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4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41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13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7A607-C493-45D5-A13C-F5500EEC57DF}" type="datetimeFigureOut">
              <a:rPr lang="en-GB" smtClean="0"/>
              <a:t>09/03/2022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FCE15-0956-4A25-B8AA-BF270C6EEB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89108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7A607-C493-45D5-A13C-F5500EEC57DF}" type="datetimeFigureOut">
              <a:rPr lang="en-GB" smtClean="0"/>
              <a:t>09/03/2022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FCE15-0956-4A25-B8AA-BF270C6EEB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44288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7A607-C493-45D5-A13C-F5500EEC57DF}" type="datetimeFigureOut">
              <a:rPr lang="en-GB" smtClean="0"/>
              <a:t>09/03/2022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FCE15-0956-4A25-B8AA-BF270C6EEB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16404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7A607-C493-45D5-A13C-F5500EEC57DF}" type="datetimeFigureOut">
              <a:rPr lang="en-GB" smtClean="0"/>
              <a:t>09/03/2022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FCE15-0956-4A25-B8AA-BF270C6EEB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71959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7A607-C493-45D5-A13C-F5500EEC57DF}" type="datetimeFigureOut">
              <a:rPr lang="en-GB" smtClean="0"/>
              <a:t>09/03/2022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FCE15-0956-4A25-B8AA-BF270C6EEB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1017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7A607-C493-45D5-A13C-F5500EEC57DF}" type="datetimeFigureOut">
              <a:rPr lang="en-GB" smtClean="0"/>
              <a:t>09/03/2022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FCE15-0956-4A25-B8AA-BF270C6EEB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1198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7A607-C493-45D5-A13C-F5500EEC57DF}" type="datetimeFigureOut">
              <a:rPr lang="en-GB" smtClean="0"/>
              <a:t>09/03/2022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FCE15-0956-4A25-B8AA-BF270C6EEB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03880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7A607-C493-45D5-A13C-F5500EEC57DF}" type="datetimeFigureOut">
              <a:rPr lang="en-GB" smtClean="0"/>
              <a:t>09/03/2022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FCE15-0956-4A25-B8AA-BF270C6EEB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97873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7A607-C493-45D5-A13C-F5500EEC57DF}" type="datetimeFigureOut">
              <a:rPr lang="en-GB" smtClean="0"/>
              <a:t>09/03/2022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FCE15-0956-4A25-B8AA-BF270C6EEB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35656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7A607-C493-45D5-A13C-F5500EEC57DF}" type="datetimeFigureOut">
              <a:rPr lang="en-GB" smtClean="0"/>
              <a:t>09/03/2022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FCE15-0956-4A25-B8AA-BF270C6EEB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51306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7A607-C493-45D5-A13C-F5500EEC57DF}" type="datetimeFigureOut">
              <a:rPr lang="en-GB" smtClean="0"/>
              <a:t>09/03/2022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FCE15-0956-4A25-B8AA-BF270C6EEB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94979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F7A607-C493-45D5-A13C-F5500EEC57DF}" type="datetimeFigureOut">
              <a:rPr lang="en-GB" smtClean="0"/>
              <a:t>09/03/2022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DFCE15-0956-4A25-B8AA-BF270C6EEB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07394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6.jp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sites.google.com/view/worthing-steam/home/science" TargetMode="External"/><Relationship Id="rId11" Type="http://schemas.openxmlformats.org/officeDocument/2006/relationships/image" Target="../media/image11.png"/><Relationship Id="rId5" Type="http://schemas.openxmlformats.org/officeDocument/2006/relationships/hyperlink" Target="https://sites.google.com/view/worthing-steam/home/computer-science" TargetMode="External"/><Relationship Id="rId10" Type="http://schemas.openxmlformats.org/officeDocument/2006/relationships/image" Target="../media/image10.png"/><Relationship Id="rId4" Type="http://schemas.openxmlformats.org/officeDocument/2006/relationships/hyperlink" Target="https://sites.google.com/view/worthing-steam/home/technology-and-engineering" TargetMode="External"/><Relationship Id="rId9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04AFD0E-E49A-4AA7-852E-F14886118CB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545" t="19678" r="13808" b="37224"/>
          <a:stretch/>
        </p:blipFill>
        <p:spPr>
          <a:xfrm>
            <a:off x="0" y="0"/>
            <a:ext cx="4903422" cy="153018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DC035EB-432B-4546-BF3B-A98AF5B053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37406" y="102747"/>
            <a:ext cx="3402874" cy="132469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E89E1AC-C7B4-4D05-B209-0A1BCBB262E5}"/>
              </a:ext>
            </a:extLst>
          </p:cNvPr>
          <p:cNvSpPr txBox="1"/>
          <p:nvPr/>
        </p:nvSpPr>
        <p:spPr>
          <a:xfrm>
            <a:off x="0" y="1567758"/>
            <a:ext cx="12192000" cy="147732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b="1" dirty="0">
                <a:latin typeface="Comic Sans MS" panose="030F0702030302020204" pitchFamily="66" charset="0"/>
              </a:rPr>
              <a:t>STEAM is </a:t>
            </a:r>
            <a:r>
              <a:rPr lang="en-GB" b="1" dirty="0" smtClean="0">
                <a:latin typeface="Comic Sans MS" panose="030F0702030302020204" pitchFamily="66" charset="0"/>
              </a:rPr>
              <a:t>the combination of a range of subjects that deliver vital skills required for industry, </a:t>
            </a:r>
            <a:r>
              <a:rPr lang="en-GB" b="1" dirty="0">
                <a:latin typeface="Comic Sans MS" panose="030F0702030302020204" pitchFamily="66" charset="0"/>
              </a:rPr>
              <a:t>within the next 5 years there will be a </a:t>
            </a:r>
            <a:r>
              <a:rPr lang="en-GB" b="1" dirty="0" smtClean="0">
                <a:latin typeface="Comic Sans MS" panose="030F0702030302020204" pitchFamily="66" charset="0"/>
              </a:rPr>
              <a:t>greater demand </a:t>
            </a:r>
            <a:r>
              <a:rPr lang="en-GB" b="1" dirty="0">
                <a:latin typeface="Comic Sans MS" panose="030F0702030302020204" pitchFamily="66" charset="0"/>
              </a:rPr>
              <a:t>for employees with STEAM skills</a:t>
            </a:r>
            <a:r>
              <a:rPr lang="en-GB" b="1" dirty="0" smtClean="0">
                <a:latin typeface="Comic Sans MS" panose="030F0702030302020204" pitchFamily="66" charset="0"/>
              </a:rPr>
              <a:t>.</a:t>
            </a:r>
          </a:p>
          <a:p>
            <a:endParaRPr lang="en-GB" b="1" dirty="0" smtClean="0">
              <a:latin typeface="Comic Sans MS" panose="030F0702030302020204" pitchFamily="66" charset="0"/>
            </a:endParaRPr>
          </a:p>
          <a:p>
            <a:r>
              <a:rPr lang="en-GB" b="1" dirty="0" smtClean="0">
                <a:latin typeface="Comic Sans MS" panose="030F0702030302020204" pitchFamily="66" charset="0"/>
              </a:rPr>
              <a:t>To celebrate British Science week STEAM week will run between the 14</a:t>
            </a:r>
            <a:r>
              <a:rPr lang="en-GB" b="1" baseline="30000" dirty="0" smtClean="0">
                <a:latin typeface="Comic Sans MS" panose="030F0702030302020204" pitchFamily="66" charset="0"/>
              </a:rPr>
              <a:t>th</a:t>
            </a:r>
            <a:r>
              <a:rPr lang="en-GB" b="1" dirty="0" smtClean="0">
                <a:latin typeface="Comic Sans MS" panose="030F0702030302020204" pitchFamily="66" charset="0"/>
              </a:rPr>
              <a:t> until 18</a:t>
            </a:r>
            <a:r>
              <a:rPr lang="en-GB" b="1" baseline="30000" dirty="0" smtClean="0">
                <a:latin typeface="Comic Sans MS" panose="030F0702030302020204" pitchFamily="66" charset="0"/>
              </a:rPr>
              <a:t>th</a:t>
            </a:r>
            <a:r>
              <a:rPr lang="en-GB" b="1" dirty="0" smtClean="0">
                <a:latin typeface="Comic Sans MS" panose="030F0702030302020204" pitchFamily="66" charset="0"/>
              </a:rPr>
              <a:t> at Worthing High.</a:t>
            </a:r>
            <a:endParaRPr lang="en-GB" b="1" dirty="0">
              <a:latin typeface="Comic Sans MS" panose="030F0702030302020204" pitchFamily="66" charset="0"/>
            </a:endParaRPr>
          </a:p>
          <a:p>
            <a:endParaRPr lang="en-GB" b="1" dirty="0">
              <a:latin typeface="Comic Sans MS" panose="030F0702030302020204" pitchFamily="66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C1E48D8-CEFB-4D58-9323-85807E7DC28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-157" t="41726" r="157"/>
          <a:stretch/>
        </p:blipFill>
        <p:spPr>
          <a:xfrm>
            <a:off x="5874026" y="2768087"/>
            <a:ext cx="6317974" cy="4089912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5"/>
          <a:srcRect l="3124" t="8481" r="6704" b="8259"/>
          <a:stretch/>
        </p:blipFill>
        <p:spPr>
          <a:xfrm>
            <a:off x="0" y="2768087"/>
            <a:ext cx="5874026" cy="401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6737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4CFABDD5-67E8-4EB5-8C60-3D0EA5DC16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78693" y="4982619"/>
            <a:ext cx="1181873" cy="49871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61864" y="397215"/>
            <a:ext cx="1756449" cy="1459805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048000" y="3105835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hlinkClick r:id="rId4"/>
              </a:rPr>
              <a:t>https://</a:t>
            </a:r>
            <a:r>
              <a:rPr lang="en-GB" dirty="0" smtClean="0">
                <a:hlinkClick r:id="rId4"/>
              </a:rPr>
              <a:t>sites.google.com/view/worthing-steam/home/technology-and-engineering</a:t>
            </a:r>
            <a:endParaRPr lang="en-GB" dirty="0" smtClean="0"/>
          </a:p>
          <a:p>
            <a:endParaRPr lang="en-GB" dirty="0"/>
          </a:p>
        </p:txBody>
      </p:sp>
      <p:sp>
        <p:nvSpPr>
          <p:cNvPr id="10" name="Rectangle 9"/>
          <p:cNvSpPr/>
          <p:nvPr/>
        </p:nvSpPr>
        <p:spPr>
          <a:xfrm>
            <a:off x="3048000" y="3105835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hlinkClick r:id="rId5"/>
              </a:rPr>
              <a:t>https://</a:t>
            </a:r>
            <a:r>
              <a:rPr lang="en-GB" dirty="0" smtClean="0">
                <a:hlinkClick r:id="rId5"/>
              </a:rPr>
              <a:t>sites.google.com/view/worthing-steam/home/computer-science</a:t>
            </a:r>
            <a:endParaRPr lang="en-GB" dirty="0" smtClean="0"/>
          </a:p>
          <a:p>
            <a:endParaRPr lang="en-GB" dirty="0"/>
          </a:p>
        </p:txBody>
      </p:sp>
      <p:graphicFrame>
        <p:nvGraphicFramePr>
          <p:cNvPr id="19" name="Table 2">
            <a:extLst>
              <a:ext uri="{FF2B5EF4-FFF2-40B4-BE49-F238E27FC236}">
                <a16:creationId xmlns:a16="http://schemas.microsoft.com/office/drawing/2014/main" id="{2F0F4835-CFEF-4BE7-817B-4A934FBBF08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2172780"/>
              </p:ext>
            </p:extLst>
          </p:nvPr>
        </p:nvGraphicFramePr>
        <p:xfrm>
          <a:off x="-1" y="-3"/>
          <a:ext cx="10302231" cy="72674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89208">
                  <a:extLst>
                    <a:ext uri="{9D8B030D-6E8A-4147-A177-3AD203B41FA5}">
                      <a16:colId xmlns:a16="http://schemas.microsoft.com/office/drawing/2014/main" val="1822372986"/>
                    </a:ext>
                  </a:extLst>
                </a:gridCol>
                <a:gridCol w="7313023">
                  <a:extLst>
                    <a:ext uri="{9D8B030D-6E8A-4147-A177-3AD203B41FA5}">
                      <a16:colId xmlns:a16="http://schemas.microsoft.com/office/drawing/2014/main" val="1084304660"/>
                    </a:ext>
                  </a:extLst>
                </a:gridCol>
              </a:tblGrid>
              <a:tr h="360681">
                <a:tc gridSpan="2">
                  <a:txBody>
                    <a:bodyPr/>
                    <a:lstStyle/>
                    <a:p>
                      <a:r>
                        <a:rPr lang="en-GB" dirty="0"/>
                        <a:t>National Science week </a:t>
                      </a:r>
                      <a:r>
                        <a:rPr lang="en-GB" dirty="0" smtClean="0"/>
                        <a:t>STEAM </a:t>
                      </a:r>
                      <a:r>
                        <a:rPr lang="en-GB" dirty="0"/>
                        <a:t>Activities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4953629"/>
                  </a:ext>
                </a:extLst>
              </a:tr>
              <a:tr h="1562951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Virtual Events and Home</a:t>
                      </a:r>
                      <a:r>
                        <a:rPr lang="en-GB" sz="1400" baseline="0" dirty="0" smtClean="0"/>
                        <a:t> learning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Computer Science </a:t>
                      </a:r>
                      <a:r>
                        <a:rPr lang="en-GB" sz="1400" dirty="0" smtClean="0"/>
                        <a:t>coding – Python lessons</a:t>
                      </a:r>
                    </a:p>
                    <a:p>
                      <a:r>
                        <a:rPr lang="en-GB" sz="1400" dirty="0" smtClean="0">
                          <a:hlinkClick r:id="rId5"/>
                        </a:rPr>
                        <a:t>https://sites.google.com/view/worthing-steam/home/computer-science</a:t>
                      </a:r>
                      <a:endParaRPr lang="en-GB" sz="1400" dirty="0" smtClean="0"/>
                    </a:p>
                    <a:p>
                      <a:r>
                        <a:rPr lang="en-GB" sz="1400" dirty="0" smtClean="0"/>
                        <a:t>DT – Lego Robot coding challenge and Mother’s Day build ideas</a:t>
                      </a:r>
                    </a:p>
                    <a:p>
                      <a:r>
                        <a:rPr lang="en-GB" sz="1400" dirty="0" smtClean="0">
                          <a:hlinkClick r:id="rId4"/>
                        </a:rPr>
                        <a:t>https://sites.google.com/view/worthing-steam/home/technology-and-engineering</a:t>
                      </a:r>
                      <a:endParaRPr lang="en-GB" sz="1400" dirty="0" smtClean="0"/>
                    </a:p>
                    <a:p>
                      <a:r>
                        <a:rPr lang="en-GB" sz="1400" dirty="0" smtClean="0"/>
                        <a:t>Science- British</a:t>
                      </a:r>
                      <a:r>
                        <a:rPr lang="en-GB" sz="1400" baseline="0" dirty="0" smtClean="0"/>
                        <a:t> Science week activities to do at home</a:t>
                      </a:r>
                    </a:p>
                    <a:p>
                      <a:r>
                        <a:rPr lang="en-GB" sz="1400" dirty="0" smtClean="0">
                          <a:hlinkClick r:id="rId6"/>
                        </a:rPr>
                        <a:t>https://sites.google.com/view/worthing-steam/home/science</a:t>
                      </a:r>
                      <a:endParaRPr lang="en-GB" sz="1400" dirty="0" smtClean="0"/>
                    </a:p>
                    <a:p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59534193"/>
                  </a:ext>
                </a:extLst>
              </a:tr>
              <a:tr h="551409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Monday 14</a:t>
                      </a:r>
                      <a:r>
                        <a:rPr lang="en-GB" sz="1400" baseline="30000" dirty="0" smtClean="0"/>
                        <a:t>th</a:t>
                      </a:r>
                      <a:r>
                        <a:rPr lang="en-GB" sz="1400" dirty="0" smtClean="0"/>
                        <a:t> Lunchtime </a:t>
                      </a:r>
                      <a:endParaRPr lang="en-GB" sz="1400" dirty="0" smtClean="0"/>
                    </a:p>
                    <a:p>
                      <a:r>
                        <a:rPr lang="en-GB" sz="1400" dirty="0" smtClean="0"/>
                        <a:t>Millennium</a:t>
                      </a:r>
                      <a:r>
                        <a:rPr lang="en-GB" sz="1400" baseline="0" dirty="0" smtClean="0"/>
                        <a:t> </a:t>
                      </a:r>
                      <a:r>
                        <a:rPr lang="en-GB" sz="1400" baseline="0" dirty="0" smtClean="0"/>
                        <a:t>Hall </a:t>
                      </a:r>
                      <a:endParaRPr lang="en-GB" sz="1400" baseline="0" dirty="0" smtClean="0"/>
                    </a:p>
                    <a:p>
                      <a:r>
                        <a:rPr lang="en-GB" sz="1400" baseline="0" dirty="0" smtClean="0"/>
                        <a:t>All </a:t>
                      </a:r>
                      <a:r>
                        <a:rPr lang="en-GB" sz="1400" baseline="0" dirty="0" smtClean="0"/>
                        <a:t>years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Pi recital competition and prize giving.</a:t>
                      </a:r>
                      <a:r>
                        <a:rPr lang="en-GB" sz="1400" baseline="0" dirty="0" smtClean="0"/>
                        <a:t> Try to remember as many digits of Pi as possible. See Mr Garrard for details.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33676514"/>
                  </a:ext>
                </a:extLst>
              </a:tr>
              <a:tr h="805660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Tuesday 15</a:t>
                      </a:r>
                      <a:r>
                        <a:rPr lang="en-GB" sz="1400" baseline="30000" dirty="0" smtClean="0"/>
                        <a:t>th</a:t>
                      </a:r>
                      <a:r>
                        <a:rPr lang="en-GB" sz="1400" dirty="0" smtClean="0"/>
                        <a:t> 3.15-4.00 </a:t>
                      </a:r>
                      <a:endParaRPr lang="en-GB" sz="1400" dirty="0" smtClean="0"/>
                    </a:p>
                    <a:p>
                      <a:r>
                        <a:rPr lang="en-GB" sz="1400" dirty="0" smtClean="0"/>
                        <a:t>C10</a:t>
                      </a:r>
                      <a:endParaRPr lang="en-GB" sz="1400" dirty="0" smtClean="0"/>
                    </a:p>
                    <a:p>
                      <a:r>
                        <a:rPr lang="en-GB" sz="1400" dirty="0" smtClean="0"/>
                        <a:t>All years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Robot </a:t>
                      </a:r>
                      <a:r>
                        <a:rPr lang="en-GB" sz="1400" dirty="0" smtClean="0"/>
                        <a:t>Wars</a:t>
                      </a:r>
                      <a:r>
                        <a:rPr lang="en-GB" sz="1400" dirty="0" smtClean="0"/>
                        <a:t>. Come and build and compete in a</a:t>
                      </a:r>
                      <a:r>
                        <a:rPr lang="en-GB" sz="1400" baseline="0" dirty="0" smtClean="0"/>
                        <a:t> Radio Controlled robot fighting challenge.</a:t>
                      </a:r>
                    </a:p>
                    <a:p>
                      <a:r>
                        <a:rPr lang="en-GB" sz="1400" baseline="0" dirty="0" smtClean="0"/>
                        <a:t>See Mr Ras for </a:t>
                      </a:r>
                      <a:r>
                        <a:rPr lang="en-GB" sz="1400" baseline="0" dirty="0" smtClean="0"/>
                        <a:t>details.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88046673"/>
                  </a:ext>
                </a:extLst>
              </a:tr>
              <a:tr h="787726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Wednesday 16</a:t>
                      </a:r>
                      <a:r>
                        <a:rPr lang="en-GB" sz="1400" baseline="30000" dirty="0" smtClean="0"/>
                        <a:t>th</a:t>
                      </a:r>
                      <a:r>
                        <a:rPr lang="en-GB" sz="1400" dirty="0" smtClean="0"/>
                        <a:t> Lunchtime </a:t>
                      </a:r>
                      <a:endParaRPr lang="en-GB" sz="1400" dirty="0" smtClean="0"/>
                    </a:p>
                    <a:p>
                      <a:r>
                        <a:rPr lang="en-GB" sz="1400" dirty="0" smtClean="0"/>
                        <a:t>C10</a:t>
                      </a:r>
                      <a:endParaRPr lang="en-GB" sz="1400" dirty="0" smtClean="0"/>
                    </a:p>
                    <a:p>
                      <a:r>
                        <a:rPr lang="en-GB" sz="1400" dirty="0" smtClean="0"/>
                        <a:t>All years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Egg Drop </a:t>
                      </a:r>
                      <a:r>
                        <a:rPr lang="en-GB" sz="1400" dirty="0" smtClean="0"/>
                        <a:t>Build. Come to design and make </a:t>
                      </a:r>
                      <a:r>
                        <a:rPr lang="en-GB" sz="1400" dirty="0" smtClean="0"/>
                        <a:t>an </a:t>
                      </a:r>
                      <a:r>
                        <a:rPr lang="en-GB" sz="1400" dirty="0" smtClean="0"/>
                        <a:t>egg 'citing’ egg protection device to compete in Fridays competition. See Mr Ras for </a:t>
                      </a:r>
                      <a:r>
                        <a:rPr lang="en-GB" sz="1400" dirty="0" smtClean="0"/>
                        <a:t>details.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15455958"/>
                  </a:ext>
                </a:extLst>
              </a:tr>
              <a:tr h="693488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Wednesday 16</a:t>
                      </a:r>
                      <a:r>
                        <a:rPr lang="en-GB" sz="1400" baseline="30000" dirty="0" smtClean="0"/>
                        <a:t>th</a:t>
                      </a:r>
                      <a:r>
                        <a:rPr lang="en-GB" sz="1400" dirty="0" smtClean="0"/>
                        <a:t>  3.15-4.00 </a:t>
                      </a:r>
                      <a:endParaRPr lang="en-GB" sz="1400" dirty="0" smtClean="0"/>
                    </a:p>
                    <a:p>
                      <a:r>
                        <a:rPr lang="en-GB" sz="1400" dirty="0" smtClean="0"/>
                        <a:t>C8</a:t>
                      </a:r>
                      <a:endParaRPr lang="en-GB" sz="1400" dirty="0" smtClean="0"/>
                    </a:p>
                    <a:p>
                      <a:r>
                        <a:rPr lang="en-GB" sz="1400" dirty="0" smtClean="0"/>
                        <a:t>All years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 smtClean="0"/>
                        <a:t>Scalextric</a:t>
                      </a:r>
                      <a:r>
                        <a:rPr lang="en-GB" sz="1400" baseline="0" dirty="0" smtClean="0"/>
                        <a:t> and Greenpower (Go Kart) club. Help build our school Go Kart or compete in the </a:t>
                      </a:r>
                      <a:r>
                        <a:rPr lang="en-GB" sz="1400" baseline="0" dirty="0" err="1" smtClean="0"/>
                        <a:t>Scalextric</a:t>
                      </a:r>
                      <a:r>
                        <a:rPr lang="en-GB" sz="1400" baseline="0" dirty="0" smtClean="0"/>
                        <a:t> </a:t>
                      </a:r>
                      <a:r>
                        <a:rPr lang="en-GB" sz="1400" baseline="0" dirty="0" smtClean="0"/>
                        <a:t>event. See Mr Allen for </a:t>
                      </a:r>
                      <a:r>
                        <a:rPr lang="en-GB" sz="1400" baseline="0" dirty="0" smtClean="0"/>
                        <a:t>details.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41102100"/>
                  </a:ext>
                </a:extLst>
              </a:tr>
              <a:tr h="965757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Thursday 17</a:t>
                      </a:r>
                      <a:r>
                        <a:rPr lang="en-GB" sz="1400" baseline="30000" dirty="0" smtClean="0"/>
                        <a:t>th</a:t>
                      </a:r>
                      <a:r>
                        <a:rPr lang="en-GB" sz="1400" baseline="0" dirty="0" smtClean="0"/>
                        <a:t> STEAM Club </a:t>
                      </a:r>
                      <a:endParaRPr lang="en-GB" sz="1400" baseline="0" dirty="0" smtClean="0"/>
                    </a:p>
                    <a:p>
                      <a:r>
                        <a:rPr lang="en-GB" sz="1400" baseline="0" dirty="0" smtClean="0"/>
                        <a:t>M5</a:t>
                      </a:r>
                      <a:endParaRPr lang="en-GB" sz="1400" baseline="0" dirty="0" smtClean="0"/>
                    </a:p>
                    <a:p>
                      <a:r>
                        <a:rPr lang="en-GB" sz="1400" baseline="0" dirty="0" smtClean="0"/>
                        <a:t>All years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Design and</a:t>
                      </a:r>
                      <a:r>
                        <a:rPr lang="en-GB" sz="1400" baseline="0" dirty="0" smtClean="0"/>
                        <a:t> grow a hydroponics </a:t>
                      </a:r>
                      <a:r>
                        <a:rPr lang="en-GB" sz="1400" baseline="0" dirty="0" smtClean="0"/>
                        <a:t>system. </a:t>
                      </a:r>
                      <a:r>
                        <a:rPr lang="en-GB" sz="1400" baseline="0" dirty="0" smtClean="0"/>
                        <a:t>This activity will include the growing of various </a:t>
                      </a:r>
                      <a:r>
                        <a:rPr lang="en-GB" sz="1400" baseline="0" dirty="0" smtClean="0"/>
                        <a:t>plants </a:t>
                      </a:r>
                      <a:r>
                        <a:rPr lang="en-GB" sz="1400" baseline="0" dirty="0" smtClean="0"/>
                        <a:t>and will lead </a:t>
                      </a:r>
                      <a:r>
                        <a:rPr lang="en-GB" sz="1400" baseline="0" dirty="0" smtClean="0"/>
                        <a:t>to </a:t>
                      </a:r>
                      <a:r>
                        <a:rPr lang="en-GB" sz="1400" baseline="0" dirty="0" smtClean="0"/>
                        <a:t>entry </a:t>
                      </a:r>
                      <a:r>
                        <a:rPr lang="en-GB" sz="1400" baseline="0" dirty="0" smtClean="0"/>
                        <a:t>in to a </a:t>
                      </a:r>
                      <a:r>
                        <a:rPr lang="en-GB" sz="1400" baseline="0" dirty="0" smtClean="0"/>
                        <a:t>Big Bang competition. See Miss La for more details.</a:t>
                      </a:r>
                    </a:p>
                    <a:p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33146264"/>
                  </a:ext>
                </a:extLst>
              </a:tr>
              <a:tr h="1294522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Friday</a:t>
                      </a:r>
                      <a:r>
                        <a:rPr lang="en-GB" sz="1400" baseline="0" dirty="0" smtClean="0"/>
                        <a:t> 18</a:t>
                      </a:r>
                      <a:r>
                        <a:rPr lang="en-GB" sz="1400" baseline="30000" dirty="0" smtClean="0"/>
                        <a:t>th</a:t>
                      </a:r>
                      <a:r>
                        <a:rPr lang="en-GB" sz="1400" baseline="0" dirty="0" smtClean="0"/>
                        <a:t> 3.15-4.00 </a:t>
                      </a:r>
                      <a:endParaRPr lang="en-GB" sz="1400" baseline="0" dirty="0" smtClean="0"/>
                    </a:p>
                    <a:p>
                      <a:r>
                        <a:rPr lang="en-GB" sz="1400" baseline="0" dirty="0" smtClean="0"/>
                        <a:t>C10</a:t>
                      </a:r>
                      <a:endParaRPr lang="en-GB" sz="1400" baseline="0" dirty="0" smtClean="0"/>
                    </a:p>
                    <a:p>
                      <a:r>
                        <a:rPr lang="en-GB" sz="1400" baseline="0" dirty="0" smtClean="0"/>
                        <a:t>All years 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EGG</a:t>
                      </a:r>
                      <a:r>
                        <a:rPr lang="en-GB" sz="1400" baseline="0" dirty="0" smtClean="0"/>
                        <a:t> Drop competition.</a:t>
                      </a:r>
                    </a:p>
                    <a:p>
                      <a:r>
                        <a:rPr lang="en-GB" sz="1400" baseline="0" dirty="0" smtClean="0"/>
                        <a:t>Best Egg saving device wins prizes. The egg will be launched out of a window in a device that you can make at home or in school. The idea of the competition is to keep the egg in one piece.</a:t>
                      </a:r>
                    </a:p>
                    <a:p>
                      <a:r>
                        <a:rPr lang="en-GB" sz="1400" baseline="0" dirty="0" smtClean="0"/>
                        <a:t>Speak to Science or Design and Technology for more details.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06501549"/>
                  </a:ext>
                </a:extLst>
              </a:tr>
            </a:tbl>
          </a:graphicData>
        </a:graphic>
      </p:graphicFrame>
      <p:grpSp>
        <p:nvGrpSpPr>
          <p:cNvPr id="12" name="Group 11"/>
          <p:cNvGrpSpPr/>
          <p:nvPr/>
        </p:nvGrpSpPr>
        <p:grpSpPr>
          <a:xfrm>
            <a:off x="10295796" y="1976072"/>
            <a:ext cx="1924236" cy="538478"/>
            <a:chOff x="14214473" y="-1543883"/>
            <a:chExt cx="7058496" cy="1373940"/>
          </a:xfrm>
        </p:grpSpPr>
        <p:sp>
          <p:nvSpPr>
            <p:cNvPr id="20" name="Content Placeholder 2"/>
            <p:cNvSpPr txBox="1">
              <a:spLocks/>
            </p:cNvSpPr>
            <p:nvPr/>
          </p:nvSpPr>
          <p:spPr>
            <a:xfrm>
              <a:off x="15601752" y="-1543883"/>
              <a:ext cx="5671217" cy="1367622"/>
            </a:xfrm>
            <a:prstGeom prst="rect">
              <a:avLst/>
            </a:prstGeom>
            <a:solidFill>
              <a:schemeClr val="tx1"/>
            </a:solidFill>
          </p:spPr>
          <p:txBody>
            <a:bodyPr>
              <a:normAutofit lnSpcReduction="10000"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Font typeface="Arial" panose="020B0604020202020204" pitchFamily="34" charset="0"/>
                <a:buNone/>
              </a:pPr>
              <a:r>
                <a:rPr lang="en-GB" sz="400" dirty="0" smtClean="0">
                  <a:solidFill>
                    <a:schemeClr val="bg1"/>
                  </a:solidFill>
                </a:rPr>
                <a:t>3.1415926535897932384626433832795028841971693993751058209749445923078164062862089986280348253421170679821480865132823066470938446095505822317253594081284811174502841027019385211055596446229489549303819644288109756659334461284756482337867831652712019091456485669234603486104543266482133936072602491412737245870066063155881748815209209628292540917153643678925903600113305305488204665213841469519415116094330572703657595919530921861173819326117931051185480744623799</a:t>
              </a:r>
              <a:endParaRPr lang="en-GB" sz="400" dirty="0">
                <a:solidFill>
                  <a:schemeClr val="bg1"/>
                </a:solidFill>
              </a:endParaRPr>
            </a:p>
          </p:txBody>
        </p:sp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14214473" y="-1537568"/>
              <a:ext cx="1367625" cy="1367625"/>
            </a:xfrm>
            <a:prstGeom prst="rect">
              <a:avLst/>
            </a:prstGeom>
          </p:spPr>
        </p:pic>
      </p:grpSp>
      <p:pic>
        <p:nvPicPr>
          <p:cNvPr id="23" name="Picture 22">
            <a:extLst>
              <a:ext uri="{FF2B5EF4-FFF2-40B4-BE49-F238E27FC236}">
                <a16:creationId xmlns:a16="http://schemas.microsoft.com/office/drawing/2014/main" id="{04BA87E8-D897-4443-A2B3-C97C7D9621E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275087" y="3277031"/>
            <a:ext cx="680700" cy="659273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37F47561-117C-4573-966A-A515529A433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578693" y="3327452"/>
            <a:ext cx="576579" cy="55843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773806" y="2691425"/>
            <a:ext cx="762931" cy="556969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04BA87E8-D897-4443-A2B3-C97C7D9621E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155256" y="5877031"/>
            <a:ext cx="680700" cy="659273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37F47561-117C-4573-966A-A515529A433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458862" y="5927452"/>
            <a:ext cx="576579" cy="55843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0488645" y="4063367"/>
            <a:ext cx="741766" cy="74176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1275087" y="4195605"/>
            <a:ext cx="846724" cy="527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8764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</TotalTime>
  <Words>337</Words>
  <Application>Microsoft Office PowerPoint</Application>
  <PresentationFormat>Widescreen</PresentationFormat>
  <Paragraphs>41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</vt:vector>
  </TitlesOfParts>
  <Company>Worthing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 Rasarathnam</dc:creator>
  <cp:lastModifiedBy>M Smith</cp:lastModifiedBy>
  <cp:revision>12</cp:revision>
  <dcterms:created xsi:type="dcterms:W3CDTF">2021-12-08T08:03:11Z</dcterms:created>
  <dcterms:modified xsi:type="dcterms:W3CDTF">2022-03-09T08:24:32Z</dcterms:modified>
</cp:coreProperties>
</file>