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4"/>
  </p:notesMasterIdLst>
  <p:sldIdLst>
    <p:sldId id="256" r:id="rId2"/>
    <p:sldId id="257" r:id="rId3"/>
  </p:sldIdLst>
  <p:sldSz cx="9720263" cy="17640300"/>
  <p:notesSz cx="6797675" cy="9926638"/>
  <p:embeddedFontLst>
    <p:embeddedFont>
      <p:font typeface="Calibri" panose="020F0502020204030204" pitchFamily="34" charset="0"/>
      <p:regular r:id="rId5"/>
      <p:bold r:id="rId6"/>
      <p:italic r:id="rId7"/>
      <p:boldItalic r:id="rId8"/>
    </p:embeddedFont>
    <p:embeddedFont>
      <p:font typeface="Lexend" panose="020B0604020202020204" charset="0"/>
      <p:regular r:id="rId9"/>
      <p:bold r:id="rId1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2" d="100"/>
          <a:sy n="42" d="100"/>
        </p:scale>
        <p:origin x="3522" y="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4.fntdata"/><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font" Target="fonts/font3.fntdata"/><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2.fntdata"/><Relationship Id="rId11" Type="http://schemas.openxmlformats.org/officeDocument/2006/relationships/presProps" Target="presProps.xml"/><Relationship Id="rId5" Type="http://schemas.openxmlformats.org/officeDocument/2006/relationships/font" Target="fonts/font1.fntdata"/><Relationship Id="rId10" Type="http://schemas.openxmlformats.org/officeDocument/2006/relationships/font" Target="fonts/font6.fntdata"/><Relationship Id="rId4" Type="http://schemas.openxmlformats.org/officeDocument/2006/relationships/notesMaster" Target="notesMasters/notesMaster1.xml"/><Relationship Id="rId9" Type="http://schemas.openxmlformats.org/officeDocument/2006/relationships/font" Target="fonts/font5.fntdata"/><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46400" cy="4968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49688" y="0"/>
            <a:ext cx="2946400" cy="4968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2476500" y="1241425"/>
            <a:ext cx="184467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9450" y="4776788"/>
            <a:ext cx="5438775" cy="3908425"/>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21"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21"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21"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21"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21"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21"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21"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21"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21"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429750"/>
            <a:ext cx="2946400" cy="496888"/>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49688" y="9429750"/>
            <a:ext cx="2946400" cy="496888"/>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2476500" y="1241425"/>
            <a:ext cx="184467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1:notes"/>
          <p:cNvSpPr txBox="1">
            <a:spLocks noGrp="1"/>
          </p:cNvSpPr>
          <p:nvPr>
            <p:ph type="body" idx="1"/>
          </p:nvPr>
        </p:nvSpPr>
        <p:spPr>
          <a:xfrm>
            <a:off x="679450" y="4776788"/>
            <a:ext cx="5438775" cy="39084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7" name="Google Shape;87;p1:notes"/>
          <p:cNvSpPr txBox="1">
            <a:spLocks noGrp="1"/>
          </p:cNvSpPr>
          <p:nvPr>
            <p:ph type="sldNum" idx="12"/>
          </p:nvPr>
        </p:nvSpPr>
        <p:spPr>
          <a:xfrm>
            <a:off x="3849688" y="9429750"/>
            <a:ext cx="2946400" cy="496888"/>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2:notes"/>
          <p:cNvSpPr>
            <a:spLocks noGrp="1" noRot="1" noChangeAspect="1"/>
          </p:cNvSpPr>
          <p:nvPr>
            <p:ph type="sldImg" idx="2"/>
          </p:nvPr>
        </p:nvSpPr>
        <p:spPr>
          <a:xfrm>
            <a:off x="2476500" y="1241425"/>
            <a:ext cx="184467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2:notes"/>
          <p:cNvSpPr txBox="1">
            <a:spLocks noGrp="1"/>
          </p:cNvSpPr>
          <p:nvPr>
            <p:ph type="body" idx="1"/>
          </p:nvPr>
        </p:nvSpPr>
        <p:spPr>
          <a:xfrm>
            <a:off x="679450" y="4776788"/>
            <a:ext cx="5438775" cy="39084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4" name="Google Shape;124;p2:notes"/>
          <p:cNvSpPr txBox="1">
            <a:spLocks noGrp="1"/>
          </p:cNvSpPr>
          <p:nvPr>
            <p:ph type="sldNum" idx="12"/>
          </p:nvPr>
        </p:nvSpPr>
        <p:spPr>
          <a:xfrm>
            <a:off x="3849688" y="9429750"/>
            <a:ext cx="2946400" cy="496888"/>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2</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2"/>
          <p:cNvSpPr txBox="1">
            <a:spLocks noGrp="1"/>
          </p:cNvSpPr>
          <p:nvPr>
            <p:ph type="ctrTitle"/>
          </p:nvPr>
        </p:nvSpPr>
        <p:spPr>
          <a:xfrm>
            <a:off x="729020" y="2886967"/>
            <a:ext cx="8262224" cy="6141438"/>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378"/>
              <a:buFont typeface="Calibri"/>
              <a:buNone/>
              <a:defRPr sz="6378"/>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2"/>
          <p:cNvSpPr txBox="1">
            <a:spLocks noGrp="1"/>
          </p:cNvSpPr>
          <p:nvPr>
            <p:ph type="subTitle" idx="1"/>
          </p:nvPr>
        </p:nvSpPr>
        <p:spPr>
          <a:xfrm>
            <a:off x="1215033" y="9265242"/>
            <a:ext cx="7290197" cy="4258988"/>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63"/>
              </a:spcBef>
              <a:spcAft>
                <a:spcPts val="0"/>
              </a:spcAft>
              <a:buClr>
                <a:schemeClr val="dk1"/>
              </a:buClr>
              <a:buSzPts val="2551"/>
              <a:buNone/>
              <a:defRPr sz="2551"/>
            </a:lvl1pPr>
            <a:lvl2pPr lvl="1" algn="ctr">
              <a:lnSpc>
                <a:spcPct val="90000"/>
              </a:lnSpc>
              <a:spcBef>
                <a:spcPts val="532"/>
              </a:spcBef>
              <a:spcAft>
                <a:spcPts val="0"/>
              </a:spcAft>
              <a:buClr>
                <a:schemeClr val="dk1"/>
              </a:buClr>
              <a:buSzPts val="2126"/>
              <a:buNone/>
              <a:defRPr sz="2126"/>
            </a:lvl2pPr>
            <a:lvl3pPr lvl="2" algn="ctr">
              <a:lnSpc>
                <a:spcPct val="90000"/>
              </a:lnSpc>
              <a:spcBef>
                <a:spcPts val="532"/>
              </a:spcBef>
              <a:spcAft>
                <a:spcPts val="0"/>
              </a:spcAft>
              <a:buClr>
                <a:schemeClr val="dk1"/>
              </a:buClr>
              <a:buSzPts val="1913"/>
              <a:buNone/>
              <a:defRPr sz="1912"/>
            </a:lvl3pPr>
            <a:lvl4pPr lvl="3" algn="ctr">
              <a:lnSpc>
                <a:spcPct val="90000"/>
              </a:lnSpc>
              <a:spcBef>
                <a:spcPts val="532"/>
              </a:spcBef>
              <a:spcAft>
                <a:spcPts val="0"/>
              </a:spcAft>
              <a:buClr>
                <a:schemeClr val="dk1"/>
              </a:buClr>
              <a:buSzPts val="1701"/>
              <a:buNone/>
              <a:defRPr sz="1701"/>
            </a:lvl4pPr>
            <a:lvl5pPr lvl="4" algn="ctr">
              <a:lnSpc>
                <a:spcPct val="90000"/>
              </a:lnSpc>
              <a:spcBef>
                <a:spcPts val="532"/>
              </a:spcBef>
              <a:spcAft>
                <a:spcPts val="0"/>
              </a:spcAft>
              <a:buClr>
                <a:schemeClr val="dk1"/>
              </a:buClr>
              <a:buSzPts val="1701"/>
              <a:buNone/>
              <a:defRPr sz="1701"/>
            </a:lvl5pPr>
            <a:lvl6pPr lvl="5" algn="ctr">
              <a:lnSpc>
                <a:spcPct val="90000"/>
              </a:lnSpc>
              <a:spcBef>
                <a:spcPts val="532"/>
              </a:spcBef>
              <a:spcAft>
                <a:spcPts val="0"/>
              </a:spcAft>
              <a:buClr>
                <a:schemeClr val="dk1"/>
              </a:buClr>
              <a:buSzPts val="1701"/>
              <a:buNone/>
              <a:defRPr sz="1701"/>
            </a:lvl6pPr>
            <a:lvl7pPr lvl="6" algn="ctr">
              <a:lnSpc>
                <a:spcPct val="90000"/>
              </a:lnSpc>
              <a:spcBef>
                <a:spcPts val="532"/>
              </a:spcBef>
              <a:spcAft>
                <a:spcPts val="0"/>
              </a:spcAft>
              <a:buClr>
                <a:schemeClr val="dk1"/>
              </a:buClr>
              <a:buSzPts val="1701"/>
              <a:buNone/>
              <a:defRPr sz="1701"/>
            </a:lvl7pPr>
            <a:lvl8pPr lvl="7" algn="ctr">
              <a:lnSpc>
                <a:spcPct val="90000"/>
              </a:lnSpc>
              <a:spcBef>
                <a:spcPts val="532"/>
              </a:spcBef>
              <a:spcAft>
                <a:spcPts val="0"/>
              </a:spcAft>
              <a:buClr>
                <a:schemeClr val="dk1"/>
              </a:buClr>
              <a:buSzPts val="1701"/>
              <a:buNone/>
              <a:defRPr sz="1701"/>
            </a:lvl8pPr>
            <a:lvl9pPr lvl="8" algn="ctr">
              <a:lnSpc>
                <a:spcPct val="90000"/>
              </a:lnSpc>
              <a:spcBef>
                <a:spcPts val="532"/>
              </a:spcBef>
              <a:spcAft>
                <a:spcPts val="0"/>
              </a:spcAft>
              <a:buClr>
                <a:schemeClr val="dk1"/>
              </a:buClr>
              <a:buSzPts val="1701"/>
              <a:buNone/>
              <a:defRPr sz="1701"/>
            </a:lvl9pPr>
          </a:lstStyle>
          <a:p>
            <a:endParaRPr/>
          </a:p>
        </p:txBody>
      </p:sp>
      <p:sp>
        <p:nvSpPr>
          <p:cNvPr id="18" name="Google Shape;18;p2"/>
          <p:cNvSpPr txBox="1">
            <a:spLocks noGrp="1"/>
          </p:cNvSpPr>
          <p:nvPr>
            <p:ph type="dt" idx="10"/>
          </p:nvPr>
        </p:nvSpPr>
        <p:spPr>
          <a:xfrm>
            <a:off x="668268" y="16349948"/>
            <a:ext cx="2187059" cy="93918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2"/>
          <p:cNvSpPr txBox="1">
            <a:spLocks noGrp="1"/>
          </p:cNvSpPr>
          <p:nvPr>
            <p:ph type="ftr" idx="11"/>
          </p:nvPr>
        </p:nvSpPr>
        <p:spPr>
          <a:xfrm>
            <a:off x="3219837" y="16349948"/>
            <a:ext cx="3280589" cy="93918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2"/>
          <p:cNvSpPr txBox="1">
            <a:spLocks noGrp="1"/>
          </p:cNvSpPr>
          <p:nvPr>
            <p:ph type="sldNum" idx="12"/>
          </p:nvPr>
        </p:nvSpPr>
        <p:spPr>
          <a:xfrm>
            <a:off x="6864936" y="16349948"/>
            <a:ext cx="2187059" cy="93918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3"/>
          <p:cNvSpPr txBox="1">
            <a:spLocks noGrp="1"/>
          </p:cNvSpPr>
          <p:nvPr>
            <p:ph type="title"/>
          </p:nvPr>
        </p:nvSpPr>
        <p:spPr>
          <a:xfrm>
            <a:off x="668268" y="939186"/>
            <a:ext cx="8383727" cy="340964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3"/>
          <p:cNvSpPr txBox="1">
            <a:spLocks noGrp="1"/>
          </p:cNvSpPr>
          <p:nvPr>
            <p:ph type="body" idx="1"/>
          </p:nvPr>
        </p:nvSpPr>
        <p:spPr>
          <a:xfrm>
            <a:off x="668268" y="4695913"/>
            <a:ext cx="8383727" cy="1119260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63"/>
              </a:spcBef>
              <a:spcAft>
                <a:spcPts val="0"/>
              </a:spcAft>
              <a:buClr>
                <a:schemeClr val="dk1"/>
              </a:buClr>
              <a:buSzPts val="1800"/>
              <a:buChar char="•"/>
              <a:defRPr/>
            </a:lvl1pPr>
            <a:lvl2pPr marL="914400" lvl="1" indent="-342900" algn="l">
              <a:lnSpc>
                <a:spcPct val="90000"/>
              </a:lnSpc>
              <a:spcBef>
                <a:spcPts val="532"/>
              </a:spcBef>
              <a:spcAft>
                <a:spcPts val="0"/>
              </a:spcAft>
              <a:buClr>
                <a:schemeClr val="dk1"/>
              </a:buClr>
              <a:buSzPts val="1800"/>
              <a:buChar char="•"/>
              <a:defRPr/>
            </a:lvl2pPr>
            <a:lvl3pPr marL="1371600" lvl="2" indent="-342900" algn="l">
              <a:lnSpc>
                <a:spcPct val="90000"/>
              </a:lnSpc>
              <a:spcBef>
                <a:spcPts val="532"/>
              </a:spcBef>
              <a:spcAft>
                <a:spcPts val="0"/>
              </a:spcAft>
              <a:buClr>
                <a:schemeClr val="dk1"/>
              </a:buClr>
              <a:buSzPts val="1800"/>
              <a:buChar char="•"/>
              <a:defRPr/>
            </a:lvl3pPr>
            <a:lvl4pPr marL="1828800" lvl="3" indent="-342900" algn="l">
              <a:lnSpc>
                <a:spcPct val="90000"/>
              </a:lnSpc>
              <a:spcBef>
                <a:spcPts val="532"/>
              </a:spcBef>
              <a:spcAft>
                <a:spcPts val="0"/>
              </a:spcAft>
              <a:buClr>
                <a:schemeClr val="dk1"/>
              </a:buClr>
              <a:buSzPts val="1800"/>
              <a:buChar char="•"/>
              <a:defRPr/>
            </a:lvl4pPr>
            <a:lvl5pPr marL="2286000" lvl="4" indent="-342900" algn="l">
              <a:lnSpc>
                <a:spcPct val="90000"/>
              </a:lnSpc>
              <a:spcBef>
                <a:spcPts val="532"/>
              </a:spcBef>
              <a:spcAft>
                <a:spcPts val="0"/>
              </a:spcAft>
              <a:buClr>
                <a:schemeClr val="dk1"/>
              </a:buClr>
              <a:buSzPts val="1800"/>
              <a:buChar char="•"/>
              <a:defRPr/>
            </a:lvl5pPr>
            <a:lvl6pPr marL="2743200" lvl="5" indent="-342900" algn="l">
              <a:lnSpc>
                <a:spcPct val="90000"/>
              </a:lnSpc>
              <a:spcBef>
                <a:spcPts val="532"/>
              </a:spcBef>
              <a:spcAft>
                <a:spcPts val="0"/>
              </a:spcAft>
              <a:buClr>
                <a:schemeClr val="dk1"/>
              </a:buClr>
              <a:buSzPts val="1800"/>
              <a:buChar char="•"/>
              <a:defRPr/>
            </a:lvl6pPr>
            <a:lvl7pPr marL="3200400" lvl="6" indent="-342900" algn="l">
              <a:lnSpc>
                <a:spcPct val="90000"/>
              </a:lnSpc>
              <a:spcBef>
                <a:spcPts val="532"/>
              </a:spcBef>
              <a:spcAft>
                <a:spcPts val="0"/>
              </a:spcAft>
              <a:buClr>
                <a:schemeClr val="dk1"/>
              </a:buClr>
              <a:buSzPts val="1800"/>
              <a:buChar char="•"/>
              <a:defRPr/>
            </a:lvl7pPr>
            <a:lvl8pPr marL="3657600" lvl="7" indent="-342900" algn="l">
              <a:lnSpc>
                <a:spcPct val="90000"/>
              </a:lnSpc>
              <a:spcBef>
                <a:spcPts val="532"/>
              </a:spcBef>
              <a:spcAft>
                <a:spcPts val="0"/>
              </a:spcAft>
              <a:buClr>
                <a:schemeClr val="dk1"/>
              </a:buClr>
              <a:buSzPts val="1800"/>
              <a:buChar char="•"/>
              <a:defRPr/>
            </a:lvl8pPr>
            <a:lvl9pPr marL="4114800" lvl="8" indent="-342900" algn="l">
              <a:lnSpc>
                <a:spcPct val="90000"/>
              </a:lnSpc>
              <a:spcBef>
                <a:spcPts val="532"/>
              </a:spcBef>
              <a:spcAft>
                <a:spcPts val="0"/>
              </a:spcAft>
              <a:buClr>
                <a:schemeClr val="dk1"/>
              </a:buClr>
              <a:buSzPts val="1800"/>
              <a:buChar char="•"/>
              <a:defRPr/>
            </a:lvl9pPr>
          </a:lstStyle>
          <a:p>
            <a:endParaRPr/>
          </a:p>
        </p:txBody>
      </p:sp>
      <p:sp>
        <p:nvSpPr>
          <p:cNvPr id="24" name="Google Shape;24;p3"/>
          <p:cNvSpPr txBox="1">
            <a:spLocks noGrp="1"/>
          </p:cNvSpPr>
          <p:nvPr>
            <p:ph type="dt" idx="10"/>
          </p:nvPr>
        </p:nvSpPr>
        <p:spPr>
          <a:xfrm>
            <a:off x="668268" y="16349948"/>
            <a:ext cx="2187059" cy="93918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3"/>
          <p:cNvSpPr txBox="1">
            <a:spLocks noGrp="1"/>
          </p:cNvSpPr>
          <p:nvPr>
            <p:ph type="ftr" idx="11"/>
          </p:nvPr>
        </p:nvSpPr>
        <p:spPr>
          <a:xfrm>
            <a:off x="3219837" y="16349948"/>
            <a:ext cx="3280589" cy="93918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3"/>
          <p:cNvSpPr txBox="1">
            <a:spLocks noGrp="1"/>
          </p:cNvSpPr>
          <p:nvPr>
            <p:ph type="sldNum" idx="12"/>
          </p:nvPr>
        </p:nvSpPr>
        <p:spPr>
          <a:xfrm>
            <a:off x="6864936" y="16349948"/>
            <a:ext cx="2187059" cy="93918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4"/>
          <p:cNvSpPr txBox="1">
            <a:spLocks noGrp="1"/>
          </p:cNvSpPr>
          <p:nvPr>
            <p:ph type="title"/>
          </p:nvPr>
        </p:nvSpPr>
        <p:spPr>
          <a:xfrm>
            <a:off x="663206" y="4397830"/>
            <a:ext cx="8383727" cy="7337874"/>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378"/>
              <a:buFont typeface="Calibri"/>
              <a:buNone/>
              <a:defRPr sz="6378"/>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4"/>
          <p:cNvSpPr txBox="1">
            <a:spLocks noGrp="1"/>
          </p:cNvSpPr>
          <p:nvPr>
            <p:ph type="body" idx="1"/>
          </p:nvPr>
        </p:nvSpPr>
        <p:spPr>
          <a:xfrm>
            <a:off x="663206" y="11805123"/>
            <a:ext cx="8383727" cy="385881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63"/>
              </a:spcBef>
              <a:spcAft>
                <a:spcPts val="0"/>
              </a:spcAft>
              <a:buClr>
                <a:schemeClr val="dk1"/>
              </a:buClr>
              <a:buSzPts val="2551"/>
              <a:buNone/>
              <a:defRPr sz="2551">
                <a:solidFill>
                  <a:schemeClr val="dk1"/>
                </a:solidFill>
              </a:defRPr>
            </a:lvl1pPr>
            <a:lvl2pPr marL="914400" lvl="1" indent="-228600" algn="l">
              <a:lnSpc>
                <a:spcPct val="90000"/>
              </a:lnSpc>
              <a:spcBef>
                <a:spcPts val="532"/>
              </a:spcBef>
              <a:spcAft>
                <a:spcPts val="0"/>
              </a:spcAft>
              <a:buClr>
                <a:srgbClr val="888888"/>
              </a:buClr>
              <a:buSzPts val="2126"/>
              <a:buNone/>
              <a:defRPr sz="2126">
                <a:solidFill>
                  <a:srgbClr val="888888"/>
                </a:solidFill>
              </a:defRPr>
            </a:lvl2pPr>
            <a:lvl3pPr marL="1371600" lvl="2" indent="-228600" algn="l">
              <a:lnSpc>
                <a:spcPct val="90000"/>
              </a:lnSpc>
              <a:spcBef>
                <a:spcPts val="532"/>
              </a:spcBef>
              <a:spcAft>
                <a:spcPts val="0"/>
              </a:spcAft>
              <a:buClr>
                <a:srgbClr val="888888"/>
              </a:buClr>
              <a:buSzPts val="1913"/>
              <a:buNone/>
              <a:defRPr sz="1912">
                <a:solidFill>
                  <a:srgbClr val="888888"/>
                </a:solidFill>
              </a:defRPr>
            </a:lvl3pPr>
            <a:lvl4pPr marL="1828800" lvl="3" indent="-228600" algn="l">
              <a:lnSpc>
                <a:spcPct val="90000"/>
              </a:lnSpc>
              <a:spcBef>
                <a:spcPts val="532"/>
              </a:spcBef>
              <a:spcAft>
                <a:spcPts val="0"/>
              </a:spcAft>
              <a:buClr>
                <a:srgbClr val="888888"/>
              </a:buClr>
              <a:buSzPts val="1701"/>
              <a:buNone/>
              <a:defRPr sz="1701">
                <a:solidFill>
                  <a:srgbClr val="888888"/>
                </a:solidFill>
              </a:defRPr>
            </a:lvl4pPr>
            <a:lvl5pPr marL="2286000" lvl="4" indent="-228600" algn="l">
              <a:lnSpc>
                <a:spcPct val="90000"/>
              </a:lnSpc>
              <a:spcBef>
                <a:spcPts val="532"/>
              </a:spcBef>
              <a:spcAft>
                <a:spcPts val="0"/>
              </a:spcAft>
              <a:buClr>
                <a:srgbClr val="888888"/>
              </a:buClr>
              <a:buSzPts val="1701"/>
              <a:buNone/>
              <a:defRPr sz="1701">
                <a:solidFill>
                  <a:srgbClr val="888888"/>
                </a:solidFill>
              </a:defRPr>
            </a:lvl5pPr>
            <a:lvl6pPr marL="2743200" lvl="5" indent="-228600" algn="l">
              <a:lnSpc>
                <a:spcPct val="90000"/>
              </a:lnSpc>
              <a:spcBef>
                <a:spcPts val="532"/>
              </a:spcBef>
              <a:spcAft>
                <a:spcPts val="0"/>
              </a:spcAft>
              <a:buClr>
                <a:srgbClr val="888888"/>
              </a:buClr>
              <a:buSzPts val="1701"/>
              <a:buNone/>
              <a:defRPr sz="1701">
                <a:solidFill>
                  <a:srgbClr val="888888"/>
                </a:solidFill>
              </a:defRPr>
            </a:lvl6pPr>
            <a:lvl7pPr marL="3200400" lvl="6" indent="-228600" algn="l">
              <a:lnSpc>
                <a:spcPct val="90000"/>
              </a:lnSpc>
              <a:spcBef>
                <a:spcPts val="532"/>
              </a:spcBef>
              <a:spcAft>
                <a:spcPts val="0"/>
              </a:spcAft>
              <a:buClr>
                <a:srgbClr val="888888"/>
              </a:buClr>
              <a:buSzPts val="1701"/>
              <a:buNone/>
              <a:defRPr sz="1701">
                <a:solidFill>
                  <a:srgbClr val="888888"/>
                </a:solidFill>
              </a:defRPr>
            </a:lvl7pPr>
            <a:lvl8pPr marL="3657600" lvl="7" indent="-228600" algn="l">
              <a:lnSpc>
                <a:spcPct val="90000"/>
              </a:lnSpc>
              <a:spcBef>
                <a:spcPts val="532"/>
              </a:spcBef>
              <a:spcAft>
                <a:spcPts val="0"/>
              </a:spcAft>
              <a:buClr>
                <a:srgbClr val="888888"/>
              </a:buClr>
              <a:buSzPts val="1701"/>
              <a:buNone/>
              <a:defRPr sz="1701">
                <a:solidFill>
                  <a:srgbClr val="888888"/>
                </a:solidFill>
              </a:defRPr>
            </a:lvl8pPr>
            <a:lvl9pPr marL="4114800" lvl="8" indent="-228600" algn="l">
              <a:lnSpc>
                <a:spcPct val="90000"/>
              </a:lnSpc>
              <a:spcBef>
                <a:spcPts val="532"/>
              </a:spcBef>
              <a:spcAft>
                <a:spcPts val="0"/>
              </a:spcAft>
              <a:buClr>
                <a:srgbClr val="888888"/>
              </a:buClr>
              <a:buSzPts val="1701"/>
              <a:buNone/>
              <a:defRPr sz="1701">
                <a:solidFill>
                  <a:srgbClr val="888888"/>
                </a:solidFill>
              </a:defRPr>
            </a:lvl9pPr>
          </a:lstStyle>
          <a:p>
            <a:endParaRPr/>
          </a:p>
        </p:txBody>
      </p:sp>
      <p:sp>
        <p:nvSpPr>
          <p:cNvPr id="30" name="Google Shape;30;p4"/>
          <p:cNvSpPr txBox="1">
            <a:spLocks noGrp="1"/>
          </p:cNvSpPr>
          <p:nvPr>
            <p:ph type="dt" idx="10"/>
          </p:nvPr>
        </p:nvSpPr>
        <p:spPr>
          <a:xfrm>
            <a:off x="668268" y="16349948"/>
            <a:ext cx="2187059" cy="93918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4"/>
          <p:cNvSpPr txBox="1">
            <a:spLocks noGrp="1"/>
          </p:cNvSpPr>
          <p:nvPr>
            <p:ph type="ftr" idx="11"/>
          </p:nvPr>
        </p:nvSpPr>
        <p:spPr>
          <a:xfrm>
            <a:off x="3219837" y="16349948"/>
            <a:ext cx="3280589" cy="93918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4"/>
          <p:cNvSpPr txBox="1">
            <a:spLocks noGrp="1"/>
          </p:cNvSpPr>
          <p:nvPr>
            <p:ph type="sldNum" idx="12"/>
          </p:nvPr>
        </p:nvSpPr>
        <p:spPr>
          <a:xfrm>
            <a:off x="6864936" y="16349948"/>
            <a:ext cx="2187059" cy="93918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5"/>
          <p:cNvSpPr txBox="1">
            <a:spLocks noGrp="1"/>
          </p:cNvSpPr>
          <p:nvPr>
            <p:ph type="title"/>
          </p:nvPr>
        </p:nvSpPr>
        <p:spPr>
          <a:xfrm>
            <a:off x="668268" y="939186"/>
            <a:ext cx="8383727" cy="340964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5"/>
          <p:cNvSpPr txBox="1">
            <a:spLocks noGrp="1"/>
          </p:cNvSpPr>
          <p:nvPr>
            <p:ph type="body" idx="1"/>
          </p:nvPr>
        </p:nvSpPr>
        <p:spPr>
          <a:xfrm>
            <a:off x="668268" y="4695913"/>
            <a:ext cx="4131112" cy="1119260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63"/>
              </a:spcBef>
              <a:spcAft>
                <a:spcPts val="0"/>
              </a:spcAft>
              <a:buClr>
                <a:schemeClr val="dk1"/>
              </a:buClr>
              <a:buSzPts val="1800"/>
              <a:buChar char="•"/>
              <a:defRPr/>
            </a:lvl1pPr>
            <a:lvl2pPr marL="914400" lvl="1" indent="-342900" algn="l">
              <a:lnSpc>
                <a:spcPct val="90000"/>
              </a:lnSpc>
              <a:spcBef>
                <a:spcPts val="532"/>
              </a:spcBef>
              <a:spcAft>
                <a:spcPts val="0"/>
              </a:spcAft>
              <a:buClr>
                <a:schemeClr val="dk1"/>
              </a:buClr>
              <a:buSzPts val="1800"/>
              <a:buChar char="•"/>
              <a:defRPr/>
            </a:lvl2pPr>
            <a:lvl3pPr marL="1371600" lvl="2" indent="-342900" algn="l">
              <a:lnSpc>
                <a:spcPct val="90000"/>
              </a:lnSpc>
              <a:spcBef>
                <a:spcPts val="532"/>
              </a:spcBef>
              <a:spcAft>
                <a:spcPts val="0"/>
              </a:spcAft>
              <a:buClr>
                <a:schemeClr val="dk1"/>
              </a:buClr>
              <a:buSzPts val="1800"/>
              <a:buChar char="•"/>
              <a:defRPr/>
            </a:lvl3pPr>
            <a:lvl4pPr marL="1828800" lvl="3" indent="-342900" algn="l">
              <a:lnSpc>
                <a:spcPct val="90000"/>
              </a:lnSpc>
              <a:spcBef>
                <a:spcPts val="532"/>
              </a:spcBef>
              <a:spcAft>
                <a:spcPts val="0"/>
              </a:spcAft>
              <a:buClr>
                <a:schemeClr val="dk1"/>
              </a:buClr>
              <a:buSzPts val="1800"/>
              <a:buChar char="•"/>
              <a:defRPr/>
            </a:lvl4pPr>
            <a:lvl5pPr marL="2286000" lvl="4" indent="-342900" algn="l">
              <a:lnSpc>
                <a:spcPct val="90000"/>
              </a:lnSpc>
              <a:spcBef>
                <a:spcPts val="532"/>
              </a:spcBef>
              <a:spcAft>
                <a:spcPts val="0"/>
              </a:spcAft>
              <a:buClr>
                <a:schemeClr val="dk1"/>
              </a:buClr>
              <a:buSzPts val="1800"/>
              <a:buChar char="•"/>
              <a:defRPr/>
            </a:lvl5pPr>
            <a:lvl6pPr marL="2743200" lvl="5" indent="-342900" algn="l">
              <a:lnSpc>
                <a:spcPct val="90000"/>
              </a:lnSpc>
              <a:spcBef>
                <a:spcPts val="532"/>
              </a:spcBef>
              <a:spcAft>
                <a:spcPts val="0"/>
              </a:spcAft>
              <a:buClr>
                <a:schemeClr val="dk1"/>
              </a:buClr>
              <a:buSzPts val="1800"/>
              <a:buChar char="•"/>
              <a:defRPr/>
            </a:lvl6pPr>
            <a:lvl7pPr marL="3200400" lvl="6" indent="-342900" algn="l">
              <a:lnSpc>
                <a:spcPct val="90000"/>
              </a:lnSpc>
              <a:spcBef>
                <a:spcPts val="532"/>
              </a:spcBef>
              <a:spcAft>
                <a:spcPts val="0"/>
              </a:spcAft>
              <a:buClr>
                <a:schemeClr val="dk1"/>
              </a:buClr>
              <a:buSzPts val="1800"/>
              <a:buChar char="•"/>
              <a:defRPr/>
            </a:lvl7pPr>
            <a:lvl8pPr marL="3657600" lvl="7" indent="-342900" algn="l">
              <a:lnSpc>
                <a:spcPct val="90000"/>
              </a:lnSpc>
              <a:spcBef>
                <a:spcPts val="532"/>
              </a:spcBef>
              <a:spcAft>
                <a:spcPts val="0"/>
              </a:spcAft>
              <a:buClr>
                <a:schemeClr val="dk1"/>
              </a:buClr>
              <a:buSzPts val="1800"/>
              <a:buChar char="•"/>
              <a:defRPr/>
            </a:lvl8pPr>
            <a:lvl9pPr marL="4114800" lvl="8" indent="-342900" algn="l">
              <a:lnSpc>
                <a:spcPct val="90000"/>
              </a:lnSpc>
              <a:spcBef>
                <a:spcPts val="532"/>
              </a:spcBef>
              <a:spcAft>
                <a:spcPts val="0"/>
              </a:spcAft>
              <a:buClr>
                <a:schemeClr val="dk1"/>
              </a:buClr>
              <a:buSzPts val="1800"/>
              <a:buChar char="•"/>
              <a:defRPr/>
            </a:lvl9pPr>
          </a:lstStyle>
          <a:p>
            <a:endParaRPr/>
          </a:p>
        </p:txBody>
      </p:sp>
      <p:sp>
        <p:nvSpPr>
          <p:cNvPr id="36" name="Google Shape;36;p5"/>
          <p:cNvSpPr txBox="1">
            <a:spLocks noGrp="1"/>
          </p:cNvSpPr>
          <p:nvPr>
            <p:ph type="body" idx="2"/>
          </p:nvPr>
        </p:nvSpPr>
        <p:spPr>
          <a:xfrm>
            <a:off x="4920883" y="4695913"/>
            <a:ext cx="4131112" cy="1119260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63"/>
              </a:spcBef>
              <a:spcAft>
                <a:spcPts val="0"/>
              </a:spcAft>
              <a:buClr>
                <a:schemeClr val="dk1"/>
              </a:buClr>
              <a:buSzPts val="1800"/>
              <a:buChar char="•"/>
              <a:defRPr/>
            </a:lvl1pPr>
            <a:lvl2pPr marL="914400" lvl="1" indent="-342900" algn="l">
              <a:lnSpc>
                <a:spcPct val="90000"/>
              </a:lnSpc>
              <a:spcBef>
                <a:spcPts val="532"/>
              </a:spcBef>
              <a:spcAft>
                <a:spcPts val="0"/>
              </a:spcAft>
              <a:buClr>
                <a:schemeClr val="dk1"/>
              </a:buClr>
              <a:buSzPts val="1800"/>
              <a:buChar char="•"/>
              <a:defRPr/>
            </a:lvl2pPr>
            <a:lvl3pPr marL="1371600" lvl="2" indent="-342900" algn="l">
              <a:lnSpc>
                <a:spcPct val="90000"/>
              </a:lnSpc>
              <a:spcBef>
                <a:spcPts val="532"/>
              </a:spcBef>
              <a:spcAft>
                <a:spcPts val="0"/>
              </a:spcAft>
              <a:buClr>
                <a:schemeClr val="dk1"/>
              </a:buClr>
              <a:buSzPts val="1800"/>
              <a:buChar char="•"/>
              <a:defRPr/>
            </a:lvl3pPr>
            <a:lvl4pPr marL="1828800" lvl="3" indent="-342900" algn="l">
              <a:lnSpc>
                <a:spcPct val="90000"/>
              </a:lnSpc>
              <a:spcBef>
                <a:spcPts val="532"/>
              </a:spcBef>
              <a:spcAft>
                <a:spcPts val="0"/>
              </a:spcAft>
              <a:buClr>
                <a:schemeClr val="dk1"/>
              </a:buClr>
              <a:buSzPts val="1800"/>
              <a:buChar char="•"/>
              <a:defRPr/>
            </a:lvl4pPr>
            <a:lvl5pPr marL="2286000" lvl="4" indent="-342900" algn="l">
              <a:lnSpc>
                <a:spcPct val="90000"/>
              </a:lnSpc>
              <a:spcBef>
                <a:spcPts val="532"/>
              </a:spcBef>
              <a:spcAft>
                <a:spcPts val="0"/>
              </a:spcAft>
              <a:buClr>
                <a:schemeClr val="dk1"/>
              </a:buClr>
              <a:buSzPts val="1800"/>
              <a:buChar char="•"/>
              <a:defRPr/>
            </a:lvl5pPr>
            <a:lvl6pPr marL="2743200" lvl="5" indent="-342900" algn="l">
              <a:lnSpc>
                <a:spcPct val="90000"/>
              </a:lnSpc>
              <a:spcBef>
                <a:spcPts val="532"/>
              </a:spcBef>
              <a:spcAft>
                <a:spcPts val="0"/>
              </a:spcAft>
              <a:buClr>
                <a:schemeClr val="dk1"/>
              </a:buClr>
              <a:buSzPts val="1800"/>
              <a:buChar char="•"/>
              <a:defRPr/>
            </a:lvl6pPr>
            <a:lvl7pPr marL="3200400" lvl="6" indent="-342900" algn="l">
              <a:lnSpc>
                <a:spcPct val="90000"/>
              </a:lnSpc>
              <a:spcBef>
                <a:spcPts val="532"/>
              </a:spcBef>
              <a:spcAft>
                <a:spcPts val="0"/>
              </a:spcAft>
              <a:buClr>
                <a:schemeClr val="dk1"/>
              </a:buClr>
              <a:buSzPts val="1800"/>
              <a:buChar char="•"/>
              <a:defRPr/>
            </a:lvl7pPr>
            <a:lvl8pPr marL="3657600" lvl="7" indent="-342900" algn="l">
              <a:lnSpc>
                <a:spcPct val="90000"/>
              </a:lnSpc>
              <a:spcBef>
                <a:spcPts val="532"/>
              </a:spcBef>
              <a:spcAft>
                <a:spcPts val="0"/>
              </a:spcAft>
              <a:buClr>
                <a:schemeClr val="dk1"/>
              </a:buClr>
              <a:buSzPts val="1800"/>
              <a:buChar char="•"/>
              <a:defRPr/>
            </a:lvl8pPr>
            <a:lvl9pPr marL="4114800" lvl="8" indent="-342900" algn="l">
              <a:lnSpc>
                <a:spcPct val="90000"/>
              </a:lnSpc>
              <a:spcBef>
                <a:spcPts val="532"/>
              </a:spcBef>
              <a:spcAft>
                <a:spcPts val="0"/>
              </a:spcAft>
              <a:buClr>
                <a:schemeClr val="dk1"/>
              </a:buClr>
              <a:buSzPts val="1800"/>
              <a:buChar char="•"/>
              <a:defRPr/>
            </a:lvl9pPr>
          </a:lstStyle>
          <a:p>
            <a:endParaRPr/>
          </a:p>
        </p:txBody>
      </p:sp>
      <p:sp>
        <p:nvSpPr>
          <p:cNvPr id="37" name="Google Shape;37;p5"/>
          <p:cNvSpPr txBox="1">
            <a:spLocks noGrp="1"/>
          </p:cNvSpPr>
          <p:nvPr>
            <p:ph type="dt" idx="10"/>
          </p:nvPr>
        </p:nvSpPr>
        <p:spPr>
          <a:xfrm>
            <a:off x="668268" y="16349948"/>
            <a:ext cx="2187059" cy="93918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5"/>
          <p:cNvSpPr txBox="1">
            <a:spLocks noGrp="1"/>
          </p:cNvSpPr>
          <p:nvPr>
            <p:ph type="ftr" idx="11"/>
          </p:nvPr>
        </p:nvSpPr>
        <p:spPr>
          <a:xfrm>
            <a:off x="3219837" y="16349948"/>
            <a:ext cx="3280589" cy="93918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5"/>
          <p:cNvSpPr txBox="1">
            <a:spLocks noGrp="1"/>
          </p:cNvSpPr>
          <p:nvPr>
            <p:ph type="sldNum" idx="12"/>
          </p:nvPr>
        </p:nvSpPr>
        <p:spPr>
          <a:xfrm>
            <a:off x="6864936" y="16349948"/>
            <a:ext cx="2187059" cy="93918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6"/>
          <p:cNvSpPr txBox="1">
            <a:spLocks noGrp="1"/>
          </p:cNvSpPr>
          <p:nvPr>
            <p:ph type="title"/>
          </p:nvPr>
        </p:nvSpPr>
        <p:spPr>
          <a:xfrm>
            <a:off x="669534" y="939186"/>
            <a:ext cx="8383727" cy="340964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6"/>
          <p:cNvSpPr txBox="1">
            <a:spLocks noGrp="1"/>
          </p:cNvSpPr>
          <p:nvPr>
            <p:ph type="body" idx="1"/>
          </p:nvPr>
        </p:nvSpPr>
        <p:spPr>
          <a:xfrm>
            <a:off x="669535" y="4324325"/>
            <a:ext cx="4112126" cy="2119285"/>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63"/>
              </a:spcBef>
              <a:spcAft>
                <a:spcPts val="0"/>
              </a:spcAft>
              <a:buClr>
                <a:schemeClr val="dk1"/>
              </a:buClr>
              <a:buSzPts val="2551"/>
              <a:buNone/>
              <a:defRPr sz="2551" b="1"/>
            </a:lvl1pPr>
            <a:lvl2pPr marL="914400" lvl="1" indent="-228600" algn="l">
              <a:lnSpc>
                <a:spcPct val="90000"/>
              </a:lnSpc>
              <a:spcBef>
                <a:spcPts val="532"/>
              </a:spcBef>
              <a:spcAft>
                <a:spcPts val="0"/>
              </a:spcAft>
              <a:buClr>
                <a:schemeClr val="dk1"/>
              </a:buClr>
              <a:buSzPts val="2126"/>
              <a:buNone/>
              <a:defRPr sz="2126" b="1"/>
            </a:lvl2pPr>
            <a:lvl3pPr marL="1371600" lvl="2" indent="-228600" algn="l">
              <a:lnSpc>
                <a:spcPct val="90000"/>
              </a:lnSpc>
              <a:spcBef>
                <a:spcPts val="532"/>
              </a:spcBef>
              <a:spcAft>
                <a:spcPts val="0"/>
              </a:spcAft>
              <a:buClr>
                <a:schemeClr val="dk1"/>
              </a:buClr>
              <a:buSzPts val="1913"/>
              <a:buNone/>
              <a:defRPr sz="1912" b="1"/>
            </a:lvl3pPr>
            <a:lvl4pPr marL="1828800" lvl="3" indent="-228600" algn="l">
              <a:lnSpc>
                <a:spcPct val="90000"/>
              </a:lnSpc>
              <a:spcBef>
                <a:spcPts val="532"/>
              </a:spcBef>
              <a:spcAft>
                <a:spcPts val="0"/>
              </a:spcAft>
              <a:buClr>
                <a:schemeClr val="dk1"/>
              </a:buClr>
              <a:buSzPts val="1701"/>
              <a:buNone/>
              <a:defRPr sz="1701" b="1"/>
            </a:lvl4pPr>
            <a:lvl5pPr marL="2286000" lvl="4" indent="-228600" algn="l">
              <a:lnSpc>
                <a:spcPct val="90000"/>
              </a:lnSpc>
              <a:spcBef>
                <a:spcPts val="532"/>
              </a:spcBef>
              <a:spcAft>
                <a:spcPts val="0"/>
              </a:spcAft>
              <a:buClr>
                <a:schemeClr val="dk1"/>
              </a:buClr>
              <a:buSzPts val="1701"/>
              <a:buNone/>
              <a:defRPr sz="1701" b="1"/>
            </a:lvl5pPr>
            <a:lvl6pPr marL="2743200" lvl="5" indent="-228600" algn="l">
              <a:lnSpc>
                <a:spcPct val="90000"/>
              </a:lnSpc>
              <a:spcBef>
                <a:spcPts val="532"/>
              </a:spcBef>
              <a:spcAft>
                <a:spcPts val="0"/>
              </a:spcAft>
              <a:buClr>
                <a:schemeClr val="dk1"/>
              </a:buClr>
              <a:buSzPts val="1701"/>
              <a:buNone/>
              <a:defRPr sz="1701" b="1"/>
            </a:lvl6pPr>
            <a:lvl7pPr marL="3200400" lvl="6" indent="-228600" algn="l">
              <a:lnSpc>
                <a:spcPct val="90000"/>
              </a:lnSpc>
              <a:spcBef>
                <a:spcPts val="532"/>
              </a:spcBef>
              <a:spcAft>
                <a:spcPts val="0"/>
              </a:spcAft>
              <a:buClr>
                <a:schemeClr val="dk1"/>
              </a:buClr>
              <a:buSzPts val="1701"/>
              <a:buNone/>
              <a:defRPr sz="1701" b="1"/>
            </a:lvl7pPr>
            <a:lvl8pPr marL="3657600" lvl="7" indent="-228600" algn="l">
              <a:lnSpc>
                <a:spcPct val="90000"/>
              </a:lnSpc>
              <a:spcBef>
                <a:spcPts val="532"/>
              </a:spcBef>
              <a:spcAft>
                <a:spcPts val="0"/>
              </a:spcAft>
              <a:buClr>
                <a:schemeClr val="dk1"/>
              </a:buClr>
              <a:buSzPts val="1701"/>
              <a:buNone/>
              <a:defRPr sz="1701" b="1"/>
            </a:lvl8pPr>
            <a:lvl9pPr marL="4114800" lvl="8" indent="-228600" algn="l">
              <a:lnSpc>
                <a:spcPct val="90000"/>
              </a:lnSpc>
              <a:spcBef>
                <a:spcPts val="532"/>
              </a:spcBef>
              <a:spcAft>
                <a:spcPts val="0"/>
              </a:spcAft>
              <a:buClr>
                <a:schemeClr val="dk1"/>
              </a:buClr>
              <a:buSzPts val="1701"/>
              <a:buNone/>
              <a:defRPr sz="1701" b="1"/>
            </a:lvl9pPr>
          </a:lstStyle>
          <a:p>
            <a:endParaRPr/>
          </a:p>
        </p:txBody>
      </p:sp>
      <p:sp>
        <p:nvSpPr>
          <p:cNvPr id="43" name="Google Shape;43;p6"/>
          <p:cNvSpPr txBox="1">
            <a:spLocks noGrp="1"/>
          </p:cNvSpPr>
          <p:nvPr>
            <p:ph type="body" idx="2"/>
          </p:nvPr>
        </p:nvSpPr>
        <p:spPr>
          <a:xfrm>
            <a:off x="669535" y="6443610"/>
            <a:ext cx="4112126" cy="947757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63"/>
              </a:spcBef>
              <a:spcAft>
                <a:spcPts val="0"/>
              </a:spcAft>
              <a:buClr>
                <a:schemeClr val="dk1"/>
              </a:buClr>
              <a:buSzPts val="1800"/>
              <a:buChar char="•"/>
              <a:defRPr/>
            </a:lvl1pPr>
            <a:lvl2pPr marL="914400" lvl="1" indent="-342900" algn="l">
              <a:lnSpc>
                <a:spcPct val="90000"/>
              </a:lnSpc>
              <a:spcBef>
                <a:spcPts val="532"/>
              </a:spcBef>
              <a:spcAft>
                <a:spcPts val="0"/>
              </a:spcAft>
              <a:buClr>
                <a:schemeClr val="dk1"/>
              </a:buClr>
              <a:buSzPts val="1800"/>
              <a:buChar char="•"/>
              <a:defRPr/>
            </a:lvl2pPr>
            <a:lvl3pPr marL="1371600" lvl="2" indent="-342900" algn="l">
              <a:lnSpc>
                <a:spcPct val="90000"/>
              </a:lnSpc>
              <a:spcBef>
                <a:spcPts val="532"/>
              </a:spcBef>
              <a:spcAft>
                <a:spcPts val="0"/>
              </a:spcAft>
              <a:buClr>
                <a:schemeClr val="dk1"/>
              </a:buClr>
              <a:buSzPts val="1800"/>
              <a:buChar char="•"/>
              <a:defRPr/>
            </a:lvl3pPr>
            <a:lvl4pPr marL="1828800" lvl="3" indent="-342900" algn="l">
              <a:lnSpc>
                <a:spcPct val="90000"/>
              </a:lnSpc>
              <a:spcBef>
                <a:spcPts val="532"/>
              </a:spcBef>
              <a:spcAft>
                <a:spcPts val="0"/>
              </a:spcAft>
              <a:buClr>
                <a:schemeClr val="dk1"/>
              </a:buClr>
              <a:buSzPts val="1800"/>
              <a:buChar char="•"/>
              <a:defRPr/>
            </a:lvl4pPr>
            <a:lvl5pPr marL="2286000" lvl="4" indent="-342900" algn="l">
              <a:lnSpc>
                <a:spcPct val="90000"/>
              </a:lnSpc>
              <a:spcBef>
                <a:spcPts val="532"/>
              </a:spcBef>
              <a:spcAft>
                <a:spcPts val="0"/>
              </a:spcAft>
              <a:buClr>
                <a:schemeClr val="dk1"/>
              </a:buClr>
              <a:buSzPts val="1800"/>
              <a:buChar char="•"/>
              <a:defRPr/>
            </a:lvl5pPr>
            <a:lvl6pPr marL="2743200" lvl="5" indent="-342900" algn="l">
              <a:lnSpc>
                <a:spcPct val="90000"/>
              </a:lnSpc>
              <a:spcBef>
                <a:spcPts val="532"/>
              </a:spcBef>
              <a:spcAft>
                <a:spcPts val="0"/>
              </a:spcAft>
              <a:buClr>
                <a:schemeClr val="dk1"/>
              </a:buClr>
              <a:buSzPts val="1800"/>
              <a:buChar char="•"/>
              <a:defRPr/>
            </a:lvl6pPr>
            <a:lvl7pPr marL="3200400" lvl="6" indent="-342900" algn="l">
              <a:lnSpc>
                <a:spcPct val="90000"/>
              </a:lnSpc>
              <a:spcBef>
                <a:spcPts val="532"/>
              </a:spcBef>
              <a:spcAft>
                <a:spcPts val="0"/>
              </a:spcAft>
              <a:buClr>
                <a:schemeClr val="dk1"/>
              </a:buClr>
              <a:buSzPts val="1800"/>
              <a:buChar char="•"/>
              <a:defRPr/>
            </a:lvl7pPr>
            <a:lvl8pPr marL="3657600" lvl="7" indent="-342900" algn="l">
              <a:lnSpc>
                <a:spcPct val="90000"/>
              </a:lnSpc>
              <a:spcBef>
                <a:spcPts val="532"/>
              </a:spcBef>
              <a:spcAft>
                <a:spcPts val="0"/>
              </a:spcAft>
              <a:buClr>
                <a:schemeClr val="dk1"/>
              </a:buClr>
              <a:buSzPts val="1800"/>
              <a:buChar char="•"/>
              <a:defRPr/>
            </a:lvl8pPr>
            <a:lvl9pPr marL="4114800" lvl="8" indent="-342900" algn="l">
              <a:lnSpc>
                <a:spcPct val="90000"/>
              </a:lnSpc>
              <a:spcBef>
                <a:spcPts val="532"/>
              </a:spcBef>
              <a:spcAft>
                <a:spcPts val="0"/>
              </a:spcAft>
              <a:buClr>
                <a:schemeClr val="dk1"/>
              </a:buClr>
              <a:buSzPts val="1800"/>
              <a:buChar char="•"/>
              <a:defRPr/>
            </a:lvl9pPr>
          </a:lstStyle>
          <a:p>
            <a:endParaRPr/>
          </a:p>
        </p:txBody>
      </p:sp>
      <p:sp>
        <p:nvSpPr>
          <p:cNvPr id="44" name="Google Shape;44;p6"/>
          <p:cNvSpPr txBox="1">
            <a:spLocks noGrp="1"/>
          </p:cNvSpPr>
          <p:nvPr>
            <p:ph type="body" idx="3"/>
          </p:nvPr>
        </p:nvSpPr>
        <p:spPr>
          <a:xfrm>
            <a:off x="4920884" y="4324325"/>
            <a:ext cx="4132378" cy="2119285"/>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63"/>
              </a:spcBef>
              <a:spcAft>
                <a:spcPts val="0"/>
              </a:spcAft>
              <a:buClr>
                <a:schemeClr val="dk1"/>
              </a:buClr>
              <a:buSzPts val="2551"/>
              <a:buNone/>
              <a:defRPr sz="2551" b="1"/>
            </a:lvl1pPr>
            <a:lvl2pPr marL="914400" lvl="1" indent="-228600" algn="l">
              <a:lnSpc>
                <a:spcPct val="90000"/>
              </a:lnSpc>
              <a:spcBef>
                <a:spcPts val="532"/>
              </a:spcBef>
              <a:spcAft>
                <a:spcPts val="0"/>
              </a:spcAft>
              <a:buClr>
                <a:schemeClr val="dk1"/>
              </a:buClr>
              <a:buSzPts val="2126"/>
              <a:buNone/>
              <a:defRPr sz="2126" b="1"/>
            </a:lvl2pPr>
            <a:lvl3pPr marL="1371600" lvl="2" indent="-228600" algn="l">
              <a:lnSpc>
                <a:spcPct val="90000"/>
              </a:lnSpc>
              <a:spcBef>
                <a:spcPts val="532"/>
              </a:spcBef>
              <a:spcAft>
                <a:spcPts val="0"/>
              </a:spcAft>
              <a:buClr>
                <a:schemeClr val="dk1"/>
              </a:buClr>
              <a:buSzPts val="1913"/>
              <a:buNone/>
              <a:defRPr sz="1912" b="1"/>
            </a:lvl3pPr>
            <a:lvl4pPr marL="1828800" lvl="3" indent="-228600" algn="l">
              <a:lnSpc>
                <a:spcPct val="90000"/>
              </a:lnSpc>
              <a:spcBef>
                <a:spcPts val="532"/>
              </a:spcBef>
              <a:spcAft>
                <a:spcPts val="0"/>
              </a:spcAft>
              <a:buClr>
                <a:schemeClr val="dk1"/>
              </a:buClr>
              <a:buSzPts val="1701"/>
              <a:buNone/>
              <a:defRPr sz="1701" b="1"/>
            </a:lvl4pPr>
            <a:lvl5pPr marL="2286000" lvl="4" indent="-228600" algn="l">
              <a:lnSpc>
                <a:spcPct val="90000"/>
              </a:lnSpc>
              <a:spcBef>
                <a:spcPts val="532"/>
              </a:spcBef>
              <a:spcAft>
                <a:spcPts val="0"/>
              </a:spcAft>
              <a:buClr>
                <a:schemeClr val="dk1"/>
              </a:buClr>
              <a:buSzPts val="1701"/>
              <a:buNone/>
              <a:defRPr sz="1701" b="1"/>
            </a:lvl5pPr>
            <a:lvl6pPr marL="2743200" lvl="5" indent="-228600" algn="l">
              <a:lnSpc>
                <a:spcPct val="90000"/>
              </a:lnSpc>
              <a:spcBef>
                <a:spcPts val="532"/>
              </a:spcBef>
              <a:spcAft>
                <a:spcPts val="0"/>
              </a:spcAft>
              <a:buClr>
                <a:schemeClr val="dk1"/>
              </a:buClr>
              <a:buSzPts val="1701"/>
              <a:buNone/>
              <a:defRPr sz="1701" b="1"/>
            </a:lvl6pPr>
            <a:lvl7pPr marL="3200400" lvl="6" indent="-228600" algn="l">
              <a:lnSpc>
                <a:spcPct val="90000"/>
              </a:lnSpc>
              <a:spcBef>
                <a:spcPts val="532"/>
              </a:spcBef>
              <a:spcAft>
                <a:spcPts val="0"/>
              </a:spcAft>
              <a:buClr>
                <a:schemeClr val="dk1"/>
              </a:buClr>
              <a:buSzPts val="1701"/>
              <a:buNone/>
              <a:defRPr sz="1701" b="1"/>
            </a:lvl7pPr>
            <a:lvl8pPr marL="3657600" lvl="7" indent="-228600" algn="l">
              <a:lnSpc>
                <a:spcPct val="90000"/>
              </a:lnSpc>
              <a:spcBef>
                <a:spcPts val="532"/>
              </a:spcBef>
              <a:spcAft>
                <a:spcPts val="0"/>
              </a:spcAft>
              <a:buClr>
                <a:schemeClr val="dk1"/>
              </a:buClr>
              <a:buSzPts val="1701"/>
              <a:buNone/>
              <a:defRPr sz="1701" b="1"/>
            </a:lvl8pPr>
            <a:lvl9pPr marL="4114800" lvl="8" indent="-228600" algn="l">
              <a:lnSpc>
                <a:spcPct val="90000"/>
              </a:lnSpc>
              <a:spcBef>
                <a:spcPts val="532"/>
              </a:spcBef>
              <a:spcAft>
                <a:spcPts val="0"/>
              </a:spcAft>
              <a:buClr>
                <a:schemeClr val="dk1"/>
              </a:buClr>
              <a:buSzPts val="1701"/>
              <a:buNone/>
              <a:defRPr sz="1701" b="1"/>
            </a:lvl9pPr>
          </a:lstStyle>
          <a:p>
            <a:endParaRPr/>
          </a:p>
        </p:txBody>
      </p:sp>
      <p:sp>
        <p:nvSpPr>
          <p:cNvPr id="45" name="Google Shape;45;p6"/>
          <p:cNvSpPr txBox="1">
            <a:spLocks noGrp="1"/>
          </p:cNvSpPr>
          <p:nvPr>
            <p:ph type="body" idx="4"/>
          </p:nvPr>
        </p:nvSpPr>
        <p:spPr>
          <a:xfrm>
            <a:off x="4920884" y="6443610"/>
            <a:ext cx="4132378" cy="947757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63"/>
              </a:spcBef>
              <a:spcAft>
                <a:spcPts val="0"/>
              </a:spcAft>
              <a:buClr>
                <a:schemeClr val="dk1"/>
              </a:buClr>
              <a:buSzPts val="1800"/>
              <a:buChar char="•"/>
              <a:defRPr/>
            </a:lvl1pPr>
            <a:lvl2pPr marL="914400" lvl="1" indent="-342900" algn="l">
              <a:lnSpc>
                <a:spcPct val="90000"/>
              </a:lnSpc>
              <a:spcBef>
                <a:spcPts val="532"/>
              </a:spcBef>
              <a:spcAft>
                <a:spcPts val="0"/>
              </a:spcAft>
              <a:buClr>
                <a:schemeClr val="dk1"/>
              </a:buClr>
              <a:buSzPts val="1800"/>
              <a:buChar char="•"/>
              <a:defRPr/>
            </a:lvl2pPr>
            <a:lvl3pPr marL="1371600" lvl="2" indent="-342900" algn="l">
              <a:lnSpc>
                <a:spcPct val="90000"/>
              </a:lnSpc>
              <a:spcBef>
                <a:spcPts val="532"/>
              </a:spcBef>
              <a:spcAft>
                <a:spcPts val="0"/>
              </a:spcAft>
              <a:buClr>
                <a:schemeClr val="dk1"/>
              </a:buClr>
              <a:buSzPts val="1800"/>
              <a:buChar char="•"/>
              <a:defRPr/>
            </a:lvl3pPr>
            <a:lvl4pPr marL="1828800" lvl="3" indent="-342900" algn="l">
              <a:lnSpc>
                <a:spcPct val="90000"/>
              </a:lnSpc>
              <a:spcBef>
                <a:spcPts val="532"/>
              </a:spcBef>
              <a:spcAft>
                <a:spcPts val="0"/>
              </a:spcAft>
              <a:buClr>
                <a:schemeClr val="dk1"/>
              </a:buClr>
              <a:buSzPts val="1800"/>
              <a:buChar char="•"/>
              <a:defRPr/>
            </a:lvl4pPr>
            <a:lvl5pPr marL="2286000" lvl="4" indent="-342900" algn="l">
              <a:lnSpc>
                <a:spcPct val="90000"/>
              </a:lnSpc>
              <a:spcBef>
                <a:spcPts val="532"/>
              </a:spcBef>
              <a:spcAft>
                <a:spcPts val="0"/>
              </a:spcAft>
              <a:buClr>
                <a:schemeClr val="dk1"/>
              </a:buClr>
              <a:buSzPts val="1800"/>
              <a:buChar char="•"/>
              <a:defRPr/>
            </a:lvl5pPr>
            <a:lvl6pPr marL="2743200" lvl="5" indent="-342900" algn="l">
              <a:lnSpc>
                <a:spcPct val="90000"/>
              </a:lnSpc>
              <a:spcBef>
                <a:spcPts val="532"/>
              </a:spcBef>
              <a:spcAft>
                <a:spcPts val="0"/>
              </a:spcAft>
              <a:buClr>
                <a:schemeClr val="dk1"/>
              </a:buClr>
              <a:buSzPts val="1800"/>
              <a:buChar char="•"/>
              <a:defRPr/>
            </a:lvl6pPr>
            <a:lvl7pPr marL="3200400" lvl="6" indent="-342900" algn="l">
              <a:lnSpc>
                <a:spcPct val="90000"/>
              </a:lnSpc>
              <a:spcBef>
                <a:spcPts val="532"/>
              </a:spcBef>
              <a:spcAft>
                <a:spcPts val="0"/>
              </a:spcAft>
              <a:buClr>
                <a:schemeClr val="dk1"/>
              </a:buClr>
              <a:buSzPts val="1800"/>
              <a:buChar char="•"/>
              <a:defRPr/>
            </a:lvl7pPr>
            <a:lvl8pPr marL="3657600" lvl="7" indent="-342900" algn="l">
              <a:lnSpc>
                <a:spcPct val="90000"/>
              </a:lnSpc>
              <a:spcBef>
                <a:spcPts val="532"/>
              </a:spcBef>
              <a:spcAft>
                <a:spcPts val="0"/>
              </a:spcAft>
              <a:buClr>
                <a:schemeClr val="dk1"/>
              </a:buClr>
              <a:buSzPts val="1800"/>
              <a:buChar char="•"/>
              <a:defRPr/>
            </a:lvl8pPr>
            <a:lvl9pPr marL="4114800" lvl="8" indent="-342900" algn="l">
              <a:lnSpc>
                <a:spcPct val="90000"/>
              </a:lnSpc>
              <a:spcBef>
                <a:spcPts val="532"/>
              </a:spcBef>
              <a:spcAft>
                <a:spcPts val="0"/>
              </a:spcAft>
              <a:buClr>
                <a:schemeClr val="dk1"/>
              </a:buClr>
              <a:buSzPts val="1800"/>
              <a:buChar char="•"/>
              <a:defRPr/>
            </a:lvl9pPr>
          </a:lstStyle>
          <a:p>
            <a:endParaRPr/>
          </a:p>
        </p:txBody>
      </p:sp>
      <p:sp>
        <p:nvSpPr>
          <p:cNvPr id="46" name="Google Shape;46;p6"/>
          <p:cNvSpPr txBox="1">
            <a:spLocks noGrp="1"/>
          </p:cNvSpPr>
          <p:nvPr>
            <p:ph type="dt" idx="10"/>
          </p:nvPr>
        </p:nvSpPr>
        <p:spPr>
          <a:xfrm>
            <a:off x="668268" y="16349948"/>
            <a:ext cx="2187059" cy="93918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6"/>
          <p:cNvSpPr txBox="1">
            <a:spLocks noGrp="1"/>
          </p:cNvSpPr>
          <p:nvPr>
            <p:ph type="ftr" idx="11"/>
          </p:nvPr>
        </p:nvSpPr>
        <p:spPr>
          <a:xfrm>
            <a:off x="3219837" y="16349948"/>
            <a:ext cx="3280589" cy="93918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6"/>
          <p:cNvSpPr txBox="1">
            <a:spLocks noGrp="1"/>
          </p:cNvSpPr>
          <p:nvPr>
            <p:ph type="sldNum" idx="12"/>
          </p:nvPr>
        </p:nvSpPr>
        <p:spPr>
          <a:xfrm>
            <a:off x="6864936" y="16349948"/>
            <a:ext cx="2187059" cy="93918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7"/>
          <p:cNvSpPr txBox="1">
            <a:spLocks noGrp="1"/>
          </p:cNvSpPr>
          <p:nvPr>
            <p:ph type="title"/>
          </p:nvPr>
        </p:nvSpPr>
        <p:spPr>
          <a:xfrm>
            <a:off x="668268" y="939186"/>
            <a:ext cx="8383727" cy="340964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7"/>
          <p:cNvSpPr txBox="1">
            <a:spLocks noGrp="1"/>
          </p:cNvSpPr>
          <p:nvPr>
            <p:ph type="dt" idx="10"/>
          </p:nvPr>
        </p:nvSpPr>
        <p:spPr>
          <a:xfrm>
            <a:off x="668268" y="16349948"/>
            <a:ext cx="2187059" cy="93918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7"/>
          <p:cNvSpPr txBox="1">
            <a:spLocks noGrp="1"/>
          </p:cNvSpPr>
          <p:nvPr>
            <p:ph type="ftr" idx="11"/>
          </p:nvPr>
        </p:nvSpPr>
        <p:spPr>
          <a:xfrm>
            <a:off x="3219837" y="16349948"/>
            <a:ext cx="3280589" cy="93918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7"/>
          <p:cNvSpPr txBox="1">
            <a:spLocks noGrp="1"/>
          </p:cNvSpPr>
          <p:nvPr>
            <p:ph type="sldNum" idx="12"/>
          </p:nvPr>
        </p:nvSpPr>
        <p:spPr>
          <a:xfrm>
            <a:off x="6864936" y="16349948"/>
            <a:ext cx="2187059" cy="93918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8"/>
          <p:cNvSpPr txBox="1">
            <a:spLocks noGrp="1"/>
          </p:cNvSpPr>
          <p:nvPr>
            <p:ph type="dt" idx="10"/>
          </p:nvPr>
        </p:nvSpPr>
        <p:spPr>
          <a:xfrm>
            <a:off x="668268" y="16349948"/>
            <a:ext cx="2187059" cy="93918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8"/>
          <p:cNvSpPr txBox="1">
            <a:spLocks noGrp="1"/>
          </p:cNvSpPr>
          <p:nvPr>
            <p:ph type="ftr" idx="11"/>
          </p:nvPr>
        </p:nvSpPr>
        <p:spPr>
          <a:xfrm>
            <a:off x="3219837" y="16349948"/>
            <a:ext cx="3280589" cy="93918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8"/>
          <p:cNvSpPr txBox="1">
            <a:spLocks noGrp="1"/>
          </p:cNvSpPr>
          <p:nvPr>
            <p:ph type="sldNum" idx="12"/>
          </p:nvPr>
        </p:nvSpPr>
        <p:spPr>
          <a:xfrm>
            <a:off x="6864936" y="16349948"/>
            <a:ext cx="2187059" cy="93918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9"/>
          <p:cNvSpPr txBox="1">
            <a:spLocks noGrp="1"/>
          </p:cNvSpPr>
          <p:nvPr>
            <p:ph type="title"/>
          </p:nvPr>
        </p:nvSpPr>
        <p:spPr>
          <a:xfrm>
            <a:off x="669534" y="1176020"/>
            <a:ext cx="3135038" cy="411607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402"/>
              <a:buFont typeface="Calibri"/>
              <a:buNone/>
              <a:defRPr sz="3402"/>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9"/>
          <p:cNvSpPr txBox="1">
            <a:spLocks noGrp="1"/>
          </p:cNvSpPr>
          <p:nvPr>
            <p:ph type="body" idx="1"/>
          </p:nvPr>
        </p:nvSpPr>
        <p:spPr>
          <a:xfrm>
            <a:off x="4132378" y="2539880"/>
            <a:ext cx="4920883" cy="12536047"/>
          </a:xfrm>
          <a:prstGeom prst="rect">
            <a:avLst/>
          </a:prstGeom>
          <a:noFill/>
          <a:ln>
            <a:noFill/>
          </a:ln>
        </p:spPr>
        <p:txBody>
          <a:bodyPr spcFirstLastPara="1" wrap="square" lIns="91425" tIns="45700" rIns="91425" bIns="45700" anchor="t" anchorCtr="0">
            <a:normAutofit/>
          </a:bodyPr>
          <a:lstStyle>
            <a:lvl1pPr marL="457200" lvl="0" indent="-444627" algn="l">
              <a:lnSpc>
                <a:spcPct val="90000"/>
              </a:lnSpc>
              <a:spcBef>
                <a:spcPts val="1063"/>
              </a:spcBef>
              <a:spcAft>
                <a:spcPts val="0"/>
              </a:spcAft>
              <a:buClr>
                <a:schemeClr val="dk1"/>
              </a:buClr>
              <a:buSzPts val="3402"/>
              <a:buChar char="•"/>
              <a:defRPr sz="3402"/>
            </a:lvl1pPr>
            <a:lvl2pPr marL="914400" lvl="1" indent="-417576" algn="l">
              <a:lnSpc>
                <a:spcPct val="90000"/>
              </a:lnSpc>
              <a:spcBef>
                <a:spcPts val="532"/>
              </a:spcBef>
              <a:spcAft>
                <a:spcPts val="0"/>
              </a:spcAft>
              <a:buClr>
                <a:schemeClr val="dk1"/>
              </a:buClr>
              <a:buSzPts val="2976"/>
              <a:buChar char="•"/>
              <a:defRPr sz="2976"/>
            </a:lvl2pPr>
            <a:lvl3pPr marL="1371600" lvl="2" indent="-390588" algn="l">
              <a:lnSpc>
                <a:spcPct val="90000"/>
              </a:lnSpc>
              <a:spcBef>
                <a:spcPts val="532"/>
              </a:spcBef>
              <a:spcAft>
                <a:spcPts val="0"/>
              </a:spcAft>
              <a:buClr>
                <a:schemeClr val="dk1"/>
              </a:buClr>
              <a:buSzPts val="2551"/>
              <a:buChar char="•"/>
              <a:defRPr sz="2551"/>
            </a:lvl3pPr>
            <a:lvl4pPr marL="1828800" lvl="3" indent="-363600" algn="l">
              <a:lnSpc>
                <a:spcPct val="90000"/>
              </a:lnSpc>
              <a:spcBef>
                <a:spcPts val="532"/>
              </a:spcBef>
              <a:spcAft>
                <a:spcPts val="0"/>
              </a:spcAft>
              <a:buClr>
                <a:schemeClr val="dk1"/>
              </a:buClr>
              <a:buSzPts val="2126"/>
              <a:buChar char="•"/>
              <a:defRPr sz="2126"/>
            </a:lvl4pPr>
            <a:lvl5pPr marL="2286000" lvl="4" indent="-363601" algn="l">
              <a:lnSpc>
                <a:spcPct val="90000"/>
              </a:lnSpc>
              <a:spcBef>
                <a:spcPts val="532"/>
              </a:spcBef>
              <a:spcAft>
                <a:spcPts val="0"/>
              </a:spcAft>
              <a:buClr>
                <a:schemeClr val="dk1"/>
              </a:buClr>
              <a:buSzPts val="2126"/>
              <a:buChar char="•"/>
              <a:defRPr sz="2126"/>
            </a:lvl5pPr>
            <a:lvl6pPr marL="2743200" lvl="5" indent="-363601" algn="l">
              <a:lnSpc>
                <a:spcPct val="90000"/>
              </a:lnSpc>
              <a:spcBef>
                <a:spcPts val="532"/>
              </a:spcBef>
              <a:spcAft>
                <a:spcPts val="0"/>
              </a:spcAft>
              <a:buClr>
                <a:schemeClr val="dk1"/>
              </a:buClr>
              <a:buSzPts val="2126"/>
              <a:buChar char="•"/>
              <a:defRPr sz="2126"/>
            </a:lvl6pPr>
            <a:lvl7pPr marL="3200400" lvl="6" indent="-363601" algn="l">
              <a:lnSpc>
                <a:spcPct val="90000"/>
              </a:lnSpc>
              <a:spcBef>
                <a:spcPts val="532"/>
              </a:spcBef>
              <a:spcAft>
                <a:spcPts val="0"/>
              </a:spcAft>
              <a:buClr>
                <a:schemeClr val="dk1"/>
              </a:buClr>
              <a:buSzPts val="2126"/>
              <a:buChar char="•"/>
              <a:defRPr sz="2126"/>
            </a:lvl7pPr>
            <a:lvl8pPr marL="3657600" lvl="7" indent="-363601" algn="l">
              <a:lnSpc>
                <a:spcPct val="90000"/>
              </a:lnSpc>
              <a:spcBef>
                <a:spcPts val="532"/>
              </a:spcBef>
              <a:spcAft>
                <a:spcPts val="0"/>
              </a:spcAft>
              <a:buClr>
                <a:schemeClr val="dk1"/>
              </a:buClr>
              <a:buSzPts val="2126"/>
              <a:buChar char="•"/>
              <a:defRPr sz="2126"/>
            </a:lvl8pPr>
            <a:lvl9pPr marL="4114800" lvl="8" indent="-363601" algn="l">
              <a:lnSpc>
                <a:spcPct val="90000"/>
              </a:lnSpc>
              <a:spcBef>
                <a:spcPts val="532"/>
              </a:spcBef>
              <a:spcAft>
                <a:spcPts val="0"/>
              </a:spcAft>
              <a:buClr>
                <a:schemeClr val="dk1"/>
              </a:buClr>
              <a:buSzPts val="2126"/>
              <a:buChar char="•"/>
              <a:defRPr sz="2126"/>
            </a:lvl9pPr>
          </a:lstStyle>
          <a:p>
            <a:endParaRPr/>
          </a:p>
        </p:txBody>
      </p:sp>
      <p:sp>
        <p:nvSpPr>
          <p:cNvPr id="61" name="Google Shape;61;p9"/>
          <p:cNvSpPr txBox="1">
            <a:spLocks noGrp="1"/>
          </p:cNvSpPr>
          <p:nvPr>
            <p:ph type="body" idx="2"/>
          </p:nvPr>
        </p:nvSpPr>
        <p:spPr>
          <a:xfrm>
            <a:off x="669534" y="5292090"/>
            <a:ext cx="3135038" cy="980425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63"/>
              </a:spcBef>
              <a:spcAft>
                <a:spcPts val="0"/>
              </a:spcAft>
              <a:buClr>
                <a:schemeClr val="dk1"/>
              </a:buClr>
              <a:buSzPts val="1701"/>
              <a:buNone/>
              <a:defRPr sz="1701"/>
            </a:lvl1pPr>
            <a:lvl2pPr marL="914400" lvl="1" indent="-228600" algn="l">
              <a:lnSpc>
                <a:spcPct val="90000"/>
              </a:lnSpc>
              <a:spcBef>
                <a:spcPts val="532"/>
              </a:spcBef>
              <a:spcAft>
                <a:spcPts val="0"/>
              </a:spcAft>
              <a:buClr>
                <a:schemeClr val="dk1"/>
              </a:buClr>
              <a:buSzPts val="1488"/>
              <a:buNone/>
              <a:defRPr sz="1488"/>
            </a:lvl2pPr>
            <a:lvl3pPr marL="1371600" lvl="2" indent="-228600" algn="l">
              <a:lnSpc>
                <a:spcPct val="90000"/>
              </a:lnSpc>
              <a:spcBef>
                <a:spcPts val="532"/>
              </a:spcBef>
              <a:spcAft>
                <a:spcPts val="0"/>
              </a:spcAft>
              <a:buClr>
                <a:schemeClr val="dk1"/>
              </a:buClr>
              <a:buSzPts val="1276"/>
              <a:buNone/>
              <a:defRPr sz="1276"/>
            </a:lvl3pPr>
            <a:lvl4pPr marL="1828800" lvl="3" indent="-228600" algn="l">
              <a:lnSpc>
                <a:spcPct val="90000"/>
              </a:lnSpc>
              <a:spcBef>
                <a:spcPts val="532"/>
              </a:spcBef>
              <a:spcAft>
                <a:spcPts val="0"/>
              </a:spcAft>
              <a:buClr>
                <a:schemeClr val="dk1"/>
              </a:buClr>
              <a:buSzPts val="1063"/>
              <a:buNone/>
              <a:defRPr sz="1063"/>
            </a:lvl4pPr>
            <a:lvl5pPr marL="2286000" lvl="4" indent="-228600" algn="l">
              <a:lnSpc>
                <a:spcPct val="90000"/>
              </a:lnSpc>
              <a:spcBef>
                <a:spcPts val="532"/>
              </a:spcBef>
              <a:spcAft>
                <a:spcPts val="0"/>
              </a:spcAft>
              <a:buClr>
                <a:schemeClr val="dk1"/>
              </a:buClr>
              <a:buSzPts val="1063"/>
              <a:buNone/>
              <a:defRPr sz="1063"/>
            </a:lvl5pPr>
            <a:lvl6pPr marL="2743200" lvl="5" indent="-228600" algn="l">
              <a:lnSpc>
                <a:spcPct val="90000"/>
              </a:lnSpc>
              <a:spcBef>
                <a:spcPts val="532"/>
              </a:spcBef>
              <a:spcAft>
                <a:spcPts val="0"/>
              </a:spcAft>
              <a:buClr>
                <a:schemeClr val="dk1"/>
              </a:buClr>
              <a:buSzPts val="1063"/>
              <a:buNone/>
              <a:defRPr sz="1063"/>
            </a:lvl6pPr>
            <a:lvl7pPr marL="3200400" lvl="6" indent="-228600" algn="l">
              <a:lnSpc>
                <a:spcPct val="90000"/>
              </a:lnSpc>
              <a:spcBef>
                <a:spcPts val="532"/>
              </a:spcBef>
              <a:spcAft>
                <a:spcPts val="0"/>
              </a:spcAft>
              <a:buClr>
                <a:schemeClr val="dk1"/>
              </a:buClr>
              <a:buSzPts val="1063"/>
              <a:buNone/>
              <a:defRPr sz="1063"/>
            </a:lvl7pPr>
            <a:lvl8pPr marL="3657600" lvl="7" indent="-228600" algn="l">
              <a:lnSpc>
                <a:spcPct val="90000"/>
              </a:lnSpc>
              <a:spcBef>
                <a:spcPts val="532"/>
              </a:spcBef>
              <a:spcAft>
                <a:spcPts val="0"/>
              </a:spcAft>
              <a:buClr>
                <a:schemeClr val="dk1"/>
              </a:buClr>
              <a:buSzPts val="1063"/>
              <a:buNone/>
              <a:defRPr sz="1063"/>
            </a:lvl8pPr>
            <a:lvl9pPr marL="4114800" lvl="8" indent="-228600" algn="l">
              <a:lnSpc>
                <a:spcPct val="90000"/>
              </a:lnSpc>
              <a:spcBef>
                <a:spcPts val="532"/>
              </a:spcBef>
              <a:spcAft>
                <a:spcPts val="0"/>
              </a:spcAft>
              <a:buClr>
                <a:schemeClr val="dk1"/>
              </a:buClr>
              <a:buSzPts val="1063"/>
              <a:buNone/>
              <a:defRPr sz="1063"/>
            </a:lvl9pPr>
          </a:lstStyle>
          <a:p>
            <a:endParaRPr/>
          </a:p>
        </p:txBody>
      </p:sp>
      <p:sp>
        <p:nvSpPr>
          <p:cNvPr id="62" name="Google Shape;62;p9"/>
          <p:cNvSpPr txBox="1">
            <a:spLocks noGrp="1"/>
          </p:cNvSpPr>
          <p:nvPr>
            <p:ph type="dt" idx="10"/>
          </p:nvPr>
        </p:nvSpPr>
        <p:spPr>
          <a:xfrm>
            <a:off x="668268" y="16349948"/>
            <a:ext cx="2187059" cy="93918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9"/>
          <p:cNvSpPr txBox="1">
            <a:spLocks noGrp="1"/>
          </p:cNvSpPr>
          <p:nvPr>
            <p:ph type="ftr" idx="11"/>
          </p:nvPr>
        </p:nvSpPr>
        <p:spPr>
          <a:xfrm>
            <a:off x="3219837" y="16349948"/>
            <a:ext cx="3280589" cy="93918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9"/>
          <p:cNvSpPr txBox="1">
            <a:spLocks noGrp="1"/>
          </p:cNvSpPr>
          <p:nvPr>
            <p:ph type="sldNum" idx="12"/>
          </p:nvPr>
        </p:nvSpPr>
        <p:spPr>
          <a:xfrm>
            <a:off x="6864936" y="16349948"/>
            <a:ext cx="2187059" cy="93918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10"/>
          <p:cNvSpPr txBox="1">
            <a:spLocks noGrp="1"/>
          </p:cNvSpPr>
          <p:nvPr>
            <p:ph type="title"/>
          </p:nvPr>
        </p:nvSpPr>
        <p:spPr>
          <a:xfrm>
            <a:off x="669534" y="1176020"/>
            <a:ext cx="3135038" cy="411607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402"/>
              <a:buFont typeface="Calibri"/>
              <a:buNone/>
              <a:defRPr sz="3402"/>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0"/>
          <p:cNvSpPr>
            <a:spLocks noGrp="1"/>
          </p:cNvSpPr>
          <p:nvPr>
            <p:ph type="pic" idx="2"/>
          </p:nvPr>
        </p:nvSpPr>
        <p:spPr>
          <a:xfrm>
            <a:off x="4132378" y="2539880"/>
            <a:ext cx="4920883" cy="12536047"/>
          </a:xfrm>
          <a:prstGeom prst="rect">
            <a:avLst/>
          </a:prstGeom>
          <a:noFill/>
          <a:ln>
            <a:noFill/>
          </a:ln>
        </p:spPr>
      </p:sp>
      <p:sp>
        <p:nvSpPr>
          <p:cNvPr id="68" name="Google Shape;68;p10"/>
          <p:cNvSpPr txBox="1">
            <a:spLocks noGrp="1"/>
          </p:cNvSpPr>
          <p:nvPr>
            <p:ph type="body" idx="1"/>
          </p:nvPr>
        </p:nvSpPr>
        <p:spPr>
          <a:xfrm>
            <a:off x="669534" y="5292090"/>
            <a:ext cx="3135038" cy="980425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63"/>
              </a:spcBef>
              <a:spcAft>
                <a:spcPts val="0"/>
              </a:spcAft>
              <a:buClr>
                <a:schemeClr val="dk1"/>
              </a:buClr>
              <a:buSzPts val="1701"/>
              <a:buNone/>
              <a:defRPr sz="1701"/>
            </a:lvl1pPr>
            <a:lvl2pPr marL="914400" lvl="1" indent="-228600" algn="l">
              <a:lnSpc>
                <a:spcPct val="90000"/>
              </a:lnSpc>
              <a:spcBef>
                <a:spcPts val="532"/>
              </a:spcBef>
              <a:spcAft>
                <a:spcPts val="0"/>
              </a:spcAft>
              <a:buClr>
                <a:schemeClr val="dk1"/>
              </a:buClr>
              <a:buSzPts val="1488"/>
              <a:buNone/>
              <a:defRPr sz="1488"/>
            </a:lvl2pPr>
            <a:lvl3pPr marL="1371600" lvl="2" indent="-228600" algn="l">
              <a:lnSpc>
                <a:spcPct val="90000"/>
              </a:lnSpc>
              <a:spcBef>
                <a:spcPts val="532"/>
              </a:spcBef>
              <a:spcAft>
                <a:spcPts val="0"/>
              </a:spcAft>
              <a:buClr>
                <a:schemeClr val="dk1"/>
              </a:buClr>
              <a:buSzPts val="1276"/>
              <a:buNone/>
              <a:defRPr sz="1276"/>
            </a:lvl3pPr>
            <a:lvl4pPr marL="1828800" lvl="3" indent="-228600" algn="l">
              <a:lnSpc>
                <a:spcPct val="90000"/>
              </a:lnSpc>
              <a:spcBef>
                <a:spcPts val="532"/>
              </a:spcBef>
              <a:spcAft>
                <a:spcPts val="0"/>
              </a:spcAft>
              <a:buClr>
                <a:schemeClr val="dk1"/>
              </a:buClr>
              <a:buSzPts val="1063"/>
              <a:buNone/>
              <a:defRPr sz="1063"/>
            </a:lvl4pPr>
            <a:lvl5pPr marL="2286000" lvl="4" indent="-228600" algn="l">
              <a:lnSpc>
                <a:spcPct val="90000"/>
              </a:lnSpc>
              <a:spcBef>
                <a:spcPts val="532"/>
              </a:spcBef>
              <a:spcAft>
                <a:spcPts val="0"/>
              </a:spcAft>
              <a:buClr>
                <a:schemeClr val="dk1"/>
              </a:buClr>
              <a:buSzPts val="1063"/>
              <a:buNone/>
              <a:defRPr sz="1063"/>
            </a:lvl5pPr>
            <a:lvl6pPr marL="2743200" lvl="5" indent="-228600" algn="l">
              <a:lnSpc>
                <a:spcPct val="90000"/>
              </a:lnSpc>
              <a:spcBef>
                <a:spcPts val="532"/>
              </a:spcBef>
              <a:spcAft>
                <a:spcPts val="0"/>
              </a:spcAft>
              <a:buClr>
                <a:schemeClr val="dk1"/>
              </a:buClr>
              <a:buSzPts val="1063"/>
              <a:buNone/>
              <a:defRPr sz="1063"/>
            </a:lvl6pPr>
            <a:lvl7pPr marL="3200400" lvl="6" indent="-228600" algn="l">
              <a:lnSpc>
                <a:spcPct val="90000"/>
              </a:lnSpc>
              <a:spcBef>
                <a:spcPts val="532"/>
              </a:spcBef>
              <a:spcAft>
                <a:spcPts val="0"/>
              </a:spcAft>
              <a:buClr>
                <a:schemeClr val="dk1"/>
              </a:buClr>
              <a:buSzPts val="1063"/>
              <a:buNone/>
              <a:defRPr sz="1063"/>
            </a:lvl7pPr>
            <a:lvl8pPr marL="3657600" lvl="7" indent="-228600" algn="l">
              <a:lnSpc>
                <a:spcPct val="90000"/>
              </a:lnSpc>
              <a:spcBef>
                <a:spcPts val="532"/>
              </a:spcBef>
              <a:spcAft>
                <a:spcPts val="0"/>
              </a:spcAft>
              <a:buClr>
                <a:schemeClr val="dk1"/>
              </a:buClr>
              <a:buSzPts val="1063"/>
              <a:buNone/>
              <a:defRPr sz="1063"/>
            </a:lvl8pPr>
            <a:lvl9pPr marL="4114800" lvl="8" indent="-228600" algn="l">
              <a:lnSpc>
                <a:spcPct val="90000"/>
              </a:lnSpc>
              <a:spcBef>
                <a:spcPts val="532"/>
              </a:spcBef>
              <a:spcAft>
                <a:spcPts val="0"/>
              </a:spcAft>
              <a:buClr>
                <a:schemeClr val="dk1"/>
              </a:buClr>
              <a:buSzPts val="1063"/>
              <a:buNone/>
              <a:defRPr sz="1063"/>
            </a:lvl9pPr>
          </a:lstStyle>
          <a:p>
            <a:endParaRPr/>
          </a:p>
        </p:txBody>
      </p:sp>
      <p:sp>
        <p:nvSpPr>
          <p:cNvPr id="69" name="Google Shape;69;p10"/>
          <p:cNvSpPr txBox="1">
            <a:spLocks noGrp="1"/>
          </p:cNvSpPr>
          <p:nvPr>
            <p:ph type="dt" idx="10"/>
          </p:nvPr>
        </p:nvSpPr>
        <p:spPr>
          <a:xfrm>
            <a:off x="668268" y="16349948"/>
            <a:ext cx="2187059" cy="93918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0"/>
          <p:cNvSpPr txBox="1">
            <a:spLocks noGrp="1"/>
          </p:cNvSpPr>
          <p:nvPr>
            <p:ph type="ftr" idx="11"/>
          </p:nvPr>
        </p:nvSpPr>
        <p:spPr>
          <a:xfrm>
            <a:off x="3219837" y="16349948"/>
            <a:ext cx="3280589" cy="93918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10"/>
          <p:cNvSpPr txBox="1">
            <a:spLocks noGrp="1"/>
          </p:cNvSpPr>
          <p:nvPr>
            <p:ph type="sldNum" idx="12"/>
          </p:nvPr>
        </p:nvSpPr>
        <p:spPr>
          <a:xfrm>
            <a:off x="6864936" y="16349948"/>
            <a:ext cx="2187059" cy="93918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11"/>
          <p:cNvSpPr txBox="1">
            <a:spLocks noGrp="1"/>
          </p:cNvSpPr>
          <p:nvPr>
            <p:ph type="title"/>
          </p:nvPr>
        </p:nvSpPr>
        <p:spPr>
          <a:xfrm>
            <a:off x="668268" y="939186"/>
            <a:ext cx="8383727" cy="340964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11"/>
          <p:cNvSpPr txBox="1">
            <a:spLocks noGrp="1"/>
          </p:cNvSpPr>
          <p:nvPr>
            <p:ph type="body" idx="1"/>
          </p:nvPr>
        </p:nvSpPr>
        <p:spPr>
          <a:xfrm rot="5400000">
            <a:off x="-736172" y="6100354"/>
            <a:ext cx="11192608" cy="8383727"/>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63"/>
              </a:spcBef>
              <a:spcAft>
                <a:spcPts val="0"/>
              </a:spcAft>
              <a:buClr>
                <a:schemeClr val="dk1"/>
              </a:buClr>
              <a:buSzPts val="1800"/>
              <a:buChar char="•"/>
              <a:defRPr/>
            </a:lvl1pPr>
            <a:lvl2pPr marL="914400" lvl="1" indent="-342900" algn="l">
              <a:lnSpc>
                <a:spcPct val="90000"/>
              </a:lnSpc>
              <a:spcBef>
                <a:spcPts val="532"/>
              </a:spcBef>
              <a:spcAft>
                <a:spcPts val="0"/>
              </a:spcAft>
              <a:buClr>
                <a:schemeClr val="dk1"/>
              </a:buClr>
              <a:buSzPts val="1800"/>
              <a:buChar char="•"/>
              <a:defRPr/>
            </a:lvl2pPr>
            <a:lvl3pPr marL="1371600" lvl="2" indent="-342900" algn="l">
              <a:lnSpc>
                <a:spcPct val="90000"/>
              </a:lnSpc>
              <a:spcBef>
                <a:spcPts val="532"/>
              </a:spcBef>
              <a:spcAft>
                <a:spcPts val="0"/>
              </a:spcAft>
              <a:buClr>
                <a:schemeClr val="dk1"/>
              </a:buClr>
              <a:buSzPts val="1800"/>
              <a:buChar char="•"/>
              <a:defRPr/>
            </a:lvl3pPr>
            <a:lvl4pPr marL="1828800" lvl="3" indent="-342900" algn="l">
              <a:lnSpc>
                <a:spcPct val="90000"/>
              </a:lnSpc>
              <a:spcBef>
                <a:spcPts val="532"/>
              </a:spcBef>
              <a:spcAft>
                <a:spcPts val="0"/>
              </a:spcAft>
              <a:buClr>
                <a:schemeClr val="dk1"/>
              </a:buClr>
              <a:buSzPts val="1800"/>
              <a:buChar char="•"/>
              <a:defRPr/>
            </a:lvl4pPr>
            <a:lvl5pPr marL="2286000" lvl="4" indent="-342900" algn="l">
              <a:lnSpc>
                <a:spcPct val="90000"/>
              </a:lnSpc>
              <a:spcBef>
                <a:spcPts val="532"/>
              </a:spcBef>
              <a:spcAft>
                <a:spcPts val="0"/>
              </a:spcAft>
              <a:buClr>
                <a:schemeClr val="dk1"/>
              </a:buClr>
              <a:buSzPts val="1800"/>
              <a:buChar char="•"/>
              <a:defRPr/>
            </a:lvl5pPr>
            <a:lvl6pPr marL="2743200" lvl="5" indent="-342900" algn="l">
              <a:lnSpc>
                <a:spcPct val="90000"/>
              </a:lnSpc>
              <a:spcBef>
                <a:spcPts val="532"/>
              </a:spcBef>
              <a:spcAft>
                <a:spcPts val="0"/>
              </a:spcAft>
              <a:buClr>
                <a:schemeClr val="dk1"/>
              </a:buClr>
              <a:buSzPts val="1800"/>
              <a:buChar char="•"/>
              <a:defRPr/>
            </a:lvl6pPr>
            <a:lvl7pPr marL="3200400" lvl="6" indent="-342900" algn="l">
              <a:lnSpc>
                <a:spcPct val="90000"/>
              </a:lnSpc>
              <a:spcBef>
                <a:spcPts val="532"/>
              </a:spcBef>
              <a:spcAft>
                <a:spcPts val="0"/>
              </a:spcAft>
              <a:buClr>
                <a:schemeClr val="dk1"/>
              </a:buClr>
              <a:buSzPts val="1800"/>
              <a:buChar char="•"/>
              <a:defRPr/>
            </a:lvl7pPr>
            <a:lvl8pPr marL="3657600" lvl="7" indent="-342900" algn="l">
              <a:lnSpc>
                <a:spcPct val="90000"/>
              </a:lnSpc>
              <a:spcBef>
                <a:spcPts val="532"/>
              </a:spcBef>
              <a:spcAft>
                <a:spcPts val="0"/>
              </a:spcAft>
              <a:buClr>
                <a:schemeClr val="dk1"/>
              </a:buClr>
              <a:buSzPts val="1800"/>
              <a:buChar char="•"/>
              <a:defRPr/>
            </a:lvl8pPr>
            <a:lvl9pPr marL="4114800" lvl="8" indent="-342900" algn="l">
              <a:lnSpc>
                <a:spcPct val="90000"/>
              </a:lnSpc>
              <a:spcBef>
                <a:spcPts val="532"/>
              </a:spcBef>
              <a:spcAft>
                <a:spcPts val="0"/>
              </a:spcAft>
              <a:buClr>
                <a:schemeClr val="dk1"/>
              </a:buClr>
              <a:buSzPts val="1800"/>
              <a:buChar char="•"/>
              <a:defRPr/>
            </a:lvl9pPr>
          </a:lstStyle>
          <a:p>
            <a:endParaRPr/>
          </a:p>
        </p:txBody>
      </p:sp>
      <p:sp>
        <p:nvSpPr>
          <p:cNvPr id="75" name="Google Shape;75;p11"/>
          <p:cNvSpPr txBox="1">
            <a:spLocks noGrp="1"/>
          </p:cNvSpPr>
          <p:nvPr>
            <p:ph type="dt" idx="10"/>
          </p:nvPr>
        </p:nvSpPr>
        <p:spPr>
          <a:xfrm>
            <a:off x="668268" y="16349948"/>
            <a:ext cx="2187059" cy="93918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11"/>
          <p:cNvSpPr txBox="1">
            <a:spLocks noGrp="1"/>
          </p:cNvSpPr>
          <p:nvPr>
            <p:ph type="ftr" idx="11"/>
          </p:nvPr>
        </p:nvSpPr>
        <p:spPr>
          <a:xfrm>
            <a:off x="3219837" y="16349948"/>
            <a:ext cx="3280589" cy="93918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11"/>
          <p:cNvSpPr txBox="1">
            <a:spLocks noGrp="1"/>
          </p:cNvSpPr>
          <p:nvPr>
            <p:ph type="sldNum" idx="12"/>
          </p:nvPr>
        </p:nvSpPr>
        <p:spPr>
          <a:xfrm>
            <a:off x="6864936" y="16349948"/>
            <a:ext cx="2187059" cy="93918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12"/>
          <p:cNvSpPr txBox="1">
            <a:spLocks noGrp="1"/>
          </p:cNvSpPr>
          <p:nvPr>
            <p:ph type="title"/>
          </p:nvPr>
        </p:nvSpPr>
        <p:spPr>
          <a:xfrm rot="5400000">
            <a:off x="529360" y="7365887"/>
            <a:ext cx="14949339" cy="209593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12"/>
          <p:cNvSpPr txBox="1">
            <a:spLocks noGrp="1"/>
          </p:cNvSpPr>
          <p:nvPr>
            <p:ph type="body" idx="1"/>
          </p:nvPr>
        </p:nvSpPr>
        <p:spPr>
          <a:xfrm rot="5400000">
            <a:off x="-3723255" y="5330707"/>
            <a:ext cx="14949339" cy="6166292"/>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63"/>
              </a:spcBef>
              <a:spcAft>
                <a:spcPts val="0"/>
              </a:spcAft>
              <a:buClr>
                <a:schemeClr val="dk1"/>
              </a:buClr>
              <a:buSzPts val="1800"/>
              <a:buChar char="•"/>
              <a:defRPr/>
            </a:lvl1pPr>
            <a:lvl2pPr marL="914400" lvl="1" indent="-342900" algn="l">
              <a:lnSpc>
                <a:spcPct val="90000"/>
              </a:lnSpc>
              <a:spcBef>
                <a:spcPts val="532"/>
              </a:spcBef>
              <a:spcAft>
                <a:spcPts val="0"/>
              </a:spcAft>
              <a:buClr>
                <a:schemeClr val="dk1"/>
              </a:buClr>
              <a:buSzPts val="1800"/>
              <a:buChar char="•"/>
              <a:defRPr/>
            </a:lvl2pPr>
            <a:lvl3pPr marL="1371600" lvl="2" indent="-342900" algn="l">
              <a:lnSpc>
                <a:spcPct val="90000"/>
              </a:lnSpc>
              <a:spcBef>
                <a:spcPts val="532"/>
              </a:spcBef>
              <a:spcAft>
                <a:spcPts val="0"/>
              </a:spcAft>
              <a:buClr>
                <a:schemeClr val="dk1"/>
              </a:buClr>
              <a:buSzPts val="1800"/>
              <a:buChar char="•"/>
              <a:defRPr/>
            </a:lvl3pPr>
            <a:lvl4pPr marL="1828800" lvl="3" indent="-342900" algn="l">
              <a:lnSpc>
                <a:spcPct val="90000"/>
              </a:lnSpc>
              <a:spcBef>
                <a:spcPts val="532"/>
              </a:spcBef>
              <a:spcAft>
                <a:spcPts val="0"/>
              </a:spcAft>
              <a:buClr>
                <a:schemeClr val="dk1"/>
              </a:buClr>
              <a:buSzPts val="1800"/>
              <a:buChar char="•"/>
              <a:defRPr/>
            </a:lvl4pPr>
            <a:lvl5pPr marL="2286000" lvl="4" indent="-342900" algn="l">
              <a:lnSpc>
                <a:spcPct val="90000"/>
              </a:lnSpc>
              <a:spcBef>
                <a:spcPts val="532"/>
              </a:spcBef>
              <a:spcAft>
                <a:spcPts val="0"/>
              </a:spcAft>
              <a:buClr>
                <a:schemeClr val="dk1"/>
              </a:buClr>
              <a:buSzPts val="1800"/>
              <a:buChar char="•"/>
              <a:defRPr/>
            </a:lvl5pPr>
            <a:lvl6pPr marL="2743200" lvl="5" indent="-342900" algn="l">
              <a:lnSpc>
                <a:spcPct val="90000"/>
              </a:lnSpc>
              <a:spcBef>
                <a:spcPts val="532"/>
              </a:spcBef>
              <a:spcAft>
                <a:spcPts val="0"/>
              </a:spcAft>
              <a:buClr>
                <a:schemeClr val="dk1"/>
              </a:buClr>
              <a:buSzPts val="1800"/>
              <a:buChar char="•"/>
              <a:defRPr/>
            </a:lvl6pPr>
            <a:lvl7pPr marL="3200400" lvl="6" indent="-342900" algn="l">
              <a:lnSpc>
                <a:spcPct val="90000"/>
              </a:lnSpc>
              <a:spcBef>
                <a:spcPts val="532"/>
              </a:spcBef>
              <a:spcAft>
                <a:spcPts val="0"/>
              </a:spcAft>
              <a:buClr>
                <a:schemeClr val="dk1"/>
              </a:buClr>
              <a:buSzPts val="1800"/>
              <a:buChar char="•"/>
              <a:defRPr/>
            </a:lvl7pPr>
            <a:lvl8pPr marL="3657600" lvl="7" indent="-342900" algn="l">
              <a:lnSpc>
                <a:spcPct val="90000"/>
              </a:lnSpc>
              <a:spcBef>
                <a:spcPts val="532"/>
              </a:spcBef>
              <a:spcAft>
                <a:spcPts val="0"/>
              </a:spcAft>
              <a:buClr>
                <a:schemeClr val="dk1"/>
              </a:buClr>
              <a:buSzPts val="1800"/>
              <a:buChar char="•"/>
              <a:defRPr/>
            </a:lvl8pPr>
            <a:lvl9pPr marL="4114800" lvl="8" indent="-342900" algn="l">
              <a:lnSpc>
                <a:spcPct val="90000"/>
              </a:lnSpc>
              <a:spcBef>
                <a:spcPts val="532"/>
              </a:spcBef>
              <a:spcAft>
                <a:spcPts val="0"/>
              </a:spcAft>
              <a:buClr>
                <a:schemeClr val="dk1"/>
              </a:buClr>
              <a:buSzPts val="1800"/>
              <a:buChar char="•"/>
              <a:defRPr/>
            </a:lvl9pPr>
          </a:lstStyle>
          <a:p>
            <a:endParaRPr/>
          </a:p>
        </p:txBody>
      </p:sp>
      <p:sp>
        <p:nvSpPr>
          <p:cNvPr id="81" name="Google Shape;81;p12"/>
          <p:cNvSpPr txBox="1">
            <a:spLocks noGrp="1"/>
          </p:cNvSpPr>
          <p:nvPr>
            <p:ph type="dt" idx="10"/>
          </p:nvPr>
        </p:nvSpPr>
        <p:spPr>
          <a:xfrm>
            <a:off x="668268" y="16349948"/>
            <a:ext cx="2187059" cy="93918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12"/>
          <p:cNvSpPr txBox="1">
            <a:spLocks noGrp="1"/>
          </p:cNvSpPr>
          <p:nvPr>
            <p:ph type="ftr" idx="11"/>
          </p:nvPr>
        </p:nvSpPr>
        <p:spPr>
          <a:xfrm>
            <a:off x="3219837" y="16349948"/>
            <a:ext cx="3280589" cy="93918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12"/>
          <p:cNvSpPr txBox="1">
            <a:spLocks noGrp="1"/>
          </p:cNvSpPr>
          <p:nvPr>
            <p:ph type="sldNum" idx="12"/>
          </p:nvPr>
        </p:nvSpPr>
        <p:spPr>
          <a:xfrm>
            <a:off x="6864936" y="16349948"/>
            <a:ext cx="2187059" cy="93918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668268" y="939186"/>
            <a:ext cx="8383727" cy="340964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677"/>
              <a:buFont typeface="Calibri"/>
              <a:buNone/>
              <a:defRPr sz="4677"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
          <p:cNvSpPr txBox="1">
            <a:spLocks noGrp="1"/>
          </p:cNvSpPr>
          <p:nvPr>
            <p:ph type="body" idx="1"/>
          </p:nvPr>
        </p:nvSpPr>
        <p:spPr>
          <a:xfrm>
            <a:off x="668268" y="4695913"/>
            <a:ext cx="8383727" cy="11192608"/>
          </a:xfrm>
          <a:prstGeom prst="rect">
            <a:avLst/>
          </a:prstGeom>
          <a:noFill/>
          <a:ln>
            <a:noFill/>
          </a:ln>
        </p:spPr>
        <p:txBody>
          <a:bodyPr spcFirstLastPara="1" wrap="square" lIns="91425" tIns="45700" rIns="91425" bIns="45700" anchor="t" anchorCtr="0">
            <a:normAutofit/>
          </a:bodyPr>
          <a:lstStyle>
            <a:lvl1pPr marL="457200" marR="0" lvl="0" indent="-417576" algn="l" rtl="0">
              <a:lnSpc>
                <a:spcPct val="90000"/>
              </a:lnSpc>
              <a:spcBef>
                <a:spcPts val="1063"/>
              </a:spcBef>
              <a:spcAft>
                <a:spcPts val="0"/>
              </a:spcAft>
              <a:buClr>
                <a:schemeClr val="dk1"/>
              </a:buClr>
              <a:buSzPts val="2976"/>
              <a:buFont typeface="Arial"/>
              <a:buChar char="•"/>
              <a:defRPr sz="2976" b="0" i="0" u="none" strike="noStrike" cap="none">
                <a:solidFill>
                  <a:schemeClr val="dk1"/>
                </a:solidFill>
                <a:latin typeface="Calibri"/>
                <a:ea typeface="Calibri"/>
                <a:cs typeface="Calibri"/>
                <a:sym typeface="Calibri"/>
              </a:defRPr>
            </a:lvl1pPr>
            <a:lvl2pPr marL="914400" marR="0" lvl="1" indent="-390588" algn="l" rtl="0">
              <a:lnSpc>
                <a:spcPct val="90000"/>
              </a:lnSpc>
              <a:spcBef>
                <a:spcPts val="532"/>
              </a:spcBef>
              <a:spcAft>
                <a:spcPts val="0"/>
              </a:spcAft>
              <a:buClr>
                <a:schemeClr val="dk1"/>
              </a:buClr>
              <a:buSzPts val="2551"/>
              <a:buFont typeface="Arial"/>
              <a:buChar char="•"/>
              <a:defRPr sz="2551" b="0" i="0" u="none" strike="noStrike" cap="none">
                <a:solidFill>
                  <a:schemeClr val="dk1"/>
                </a:solidFill>
                <a:latin typeface="Calibri"/>
                <a:ea typeface="Calibri"/>
                <a:cs typeface="Calibri"/>
                <a:sym typeface="Calibri"/>
              </a:defRPr>
            </a:lvl2pPr>
            <a:lvl3pPr marL="1371600" marR="0" lvl="2" indent="-363600" algn="l" rtl="0">
              <a:lnSpc>
                <a:spcPct val="90000"/>
              </a:lnSpc>
              <a:spcBef>
                <a:spcPts val="532"/>
              </a:spcBef>
              <a:spcAft>
                <a:spcPts val="0"/>
              </a:spcAft>
              <a:buClr>
                <a:schemeClr val="dk1"/>
              </a:buClr>
              <a:buSzPts val="2126"/>
              <a:buFont typeface="Arial"/>
              <a:buChar char="•"/>
              <a:defRPr sz="2126" b="0" i="0" u="none" strike="noStrike" cap="none">
                <a:solidFill>
                  <a:schemeClr val="dk1"/>
                </a:solidFill>
                <a:latin typeface="Calibri"/>
                <a:ea typeface="Calibri"/>
                <a:cs typeface="Calibri"/>
                <a:sym typeface="Calibri"/>
              </a:defRPr>
            </a:lvl3pPr>
            <a:lvl4pPr marL="1828800" marR="0" lvl="3" indent="-350075" algn="l" rtl="0">
              <a:lnSpc>
                <a:spcPct val="90000"/>
              </a:lnSpc>
              <a:spcBef>
                <a:spcPts val="532"/>
              </a:spcBef>
              <a:spcAft>
                <a:spcPts val="0"/>
              </a:spcAft>
              <a:buClr>
                <a:schemeClr val="dk1"/>
              </a:buClr>
              <a:buSzPts val="1913"/>
              <a:buFont typeface="Arial"/>
              <a:buChar char="•"/>
              <a:defRPr sz="1912" b="0" i="0" u="none" strike="noStrike" cap="none">
                <a:solidFill>
                  <a:schemeClr val="dk1"/>
                </a:solidFill>
                <a:latin typeface="Calibri"/>
                <a:ea typeface="Calibri"/>
                <a:cs typeface="Calibri"/>
                <a:sym typeface="Calibri"/>
              </a:defRPr>
            </a:lvl4pPr>
            <a:lvl5pPr marL="2286000" marR="0" lvl="4" indent="-350075" algn="l" rtl="0">
              <a:lnSpc>
                <a:spcPct val="90000"/>
              </a:lnSpc>
              <a:spcBef>
                <a:spcPts val="532"/>
              </a:spcBef>
              <a:spcAft>
                <a:spcPts val="0"/>
              </a:spcAft>
              <a:buClr>
                <a:schemeClr val="dk1"/>
              </a:buClr>
              <a:buSzPts val="1913"/>
              <a:buFont typeface="Arial"/>
              <a:buChar char="•"/>
              <a:defRPr sz="1912" b="0" i="0" u="none" strike="noStrike" cap="none">
                <a:solidFill>
                  <a:schemeClr val="dk1"/>
                </a:solidFill>
                <a:latin typeface="Calibri"/>
                <a:ea typeface="Calibri"/>
                <a:cs typeface="Calibri"/>
                <a:sym typeface="Calibri"/>
              </a:defRPr>
            </a:lvl5pPr>
            <a:lvl6pPr marL="2743200" marR="0" lvl="5" indent="-350075" algn="l" rtl="0">
              <a:lnSpc>
                <a:spcPct val="90000"/>
              </a:lnSpc>
              <a:spcBef>
                <a:spcPts val="532"/>
              </a:spcBef>
              <a:spcAft>
                <a:spcPts val="0"/>
              </a:spcAft>
              <a:buClr>
                <a:schemeClr val="dk1"/>
              </a:buClr>
              <a:buSzPts val="1913"/>
              <a:buFont typeface="Arial"/>
              <a:buChar char="•"/>
              <a:defRPr sz="1912" b="0" i="0" u="none" strike="noStrike" cap="none">
                <a:solidFill>
                  <a:schemeClr val="dk1"/>
                </a:solidFill>
                <a:latin typeface="Calibri"/>
                <a:ea typeface="Calibri"/>
                <a:cs typeface="Calibri"/>
                <a:sym typeface="Calibri"/>
              </a:defRPr>
            </a:lvl6pPr>
            <a:lvl7pPr marL="3200400" marR="0" lvl="6" indent="-350075" algn="l" rtl="0">
              <a:lnSpc>
                <a:spcPct val="90000"/>
              </a:lnSpc>
              <a:spcBef>
                <a:spcPts val="532"/>
              </a:spcBef>
              <a:spcAft>
                <a:spcPts val="0"/>
              </a:spcAft>
              <a:buClr>
                <a:schemeClr val="dk1"/>
              </a:buClr>
              <a:buSzPts val="1913"/>
              <a:buFont typeface="Arial"/>
              <a:buChar char="•"/>
              <a:defRPr sz="1912" b="0" i="0" u="none" strike="noStrike" cap="none">
                <a:solidFill>
                  <a:schemeClr val="dk1"/>
                </a:solidFill>
                <a:latin typeface="Calibri"/>
                <a:ea typeface="Calibri"/>
                <a:cs typeface="Calibri"/>
                <a:sym typeface="Calibri"/>
              </a:defRPr>
            </a:lvl7pPr>
            <a:lvl8pPr marL="3657600" marR="0" lvl="7" indent="-350075" algn="l" rtl="0">
              <a:lnSpc>
                <a:spcPct val="90000"/>
              </a:lnSpc>
              <a:spcBef>
                <a:spcPts val="532"/>
              </a:spcBef>
              <a:spcAft>
                <a:spcPts val="0"/>
              </a:spcAft>
              <a:buClr>
                <a:schemeClr val="dk1"/>
              </a:buClr>
              <a:buSzPts val="1913"/>
              <a:buFont typeface="Arial"/>
              <a:buChar char="•"/>
              <a:defRPr sz="1912" b="0" i="0" u="none" strike="noStrike" cap="none">
                <a:solidFill>
                  <a:schemeClr val="dk1"/>
                </a:solidFill>
                <a:latin typeface="Calibri"/>
                <a:ea typeface="Calibri"/>
                <a:cs typeface="Calibri"/>
                <a:sym typeface="Calibri"/>
              </a:defRPr>
            </a:lvl8pPr>
            <a:lvl9pPr marL="4114800" marR="0" lvl="8" indent="-350075" algn="l" rtl="0">
              <a:lnSpc>
                <a:spcPct val="90000"/>
              </a:lnSpc>
              <a:spcBef>
                <a:spcPts val="532"/>
              </a:spcBef>
              <a:spcAft>
                <a:spcPts val="0"/>
              </a:spcAft>
              <a:buClr>
                <a:schemeClr val="dk1"/>
              </a:buClr>
              <a:buSzPts val="1913"/>
              <a:buFont typeface="Arial"/>
              <a:buChar char="•"/>
              <a:defRPr sz="1912"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668268" y="16349948"/>
            <a:ext cx="2187059" cy="939183"/>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76"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9pPr>
          </a:lstStyle>
          <a:p>
            <a:endParaRPr/>
          </a:p>
        </p:txBody>
      </p:sp>
      <p:sp>
        <p:nvSpPr>
          <p:cNvPr id="13" name="Google Shape;13;p1"/>
          <p:cNvSpPr txBox="1">
            <a:spLocks noGrp="1"/>
          </p:cNvSpPr>
          <p:nvPr>
            <p:ph type="ftr" idx="11"/>
          </p:nvPr>
        </p:nvSpPr>
        <p:spPr>
          <a:xfrm>
            <a:off x="3219837" y="16349948"/>
            <a:ext cx="3280589" cy="939183"/>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76"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2155" b="0" i="0" u="none" strike="noStrike" cap="none">
                <a:solidFill>
                  <a:schemeClr val="dk1"/>
                </a:solidFill>
                <a:latin typeface="Calibri"/>
                <a:ea typeface="Calibri"/>
                <a:cs typeface="Calibri"/>
                <a:sym typeface="Calibri"/>
              </a:defRPr>
            </a:lvl9pPr>
          </a:lstStyle>
          <a:p>
            <a:endParaRPr/>
          </a:p>
        </p:txBody>
      </p:sp>
      <p:sp>
        <p:nvSpPr>
          <p:cNvPr id="14" name="Google Shape;14;p1"/>
          <p:cNvSpPr txBox="1">
            <a:spLocks noGrp="1"/>
          </p:cNvSpPr>
          <p:nvPr>
            <p:ph type="sldNum" idx="12"/>
          </p:nvPr>
        </p:nvSpPr>
        <p:spPr>
          <a:xfrm>
            <a:off x="6864936" y="16349948"/>
            <a:ext cx="2187059" cy="939183"/>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76"/>
              <a:buFont typeface="Arial"/>
              <a:buNone/>
              <a:defRPr sz="1276"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13"/>
          <p:cNvSpPr/>
          <p:nvPr/>
        </p:nvSpPr>
        <p:spPr>
          <a:xfrm>
            <a:off x="7134816" y="16862538"/>
            <a:ext cx="1196063" cy="461665"/>
          </a:xfrm>
          <a:prstGeom prst="wedgeRoundRectCallout">
            <a:avLst>
              <a:gd name="adj1" fmla="val -20833"/>
              <a:gd name="adj2" fmla="val 62500"/>
              <a:gd name="adj3" fmla="val 0"/>
            </a:avLst>
          </a:prstGeom>
          <a:gradFill>
            <a:gsLst>
              <a:gs pos="0">
                <a:srgbClr val="9A9A9A"/>
              </a:gs>
              <a:gs pos="50000">
                <a:srgbClr val="8D8D8D"/>
              </a:gs>
              <a:gs pos="100000">
                <a:srgbClr val="787878"/>
              </a:gs>
            </a:gsLst>
            <a:lin ang="5400000" scaled="0"/>
          </a:gra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Arial"/>
              <a:ea typeface="Arial"/>
              <a:cs typeface="Arial"/>
              <a:sym typeface="Arial"/>
            </a:endParaRPr>
          </a:p>
        </p:txBody>
      </p:sp>
      <p:sp>
        <p:nvSpPr>
          <p:cNvPr id="90" name="Google Shape;90;p13"/>
          <p:cNvSpPr/>
          <p:nvPr/>
        </p:nvSpPr>
        <p:spPr>
          <a:xfrm>
            <a:off x="4060" y="0"/>
            <a:ext cx="9726896" cy="19960396"/>
          </a:xfrm>
          <a:prstGeom prst="rect">
            <a:avLst/>
          </a:prstGeom>
          <a:solidFill>
            <a:srgbClr val="1448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lt1"/>
              </a:solidFill>
              <a:latin typeface="Arial"/>
              <a:ea typeface="Arial"/>
              <a:cs typeface="Arial"/>
              <a:sym typeface="Arial"/>
            </a:endParaRPr>
          </a:p>
        </p:txBody>
      </p:sp>
      <p:sp>
        <p:nvSpPr>
          <p:cNvPr id="91" name="Google Shape;91;p13"/>
          <p:cNvSpPr/>
          <p:nvPr/>
        </p:nvSpPr>
        <p:spPr>
          <a:xfrm>
            <a:off x="126394" y="-9850"/>
            <a:ext cx="9502500" cy="19792330"/>
          </a:xfrm>
          <a:prstGeom prst="rect">
            <a:avLst/>
          </a:prstGeom>
          <a:solidFill>
            <a:srgbClr val="DDEAF6"/>
          </a:solidFill>
          <a:ln w="19050" cap="flat" cmpd="sng">
            <a:solidFill>
              <a:srgbClr val="3F3F3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2" name="Google Shape;92;p13"/>
          <p:cNvSpPr/>
          <p:nvPr/>
        </p:nvSpPr>
        <p:spPr>
          <a:xfrm rot="-5400000">
            <a:off x="383843" y="15699741"/>
            <a:ext cx="3361399" cy="2211800"/>
          </a:xfrm>
          <a:prstGeom prst="blockArc">
            <a:avLst>
              <a:gd name="adj1" fmla="val 10795083"/>
              <a:gd name="adj2" fmla="val 156513"/>
              <a:gd name="adj3" fmla="val 28217"/>
            </a:avLst>
          </a:prstGeom>
          <a:solidFill>
            <a:srgbClr val="FA7EEB"/>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Arial"/>
              <a:ea typeface="Arial"/>
              <a:cs typeface="Arial"/>
              <a:sym typeface="Arial"/>
            </a:endParaRPr>
          </a:p>
        </p:txBody>
      </p:sp>
      <p:sp>
        <p:nvSpPr>
          <p:cNvPr id="93" name="Google Shape;93;p13"/>
          <p:cNvSpPr/>
          <p:nvPr/>
        </p:nvSpPr>
        <p:spPr>
          <a:xfrm>
            <a:off x="2041570" y="17847889"/>
            <a:ext cx="3161907" cy="666584"/>
          </a:xfrm>
          <a:prstGeom prst="rect">
            <a:avLst/>
          </a:prstGeom>
          <a:solidFill>
            <a:srgbClr val="FA7EEB"/>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lt1"/>
              </a:solidFill>
              <a:latin typeface="Arial"/>
              <a:ea typeface="Arial"/>
              <a:cs typeface="Arial"/>
              <a:sym typeface="Arial"/>
            </a:endParaRPr>
          </a:p>
        </p:txBody>
      </p:sp>
      <p:sp>
        <p:nvSpPr>
          <p:cNvPr id="94" name="Google Shape;94;p13"/>
          <p:cNvSpPr/>
          <p:nvPr/>
        </p:nvSpPr>
        <p:spPr>
          <a:xfrm rot="5400000" flipH="1">
            <a:off x="5700425" y="12920047"/>
            <a:ext cx="3361400" cy="2253577"/>
          </a:xfrm>
          <a:prstGeom prst="blockArc">
            <a:avLst>
              <a:gd name="adj1" fmla="val 10800000"/>
              <a:gd name="adj2" fmla="val 1572"/>
              <a:gd name="adj3" fmla="val 27649"/>
            </a:avLst>
          </a:prstGeom>
          <a:solidFill>
            <a:srgbClr val="59FF6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Arial"/>
              <a:ea typeface="Arial"/>
              <a:cs typeface="Arial"/>
              <a:sym typeface="Arial"/>
            </a:endParaRPr>
          </a:p>
        </p:txBody>
      </p:sp>
      <p:sp>
        <p:nvSpPr>
          <p:cNvPr id="95" name="Google Shape;95;p13"/>
          <p:cNvSpPr/>
          <p:nvPr/>
        </p:nvSpPr>
        <p:spPr>
          <a:xfrm>
            <a:off x="2024935" y="15115942"/>
            <a:ext cx="3147384" cy="662126"/>
          </a:xfrm>
          <a:prstGeom prst="rect">
            <a:avLst/>
          </a:prstGeom>
          <a:solidFill>
            <a:srgbClr val="FA7EEB"/>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lt1"/>
              </a:solidFill>
              <a:latin typeface="Arial"/>
              <a:ea typeface="Arial"/>
              <a:cs typeface="Arial"/>
              <a:sym typeface="Arial"/>
            </a:endParaRPr>
          </a:p>
        </p:txBody>
      </p:sp>
      <p:sp>
        <p:nvSpPr>
          <p:cNvPr id="96" name="Google Shape;96;p13"/>
          <p:cNvSpPr/>
          <p:nvPr/>
        </p:nvSpPr>
        <p:spPr>
          <a:xfrm>
            <a:off x="5116182" y="15083016"/>
            <a:ext cx="2333135" cy="662127"/>
          </a:xfrm>
          <a:prstGeom prst="rect">
            <a:avLst/>
          </a:prstGeom>
          <a:solidFill>
            <a:srgbClr val="59FF6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lt1"/>
              </a:solidFill>
              <a:latin typeface="Arial"/>
              <a:ea typeface="Arial"/>
              <a:cs typeface="Arial"/>
              <a:sym typeface="Arial"/>
            </a:endParaRPr>
          </a:p>
        </p:txBody>
      </p:sp>
      <p:pic>
        <p:nvPicPr>
          <p:cNvPr id="97" name="Google Shape;97;p13" descr="https://static.thenounproject.com/png/996079-200.png"/>
          <p:cNvPicPr preferRelativeResize="0"/>
          <p:nvPr/>
        </p:nvPicPr>
        <p:blipFill rotWithShape="1">
          <a:blip r:embed="rId3">
            <a:alphaModFix/>
          </a:blip>
          <a:srcRect/>
          <a:stretch/>
        </p:blipFill>
        <p:spPr>
          <a:xfrm>
            <a:off x="4965943" y="24217615"/>
            <a:ext cx="150239" cy="150239"/>
          </a:xfrm>
          <a:prstGeom prst="rect">
            <a:avLst/>
          </a:prstGeom>
          <a:noFill/>
          <a:ln>
            <a:noFill/>
          </a:ln>
        </p:spPr>
      </p:pic>
      <p:sp>
        <p:nvSpPr>
          <p:cNvPr id="98" name="Google Shape;98;p13"/>
          <p:cNvSpPr txBox="1"/>
          <p:nvPr/>
        </p:nvSpPr>
        <p:spPr>
          <a:xfrm>
            <a:off x="278550" y="228900"/>
            <a:ext cx="8209200" cy="4926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200"/>
              <a:buFont typeface="Arial"/>
              <a:buNone/>
            </a:pPr>
            <a:r>
              <a:rPr lang="en-GB" sz="2600" i="0" u="none" strike="noStrike" cap="none">
                <a:solidFill>
                  <a:schemeClr val="dk1"/>
                </a:solidFill>
                <a:latin typeface="Lexend"/>
                <a:ea typeface="Lexend"/>
                <a:cs typeface="Lexend"/>
                <a:sym typeface="Lexend"/>
              </a:rPr>
              <a:t>Key Stage 3: Computer Science Learning Journey</a:t>
            </a:r>
            <a:endParaRPr sz="600" i="0" u="none" strike="noStrike" cap="none">
              <a:solidFill>
                <a:srgbClr val="000000"/>
              </a:solidFill>
              <a:latin typeface="Lexend"/>
              <a:ea typeface="Lexend"/>
              <a:cs typeface="Lexend"/>
              <a:sym typeface="Lexend"/>
            </a:endParaRPr>
          </a:p>
        </p:txBody>
      </p:sp>
      <p:pic>
        <p:nvPicPr>
          <p:cNvPr id="99" name="Google Shape;99;p13"/>
          <p:cNvPicPr preferRelativeResize="0"/>
          <p:nvPr/>
        </p:nvPicPr>
        <p:blipFill rotWithShape="1">
          <a:blip r:embed="rId4">
            <a:alphaModFix/>
          </a:blip>
          <a:srcRect/>
          <a:stretch/>
        </p:blipFill>
        <p:spPr>
          <a:xfrm>
            <a:off x="8505694" y="111427"/>
            <a:ext cx="1123200" cy="1123217"/>
          </a:xfrm>
          <a:prstGeom prst="rect">
            <a:avLst/>
          </a:prstGeom>
          <a:noFill/>
          <a:ln>
            <a:noFill/>
          </a:ln>
        </p:spPr>
      </p:pic>
      <p:sp>
        <p:nvSpPr>
          <p:cNvPr id="100" name="Google Shape;100;p13"/>
          <p:cNvSpPr/>
          <p:nvPr/>
        </p:nvSpPr>
        <p:spPr>
          <a:xfrm>
            <a:off x="1982927" y="1091550"/>
            <a:ext cx="2802000" cy="1098000"/>
          </a:xfrm>
          <a:prstGeom prst="rect">
            <a:avLst/>
          </a:prstGeom>
          <a:solidFill>
            <a:schemeClr val="accent1"/>
          </a:solidFill>
          <a:ln w="25400" cap="flat" cmpd="sng">
            <a:solidFill>
              <a:srgbClr val="31538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GB" sz="2300" i="0" u="none" strike="noStrike" cap="none">
                <a:solidFill>
                  <a:schemeClr val="lt1"/>
                </a:solidFill>
                <a:latin typeface="Lexend"/>
                <a:ea typeface="Lexend"/>
                <a:cs typeface="Lexend"/>
                <a:sym typeface="Lexend"/>
              </a:rPr>
              <a:t>Next step:</a:t>
            </a:r>
            <a:endParaRPr sz="1500">
              <a:latin typeface="Lexend"/>
              <a:ea typeface="Lexend"/>
              <a:cs typeface="Lexend"/>
              <a:sym typeface="Lexend"/>
            </a:endParaRPr>
          </a:p>
          <a:p>
            <a:pPr marL="0" marR="0" lvl="0" indent="0" algn="ctr" rtl="0">
              <a:lnSpc>
                <a:spcPct val="100000"/>
              </a:lnSpc>
              <a:spcBef>
                <a:spcPts val="0"/>
              </a:spcBef>
              <a:spcAft>
                <a:spcPts val="0"/>
              </a:spcAft>
              <a:buNone/>
            </a:pPr>
            <a:r>
              <a:rPr lang="en-GB" sz="2300" b="1" i="0" u="none" strike="noStrike" cap="none">
                <a:solidFill>
                  <a:schemeClr val="lt1"/>
                </a:solidFill>
                <a:latin typeface="Lexend"/>
                <a:ea typeface="Lexend"/>
                <a:cs typeface="Lexend"/>
                <a:sym typeface="Lexend"/>
              </a:rPr>
              <a:t>GCSE Computer Science</a:t>
            </a:r>
            <a:endParaRPr sz="1500" b="1">
              <a:latin typeface="Lexend"/>
              <a:ea typeface="Lexend"/>
              <a:cs typeface="Lexend"/>
              <a:sym typeface="Lexend"/>
            </a:endParaRPr>
          </a:p>
        </p:txBody>
      </p:sp>
      <p:sp>
        <p:nvSpPr>
          <p:cNvPr id="101" name="Google Shape;101;p13"/>
          <p:cNvSpPr/>
          <p:nvPr/>
        </p:nvSpPr>
        <p:spPr>
          <a:xfrm>
            <a:off x="3260500" y="15961075"/>
            <a:ext cx="3459000" cy="1653300"/>
          </a:xfrm>
          <a:custGeom>
            <a:avLst/>
            <a:gdLst/>
            <a:ahLst/>
            <a:cxnLst/>
            <a:rect l="l" t="t" r="r" b="b"/>
            <a:pathLst>
              <a:path w="120000" h="120000" extrusionOk="0">
                <a:moveTo>
                  <a:pt x="0" y="0"/>
                </a:moveTo>
                <a:lnTo>
                  <a:pt x="120000" y="0"/>
                </a:lnTo>
                <a:lnTo>
                  <a:pt x="120000" y="120000"/>
                </a:lnTo>
                <a:lnTo>
                  <a:pt x="0" y="120000"/>
                </a:lnTo>
                <a:close/>
              </a:path>
              <a:path w="120000" h="120000" fill="none" extrusionOk="0">
                <a:moveTo>
                  <a:pt x="66896" y="135509"/>
                </a:moveTo>
                <a:lnTo>
                  <a:pt x="61724" y="120966"/>
                </a:lnTo>
              </a:path>
            </a:pathLst>
          </a:custGeom>
          <a:solidFill>
            <a:schemeClr val="accent1"/>
          </a:solidFill>
          <a:ln w="25400" cap="flat" cmpd="sng">
            <a:solidFill>
              <a:srgbClr val="31538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GB" sz="1500" i="0" u="none" strike="noStrike" cap="none">
                <a:solidFill>
                  <a:schemeClr val="lt1"/>
                </a:solidFill>
                <a:latin typeface="Lexend"/>
                <a:ea typeface="Lexend"/>
                <a:cs typeface="Lexend"/>
                <a:sym typeface="Lexend"/>
              </a:rPr>
              <a:t>Term 1: Digital Literacy</a:t>
            </a:r>
            <a:endParaRPr sz="1700">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Baseline and WHS ways</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Understanding Digital Footprints</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Online Safety and Privacy</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Responsible Use of Social Media</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Evaluating Online Information</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Introduction to Binary and Hexadecimal</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Assessment</a:t>
            </a:r>
            <a:endParaRPr>
              <a:latin typeface="Lexend"/>
              <a:ea typeface="Lexend"/>
              <a:cs typeface="Lexend"/>
              <a:sym typeface="Lexend"/>
            </a:endParaRPr>
          </a:p>
        </p:txBody>
      </p:sp>
      <p:sp>
        <p:nvSpPr>
          <p:cNvPr id="102" name="Google Shape;102;p13"/>
          <p:cNvSpPr/>
          <p:nvPr/>
        </p:nvSpPr>
        <p:spPr>
          <a:xfrm>
            <a:off x="3240600" y="13143650"/>
            <a:ext cx="3459000" cy="1653300"/>
          </a:xfrm>
          <a:custGeom>
            <a:avLst/>
            <a:gdLst/>
            <a:ahLst/>
            <a:cxnLst/>
            <a:rect l="l" t="t" r="r" b="b"/>
            <a:pathLst>
              <a:path w="120000" h="120000" extrusionOk="0">
                <a:moveTo>
                  <a:pt x="0" y="0"/>
                </a:moveTo>
                <a:lnTo>
                  <a:pt x="120000" y="0"/>
                </a:lnTo>
                <a:lnTo>
                  <a:pt x="120000" y="120000"/>
                </a:lnTo>
                <a:lnTo>
                  <a:pt x="0" y="120000"/>
                </a:lnTo>
                <a:close/>
              </a:path>
              <a:path w="120000" h="120000" fill="none" extrusionOk="0">
                <a:moveTo>
                  <a:pt x="58900" y="120209"/>
                </a:moveTo>
                <a:lnTo>
                  <a:pt x="70734" y="149731"/>
                </a:lnTo>
              </a:path>
            </a:pathLst>
          </a:custGeom>
          <a:solidFill>
            <a:schemeClr val="accent1"/>
          </a:solidFill>
          <a:ln w="25400" cap="flat" cmpd="sng">
            <a:solidFill>
              <a:srgbClr val="31538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GB" sz="1500" i="0" u="none" strike="noStrike" cap="none">
                <a:solidFill>
                  <a:schemeClr val="lt1"/>
                </a:solidFill>
                <a:latin typeface="Lexend"/>
                <a:ea typeface="Lexend"/>
                <a:cs typeface="Lexend"/>
                <a:sym typeface="Lexend"/>
              </a:rPr>
              <a:t>Term 2: Computers &amp; Networks</a:t>
            </a:r>
            <a:endParaRPr sz="1700">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Components of a Computer System</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Introduction to Operating Systems</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Understanding Networks</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Internet and Communication Protocols</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Cybersecurity Fundamentals</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Cloud Computing and Virtualisation</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Assessment</a:t>
            </a:r>
            <a:endParaRPr>
              <a:latin typeface="Lexend"/>
              <a:ea typeface="Lexend"/>
              <a:cs typeface="Lexend"/>
              <a:sym typeface="Lexend"/>
            </a:endParaRPr>
          </a:p>
        </p:txBody>
      </p:sp>
      <p:sp>
        <p:nvSpPr>
          <p:cNvPr id="103" name="Google Shape;103;p13"/>
          <p:cNvSpPr/>
          <p:nvPr/>
        </p:nvSpPr>
        <p:spPr>
          <a:xfrm>
            <a:off x="3260500" y="10435125"/>
            <a:ext cx="3439200" cy="1653300"/>
          </a:xfrm>
          <a:custGeom>
            <a:avLst/>
            <a:gdLst/>
            <a:ahLst/>
            <a:cxnLst/>
            <a:rect l="l" t="t" r="r" b="b"/>
            <a:pathLst>
              <a:path w="120000" h="120000" extrusionOk="0">
                <a:moveTo>
                  <a:pt x="0" y="0"/>
                </a:moveTo>
                <a:lnTo>
                  <a:pt x="120000" y="0"/>
                </a:lnTo>
                <a:lnTo>
                  <a:pt x="120000" y="120000"/>
                </a:lnTo>
                <a:lnTo>
                  <a:pt x="0" y="120000"/>
                </a:lnTo>
                <a:close/>
              </a:path>
              <a:path w="120000" h="120000" fill="none" extrusionOk="0">
                <a:moveTo>
                  <a:pt x="60098" y="123035"/>
                </a:moveTo>
                <a:lnTo>
                  <a:pt x="65837" y="138089"/>
                </a:lnTo>
              </a:path>
            </a:pathLst>
          </a:custGeom>
          <a:solidFill>
            <a:schemeClr val="accent1"/>
          </a:solidFill>
          <a:ln w="25400" cap="flat" cmpd="sng">
            <a:solidFill>
              <a:srgbClr val="31538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GB" sz="1500" i="0" u="none" strike="noStrike" cap="none">
                <a:solidFill>
                  <a:schemeClr val="lt1"/>
                </a:solidFill>
                <a:latin typeface="Lexend"/>
                <a:ea typeface="Lexend"/>
                <a:cs typeface="Lexend"/>
                <a:sym typeface="Lexend"/>
              </a:rPr>
              <a:t>Term 3: Programming</a:t>
            </a:r>
            <a:r>
              <a:rPr lang="en-GB" sz="1500">
                <a:solidFill>
                  <a:schemeClr val="lt1"/>
                </a:solidFill>
                <a:latin typeface="Lexend"/>
                <a:ea typeface="Lexend"/>
                <a:cs typeface="Lexend"/>
                <a:sym typeface="Lexend"/>
              </a:rPr>
              <a:t> </a:t>
            </a:r>
            <a:r>
              <a:rPr lang="en-GB" sz="1500" i="0" u="none" strike="noStrike" cap="none">
                <a:solidFill>
                  <a:schemeClr val="lt1"/>
                </a:solidFill>
                <a:latin typeface="Lexend"/>
                <a:ea typeface="Lexend"/>
                <a:cs typeface="Lexend"/>
                <a:sym typeface="Lexend"/>
              </a:rPr>
              <a:t>Python 3</a:t>
            </a:r>
            <a:endParaRPr sz="1700">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Introduction to Python and IDE Setup</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Variables and Data Types</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Control Structures: Conditionals</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Control Structures: Loops</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Basic Data Structures: Lists and Dictionaries</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Assessment</a:t>
            </a:r>
            <a:endParaRPr sz="1200" i="0" u="none" strike="noStrike" cap="none">
              <a:solidFill>
                <a:schemeClr val="lt1"/>
              </a:solidFill>
              <a:latin typeface="Lexend"/>
              <a:ea typeface="Lexend"/>
              <a:cs typeface="Lexend"/>
              <a:sym typeface="Lexend"/>
            </a:endParaRPr>
          </a:p>
        </p:txBody>
      </p:sp>
      <p:sp>
        <p:nvSpPr>
          <p:cNvPr id="104" name="Google Shape;104;p13"/>
          <p:cNvSpPr/>
          <p:nvPr/>
        </p:nvSpPr>
        <p:spPr>
          <a:xfrm>
            <a:off x="5061860" y="12366050"/>
            <a:ext cx="2354302" cy="608020"/>
          </a:xfrm>
          <a:prstGeom prst="rect">
            <a:avLst/>
          </a:prstGeom>
          <a:solidFill>
            <a:srgbClr val="59FF6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lt1"/>
              </a:solidFill>
              <a:latin typeface="Arial"/>
              <a:ea typeface="Arial"/>
              <a:cs typeface="Arial"/>
              <a:sym typeface="Arial"/>
            </a:endParaRPr>
          </a:p>
        </p:txBody>
      </p:sp>
      <p:sp>
        <p:nvSpPr>
          <p:cNvPr id="105" name="Google Shape;105;p13"/>
          <p:cNvSpPr/>
          <p:nvPr/>
        </p:nvSpPr>
        <p:spPr>
          <a:xfrm>
            <a:off x="3260500" y="7695125"/>
            <a:ext cx="3439200" cy="1653300"/>
          </a:xfrm>
          <a:custGeom>
            <a:avLst/>
            <a:gdLst/>
            <a:ahLst/>
            <a:cxnLst/>
            <a:rect l="l" t="t" r="r" b="b"/>
            <a:pathLst>
              <a:path w="120000" h="120000" extrusionOk="0">
                <a:moveTo>
                  <a:pt x="0" y="0"/>
                </a:moveTo>
                <a:lnTo>
                  <a:pt x="120000" y="0"/>
                </a:lnTo>
                <a:lnTo>
                  <a:pt x="120000" y="120000"/>
                </a:lnTo>
                <a:lnTo>
                  <a:pt x="0" y="120000"/>
                </a:lnTo>
                <a:close/>
              </a:path>
              <a:path w="120000" h="120000" fill="none" extrusionOk="0">
                <a:moveTo>
                  <a:pt x="60098" y="123035"/>
                </a:moveTo>
                <a:lnTo>
                  <a:pt x="65489" y="141656"/>
                </a:lnTo>
              </a:path>
            </a:pathLst>
          </a:custGeom>
          <a:solidFill>
            <a:schemeClr val="accent1"/>
          </a:solidFill>
          <a:ln w="25400" cap="flat" cmpd="sng">
            <a:solidFill>
              <a:srgbClr val="31538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GB" sz="1500" i="0" u="none" strike="noStrike" cap="none">
                <a:solidFill>
                  <a:schemeClr val="lt1"/>
                </a:solidFill>
                <a:latin typeface="Lexend"/>
                <a:ea typeface="Lexend"/>
                <a:cs typeface="Lexend"/>
                <a:sym typeface="Lexend"/>
              </a:rPr>
              <a:t>Term 4: Computational Thinking</a:t>
            </a:r>
            <a:endParaRPr sz="1700">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Introduction to Computational Thinking</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Flowcharts</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Problem-Solving Strategies</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Introduction to Boolean Logic</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Debugging and Testing</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Assessment</a:t>
            </a:r>
            <a:endParaRPr sz="1200" i="0" u="none" strike="noStrike" cap="none">
              <a:solidFill>
                <a:schemeClr val="lt1"/>
              </a:solidFill>
              <a:latin typeface="Lexend"/>
              <a:ea typeface="Lexend"/>
              <a:cs typeface="Lexend"/>
              <a:sym typeface="Lexend"/>
            </a:endParaRPr>
          </a:p>
        </p:txBody>
      </p:sp>
      <p:sp>
        <p:nvSpPr>
          <p:cNvPr id="106" name="Google Shape;106;p13"/>
          <p:cNvSpPr/>
          <p:nvPr/>
        </p:nvSpPr>
        <p:spPr>
          <a:xfrm>
            <a:off x="3190325" y="4961650"/>
            <a:ext cx="3459000" cy="1499400"/>
          </a:xfrm>
          <a:custGeom>
            <a:avLst/>
            <a:gdLst/>
            <a:ahLst/>
            <a:cxnLst/>
            <a:rect l="l" t="t" r="r" b="b"/>
            <a:pathLst>
              <a:path w="120000" h="120000" extrusionOk="0">
                <a:moveTo>
                  <a:pt x="0" y="0"/>
                </a:moveTo>
                <a:lnTo>
                  <a:pt x="120000" y="0"/>
                </a:lnTo>
                <a:lnTo>
                  <a:pt x="120000" y="120000"/>
                </a:lnTo>
                <a:lnTo>
                  <a:pt x="0" y="120000"/>
                </a:lnTo>
                <a:close/>
              </a:path>
              <a:path w="120000" h="120000" fill="none" extrusionOk="0">
                <a:moveTo>
                  <a:pt x="60098" y="123035"/>
                </a:moveTo>
                <a:lnTo>
                  <a:pt x="63990" y="149804"/>
                </a:lnTo>
              </a:path>
            </a:pathLst>
          </a:custGeom>
          <a:solidFill>
            <a:schemeClr val="accent1"/>
          </a:solidFill>
          <a:ln w="25400" cap="flat" cmpd="sng">
            <a:solidFill>
              <a:srgbClr val="31538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GB" sz="1500" i="0" u="none" strike="noStrike" cap="none">
                <a:solidFill>
                  <a:schemeClr val="lt1"/>
                </a:solidFill>
                <a:latin typeface="Lexend"/>
                <a:ea typeface="Lexend"/>
                <a:cs typeface="Lexend"/>
                <a:sym typeface="Lexend"/>
              </a:rPr>
              <a:t>Term 5: Data Science</a:t>
            </a:r>
            <a:endParaRPr sz="1700">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Introduction to Data Types and Sources</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Collecting and Organizing Data</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Data Cleaning and Preparation</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Ethics in Data Science</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Assessment</a:t>
            </a:r>
            <a:endParaRPr>
              <a:latin typeface="Lexend"/>
              <a:ea typeface="Lexend"/>
              <a:cs typeface="Lexend"/>
              <a:sym typeface="Lexend"/>
            </a:endParaRPr>
          </a:p>
          <a:p>
            <a:pPr marL="0" marR="0" lvl="0" indent="0" algn="ctr" rtl="0">
              <a:lnSpc>
                <a:spcPct val="100000"/>
              </a:lnSpc>
              <a:spcBef>
                <a:spcPts val="0"/>
              </a:spcBef>
              <a:spcAft>
                <a:spcPts val="0"/>
              </a:spcAft>
              <a:buNone/>
            </a:pPr>
            <a:endParaRPr sz="1200" i="0" u="none" strike="noStrike" cap="none">
              <a:solidFill>
                <a:schemeClr val="lt1"/>
              </a:solidFill>
              <a:latin typeface="Lexend"/>
              <a:ea typeface="Lexend"/>
              <a:cs typeface="Lexend"/>
              <a:sym typeface="Lexend"/>
            </a:endParaRPr>
          </a:p>
        </p:txBody>
      </p:sp>
      <p:sp>
        <p:nvSpPr>
          <p:cNvPr id="107" name="Google Shape;107;p13"/>
          <p:cNvSpPr/>
          <p:nvPr/>
        </p:nvSpPr>
        <p:spPr>
          <a:xfrm>
            <a:off x="3170450" y="2543850"/>
            <a:ext cx="3459000" cy="1278600"/>
          </a:xfrm>
          <a:custGeom>
            <a:avLst/>
            <a:gdLst/>
            <a:ahLst/>
            <a:cxnLst/>
            <a:rect l="l" t="t" r="r" b="b"/>
            <a:pathLst>
              <a:path w="120000" h="120000" extrusionOk="0">
                <a:moveTo>
                  <a:pt x="0" y="0"/>
                </a:moveTo>
                <a:lnTo>
                  <a:pt x="120000" y="0"/>
                </a:lnTo>
                <a:lnTo>
                  <a:pt x="120000" y="120000"/>
                </a:lnTo>
                <a:lnTo>
                  <a:pt x="0" y="120000"/>
                </a:lnTo>
                <a:close/>
              </a:path>
              <a:path w="120000" h="120000" fill="none" extrusionOk="0">
                <a:moveTo>
                  <a:pt x="60098" y="123035"/>
                </a:moveTo>
                <a:lnTo>
                  <a:pt x="62731" y="144922"/>
                </a:lnTo>
              </a:path>
            </a:pathLst>
          </a:custGeom>
          <a:solidFill>
            <a:schemeClr val="accent1"/>
          </a:solidFill>
          <a:ln w="25400" cap="flat" cmpd="sng">
            <a:solidFill>
              <a:srgbClr val="31538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GB" sz="1500" i="0" u="none" strike="noStrike" cap="none">
                <a:solidFill>
                  <a:schemeClr val="lt1"/>
                </a:solidFill>
                <a:latin typeface="Lexend"/>
                <a:ea typeface="Lexend"/>
                <a:cs typeface="Lexend"/>
                <a:sym typeface="Lexend"/>
              </a:rPr>
              <a:t>Term 6: Kodu </a:t>
            </a:r>
            <a:r>
              <a:rPr lang="en-GB" sz="1500">
                <a:solidFill>
                  <a:schemeClr val="lt1"/>
                </a:solidFill>
                <a:latin typeface="Lexend"/>
                <a:ea typeface="Lexend"/>
                <a:cs typeface="Lexend"/>
                <a:sym typeface="Lexend"/>
              </a:rPr>
              <a:t>/ </a:t>
            </a:r>
            <a:r>
              <a:rPr lang="en-GB" sz="1500" i="0" u="none" strike="noStrike" cap="none">
                <a:solidFill>
                  <a:schemeClr val="lt1"/>
                </a:solidFill>
                <a:latin typeface="Lexend"/>
                <a:ea typeface="Lexend"/>
                <a:cs typeface="Lexend"/>
                <a:sym typeface="Lexend"/>
              </a:rPr>
              <a:t>Python Advance</a:t>
            </a:r>
            <a:endParaRPr sz="1700">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a:solidFill>
                  <a:schemeClr val="lt1"/>
                </a:solidFill>
                <a:latin typeface="Lexend"/>
                <a:ea typeface="Lexend"/>
                <a:cs typeface="Lexend"/>
                <a:sym typeface="Lexend"/>
              </a:rPr>
              <a:t>End of year assessment</a:t>
            </a:r>
            <a:endParaRPr sz="1200">
              <a:solidFill>
                <a:schemeClr val="lt1"/>
              </a:solidFill>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Kodu </a:t>
            </a:r>
            <a:r>
              <a:rPr lang="en-GB" sz="1200">
                <a:solidFill>
                  <a:schemeClr val="lt1"/>
                </a:solidFill>
                <a:latin typeface="Lexend"/>
                <a:ea typeface="Lexend"/>
                <a:cs typeface="Lexend"/>
                <a:sym typeface="Lexend"/>
              </a:rPr>
              <a:t>g</a:t>
            </a:r>
            <a:r>
              <a:rPr lang="en-GB" sz="1200" i="0" u="none" strike="noStrike" cap="none">
                <a:solidFill>
                  <a:schemeClr val="lt1"/>
                </a:solidFill>
                <a:latin typeface="Lexend"/>
                <a:ea typeface="Lexend"/>
                <a:cs typeface="Lexend"/>
                <a:sym typeface="Lexend"/>
              </a:rPr>
              <a:t>ame </a:t>
            </a:r>
            <a:r>
              <a:rPr lang="en-GB" sz="1200">
                <a:solidFill>
                  <a:schemeClr val="lt1"/>
                </a:solidFill>
                <a:latin typeface="Lexend"/>
                <a:ea typeface="Lexend"/>
                <a:cs typeface="Lexend"/>
                <a:sym typeface="Lexend"/>
              </a:rPr>
              <a:t>d</a:t>
            </a:r>
            <a:r>
              <a:rPr lang="en-GB" sz="1200" i="0" u="none" strike="noStrike" cap="none">
                <a:solidFill>
                  <a:schemeClr val="lt1"/>
                </a:solidFill>
                <a:latin typeface="Lexend"/>
                <a:ea typeface="Lexend"/>
                <a:cs typeface="Lexend"/>
                <a:sym typeface="Lexend"/>
              </a:rPr>
              <a:t>esign</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Python 3 – Turtle </a:t>
            </a:r>
            <a:endParaRPr sz="1200" i="0" u="none" strike="noStrike" cap="none">
              <a:solidFill>
                <a:schemeClr val="lt1"/>
              </a:solidFill>
              <a:latin typeface="Lexend"/>
              <a:ea typeface="Lexend"/>
              <a:cs typeface="Lexend"/>
              <a:sym typeface="Lexend"/>
            </a:endParaRPr>
          </a:p>
          <a:p>
            <a:pPr marL="0" marR="0" lvl="0" indent="0" algn="ctr" rtl="0">
              <a:lnSpc>
                <a:spcPct val="100000"/>
              </a:lnSpc>
              <a:spcBef>
                <a:spcPts val="0"/>
              </a:spcBef>
              <a:spcAft>
                <a:spcPts val="0"/>
              </a:spcAft>
              <a:buNone/>
            </a:pPr>
            <a:endParaRPr sz="1200" i="0" u="none" strike="noStrike" cap="none">
              <a:solidFill>
                <a:schemeClr val="lt1"/>
              </a:solidFill>
              <a:latin typeface="Lexend"/>
              <a:ea typeface="Lexend"/>
              <a:cs typeface="Lexend"/>
              <a:sym typeface="Lexend"/>
            </a:endParaRPr>
          </a:p>
        </p:txBody>
      </p:sp>
      <p:sp>
        <p:nvSpPr>
          <p:cNvPr id="108" name="Google Shape;108;p13"/>
          <p:cNvSpPr/>
          <p:nvPr/>
        </p:nvSpPr>
        <p:spPr>
          <a:xfrm rot="-5400000">
            <a:off x="257103" y="10218761"/>
            <a:ext cx="3361399" cy="2211800"/>
          </a:xfrm>
          <a:prstGeom prst="blockArc">
            <a:avLst>
              <a:gd name="adj1" fmla="val 10795083"/>
              <a:gd name="adj2" fmla="val 156513"/>
              <a:gd name="adj3" fmla="val 28217"/>
            </a:avLst>
          </a:prstGeom>
          <a:solidFill>
            <a:srgbClr val="FA7EEB"/>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Arial"/>
              <a:ea typeface="Arial"/>
              <a:cs typeface="Arial"/>
              <a:sym typeface="Arial"/>
            </a:endParaRPr>
          </a:p>
        </p:txBody>
      </p:sp>
      <p:sp>
        <p:nvSpPr>
          <p:cNvPr id="109" name="Google Shape;109;p13"/>
          <p:cNvSpPr/>
          <p:nvPr/>
        </p:nvSpPr>
        <p:spPr>
          <a:xfrm>
            <a:off x="1914830" y="12366909"/>
            <a:ext cx="3161907" cy="666584"/>
          </a:xfrm>
          <a:prstGeom prst="rect">
            <a:avLst/>
          </a:prstGeom>
          <a:solidFill>
            <a:srgbClr val="FA7EEB"/>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lt1"/>
              </a:solidFill>
              <a:latin typeface="Arial"/>
              <a:ea typeface="Arial"/>
              <a:cs typeface="Arial"/>
              <a:sym typeface="Arial"/>
            </a:endParaRPr>
          </a:p>
        </p:txBody>
      </p:sp>
      <p:sp>
        <p:nvSpPr>
          <p:cNvPr id="110" name="Google Shape;110;p13"/>
          <p:cNvSpPr/>
          <p:nvPr/>
        </p:nvSpPr>
        <p:spPr>
          <a:xfrm rot="5400000" flipH="1">
            <a:off x="5573685" y="7439067"/>
            <a:ext cx="3361400" cy="2253577"/>
          </a:xfrm>
          <a:prstGeom prst="blockArc">
            <a:avLst>
              <a:gd name="adj1" fmla="val 10800000"/>
              <a:gd name="adj2" fmla="val 1572"/>
              <a:gd name="adj3" fmla="val 27649"/>
            </a:avLst>
          </a:prstGeom>
          <a:solidFill>
            <a:srgbClr val="59FF6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Arial"/>
              <a:ea typeface="Arial"/>
              <a:cs typeface="Arial"/>
              <a:sym typeface="Arial"/>
            </a:endParaRPr>
          </a:p>
        </p:txBody>
      </p:sp>
      <p:sp>
        <p:nvSpPr>
          <p:cNvPr id="111" name="Google Shape;111;p13"/>
          <p:cNvSpPr/>
          <p:nvPr/>
        </p:nvSpPr>
        <p:spPr>
          <a:xfrm>
            <a:off x="1898195" y="9634962"/>
            <a:ext cx="3147384" cy="662126"/>
          </a:xfrm>
          <a:prstGeom prst="rect">
            <a:avLst/>
          </a:prstGeom>
          <a:solidFill>
            <a:srgbClr val="FA7EEB"/>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lt1"/>
              </a:solidFill>
              <a:latin typeface="Arial"/>
              <a:ea typeface="Arial"/>
              <a:cs typeface="Arial"/>
              <a:sym typeface="Arial"/>
            </a:endParaRPr>
          </a:p>
        </p:txBody>
      </p:sp>
      <p:sp>
        <p:nvSpPr>
          <p:cNvPr id="112" name="Google Shape;112;p13"/>
          <p:cNvSpPr/>
          <p:nvPr/>
        </p:nvSpPr>
        <p:spPr>
          <a:xfrm>
            <a:off x="4989442" y="9612669"/>
            <a:ext cx="2333135" cy="637117"/>
          </a:xfrm>
          <a:prstGeom prst="rect">
            <a:avLst/>
          </a:prstGeom>
          <a:solidFill>
            <a:srgbClr val="59FF6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lt1"/>
              </a:solidFill>
              <a:latin typeface="Arial"/>
              <a:ea typeface="Arial"/>
              <a:cs typeface="Arial"/>
              <a:sym typeface="Arial"/>
            </a:endParaRPr>
          </a:p>
        </p:txBody>
      </p:sp>
      <p:sp>
        <p:nvSpPr>
          <p:cNvPr id="113" name="Google Shape;113;p13"/>
          <p:cNvSpPr/>
          <p:nvPr/>
        </p:nvSpPr>
        <p:spPr>
          <a:xfrm>
            <a:off x="4935120" y="6885977"/>
            <a:ext cx="2354302" cy="620503"/>
          </a:xfrm>
          <a:prstGeom prst="rect">
            <a:avLst/>
          </a:prstGeom>
          <a:solidFill>
            <a:srgbClr val="59FF6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lt1"/>
              </a:solidFill>
              <a:latin typeface="Arial"/>
              <a:ea typeface="Arial"/>
              <a:cs typeface="Arial"/>
              <a:sym typeface="Arial"/>
            </a:endParaRPr>
          </a:p>
        </p:txBody>
      </p:sp>
      <p:sp>
        <p:nvSpPr>
          <p:cNvPr id="114" name="Google Shape;114;p13"/>
          <p:cNvSpPr/>
          <p:nvPr/>
        </p:nvSpPr>
        <p:spPr>
          <a:xfrm rot="-5400000">
            <a:off x="130362" y="4737781"/>
            <a:ext cx="3361401" cy="2211800"/>
          </a:xfrm>
          <a:prstGeom prst="blockArc">
            <a:avLst>
              <a:gd name="adj1" fmla="val 10795083"/>
              <a:gd name="adj2" fmla="val 156513"/>
              <a:gd name="adj3" fmla="val 28217"/>
            </a:avLst>
          </a:prstGeom>
          <a:solidFill>
            <a:srgbClr val="FA7EEB"/>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Arial"/>
              <a:ea typeface="Arial"/>
              <a:cs typeface="Arial"/>
              <a:sym typeface="Arial"/>
            </a:endParaRPr>
          </a:p>
        </p:txBody>
      </p:sp>
      <p:sp>
        <p:nvSpPr>
          <p:cNvPr id="115" name="Google Shape;115;p13"/>
          <p:cNvSpPr/>
          <p:nvPr/>
        </p:nvSpPr>
        <p:spPr>
          <a:xfrm>
            <a:off x="1788090" y="6885929"/>
            <a:ext cx="3161907" cy="666584"/>
          </a:xfrm>
          <a:prstGeom prst="rect">
            <a:avLst/>
          </a:prstGeom>
          <a:solidFill>
            <a:srgbClr val="FA7EEB"/>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lt1"/>
              </a:solidFill>
              <a:latin typeface="Arial"/>
              <a:ea typeface="Arial"/>
              <a:cs typeface="Arial"/>
              <a:sym typeface="Arial"/>
            </a:endParaRPr>
          </a:p>
        </p:txBody>
      </p:sp>
      <p:sp>
        <p:nvSpPr>
          <p:cNvPr id="116" name="Google Shape;116;p13"/>
          <p:cNvSpPr/>
          <p:nvPr/>
        </p:nvSpPr>
        <p:spPr>
          <a:xfrm rot="5400000" flipH="1">
            <a:off x="5446945" y="1958087"/>
            <a:ext cx="3361400" cy="2253577"/>
          </a:xfrm>
          <a:prstGeom prst="blockArc">
            <a:avLst>
              <a:gd name="adj1" fmla="val 10800000"/>
              <a:gd name="adj2" fmla="val 1572"/>
              <a:gd name="adj3" fmla="val 27649"/>
            </a:avLst>
          </a:prstGeom>
          <a:solidFill>
            <a:srgbClr val="59FF6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Arial"/>
              <a:ea typeface="Arial"/>
              <a:cs typeface="Arial"/>
              <a:sym typeface="Arial"/>
            </a:endParaRPr>
          </a:p>
        </p:txBody>
      </p:sp>
      <p:sp>
        <p:nvSpPr>
          <p:cNvPr id="117" name="Google Shape;117;p13"/>
          <p:cNvSpPr/>
          <p:nvPr/>
        </p:nvSpPr>
        <p:spPr>
          <a:xfrm>
            <a:off x="1771455" y="4153982"/>
            <a:ext cx="3147384" cy="612367"/>
          </a:xfrm>
          <a:prstGeom prst="rect">
            <a:avLst/>
          </a:prstGeom>
          <a:solidFill>
            <a:srgbClr val="FA7EEB"/>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lt1"/>
              </a:solidFill>
              <a:latin typeface="Arial"/>
              <a:ea typeface="Arial"/>
              <a:cs typeface="Arial"/>
              <a:sym typeface="Arial"/>
            </a:endParaRPr>
          </a:p>
        </p:txBody>
      </p:sp>
      <p:sp>
        <p:nvSpPr>
          <p:cNvPr id="118" name="Google Shape;118;p13"/>
          <p:cNvSpPr/>
          <p:nvPr/>
        </p:nvSpPr>
        <p:spPr>
          <a:xfrm>
            <a:off x="4890973" y="4149339"/>
            <a:ext cx="2243843" cy="610152"/>
          </a:xfrm>
          <a:prstGeom prst="rect">
            <a:avLst/>
          </a:prstGeom>
          <a:solidFill>
            <a:srgbClr val="59FF6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lt1"/>
              </a:solidFill>
              <a:latin typeface="Arial"/>
              <a:ea typeface="Arial"/>
              <a:cs typeface="Arial"/>
              <a:sym typeface="Arial"/>
            </a:endParaRPr>
          </a:p>
        </p:txBody>
      </p:sp>
      <p:sp>
        <p:nvSpPr>
          <p:cNvPr id="119" name="Google Shape;119;p13"/>
          <p:cNvSpPr/>
          <p:nvPr/>
        </p:nvSpPr>
        <p:spPr>
          <a:xfrm>
            <a:off x="4797435" y="1402066"/>
            <a:ext cx="2354302" cy="610153"/>
          </a:xfrm>
          <a:prstGeom prst="rect">
            <a:avLst/>
          </a:prstGeom>
          <a:solidFill>
            <a:srgbClr val="59FF6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lt1"/>
              </a:solidFill>
              <a:highlight>
                <a:srgbClr val="59FF69"/>
              </a:highlight>
              <a:latin typeface="Arial"/>
              <a:ea typeface="Arial"/>
              <a:cs typeface="Arial"/>
              <a:sym typeface="Arial"/>
            </a:endParaRPr>
          </a:p>
        </p:txBody>
      </p:sp>
      <p:sp>
        <p:nvSpPr>
          <p:cNvPr id="120" name="Google Shape;120;p13"/>
          <p:cNvSpPr/>
          <p:nvPr/>
        </p:nvSpPr>
        <p:spPr>
          <a:xfrm>
            <a:off x="278551" y="18624077"/>
            <a:ext cx="9195058" cy="1072380"/>
          </a:xfrm>
          <a:prstGeom prst="rect">
            <a:avLst/>
          </a:prstGeom>
          <a:solidFill>
            <a:schemeClr val="accent1"/>
          </a:solidFill>
          <a:ln w="25400" cap="flat" cmpd="sng">
            <a:solidFill>
              <a:srgbClr val="31538F"/>
            </a:solidFill>
            <a:prstDash val="solid"/>
            <a:round/>
            <a:headEnd type="none" w="sm" len="sm"/>
            <a:tailEnd type="none" w="sm" len="sm"/>
          </a:ln>
        </p:spPr>
        <p:txBody>
          <a:bodyPr spcFirstLastPara="1" wrap="square" lIns="91425" tIns="45700" rIns="91425" bIns="45700" anchor="ctr" anchorCtr="0">
            <a:noAutofit/>
          </a:bodyPr>
          <a:lstStyle/>
          <a:p>
            <a:pPr marL="457200" marR="0" lvl="0" indent="-298450" algn="just" rtl="0">
              <a:lnSpc>
                <a:spcPct val="100000"/>
              </a:lnSpc>
              <a:spcBef>
                <a:spcPts val="0"/>
              </a:spcBef>
              <a:spcAft>
                <a:spcPts val="0"/>
              </a:spcAft>
              <a:buClr>
                <a:schemeClr val="lt1"/>
              </a:buClr>
              <a:buSzPts val="1100"/>
              <a:buFont typeface="Lexend"/>
              <a:buChar char="●"/>
            </a:pPr>
            <a:r>
              <a:rPr lang="en-GB" sz="1100" i="0" u="none" strike="noStrike" cap="none">
                <a:solidFill>
                  <a:schemeClr val="lt1"/>
                </a:solidFill>
                <a:latin typeface="Lexend"/>
                <a:ea typeface="Lexend"/>
                <a:cs typeface="Lexend"/>
                <a:sym typeface="Lexend"/>
              </a:rPr>
              <a:t>Our KS3 spiral curriculum has a learning approach where all students from Year 7 through Year 9 engage in a consistent sequence of termly projects:</a:t>
            </a:r>
            <a:r>
              <a:rPr lang="en-GB" sz="1100" b="1" i="0" u="none" strike="noStrike" cap="none">
                <a:solidFill>
                  <a:schemeClr val="lt1"/>
                </a:solidFill>
                <a:latin typeface="Lexend"/>
                <a:ea typeface="Lexend"/>
                <a:cs typeface="Lexend"/>
                <a:sym typeface="Lexend"/>
              </a:rPr>
              <a:t> Digital Literacy, Computers &amp; Networks, Python 3 Programming, Computational Thinking, and Data Science. </a:t>
            </a:r>
            <a:endParaRPr sz="1100" b="1" i="0" u="none" strike="noStrike" cap="none">
              <a:solidFill>
                <a:schemeClr val="lt1"/>
              </a:solidFill>
              <a:latin typeface="Lexend"/>
              <a:ea typeface="Lexend"/>
              <a:cs typeface="Lexend"/>
              <a:sym typeface="Lexend"/>
            </a:endParaRPr>
          </a:p>
          <a:p>
            <a:pPr marL="457200" marR="0" lvl="0" indent="-298450" algn="just" rtl="0">
              <a:lnSpc>
                <a:spcPct val="100000"/>
              </a:lnSpc>
              <a:spcBef>
                <a:spcPts val="0"/>
              </a:spcBef>
              <a:spcAft>
                <a:spcPts val="0"/>
              </a:spcAft>
              <a:buClr>
                <a:schemeClr val="lt1"/>
              </a:buClr>
              <a:buSzPts val="1100"/>
              <a:buFont typeface="Lexend"/>
              <a:buChar char="●"/>
            </a:pPr>
            <a:r>
              <a:rPr lang="en-GB" sz="1100" i="0" u="none" strike="noStrike" cap="none">
                <a:solidFill>
                  <a:schemeClr val="lt1"/>
                </a:solidFill>
                <a:latin typeface="Lexend"/>
                <a:ea typeface="Lexend"/>
                <a:cs typeface="Lexend"/>
                <a:sym typeface="Lexend"/>
              </a:rPr>
              <a:t>This progressive, spiral approach ensures that students continually build on their prior knowledge, allowing for cumulative learning and embedding of core principles.  However, the level of challenge and depth of study increases progressively with each advancing year group, ensuring a well-sequenced and knowledge-rich curriculum.</a:t>
            </a:r>
            <a:endParaRPr sz="1100" i="0" u="none" strike="noStrike" cap="none">
              <a:solidFill>
                <a:schemeClr val="lt1"/>
              </a:solidFill>
              <a:latin typeface="Lexend"/>
              <a:ea typeface="Lexend"/>
              <a:cs typeface="Lexend"/>
              <a:sym typeface="Lexend"/>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14"/>
          <p:cNvSpPr/>
          <p:nvPr/>
        </p:nvSpPr>
        <p:spPr>
          <a:xfrm>
            <a:off x="7179697" y="17133264"/>
            <a:ext cx="1196063" cy="461665"/>
          </a:xfrm>
          <a:prstGeom prst="wedgeRoundRectCallout">
            <a:avLst>
              <a:gd name="adj1" fmla="val -20833"/>
              <a:gd name="adj2" fmla="val 62500"/>
              <a:gd name="adj3" fmla="val 0"/>
            </a:avLst>
          </a:prstGeom>
          <a:gradFill>
            <a:gsLst>
              <a:gs pos="0">
                <a:srgbClr val="9A9A9A"/>
              </a:gs>
              <a:gs pos="50000">
                <a:srgbClr val="8D8D8D"/>
              </a:gs>
              <a:gs pos="100000">
                <a:srgbClr val="787878"/>
              </a:gs>
            </a:gsLst>
            <a:lin ang="5400000" scaled="0"/>
          </a:gra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Arial"/>
              <a:ea typeface="Arial"/>
              <a:cs typeface="Arial"/>
              <a:sym typeface="Arial"/>
            </a:endParaRPr>
          </a:p>
        </p:txBody>
      </p:sp>
      <p:sp>
        <p:nvSpPr>
          <p:cNvPr id="127" name="Google Shape;127;p14"/>
          <p:cNvSpPr/>
          <p:nvPr/>
        </p:nvSpPr>
        <p:spPr>
          <a:xfrm>
            <a:off x="32054" y="-5456"/>
            <a:ext cx="9726896" cy="19283386"/>
          </a:xfrm>
          <a:prstGeom prst="rect">
            <a:avLst/>
          </a:prstGeom>
          <a:solidFill>
            <a:srgbClr val="1448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lt1"/>
              </a:solidFill>
              <a:latin typeface="Arial"/>
              <a:ea typeface="Arial"/>
              <a:cs typeface="Arial"/>
              <a:sym typeface="Arial"/>
            </a:endParaRPr>
          </a:p>
        </p:txBody>
      </p:sp>
      <p:sp>
        <p:nvSpPr>
          <p:cNvPr id="128" name="Google Shape;128;p14"/>
          <p:cNvSpPr/>
          <p:nvPr/>
        </p:nvSpPr>
        <p:spPr>
          <a:xfrm>
            <a:off x="122749" y="87026"/>
            <a:ext cx="9502500" cy="19076100"/>
          </a:xfrm>
          <a:prstGeom prst="rect">
            <a:avLst/>
          </a:prstGeom>
          <a:solidFill>
            <a:srgbClr val="DDEAF6"/>
          </a:solidFill>
          <a:ln w="19050" cap="flat" cmpd="sng">
            <a:solidFill>
              <a:srgbClr val="3F3F3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9" name="Google Shape;129;p14"/>
          <p:cNvSpPr/>
          <p:nvPr/>
        </p:nvSpPr>
        <p:spPr>
          <a:xfrm rot="-5400000">
            <a:off x="1781839" y="16563787"/>
            <a:ext cx="2925947" cy="2184400"/>
          </a:xfrm>
          <a:prstGeom prst="blockArc">
            <a:avLst>
              <a:gd name="adj1" fmla="val 10439715"/>
              <a:gd name="adj2" fmla="val 156513"/>
              <a:gd name="adj3" fmla="val 28217"/>
            </a:avLst>
          </a:prstGeom>
          <a:solidFill>
            <a:srgbClr val="00206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Arial"/>
              <a:ea typeface="Arial"/>
              <a:cs typeface="Arial"/>
              <a:sym typeface="Arial"/>
            </a:endParaRPr>
          </a:p>
        </p:txBody>
      </p:sp>
      <p:sp>
        <p:nvSpPr>
          <p:cNvPr id="130" name="Google Shape;130;p14"/>
          <p:cNvSpPr/>
          <p:nvPr/>
        </p:nvSpPr>
        <p:spPr>
          <a:xfrm>
            <a:off x="3236907" y="18487986"/>
            <a:ext cx="2616892" cy="62603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lt1"/>
              </a:solidFill>
              <a:latin typeface="Arial"/>
              <a:ea typeface="Arial"/>
              <a:cs typeface="Arial"/>
              <a:sym typeface="Arial"/>
            </a:endParaRPr>
          </a:p>
        </p:txBody>
      </p:sp>
      <p:sp>
        <p:nvSpPr>
          <p:cNvPr id="131" name="Google Shape;131;p14"/>
          <p:cNvSpPr/>
          <p:nvPr/>
        </p:nvSpPr>
        <p:spPr>
          <a:xfrm rot="5400000" flipH="1">
            <a:off x="3786427" y="13633578"/>
            <a:ext cx="4017601" cy="2325134"/>
          </a:xfrm>
          <a:prstGeom prst="blockArc">
            <a:avLst>
              <a:gd name="adj1" fmla="val 10800000"/>
              <a:gd name="adj2" fmla="val 1572"/>
              <a:gd name="adj3" fmla="val 27649"/>
            </a:avLst>
          </a:prstGeom>
          <a:solidFill>
            <a:srgbClr val="FFFF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Arial"/>
              <a:ea typeface="Arial"/>
              <a:cs typeface="Arial"/>
              <a:sym typeface="Arial"/>
            </a:endParaRPr>
          </a:p>
        </p:txBody>
      </p:sp>
      <p:sp>
        <p:nvSpPr>
          <p:cNvPr id="132" name="Google Shape;132;p14"/>
          <p:cNvSpPr/>
          <p:nvPr/>
        </p:nvSpPr>
        <p:spPr>
          <a:xfrm>
            <a:off x="3185027" y="16193014"/>
            <a:ext cx="1426774" cy="621843"/>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lt1"/>
              </a:solidFill>
              <a:latin typeface="Arial"/>
              <a:ea typeface="Arial"/>
              <a:cs typeface="Arial"/>
              <a:sym typeface="Arial"/>
            </a:endParaRPr>
          </a:p>
        </p:txBody>
      </p:sp>
      <p:sp>
        <p:nvSpPr>
          <p:cNvPr id="133" name="Google Shape;133;p14"/>
          <p:cNvSpPr/>
          <p:nvPr/>
        </p:nvSpPr>
        <p:spPr>
          <a:xfrm>
            <a:off x="4619480" y="16193014"/>
            <a:ext cx="1234318" cy="647686"/>
          </a:xfrm>
          <a:prstGeom prst="rect">
            <a:avLst/>
          </a:prstGeom>
          <a:solidFill>
            <a:srgbClr val="FFFF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lt1"/>
              </a:solidFill>
              <a:latin typeface="Arial"/>
              <a:ea typeface="Arial"/>
              <a:cs typeface="Arial"/>
              <a:sym typeface="Arial"/>
            </a:endParaRPr>
          </a:p>
        </p:txBody>
      </p:sp>
      <p:pic>
        <p:nvPicPr>
          <p:cNvPr id="134" name="Google Shape;134;p14" descr="https://static.thenounproject.com/png/996079-200.png"/>
          <p:cNvPicPr preferRelativeResize="0"/>
          <p:nvPr/>
        </p:nvPicPr>
        <p:blipFill rotWithShape="1">
          <a:blip r:embed="rId3">
            <a:alphaModFix/>
          </a:blip>
          <a:srcRect/>
          <a:stretch/>
        </p:blipFill>
        <p:spPr>
          <a:xfrm>
            <a:off x="5010824" y="23669191"/>
            <a:ext cx="150239" cy="150239"/>
          </a:xfrm>
          <a:prstGeom prst="rect">
            <a:avLst/>
          </a:prstGeom>
          <a:noFill/>
          <a:ln>
            <a:noFill/>
          </a:ln>
        </p:spPr>
      </p:pic>
      <p:sp>
        <p:nvSpPr>
          <p:cNvPr id="135" name="Google Shape;135;p14"/>
          <p:cNvSpPr txBox="1"/>
          <p:nvPr/>
        </p:nvSpPr>
        <p:spPr>
          <a:xfrm>
            <a:off x="244584" y="159799"/>
            <a:ext cx="8405100" cy="4926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200"/>
              <a:buFont typeface="Arial"/>
              <a:buNone/>
            </a:pPr>
            <a:r>
              <a:rPr lang="en-GB" sz="2600" i="0" u="none" strike="noStrike" cap="none">
                <a:solidFill>
                  <a:schemeClr val="dk1"/>
                </a:solidFill>
                <a:latin typeface="Lexend"/>
                <a:ea typeface="Lexend"/>
                <a:cs typeface="Lexend"/>
                <a:sym typeface="Lexend"/>
              </a:rPr>
              <a:t>Key Stage 4: Computer Science Learning Journey</a:t>
            </a:r>
            <a:endParaRPr sz="600" i="0" u="none" strike="noStrike" cap="none">
              <a:solidFill>
                <a:srgbClr val="000000"/>
              </a:solidFill>
              <a:latin typeface="Lexend"/>
              <a:ea typeface="Lexend"/>
              <a:cs typeface="Lexend"/>
              <a:sym typeface="Lexend"/>
            </a:endParaRPr>
          </a:p>
        </p:txBody>
      </p:sp>
      <p:pic>
        <p:nvPicPr>
          <p:cNvPr id="136" name="Google Shape;136;p14"/>
          <p:cNvPicPr preferRelativeResize="0"/>
          <p:nvPr/>
        </p:nvPicPr>
        <p:blipFill rotWithShape="1">
          <a:blip r:embed="rId4">
            <a:alphaModFix/>
          </a:blip>
          <a:srcRect/>
          <a:stretch/>
        </p:blipFill>
        <p:spPr>
          <a:xfrm>
            <a:off x="8542975" y="120077"/>
            <a:ext cx="1123200" cy="1123217"/>
          </a:xfrm>
          <a:prstGeom prst="rect">
            <a:avLst/>
          </a:prstGeom>
          <a:noFill/>
          <a:ln>
            <a:noFill/>
          </a:ln>
        </p:spPr>
      </p:pic>
      <p:sp>
        <p:nvSpPr>
          <p:cNvPr id="137" name="Google Shape;137;p14"/>
          <p:cNvSpPr/>
          <p:nvPr/>
        </p:nvSpPr>
        <p:spPr>
          <a:xfrm>
            <a:off x="3481425" y="984450"/>
            <a:ext cx="1575000" cy="1123200"/>
          </a:xfrm>
          <a:prstGeom prst="rect">
            <a:avLst/>
          </a:prstGeom>
          <a:solidFill>
            <a:schemeClr val="accent1"/>
          </a:solidFill>
          <a:ln w="25400" cap="flat" cmpd="sng">
            <a:solidFill>
              <a:srgbClr val="31538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GB" sz="1300" i="0" u="none" strike="noStrike" cap="none">
                <a:solidFill>
                  <a:schemeClr val="lt1"/>
                </a:solidFill>
                <a:latin typeface="Lexend"/>
                <a:ea typeface="Lexend"/>
                <a:cs typeface="Lexend"/>
                <a:sym typeface="Lexend"/>
              </a:rPr>
              <a:t>Next Steps:</a:t>
            </a:r>
            <a:endParaRPr sz="1300">
              <a:latin typeface="Lexend"/>
              <a:ea typeface="Lexend"/>
              <a:cs typeface="Lexend"/>
              <a:sym typeface="Lexend"/>
            </a:endParaRPr>
          </a:p>
          <a:p>
            <a:pPr marL="171450" marR="0" lvl="0" indent="-1651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T Level </a:t>
            </a:r>
            <a:endParaRPr sz="1300">
              <a:latin typeface="Lexend"/>
              <a:ea typeface="Lexend"/>
              <a:cs typeface="Lexend"/>
              <a:sym typeface="Lexend"/>
            </a:endParaRPr>
          </a:p>
          <a:p>
            <a:pPr marL="171450" marR="0" lvl="0" indent="-1651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BTEC</a:t>
            </a:r>
            <a:endParaRPr sz="1300">
              <a:latin typeface="Lexend"/>
              <a:ea typeface="Lexend"/>
              <a:cs typeface="Lexend"/>
              <a:sym typeface="Lexend"/>
            </a:endParaRPr>
          </a:p>
          <a:p>
            <a:pPr marL="171450" marR="0" lvl="0" indent="-1651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Apprenticeship</a:t>
            </a:r>
            <a:endParaRPr sz="1300">
              <a:latin typeface="Lexend"/>
              <a:ea typeface="Lexend"/>
              <a:cs typeface="Lexend"/>
              <a:sym typeface="Lexend"/>
            </a:endParaRPr>
          </a:p>
          <a:p>
            <a:pPr marL="171450" marR="0" lvl="0" indent="-1651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A level</a:t>
            </a:r>
            <a:endParaRPr sz="1300">
              <a:latin typeface="Lexend"/>
              <a:ea typeface="Lexend"/>
              <a:cs typeface="Lexend"/>
              <a:sym typeface="Lexend"/>
            </a:endParaRPr>
          </a:p>
        </p:txBody>
      </p:sp>
      <p:sp>
        <p:nvSpPr>
          <p:cNvPr id="138" name="Google Shape;138;p14"/>
          <p:cNvSpPr/>
          <p:nvPr/>
        </p:nvSpPr>
        <p:spPr>
          <a:xfrm rot="-5400000">
            <a:off x="1493419" y="10635906"/>
            <a:ext cx="3350388" cy="2184400"/>
          </a:xfrm>
          <a:prstGeom prst="blockArc">
            <a:avLst>
              <a:gd name="adj1" fmla="val 10794188"/>
              <a:gd name="adj2" fmla="val 156513"/>
              <a:gd name="adj3" fmla="val 28217"/>
            </a:avLst>
          </a:prstGeom>
          <a:solidFill>
            <a:srgbClr val="00206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Arial"/>
              <a:ea typeface="Arial"/>
              <a:cs typeface="Arial"/>
              <a:sym typeface="Arial"/>
            </a:endParaRPr>
          </a:p>
        </p:txBody>
      </p:sp>
      <p:sp>
        <p:nvSpPr>
          <p:cNvPr id="139" name="Google Shape;139;p14"/>
          <p:cNvSpPr/>
          <p:nvPr/>
        </p:nvSpPr>
        <p:spPr>
          <a:xfrm rot="5400000" flipH="1">
            <a:off x="3959538" y="7723915"/>
            <a:ext cx="3663353" cy="2325134"/>
          </a:xfrm>
          <a:prstGeom prst="blockArc">
            <a:avLst>
              <a:gd name="adj1" fmla="val 10800000"/>
              <a:gd name="adj2" fmla="val 1572"/>
              <a:gd name="adj3" fmla="val 27649"/>
            </a:avLst>
          </a:prstGeom>
          <a:solidFill>
            <a:srgbClr val="FFFF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Arial"/>
              <a:ea typeface="Arial"/>
              <a:cs typeface="Arial"/>
              <a:sym typeface="Arial"/>
            </a:endParaRPr>
          </a:p>
        </p:txBody>
      </p:sp>
      <p:sp>
        <p:nvSpPr>
          <p:cNvPr id="140" name="Google Shape;140;p14"/>
          <p:cNvSpPr/>
          <p:nvPr/>
        </p:nvSpPr>
        <p:spPr>
          <a:xfrm rot="-5400000">
            <a:off x="1447073" y="4726474"/>
            <a:ext cx="3663354" cy="2184400"/>
          </a:xfrm>
          <a:prstGeom prst="blockArc">
            <a:avLst>
              <a:gd name="adj1" fmla="val 10794188"/>
              <a:gd name="adj2" fmla="val 156513"/>
              <a:gd name="adj3" fmla="val 28217"/>
            </a:avLst>
          </a:prstGeom>
          <a:solidFill>
            <a:srgbClr val="00206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Arial"/>
              <a:ea typeface="Arial"/>
              <a:cs typeface="Arial"/>
              <a:sym typeface="Arial"/>
            </a:endParaRPr>
          </a:p>
        </p:txBody>
      </p:sp>
      <p:sp>
        <p:nvSpPr>
          <p:cNvPr id="141" name="Google Shape;141;p14"/>
          <p:cNvSpPr/>
          <p:nvPr/>
        </p:nvSpPr>
        <p:spPr>
          <a:xfrm>
            <a:off x="5081608" y="1216504"/>
            <a:ext cx="869505" cy="647686"/>
          </a:xfrm>
          <a:prstGeom prst="rect">
            <a:avLst/>
          </a:prstGeom>
          <a:solidFill>
            <a:srgbClr val="FFFF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lt1"/>
              </a:solidFill>
              <a:latin typeface="Arial"/>
              <a:ea typeface="Arial"/>
              <a:cs typeface="Arial"/>
              <a:sym typeface="Arial"/>
            </a:endParaRPr>
          </a:p>
        </p:txBody>
      </p:sp>
      <p:sp>
        <p:nvSpPr>
          <p:cNvPr id="142" name="Google Shape;142;p14"/>
          <p:cNvSpPr/>
          <p:nvPr/>
        </p:nvSpPr>
        <p:spPr>
          <a:xfrm>
            <a:off x="6386475" y="16627625"/>
            <a:ext cx="2800800" cy="2453100"/>
          </a:xfrm>
          <a:custGeom>
            <a:avLst/>
            <a:gdLst/>
            <a:ahLst/>
            <a:cxnLst/>
            <a:rect l="l" t="t" r="r" b="b"/>
            <a:pathLst>
              <a:path w="120000" h="120000" extrusionOk="0">
                <a:moveTo>
                  <a:pt x="0" y="0"/>
                </a:moveTo>
                <a:lnTo>
                  <a:pt x="120000" y="0"/>
                </a:lnTo>
                <a:lnTo>
                  <a:pt x="120000" y="120000"/>
                </a:lnTo>
                <a:lnTo>
                  <a:pt x="0" y="120000"/>
                </a:lnTo>
                <a:close/>
              </a:path>
              <a:path w="120000" h="120000" fill="none" extrusionOk="0">
                <a:moveTo>
                  <a:pt x="-3126" y="51656"/>
                </a:moveTo>
                <a:lnTo>
                  <a:pt x="-24560" y="89419"/>
                </a:lnTo>
              </a:path>
            </a:pathLst>
          </a:custGeom>
          <a:solidFill>
            <a:schemeClr val="accent1"/>
          </a:solidFill>
          <a:ln w="25400" cap="flat" cmpd="sng">
            <a:solidFill>
              <a:srgbClr val="31538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GB" sz="1500" i="0" u="none" strike="noStrike" cap="none">
                <a:solidFill>
                  <a:schemeClr val="lt1"/>
                </a:solidFill>
                <a:latin typeface="Lexend"/>
                <a:ea typeface="Lexend"/>
                <a:cs typeface="Lexend"/>
                <a:sym typeface="Lexend"/>
              </a:rPr>
              <a:t>Y10 Term 1:</a:t>
            </a:r>
            <a:endParaRPr sz="15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500"/>
              <a:buFont typeface="Lexend"/>
              <a:buChar char="❑"/>
            </a:pPr>
            <a:r>
              <a:rPr lang="en-GB" sz="1500" i="0" u="none" strike="noStrike" cap="none">
                <a:solidFill>
                  <a:schemeClr val="lt1"/>
                </a:solidFill>
                <a:latin typeface="Lexend"/>
                <a:ea typeface="Lexend"/>
                <a:cs typeface="Lexend"/>
                <a:sym typeface="Lexend"/>
              </a:rPr>
              <a:t>Intro to programming</a:t>
            </a:r>
            <a:endParaRPr sz="15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500"/>
              <a:buFont typeface="Lexend"/>
              <a:buChar char="❑"/>
            </a:pPr>
            <a:r>
              <a:rPr lang="en-GB" sz="1500" i="0" u="none" strike="noStrike" cap="none">
                <a:solidFill>
                  <a:schemeClr val="lt1"/>
                </a:solidFill>
                <a:latin typeface="Lexend"/>
                <a:ea typeface="Lexend"/>
                <a:cs typeface="Lexend"/>
                <a:sym typeface="Lexend"/>
              </a:rPr>
              <a:t>Decomposition</a:t>
            </a:r>
            <a:endParaRPr sz="15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500"/>
              <a:buFont typeface="Lexend"/>
              <a:buChar char="❑"/>
            </a:pPr>
            <a:r>
              <a:rPr lang="en-GB" sz="1500" i="0" u="none" strike="noStrike" cap="none">
                <a:solidFill>
                  <a:schemeClr val="lt1"/>
                </a:solidFill>
                <a:latin typeface="Lexend"/>
                <a:ea typeface="Lexend"/>
                <a:cs typeface="Lexend"/>
                <a:sym typeface="Lexend"/>
              </a:rPr>
              <a:t>Algorithms</a:t>
            </a:r>
            <a:endParaRPr sz="15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500"/>
              <a:buFont typeface="Lexend"/>
              <a:buChar char="❑"/>
            </a:pPr>
            <a:r>
              <a:rPr lang="en-GB" sz="1500" i="0" u="none" strike="noStrike" cap="none">
                <a:solidFill>
                  <a:schemeClr val="lt1"/>
                </a:solidFill>
                <a:latin typeface="Lexend"/>
                <a:ea typeface="Lexend"/>
                <a:cs typeface="Lexend"/>
                <a:sym typeface="Lexend"/>
              </a:rPr>
              <a:t>Data types</a:t>
            </a:r>
            <a:endParaRPr sz="15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500"/>
              <a:buFont typeface="Lexend"/>
              <a:buChar char="❑"/>
            </a:pPr>
            <a:r>
              <a:rPr lang="en-GB" sz="1500" i="0" u="none" strike="noStrike" cap="none">
                <a:solidFill>
                  <a:schemeClr val="lt1"/>
                </a:solidFill>
                <a:latin typeface="Lexend"/>
                <a:ea typeface="Lexend"/>
                <a:cs typeface="Lexend"/>
                <a:sym typeface="Lexend"/>
              </a:rPr>
              <a:t>Variables</a:t>
            </a:r>
            <a:endParaRPr sz="15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500"/>
              <a:buFont typeface="Lexend"/>
              <a:buChar char="❑"/>
            </a:pPr>
            <a:r>
              <a:rPr lang="en-GB" sz="1500" i="0" u="none" strike="noStrike" cap="none">
                <a:solidFill>
                  <a:schemeClr val="lt1"/>
                </a:solidFill>
                <a:latin typeface="Lexend"/>
                <a:ea typeface="Lexend"/>
                <a:cs typeface="Lexend"/>
                <a:sym typeface="Lexend"/>
              </a:rPr>
              <a:t>Input </a:t>
            </a:r>
            <a:r>
              <a:rPr lang="en-GB" sz="1500">
                <a:solidFill>
                  <a:schemeClr val="lt1"/>
                </a:solidFill>
                <a:latin typeface="Lexend"/>
                <a:ea typeface="Lexend"/>
                <a:cs typeface="Lexend"/>
                <a:sym typeface="Lexend"/>
              </a:rPr>
              <a:t>&amp; </a:t>
            </a:r>
            <a:r>
              <a:rPr lang="en-GB" sz="1500" i="0" u="none" strike="noStrike" cap="none">
                <a:solidFill>
                  <a:schemeClr val="lt1"/>
                </a:solidFill>
                <a:latin typeface="Lexend"/>
                <a:ea typeface="Lexend"/>
                <a:cs typeface="Lexend"/>
                <a:sym typeface="Lexend"/>
              </a:rPr>
              <a:t>integer functions</a:t>
            </a:r>
            <a:endParaRPr sz="15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500"/>
              <a:buFont typeface="Lexend"/>
              <a:buChar char="❑"/>
            </a:pPr>
            <a:r>
              <a:rPr lang="en-GB" sz="1500" i="0" u="none" strike="noStrike" cap="none">
                <a:solidFill>
                  <a:schemeClr val="lt1"/>
                </a:solidFill>
                <a:latin typeface="Lexend"/>
                <a:ea typeface="Lexend"/>
                <a:cs typeface="Lexend"/>
                <a:sym typeface="Lexend"/>
              </a:rPr>
              <a:t>Debugging tools</a:t>
            </a:r>
            <a:endParaRPr sz="15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500"/>
              <a:buFont typeface="Lexend"/>
              <a:buChar char="❑"/>
            </a:pPr>
            <a:r>
              <a:rPr lang="en-GB" sz="1500" i="0" u="none" strike="noStrike" cap="none">
                <a:solidFill>
                  <a:schemeClr val="lt1"/>
                </a:solidFill>
                <a:latin typeface="Lexend"/>
                <a:ea typeface="Lexend"/>
                <a:cs typeface="Lexend"/>
                <a:sym typeface="Lexend"/>
              </a:rPr>
              <a:t>Flowcharts</a:t>
            </a:r>
            <a:endParaRPr sz="1500">
              <a:latin typeface="Lexend"/>
              <a:ea typeface="Lexend"/>
              <a:cs typeface="Lexend"/>
              <a:sym typeface="Lexend"/>
            </a:endParaRPr>
          </a:p>
        </p:txBody>
      </p:sp>
      <p:sp>
        <p:nvSpPr>
          <p:cNvPr id="143" name="Google Shape;143;p14"/>
          <p:cNvSpPr/>
          <p:nvPr/>
        </p:nvSpPr>
        <p:spPr>
          <a:xfrm>
            <a:off x="253799" y="14728325"/>
            <a:ext cx="1822500" cy="4224600"/>
          </a:xfrm>
          <a:custGeom>
            <a:avLst/>
            <a:gdLst/>
            <a:ahLst/>
            <a:cxnLst/>
            <a:rect l="l" t="t" r="r" b="b"/>
            <a:pathLst>
              <a:path w="120000" h="120000" extrusionOk="0">
                <a:moveTo>
                  <a:pt x="0" y="0"/>
                </a:moveTo>
                <a:lnTo>
                  <a:pt x="120000" y="0"/>
                </a:lnTo>
                <a:lnTo>
                  <a:pt x="120000" y="120000"/>
                </a:lnTo>
                <a:lnTo>
                  <a:pt x="0" y="120000"/>
                </a:lnTo>
                <a:close/>
              </a:path>
              <a:path w="120000" h="120000" fill="none" extrusionOk="0">
                <a:moveTo>
                  <a:pt x="130488" y="60047"/>
                </a:moveTo>
                <a:lnTo>
                  <a:pt x="145422" y="62297"/>
                </a:lnTo>
              </a:path>
            </a:pathLst>
          </a:custGeom>
          <a:solidFill>
            <a:schemeClr val="accent1"/>
          </a:solidFill>
          <a:ln w="25400" cap="flat" cmpd="sng">
            <a:solidFill>
              <a:srgbClr val="31538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GB" sz="1300" i="0" u="none" strike="noStrike" cap="none">
                <a:solidFill>
                  <a:schemeClr val="lt1"/>
                </a:solidFill>
                <a:latin typeface="Lexend"/>
                <a:ea typeface="Lexend"/>
                <a:cs typeface="Lexend"/>
                <a:sym typeface="Lexend"/>
              </a:rPr>
              <a:t>Y10 Term 2:</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String manipulation</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String methods</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if, if else</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Relational operators</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Readability</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Boolean operators</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Repetition (while)</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Two’s complement 2</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Logical binary shifts</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Arithmetic binary shifts</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Hexadecimal</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ASCII</a:t>
            </a:r>
            <a:endParaRPr sz="1300">
              <a:latin typeface="Lexend"/>
              <a:ea typeface="Lexend"/>
              <a:cs typeface="Lexend"/>
              <a:sym typeface="Lexend"/>
            </a:endParaRPr>
          </a:p>
        </p:txBody>
      </p:sp>
      <p:sp>
        <p:nvSpPr>
          <p:cNvPr id="144" name="Google Shape;144;p14"/>
          <p:cNvSpPr/>
          <p:nvPr/>
        </p:nvSpPr>
        <p:spPr>
          <a:xfrm>
            <a:off x="2963368" y="13728601"/>
            <a:ext cx="2427927" cy="2191716"/>
          </a:xfrm>
          <a:custGeom>
            <a:avLst/>
            <a:gdLst/>
            <a:ahLst/>
            <a:cxnLst/>
            <a:rect l="l" t="t" r="r" b="b"/>
            <a:pathLst>
              <a:path w="120000" h="120000" extrusionOk="0">
                <a:moveTo>
                  <a:pt x="0" y="0"/>
                </a:moveTo>
                <a:lnTo>
                  <a:pt x="120000" y="0"/>
                </a:lnTo>
                <a:lnTo>
                  <a:pt x="120000" y="120000"/>
                </a:lnTo>
                <a:lnTo>
                  <a:pt x="0" y="120000"/>
                </a:lnTo>
                <a:close/>
              </a:path>
              <a:path w="120000" h="120000" fill="none" extrusionOk="0">
                <a:moveTo>
                  <a:pt x="81794" y="135533"/>
                </a:moveTo>
                <a:lnTo>
                  <a:pt x="60970" y="117708"/>
                </a:lnTo>
              </a:path>
            </a:pathLst>
          </a:custGeom>
          <a:solidFill>
            <a:schemeClr val="accent1"/>
          </a:solidFill>
          <a:ln w="25400" cap="flat" cmpd="sng">
            <a:solidFill>
              <a:srgbClr val="31538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GB" sz="1300" i="0" u="none" strike="noStrike" cap="none">
                <a:solidFill>
                  <a:schemeClr val="lt1"/>
                </a:solidFill>
                <a:latin typeface="Lexend"/>
                <a:ea typeface="Lexend"/>
                <a:cs typeface="Lexend"/>
                <a:sym typeface="Lexend"/>
              </a:rPr>
              <a:t>Y10 Term 3:</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One-dimensional lists</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for loops</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Range function</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Procedures</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Functions</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Subprograms</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Stored program concept</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Fetch-decode-execute</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Secondary storage </a:t>
            </a:r>
            <a:endParaRPr sz="1300">
              <a:latin typeface="Lexend"/>
              <a:ea typeface="Lexend"/>
              <a:cs typeface="Lexend"/>
              <a:sym typeface="Lexend"/>
            </a:endParaRPr>
          </a:p>
        </p:txBody>
      </p:sp>
      <p:sp>
        <p:nvSpPr>
          <p:cNvPr id="145" name="Google Shape;145;p14"/>
          <p:cNvSpPr/>
          <p:nvPr/>
        </p:nvSpPr>
        <p:spPr>
          <a:xfrm>
            <a:off x="7020162" y="11707828"/>
            <a:ext cx="2476908" cy="2900141"/>
          </a:xfrm>
          <a:custGeom>
            <a:avLst/>
            <a:gdLst/>
            <a:ahLst/>
            <a:cxnLst/>
            <a:rect l="l" t="t" r="r" b="b"/>
            <a:pathLst>
              <a:path w="120000" h="120000" extrusionOk="0">
                <a:moveTo>
                  <a:pt x="0" y="0"/>
                </a:moveTo>
                <a:lnTo>
                  <a:pt x="120000" y="0"/>
                </a:lnTo>
                <a:lnTo>
                  <a:pt x="120000" y="120000"/>
                </a:lnTo>
                <a:lnTo>
                  <a:pt x="0" y="120000"/>
                </a:lnTo>
                <a:close/>
              </a:path>
              <a:path w="120000" h="120000" fill="none" extrusionOk="0">
                <a:moveTo>
                  <a:pt x="-3126" y="51656"/>
                </a:moveTo>
                <a:lnTo>
                  <a:pt x="-25874" y="99152"/>
                </a:lnTo>
              </a:path>
            </a:pathLst>
          </a:custGeom>
          <a:solidFill>
            <a:schemeClr val="accent1"/>
          </a:solidFill>
          <a:ln w="25400" cap="flat" cmpd="sng">
            <a:solidFill>
              <a:srgbClr val="31538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GB" sz="1500" i="0" u="none" strike="noStrike" cap="none">
                <a:solidFill>
                  <a:schemeClr val="lt1"/>
                </a:solidFill>
                <a:latin typeface="Lexend"/>
                <a:ea typeface="Lexend"/>
                <a:cs typeface="Lexend"/>
                <a:sym typeface="Lexend"/>
              </a:rPr>
              <a:t>Y10 Term 4:</a:t>
            </a:r>
            <a:endParaRPr>
              <a:latin typeface="Lexend"/>
              <a:ea typeface="Lexend"/>
              <a:cs typeface="Lexend"/>
              <a:sym typeface="Lexend"/>
            </a:endParaRPr>
          </a:p>
          <a:p>
            <a:pPr marL="285750" marR="0" lvl="0" indent="-285750" algn="l" rtl="0">
              <a:lnSpc>
                <a:spcPct val="100000"/>
              </a:lnSpc>
              <a:spcBef>
                <a:spcPts val="0"/>
              </a:spcBef>
              <a:spcAft>
                <a:spcPts val="0"/>
              </a:spcAft>
              <a:buClr>
                <a:srgbClr val="000000"/>
              </a:buClr>
              <a:buSzPts val="1500"/>
              <a:buFont typeface="Lexend"/>
              <a:buChar char="❑"/>
            </a:pPr>
            <a:r>
              <a:rPr lang="en-GB" sz="1500" i="0" u="none" strike="noStrike" cap="none">
                <a:solidFill>
                  <a:schemeClr val="lt1"/>
                </a:solidFill>
                <a:latin typeface="Lexend"/>
                <a:ea typeface="Lexend"/>
                <a:cs typeface="Lexend"/>
                <a:sym typeface="Lexend"/>
              </a:rPr>
              <a:t>string.format()</a:t>
            </a:r>
            <a:endParaRPr>
              <a:latin typeface="Lexend"/>
              <a:ea typeface="Lexend"/>
              <a:cs typeface="Lexend"/>
              <a:sym typeface="Lexend"/>
            </a:endParaRPr>
          </a:p>
          <a:p>
            <a:pPr marL="285750" marR="0" lvl="0" indent="-285750" algn="l" rtl="0">
              <a:lnSpc>
                <a:spcPct val="100000"/>
              </a:lnSpc>
              <a:spcBef>
                <a:spcPts val="0"/>
              </a:spcBef>
              <a:spcAft>
                <a:spcPts val="0"/>
              </a:spcAft>
              <a:buClr>
                <a:srgbClr val="000000"/>
              </a:buClr>
              <a:buSzPts val="1500"/>
              <a:buFont typeface="Lexend"/>
              <a:buChar char="❑"/>
            </a:pPr>
            <a:r>
              <a:rPr lang="en-GB" sz="1500" i="0" u="none" strike="noStrike" cap="none">
                <a:solidFill>
                  <a:schemeClr val="lt1"/>
                </a:solidFill>
                <a:latin typeface="Lexend"/>
                <a:ea typeface="Lexend"/>
                <a:cs typeface="Lexend"/>
                <a:sym typeface="Lexend"/>
              </a:rPr>
              <a:t>Two-dimensional lists</a:t>
            </a:r>
            <a:endParaRPr>
              <a:latin typeface="Lexend"/>
              <a:ea typeface="Lexend"/>
              <a:cs typeface="Lexend"/>
              <a:sym typeface="Lexend"/>
            </a:endParaRPr>
          </a:p>
          <a:p>
            <a:pPr marL="285750" marR="0" lvl="0" indent="-285750" algn="l" rtl="0">
              <a:lnSpc>
                <a:spcPct val="100000"/>
              </a:lnSpc>
              <a:spcBef>
                <a:spcPts val="0"/>
              </a:spcBef>
              <a:spcAft>
                <a:spcPts val="0"/>
              </a:spcAft>
              <a:buClr>
                <a:srgbClr val="000000"/>
              </a:buClr>
              <a:buSzPts val="1500"/>
              <a:buFont typeface="Lexend"/>
              <a:buChar char="❑"/>
            </a:pPr>
            <a:r>
              <a:rPr lang="en-GB" sz="1500" i="0" u="none" strike="noStrike" cap="none">
                <a:solidFill>
                  <a:schemeClr val="lt1"/>
                </a:solidFill>
                <a:latin typeface="Lexend"/>
                <a:ea typeface="Lexend"/>
                <a:cs typeface="Lexend"/>
                <a:sym typeface="Lexend"/>
              </a:rPr>
              <a:t>Validation</a:t>
            </a:r>
            <a:endParaRPr>
              <a:latin typeface="Lexend"/>
              <a:ea typeface="Lexend"/>
              <a:cs typeface="Lexend"/>
              <a:sym typeface="Lexend"/>
            </a:endParaRPr>
          </a:p>
          <a:p>
            <a:pPr marL="285750" marR="0" lvl="0" indent="-285750" algn="l" rtl="0">
              <a:lnSpc>
                <a:spcPct val="100000"/>
              </a:lnSpc>
              <a:spcBef>
                <a:spcPts val="0"/>
              </a:spcBef>
              <a:spcAft>
                <a:spcPts val="0"/>
              </a:spcAft>
              <a:buClr>
                <a:srgbClr val="000000"/>
              </a:buClr>
              <a:buSzPts val="1500"/>
              <a:buFont typeface="Lexend"/>
              <a:buChar char="❑"/>
            </a:pPr>
            <a:r>
              <a:rPr lang="en-GB" sz="1500" i="0" u="none" strike="noStrike" cap="none">
                <a:solidFill>
                  <a:schemeClr val="lt1"/>
                </a:solidFill>
                <a:latin typeface="Lexend"/>
                <a:ea typeface="Lexend"/>
                <a:cs typeface="Lexend"/>
                <a:sym typeface="Lexend"/>
              </a:rPr>
              <a:t>Linear search (1D)</a:t>
            </a:r>
            <a:endParaRPr>
              <a:latin typeface="Lexend"/>
              <a:ea typeface="Lexend"/>
              <a:cs typeface="Lexend"/>
              <a:sym typeface="Lexend"/>
            </a:endParaRPr>
          </a:p>
          <a:p>
            <a:pPr marL="285750" marR="0" lvl="0" indent="-285750" algn="l" rtl="0">
              <a:lnSpc>
                <a:spcPct val="100000"/>
              </a:lnSpc>
              <a:spcBef>
                <a:spcPts val="0"/>
              </a:spcBef>
              <a:spcAft>
                <a:spcPts val="0"/>
              </a:spcAft>
              <a:buClr>
                <a:srgbClr val="000000"/>
              </a:buClr>
              <a:buSzPts val="1500"/>
              <a:buFont typeface="Lexend"/>
              <a:buChar char="❑"/>
            </a:pPr>
            <a:r>
              <a:rPr lang="en-GB" sz="1500" i="0" u="none" strike="noStrike" cap="none">
                <a:solidFill>
                  <a:schemeClr val="lt1"/>
                </a:solidFill>
                <a:latin typeface="Lexend"/>
                <a:ea typeface="Lexend"/>
                <a:cs typeface="Lexend"/>
                <a:sym typeface="Lexend"/>
              </a:rPr>
              <a:t>Linear search (2D)</a:t>
            </a:r>
            <a:endParaRPr>
              <a:latin typeface="Lexend"/>
              <a:ea typeface="Lexend"/>
              <a:cs typeface="Lexend"/>
              <a:sym typeface="Lexend"/>
            </a:endParaRPr>
          </a:p>
          <a:p>
            <a:pPr marL="285750" marR="0" lvl="0" indent="-285750" algn="l" rtl="0">
              <a:lnSpc>
                <a:spcPct val="100000"/>
              </a:lnSpc>
              <a:spcBef>
                <a:spcPts val="0"/>
              </a:spcBef>
              <a:spcAft>
                <a:spcPts val="0"/>
              </a:spcAft>
              <a:buClr>
                <a:srgbClr val="000000"/>
              </a:buClr>
              <a:buSzPts val="1500"/>
              <a:buFont typeface="Lexend"/>
              <a:buChar char="❑"/>
            </a:pPr>
            <a:r>
              <a:rPr lang="en-GB" sz="1500" i="0" u="none" strike="noStrike" cap="none">
                <a:solidFill>
                  <a:schemeClr val="lt1"/>
                </a:solidFill>
                <a:latin typeface="Lexend"/>
                <a:ea typeface="Lexend"/>
                <a:cs typeface="Lexend"/>
                <a:sym typeface="Lexend"/>
              </a:rPr>
              <a:t>Operating systems</a:t>
            </a:r>
            <a:endParaRPr>
              <a:latin typeface="Lexend"/>
              <a:ea typeface="Lexend"/>
              <a:cs typeface="Lexend"/>
              <a:sym typeface="Lexend"/>
            </a:endParaRPr>
          </a:p>
          <a:p>
            <a:pPr marL="285750" marR="0" lvl="0" indent="-285750" algn="l" rtl="0">
              <a:lnSpc>
                <a:spcPct val="100000"/>
              </a:lnSpc>
              <a:spcBef>
                <a:spcPts val="0"/>
              </a:spcBef>
              <a:spcAft>
                <a:spcPts val="0"/>
              </a:spcAft>
              <a:buClr>
                <a:srgbClr val="000000"/>
              </a:buClr>
              <a:buSzPts val="1500"/>
              <a:buFont typeface="Lexend"/>
              <a:buChar char="❑"/>
            </a:pPr>
            <a:r>
              <a:rPr lang="en-GB" sz="1500" i="0" u="none" strike="noStrike" cap="none">
                <a:solidFill>
                  <a:schemeClr val="lt1"/>
                </a:solidFill>
                <a:latin typeface="Lexend"/>
                <a:ea typeface="Lexend"/>
                <a:cs typeface="Lexend"/>
                <a:sym typeface="Lexend"/>
              </a:rPr>
              <a:t>OS: file management</a:t>
            </a:r>
            <a:endParaRPr>
              <a:latin typeface="Lexend"/>
              <a:ea typeface="Lexend"/>
              <a:cs typeface="Lexend"/>
              <a:sym typeface="Lexend"/>
            </a:endParaRPr>
          </a:p>
          <a:p>
            <a:pPr marL="285750" marR="0" lvl="0" indent="-285750" algn="l" rtl="0">
              <a:lnSpc>
                <a:spcPct val="100000"/>
              </a:lnSpc>
              <a:spcBef>
                <a:spcPts val="0"/>
              </a:spcBef>
              <a:spcAft>
                <a:spcPts val="0"/>
              </a:spcAft>
              <a:buClr>
                <a:srgbClr val="000000"/>
              </a:buClr>
              <a:buSzPts val="1500"/>
              <a:buFont typeface="Lexend"/>
              <a:buChar char="❑"/>
            </a:pPr>
            <a:r>
              <a:rPr lang="en-GB" sz="1500" i="0" u="none" strike="noStrike" cap="none">
                <a:solidFill>
                  <a:schemeClr val="lt1"/>
                </a:solidFill>
                <a:latin typeface="Lexend"/>
                <a:ea typeface="Lexend"/>
                <a:cs typeface="Lexend"/>
                <a:sym typeface="Lexend"/>
              </a:rPr>
              <a:t>OS: process management</a:t>
            </a:r>
            <a:endParaRPr>
              <a:latin typeface="Lexend"/>
              <a:ea typeface="Lexend"/>
              <a:cs typeface="Lexend"/>
              <a:sym typeface="Lexend"/>
            </a:endParaRPr>
          </a:p>
          <a:p>
            <a:pPr marL="285750" marR="0" lvl="0" indent="-285750" algn="l" rtl="0">
              <a:lnSpc>
                <a:spcPct val="100000"/>
              </a:lnSpc>
              <a:spcBef>
                <a:spcPts val="0"/>
              </a:spcBef>
              <a:spcAft>
                <a:spcPts val="0"/>
              </a:spcAft>
              <a:buClr>
                <a:srgbClr val="000000"/>
              </a:buClr>
              <a:buSzPts val="1500"/>
              <a:buFont typeface="Lexend"/>
              <a:buChar char="❑"/>
            </a:pPr>
            <a:r>
              <a:rPr lang="en-GB" sz="1500" i="0" u="none" strike="noStrike" cap="none">
                <a:solidFill>
                  <a:schemeClr val="lt1"/>
                </a:solidFill>
                <a:latin typeface="Lexend"/>
                <a:ea typeface="Lexend"/>
                <a:cs typeface="Lexend"/>
                <a:sym typeface="Lexend"/>
              </a:rPr>
              <a:t>OS: peripherals &amp; user management</a:t>
            </a:r>
            <a:endParaRPr>
              <a:latin typeface="Lexend"/>
              <a:ea typeface="Lexend"/>
              <a:cs typeface="Lexend"/>
              <a:sym typeface="Lexend"/>
            </a:endParaRPr>
          </a:p>
          <a:p>
            <a:pPr marL="285750" marR="0" lvl="0" indent="-285750" algn="l" rtl="0">
              <a:lnSpc>
                <a:spcPct val="100000"/>
              </a:lnSpc>
              <a:spcBef>
                <a:spcPts val="0"/>
              </a:spcBef>
              <a:spcAft>
                <a:spcPts val="0"/>
              </a:spcAft>
              <a:buClr>
                <a:srgbClr val="000000"/>
              </a:buClr>
              <a:buSzPts val="1500"/>
              <a:buFont typeface="Lexend"/>
              <a:buChar char="❑"/>
            </a:pPr>
            <a:r>
              <a:rPr lang="en-GB" sz="1500" i="0" u="none" strike="noStrike" cap="none">
                <a:solidFill>
                  <a:schemeClr val="lt1"/>
                </a:solidFill>
                <a:latin typeface="Lexend"/>
                <a:ea typeface="Lexend"/>
                <a:cs typeface="Lexend"/>
                <a:sym typeface="Lexend"/>
              </a:rPr>
              <a:t>Utility software</a:t>
            </a:r>
            <a:endParaRPr>
              <a:latin typeface="Lexend"/>
              <a:ea typeface="Lexend"/>
              <a:cs typeface="Lexend"/>
              <a:sym typeface="Lexend"/>
            </a:endParaRPr>
          </a:p>
        </p:txBody>
      </p:sp>
      <p:sp>
        <p:nvSpPr>
          <p:cNvPr id="146" name="Google Shape;146;p14"/>
          <p:cNvSpPr/>
          <p:nvPr/>
        </p:nvSpPr>
        <p:spPr>
          <a:xfrm>
            <a:off x="3163454" y="12797080"/>
            <a:ext cx="1426774" cy="621843"/>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lt1"/>
              </a:solidFill>
              <a:latin typeface="Arial"/>
              <a:ea typeface="Arial"/>
              <a:cs typeface="Arial"/>
              <a:sym typeface="Arial"/>
            </a:endParaRPr>
          </a:p>
        </p:txBody>
      </p:sp>
      <p:sp>
        <p:nvSpPr>
          <p:cNvPr id="147" name="Google Shape;147;p14"/>
          <p:cNvSpPr/>
          <p:nvPr/>
        </p:nvSpPr>
        <p:spPr>
          <a:xfrm>
            <a:off x="4597907" y="12797080"/>
            <a:ext cx="1234318" cy="647686"/>
          </a:xfrm>
          <a:prstGeom prst="rect">
            <a:avLst/>
          </a:prstGeom>
          <a:solidFill>
            <a:srgbClr val="FFFF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lt1"/>
              </a:solidFill>
              <a:latin typeface="Arial"/>
              <a:ea typeface="Arial"/>
              <a:cs typeface="Arial"/>
              <a:sym typeface="Arial"/>
            </a:endParaRPr>
          </a:p>
        </p:txBody>
      </p:sp>
      <p:sp>
        <p:nvSpPr>
          <p:cNvPr id="148" name="Google Shape;148;p14"/>
          <p:cNvSpPr/>
          <p:nvPr/>
        </p:nvSpPr>
        <p:spPr>
          <a:xfrm>
            <a:off x="261745" y="10238792"/>
            <a:ext cx="1776139" cy="3350388"/>
          </a:xfrm>
          <a:custGeom>
            <a:avLst/>
            <a:gdLst/>
            <a:ahLst/>
            <a:cxnLst/>
            <a:rect l="l" t="t" r="r" b="b"/>
            <a:pathLst>
              <a:path w="120000" h="120000" extrusionOk="0">
                <a:moveTo>
                  <a:pt x="0" y="0"/>
                </a:moveTo>
                <a:lnTo>
                  <a:pt x="120000" y="0"/>
                </a:lnTo>
                <a:lnTo>
                  <a:pt x="120000" y="120000"/>
                </a:lnTo>
                <a:lnTo>
                  <a:pt x="0" y="120000"/>
                </a:lnTo>
                <a:close/>
              </a:path>
              <a:path w="120000" h="120000" fill="none" extrusionOk="0">
                <a:moveTo>
                  <a:pt x="130488" y="60047"/>
                </a:moveTo>
                <a:lnTo>
                  <a:pt x="149143" y="55984"/>
                </a:lnTo>
              </a:path>
            </a:pathLst>
          </a:custGeom>
          <a:solidFill>
            <a:schemeClr val="accent1"/>
          </a:solidFill>
          <a:ln w="25400" cap="flat" cmpd="sng">
            <a:solidFill>
              <a:srgbClr val="31538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GB" sz="1300" i="0" u="none" strike="noStrike" cap="none">
                <a:solidFill>
                  <a:schemeClr val="lt1"/>
                </a:solidFill>
                <a:latin typeface="Lexend"/>
                <a:ea typeface="Lexend"/>
                <a:cs typeface="Lexend"/>
                <a:sym typeface="Lexend"/>
              </a:rPr>
              <a:t>Y10 Term 5:</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Merge sort</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Reading files</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String processing</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Writing files</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Authentication</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Malware &amp; anti-malware</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Hackers</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Social engineering </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Data-level protection</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Robust software</a:t>
            </a:r>
            <a:endParaRPr sz="1300">
              <a:latin typeface="Lexend"/>
              <a:ea typeface="Lexend"/>
              <a:cs typeface="Lexend"/>
              <a:sym typeface="Lexend"/>
            </a:endParaRPr>
          </a:p>
        </p:txBody>
      </p:sp>
      <p:sp>
        <p:nvSpPr>
          <p:cNvPr id="149" name="Google Shape;149;p14"/>
          <p:cNvSpPr/>
          <p:nvPr/>
        </p:nvSpPr>
        <p:spPr>
          <a:xfrm>
            <a:off x="3185027" y="10056748"/>
            <a:ext cx="1426774" cy="621843"/>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lt1"/>
              </a:solidFill>
              <a:latin typeface="Arial"/>
              <a:ea typeface="Arial"/>
              <a:cs typeface="Arial"/>
              <a:sym typeface="Arial"/>
            </a:endParaRPr>
          </a:p>
        </p:txBody>
      </p:sp>
      <p:sp>
        <p:nvSpPr>
          <p:cNvPr id="150" name="Google Shape;150;p14"/>
          <p:cNvSpPr/>
          <p:nvPr/>
        </p:nvSpPr>
        <p:spPr>
          <a:xfrm>
            <a:off x="4619480" y="10056748"/>
            <a:ext cx="1234318" cy="647686"/>
          </a:xfrm>
          <a:prstGeom prst="rect">
            <a:avLst/>
          </a:prstGeom>
          <a:solidFill>
            <a:srgbClr val="FFFF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lt1"/>
              </a:solidFill>
              <a:latin typeface="Arial"/>
              <a:ea typeface="Arial"/>
              <a:cs typeface="Arial"/>
              <a:sym typeface="Arial"/>
            </a:endParaRPr>
          </a:p>
        </p:txBody>
      </p:sp>
      <p:sp>
        <p:nvSpPr>
          <p:cNvPr id="151" name="Google Shape;151;p14"/>
          <p:cNvSpPr/>
          <p:nvPr/>
        </p:nvSpPr>
        <p:spPr>
          <a:xfrm>
            <a:off x="900738" y="7788895"/>
            <a:ext cx="3959393" cy="2123579"/>
          </a:xfrm>
          <a:custGeom>
            <a:avLst/>
            <a:gdLst/>
            <a:ahLst/>
            <a:cxnLst/>
            <a:rect l="l" t="t" r="r" b="b"/>
            <a:pathLst>
              <a:path w="120000" h="120000" extrusionOk="0">
                <a:moveTo>
                  <a:pt x="0" y="0"/>
                </a:moveTo>
                <a:lnTo>
                  <a:pt x="120000" y="0"/>
                </a:lnTo>
                <a:lnTo>
                  <a:pt x="120000" y="120000"/>
                </a:lnTo>
                <a:lnTo>
                  <a:pt x="0" y="120000"/>
                </a:lnTo>
                <a:close/>
              </a:path>
              <a:path w="120000" h="120000" fill="none" extrusionOk="0">
                <a:moveTo>
                  <a:pt x="113303" y="128861"/>
                </a:moveTo>
                <a:lnTo>
                  <a:pt x="61100" y="120350"/>
                </a:lnTo>
              </a:path>
            </a:pathLst>
          </a:custGeom>
          <a:solidFill>
            <a:schemeClr val="accent1"/>
          </a:solidFill>
          <a:ln w="25400" cap="flat" cmpd="sng">
            <a:solidFill>
              <a:srgbClr val="31538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GB" sz="1200" i="0" u="none" strike="noStrike" cap="none">
                <a:solidFill>
                  <a:schemeClr val="lt1"/>
                </a:solidFill>
                <a:latin typeface="Lexend"/>
                <a:ea typeface="Lexend"/>
                <a:cs typeface="Lexend"/>
                <a:sym typeface="Lexend"/>
              </a:rPr>
              <a:t>Y10 Term 6:</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100"/>
              <a:buFont typeface="Lexend"/>
              <a:buChar char="❑"/>
            </a:pPr>
            <a:r>
              <a:rPr lang="en-GB" sz="1100" i="0" u="none" strike="noStrike" cap="none">
                <a:solidFill>
                  <a:schemeClr val="lt1"/>
                </a:solidFill>
                <a:latin typeface="Lexend"/>
                <a:ea typeface="Lexend"/>
                <a:cs typeface="Lexend"/>
                <a:sym typeface="Lexend"/>
              </a:rPr>
              <a:t>Turtle introduction, pens and lines</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100"/>
              <a:buFont typeface="Lexend"/>
              <a:buChar char="❑"/>
            </a:pPr>
            <a:r>
              <a:rPr lang="en-GB" sz="1100" i="0" u="none" strike="noStrike" cap="none">
                <a:solidFill>
                  <a:schemeClr val="lt1"/>
                </a:solidFill>
                <a:latin typeface="Lexend"/>
                <a:ea typeface="Lexend"/>
                <a:cs typeface="Lexend"/>
                <a:sym typeface="Lexend"/>
              </a:rPr>
              <a:t>Turtle movement, coordinates, polygons, subprograms</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100"/>
              <a:buFont typeface="Lexend"/>
              <a:buChar char="❑"/>
            </a:pPr>
            <a:r>
              <a:rPr lang="en-GB" sz="1100" i="0" u="none" strike="noStrike" cap="none">
                <a:solidFill>
                  <a:schemeClr val="lt1"/>
                </a:solidFill>
                <a:latin typeface="Lexend"/>
                <a:ea typeface="Lexend"/>
                <a:cs typeface="Lexend"/>
                <a:sym typeface="Lexend"/>
              </a:rPr>
              <a:t>Turtle pens, colours, filling, and circle</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100"/>
              <a:buFont typeface="Lexend"/>
              <a:buChar char="❑"/>
            </a:pPr>
            <a:r>
              <a:rPr lang="en-GB" sz="1100" i="0" u="none" strike="noStrike" cap="none">
                <a:solidFill>
                  <a:schemeClr val="lt1"/>
                </a:solidFill>
                <a:latin typeface="Lexend"/>
                <a:ea typeface="Lexend"/>
                <a:cs typeface="Lexend"/>
                <a:sym typeface="Lexend"/>
              </a:rPr>
              <a:t>Turtle, combining subprograms, layers</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100"/>
              <a:buFont typeface="Lexend"/>
              <a:buChar char="❑"/>
            </a:pPr>
            <a:r>
              <a:rPr lang="en-GB" sz="1100" i="0" u="none" strike="noStrike" cap="none">
                <a:solidFill>
                  <a:schemeClr val="lt1"/>
                </a:solidFill>
                <a:latin typeface="Lexend"/>
                <a:ea typeface="Lexend"/>
                <a:cs typeface="Lexend"/>
                <a:sym typeface="Lexend"/>
              </a:rPr>
              <a:t>Turtle big problem</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100"/>
              <a:buFont typeface="Lexend"/>
              <a:buChar char="❑"/>
            </a:pPr>
            <a:r>
              <a:rPr lang="en-GB" sz="1100" i="0" u="none" strike="noStrike" cap="none">
                <a:solidFill>
                  <a:schemeClr val="lt1"/>
                </a:solidFill>
                <a:latin typeface="Lexend"/>
                <a:ea typeface="Lexend"/>
                <a:cs typeface="Lexend"/>
                <a:sym typeface="Lexend"/>
              </a:rPr>
              <a:t>LANs and WANs</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100"/>
              <a:buFont typeface="Lexend"/>
              <a:buChar char="❑"/>
            </a:pPr>
            <a:r>
              <a:rPr lang="en-GB" sz="1100" i="0" u="none" strike="noStrike" cap="none">
                <a:solidFill>
                  <a:schemeClr val="lt1"/>
                </a:solidFill>
                <a:latin typeface="Lexend"/>
                <a:ea typeface="Lexend"/>
                <a:cs typeface="Lexend"/>
                <a:sym typeface="Lexend"/>
              </a:rPr>
              <a:t>Network speed</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100"/>
              <a:buFont typeface="Lexend"/>
              <a:buChar char="❑"/>
            </a:pPr>
            <a:r>
              <a:rPr lang="en-GB" sz="1100" i="0" u="none" strike="noStrike" cap="none">
                <a:solidFill>
                  <a:schemeClr val="lt1"/>
                </a:solidFill>
                <a:latin typeface="Lexend"/>
                <a:ea typeface="Lexend"/>
                <a:cs typeface="Lexend"/>
                <a:sym typeface="Lexend"/>
              </a:rPr>
              <a:t>Connectivity</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100"/>
              <a:buFont typeface="Lexend"/>
              <a:buChar char="❑"/>
            </a:pPr>
            <a:r>
              <a:rPr lang="en-GB" sz="1100" i="0" u="none" strike="noStrike" cap="none">
                <a:solidFill>
                  <a:schemeClr val="lt1"/>
                </a:solidFill>
                <a:latin typeface="Lexend"/>
                <a:ea typeface="Lexend"/>
                <a:cs typeface="Lexend"/>
                <a:sym typeface="Lexend"/>
              </a:rPr>
              <a:t>Wired vs wireless</a:t>
            </a:r>
            <a:endParaRPr sz="1300">
              <a:latin typeface="Lexend"/>
              <a:ea typeface="Lexend"/>
              <a:cs typeface="Lexend"/>
              <a:sym typeface="Lexend"/>
            </a:endParaRPr>
          </a:p>
          <a:p>
            <a:pPr marL="285750" marR="0" lvl="0" indent="-285750" algn="l" rtl="0">
              <a:lnSpc>
                <a:spcPct val="100000"/>
              </a:lnSpc>
              <a:spcBef>
                <a:spcPts val="0"/>
              </a:spcBef>
              <a:spcAft>
                <a:spcPts val="0"/>
              </a:spcAft>
              <a:buClr>
                <a:srgbClr val="000000"/>
              </a:buClr>
              <a:buSzPts val="1200"/>
              <a:buFont typeface="Lexend"/>
              <a:buChar char="❑"/>
            </a:pPr>
            <a:r>
              <a:rPr lang="en-GB" sz="1100" i="0" u="none" strike="noStrike" cap="none">
                <a:solidFill>
                  <a:schemeClr val="lt1"/>
                </a:solidFill>
                <a:latin typeface="Lexend"/>
                <a:ea typeface="Lexend"/>
                <a:cs typeface="Lexend"/>
                <a:sym typeface="Lexend"/>
              </a:rPr>
              <a:t>Network topologie</a:t>
            </a:r>
            <a:r>
              <a:rPr lang="en-GB" sz="1200" i="0" u="none" strike="noStrike" cap="none">
                <a:solidFill>
                  <a:schemeClr val="lt1"/>
                </a:solidFill>
                <a:latin typeface="Lexend"/>
                <a:ea typeface="Lexend"/>
                <a:cs typeface="Lexend"/>
                <a:sym typeface="Lexend"/>
              </a:rPr>
              <a:t>s</a:t>
            </a:r>
            <a:endParaRPr>
              <a:latin typeface="Lexend"/>
              <a:ea typeface="Lexend"/>
              <a:cs typeface="Lexend"/>
              <a:sym typeface="Lexend"/>
            </a:endParaRPr>
          </a:p>
        </p:txBody>
      </p:sp>
      <p:sp>
        <p:nvSpPr>
          <p:cNvPr id="152" name="Google Shape;152;p14"/>
          <p:cNvSpPr/>
          <p:nvPr/>
        </p:nvSpPr>
        <p:spPr>
          <a:xfrm>
            <a:off x="3282342" y="7025268"/>
            <a:ext cx="1426774" cy="621843"/>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lt1"/>
              </a:solidFill>
              <a:latin typeface="Arial"/>
              <a:ea typeface="Arial"/>
              <a:cs typeface="Arial"/>
              <a:sym typeface="Arial"/>
            </a:endParaRPr>
          </a:p>
        </p:txBody>
      </p:sp>
      <p:sp>
        <p:nvSpPr>
          <p:cNvPr id="153" name="Google Shape;153;p14"/>
          <p:cNvSpPr/>
          <p:nvPr/>
        </p:nvSpPr>
        <p:spPr>
          <a:xfrm>
            <a:off x="4716795" y="7025268"/>
            <a:ext cx="1234318" cy="647686"/>
          </a:xfrm>
          <a:prstGeom prst="rect">
            <a:avLst/>
          </a:prstGeom>
          <a:solidFill>
            <a:srgbClr val="FFFF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lt1"/>
              </a:solidFill>
              <a:latin typeface="Arial"/>
              <a:ea typeface="Arial"/>
              <a:cs typeface="Arial"/>
              <a:sym typeface="Arial"/>
            </a:endParaRPr>
          </a:p>
        </p:txBody>
      </p:sp>
      <p:sp>
        <p:nvSpPr>
          <p:cNvPr id="154" name="Google Shape;154;p14"/>
          <p:cNvSpPr/>
          <p:nvPr/>
        </p:nvSpPr>
        <p:spPr>
          <a:xfrm>
            <a:off x="7033192" y="7152771"/>
            <a:ext cx="2509057" cy="2900141"/>
          </a:xfrm>
          <a:custGeom>
            <a:avLst/>
            <a:gdLst/>
            <a:ahLst/>
            <a:cxnLst/>
            <a:rect l="l" t="t" r="r" b="b"/>
            <a:pathLst>
              <a:path w="120000" h="120000" extrusionOk="0">
                <a:moveTo>
                  <a:pt x="0" y="0"/>
                </a:moveTo>
                <a:lnTo>
                  <a:pt x="120000" y="0"/>
                </a:lnTo>
                <a:lnTo>
                  <a:pt x="120000" y="120000"/>
                </a:lnTo>
                <a:lnTo>
                  <a:pt x="0" y="120000"/>
                </a:lnTo>
                <a:close/>
              </a:path>
              <a:path w="120000" h="120000" fill="none" extrusionOk="0">
                <a:moveTo>
                  <a:pt x="-3126" y="51656"/>
                </a:moveTo>
                <a:lnTo>
                  <a:pt x="-23240" y="65413"/>
                </a:lnTo>
              </a:path>
            </a:pathLst>
          </a:custGeom>
          <a:solidFill>
            <a:schemeClr val="accent1"/>
          </a:solidFill>
          <a:ln w="25400" cap="flat" cmpd="sng">
            <a:solidFill>
              <a:srgbClr val="31538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GB" sz="1500" i="0" u="none" strike="noStrike" cap="none">
                <a:solidFill>
                  <a:schemeClr val="lt1"/>
                </a:solidFill>
                <a:latin typeface="Lexend"/>
                <a:ea typeface="Lexend"/>
                <a:cs typeface="Lexend"/>
                <a:sym typeface="Lexend"/>
              </a:rPr>
              <a:t>Y11 Term 1:</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500"/>
              <a:buFont typeface="Lexend"/>
              <a:buChar char="❑"/>
            </a:pPr>
            <a:r>
              <a:rPr lang="en-GB" sz="1500" i="0" u="none" strike="noStrike" cap="none">
                <a:solidFill>
                  <a:schemeClr val="lt1"/>
                </a:solidFill>
                <a:latin typeface="Lexend"/>
                <a:ea typeface="Lexend"/>
                <a:cs typeface="Lexend"/>
                <a:sym typeface="Lexend"/>
              </a:rPr>
              <a:t>Refresh: Programming</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500"/>
              <a:buFont typeface="Lexend"/>
              <a:buChar char="❑"/>
            </a:pPr>
            <a:r>
              <a:rPr lang="en-GB" sz="1500" i="0" u="none" strike="noStrike" cap="none">
                <a:solidFill>
                  <a:schemeClr val="lt1"/>
                </a:solidFill>
                <a:latin typeface="Lexend"/>
                <a:ea typeface="Lexend"/>
                <a:cs typeface="Lexend"/>
                <a:sym typeface="Lexend"/>
              </a:rPr>
              <a:t>Subprograms</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500"/>
              <a:buFont typeface="Lexend"/>
              <a:buChar char="❑"/>
            </a:pPr>
            <a:r>
              <a:rPr lang="en-GB" sz="1500" i="0" u="none" strike="noStrike" cap="none">
                <a:solidFill>
                  <a:schemeClr val="lt1"/>
                </a:solidFill>
                <a:latin typeface="Lexend"/>
                <a:ea typeface="Lexend"/>
                <a:cs typeface="Lexend"/>
                <a:sym typeface="Lexend"/>
              </a:rPr>
              <a:t>Local Vs. Global</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500"/>
              <a:buFont typeface="Lexend"/>
              <a:buChar char="❑"/>
            </a:pPr>
            <a:r>
              <a:rPr lang="en-GB" sz="1500" i="0" u="none" strike="noStrike" cap="none">
                <a:solidFill>
                  <a:schemeClr val="lt1"/>
                </a:solidFill>
                <a:latin typeface="Lexend"/>
                <a:ea typeface="Lexend"/>
                <a:cs typeface="Lexend"/>
                <a:sym typeface="Lexend"/>
              </a:rPr>
              <a:t>import math</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500"/>
              <a:buFont typeface="Lexend"/>
              <a:buChar char="❑"/>
            </a:pPr>
            <a:r>
              <a:rPr lang="en-GB" sz="1500" i="0" u="none" strike="noStrike" cap="none">
                <a:solidFill>
                  <a:schemeClr val="lt1"/>
                </a:solidFill>
                <a:latin typeface="Lexend"/>
                <a:ea typeface="Lexend"/>
                <a:cs typeface="Lexend"/>
                <a:sym typeface="Lexend"/>
              </a:rPr>
              <a:t>import time</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500"/>
              <a:buFont typeface="Lexend"/>
              <a:buChar char="❑"/>
            </a:pPr>
            <a:r>
              <a:rPr lang="en-GB" sz="1500" i="0" u="none" strike="noStrike" cap="none">
                <a:solidFill>
                  <a:schemeClr val="lt1"/>
                </a:solidFill>
                <a:latin typeface="Lexend"/>
                <a:ea typeface="Lexend"/>
                <a:cs typeface="Lexend"/>
                <a:sym typeface="Lexend"/>
              </a:rPr>
              <a:t>Problem solving</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500"/>
              <a:buFont typeface="Lexend"/>
              <a:buChar char="❑"/>
            </a:pPr>
            <a:r>
              <a:rPr lang="en-GB" sz="1500" i="0" u="none" strike="noStrike" cap="none">
                <a:solidFill>
                  <a:schemeClr val="lt1"/>
                </a:solidFill>
                <a:latin typeface="Lexend"/>
                <a:ea typeface="Lexend"/>
                <a:cs typeface="Lexend"/>
                <a:sym typeface="Lexend"/>
              </a:rPr>
              <a:t>Embedded systems</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500"/>
              <a:buFont typeface="Lexend"/>
              <a:buChar char="❑"/>
            </a:pPr>
            <a:r>
              <a:rPr lang="en-GB" sz="1500" i="0" u="none" strike="noStrike" cap="none">
                <a:solidFill>
                  <a:schemeClr val="lt1"/>
                </a:solidFill>
                <a:latin typeface="Lexend"/>
                <a:ea typeface="Lexend"/>
                <a:cs typeface="Lexend"/>
                <a:sym typeface="Lexend"/>
              </a:rPr>
              <a:t>The Internet of Things</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500"/>
              <a:buFont typeface="Lexend"/>
              <a:buChar char="❑"/>
            </a:pPr>
            <a:r>
              <a:rPr lang="en-GB" sz="1500" i="0" u="none" strike="noStrike" cap="none">
                <a:solidFill>
                  <a:schemeClr val="lt1"/>
                </a:solidFill>
                <a:latin typeface="Lexend"/>
                <a:ea typeface="Lexend"/>
                <a:cs typeface="Lexend"/>
                <a:sym typeface="Lexend"/>
              </a:rPr>
              <a:t>Packet switching</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500"/>
              <a:buFont typeface="Lexend"/>
              <a:buChar char="❑"/>
            </a:pPr>
            <a:r>
              <a:rPr lang="en-GB" sz="1500" i="0" u="none" strike="noStrike" cap="none">
                <a:solidFill>
                  <a:schemeClr val="lt1"/>
                </a:solidFill>
                <a:latin typeface="Lexend"/>
                <a:ea typeface="Lexend"/>
                <a:cs typeface="Lexend"/>
                <a:sym typeface="Lexend"/>
              </a:rPr>
              <a:t>TCP/IP </a:t>
            </a:r>
            <a:endParaRPr sz="1300">
              <a:latin typeface="Lexend"/>
              <a:ea typeface="Lexend"/>
              <a:cs typeface="Lexend"/>
              <a:sym typeface="Lexend"/>
            </a:endParaRPr>
          </a:p>
        </p:txBody>
      </p:sp>
      <p:sp>
        <p:nvSpPr>
          <p:cNvPr id="155" name="Google Shape;155;p14"/>
          <p:cNvSpPr/>
          <p:nvPr/>
        </p:nvSpPr>
        <p:spPr>
          <a:xfrm>
            <a:off x="5391295" y="4748796"/>
            <a:ext cx="2935358" cy="2137684"/>
          </a:xfrm>
          <a:custGeom>
            <a:avLst/>
            <a:gdLst/>
            <a:ahLst/>
            <a:cxnLst/>
            <a:rect l="l" t="t" r="r" b="b"/>
            <a:pathLst>
              <a:path w="120000" h="120000" extrusionOk="0">
                <a:moveTo>
                  <a:pt x="0" y="0"/>
                </a:moveTo>
                <a:lnTo>
                  <a:pt x="120000" y="0"/>
                </a:lnTo>
                <a:lnTo>
                  <a:pt x="120000" y="120000"/>
                </a:lnTo>
                <a:lnTo>
                  <a:pt x="0" y="120000"/>
                </a:lnTo>
                <a:close/>
              </a:path>
              <a:path w="120000" h="120000" fill="none" extrusionOk="0">
                <a:moveTo>
                  <a:pt x="-28864" y="127042"/>
                </a:moveTo>
                <a:lnTo>
                  <a:pt x="-732" y="54628"/>
                </a:lnTo>
              </a:path>
            </a:pathLst>
          </a:custGeom>
          <a:solidFill>
            <a:schemeClr val="accent1"/>
          </a:solidFill>
          <a:ln w="25400" cap="flat" cmpd="sng">
            <a:solidFill>
              <a:srgbClr val="31538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GB" sz="1200" i="0" u="none" strike="noStrike" cap="none">
                <a:solidFill>
                  <a:schemeClr val="lt1"/>
                </a:solidFill>
                <a:latin typeface="Lexend"/>
                <a:ea typeface="Lexend"/>
                <a:cs typeface="Lexend"/>
                <a:sym typeface="Lexend"/>
              </a:rPr>
              <a:t>Y11 Term 2:</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Trace tables</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Errors</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Bubble sort</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Binary search</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Problem solving</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Environmental issues: manufacture &amp; use</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Environmental issues: e-waste</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Low-level &amp; high-level languages</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Translators</a:t>
            </a:r>
            <a:endParaRPr>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Intellectual property</a:t>
            </a:r>
            <a:endParaRPr>
              <a:latin typeface="Lexend"/>
              <a:ea typeface="Lexend"/>
              <a:cs typeface="Lexend"/>
              <a:sym typeface="Lexend"/>
            </a:endParaRPr>
          </a:p>
        </p:txBody>
      </p:sp>
      <p:sp>
        <p:nvSpPr>
          <p:cNvPr id="156" name="Google Shape;156;p14"/>
          <p:cNvSpPr/>
          <p:nvPr/>
        </p:nvSpPr>
        <p:spPr>
          <a:xfrm>
            <a:off x="3324573" y="3982770"/>
            <a:ext cx="1426774" cy="621843"/>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lt1"/>
              </a:solidFill>
              <a:latin typeface="Arial"/>
              <a:ea typeface="Arial"/>
              <a:cs typeface="Arial"/>
              <a:sym typeface="Arial"/>
            </a:endParaRPr>
          </a:p>
        </p:txBody>
      </p:sp>
      <p:sp>
        <p:nvSpPr>
          <p:cNvPr id="157" name="Google Shape;157;p14"/>
          <p:cNvSpPr/>
          <p:nvPr/>
        </p:nvSpPr>
        <p:spPr>
          <a:xfrm>
            <a:off x="4759026" y="3982770"/>
            <a:ext cx="1234318" cy="647686"/>
          </a:xfrm>
          <a:prstGeom prst="rect">
            <a:avLst/>
          </a:prstGeom>
          <a:solidFill>
            <a:srgbClr val="FFFF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lt1"/>
              </a:solidFill>
              <a:latin typeface="Arial"/>
              <a:ea typeface="Arial"/>
              <a:cs typeface="Arial"/>
              <a:sym typeface="Arial"/>
            </a:endParaRPr>
          </a:p>
        </p:txBody>
      </p:sp>
      <p:sp>
        <p:nvSpPr>
          <p:cNvPr id="158" name="Google Shape;158;p14"/>
          <p:cNvSpPr/>
          <p:nvPr/>
        </p:nvSpPr>
        <p:spPr>
          <a:xfrm rot="5400000" flipH="1">
            <a:off x="4257960" y="1773880"/>
            <a:ext cx="3386306" cy="2325134"/>
          </a:xfrm>
          <a:prstGeom prst="blockArc">
            <a:avLst>
              <a:gd name="adj1" fmla="val 10800000"/>
              <a:gd name="adj2" fmla="val 1572"/>
              <a:gd name="adj3" fmla="val 27649"/>
            </a:avLst>
          </a:prstGeom>
          <a:solidFill>
            <a:srgbClr val="FFFF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Arial"/>
              <a:ea typeface="Arial"/>
              <a:cs typeface="Arial"/>
              <a:sym typeface="Arial"/>
            </a:endParaRPr>
          </a:p>
        </p:txBody>
      </p:sp>
      <p:sp>
        <p:nvSpPr>
          <p:cNvPr id="159" name="Google Shape;159;p14"/>
          <p:cNvSpPr/>
          <p:nvPr/>
        </p:nvSpPr>
        <p:spPr>
          <a:xfrm>
            <a:off x="200048" y="4213248"/>
            <a:ext cx="1939064" cy="2916082"/>
          </a:xfrm>
          <a:custGeom>
            <a:avLst/>
            <a:gdLst/>
            <a:ahLst/>
            <a:cxnLst/>
            <a:rect l="l" t="t" r="r" b="b"/>
            <a:pathLst>
              <a:path w="120000" h="120000" extrusionOk="0">
                <a:moveTo>
                  <a:pt x="0" y="0"/>
                </a:moveTo>
                <a:lnTo>
                  <a:pt x="120000" y="0"/>
                </a:lnTo>
                <a:lnTo>
                  <a:pt x="120000" y="120000"/>
                </a:lnTo>
                <a:lnTo>
                  <a:pt x="0" y="120000"/>
                </a:lnTo>
                <a:close/>
              </a:path>
              <a:path w="120000" h="120000" fill="none" extrusionOk="0">
                <a:moveTo>
                  <a:pt x="124352" y="60448"/>
                </a:moveTo>
                <a:lnTo>
                  <a:pt x="145422" y="62297"/>
                </a:lnTo>
              </a:path>
            </a:pathLst>
          </a:custGeom>
          <a:solidFill>
            <a:schemeClr val="accent1"/>
          </a:solidFill>
          <a:ln w="25400" cap="flat" cmpd="sng">
            <a:solidFill>
              <a:srgbClr val="31538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GB" sz="1300" i="0" u="none" strike="noStrike" cap="none">
                <a:solidFill>
                  <a:schemeClr val="lt1"/>
                </a:solidFill>
                <a:latin typeface="Lexend"/>
                <a:ea typeface="Lexend"/>
                <a:cs typeface="Lexend"/>
                <a:sym typeface="Lexend"/>
              </a:rPr>
              <a:t>Y11 Term 3:</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Data types</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String manipulation</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Validation</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Testing with data</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Data structures (1D)</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Trace tables</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Errors</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Problem solving</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Bitmaps </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Representation of sound</a:t>
            </a:r>
            <a:endParaRPr sz="1300">
              <a:latin typeface="Lexend"/>
              <a:ea typeface="Lexend"/>
              <a:cs typeface="Lexend"/>
              <a:sym typeface="Lexend"/>
            </a:endParaRPr>
          </a:p>
          <a:p>
            <a:pPr marL="285750" marR="0" lvl="0" indent="-279400" algn="l" rtl="0">
              <a:lnSpc>
                <a:spcPct val="100000"/>
              </a:lnSpc>
              <a:spcBef>
                <a:spcPts val="0"/>
              </a:spcBef>
              <a:spcAft>
                <a:spcPts val="0"/>
              </a:spcAft>
              <a:buClr>
                <a:srgbClr val="000000"/>
              </a:buClr>
              <a:buSzPts val="1300"/>
              <a:buFont typeface="Lexend"/>
              <a:buChar char="❑"/>
            </a:pPr>
            <a:r>
              <a:rPr lang="en-GB" sz="1300" i="0" u="none" strike="noStrike" cap="none">
                <a:solidFill>
                  <a:schemeClr val="lt1"/>
                </a:solidFill>
                <a:latin typeface="Lexend"/>
                <a:ea typeface="Lexend"/>
                <a:cs typeface="Lexend"/>
                <a:sym typeface="Lexend"/>
              </a:rPr>
              <a:t>Compression</a:t>
            </a:r>
            <a:endParaRPr sz="1300">
              <a:latin typeface="Lexend"/>
              <a:ea typeface="Lexend"/>
              <a:cs typeface="Lexend"/>
              <a:sym typeface="Lexend"/>
            </a:endParaRPr>
          </a:p>
        </p:txBody>
      </p:sp>
      <p:sp>
        <p:nvSpPr>
          <p:cNvPr id="160" name="Google Shape;160;p14"/>
          <p:cNvSpPr/>
          <p:nvPr/>
        </p:nvSpPr>
        <p:spPr>
          <a:xfrm>
            <a:off x="7452475" y="1991000"/>
            <a:ext cx="1986000" cy="1123200"/>
          </a:xfrm>
          <a:custGeom>
            <a:avLst/>
            <a:gdLst/>
            <a:ahLst/>
            <a:cxnLst/>
            <a:rect l="l" t="t" r="r" b="b"/>
            <a:pathLst>
              <a:path w="120000" h="120000" extrusionOk="0">
                <a:moveTo>
                  <a:pt x="0" y="0"/>
                </a:moveTo>
                <a:lnTo>
                  <a:pt x="120000" y="0"/>
                </a:lnTo>
                <a:lnTo>
                  <a:pt x="120000" y="120000"/>
                </a:lnTo>
                <a:lnTo>
                  <a:pt x="0" y="120000"/>
                </a:lnTo>
                <a:close/>
              </a:path>
              <a:path w="120000" h="120000" fill="none" extrusionOk="0">
                <a:moveTo>
                  <a:pt x="-52693" y="72619"/>
                </a:moveTo>
                <a:lnTo>
                  <a:pt x="-302" y="58338"/>
                </a:lnTo>
              </a:path>
            </a:pathLst>
          </a:custGeom>
          <a:solidFill>
            <a:schemeClr val="accent1"/>
          </a:solidFill>
          <a:ln w="25400" cap="flat" cmpd="sng">
            <a:solidFill>
              <a:srgbClr val="31538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GB" sz="1800" i="0" u="none" strike="noStrike" cap="none">
                <a:solidFill>
                  <a:schemeClr val="lt1"/>
                </a:solidFill>
                <a:latin typeface="Lexend"/>
                <a:ea typeface="Lexend"/>
                <a:cs typeface="Lexend"/>
                <a:sym typeface="Lexend"/>
              </a:rPr>
              <a:t>Y11 Term 5/6:</a:t>
            </a:r>
            <a:endParaRPr>
              <a:latin typeface="Lexend"/>
              <a:ea typeface="Lexend"/>
              <a:cs typeface="Lexend"/>
              <a:sym typeface="Lexend"/>
            </a:endParaRPr>
          </a:p>
          <a:p>
            <a:pPr marL="285750" marR="0" lvl="0" indent="-285750" algn="l" rtl="0">
              <a:lnSpc>
                <a:spcPct val="100000"/>
              </a:lnSpc>
              <a:spcBef>
                <a:spcPts val="0"/>
              </a:spcBef>
              <a:spcAft>
                <a:spcPts val="0"/>
              </a:spcAft>
              <a:buClr>
                <a:srgbClr val="000000"/>
              </a:buClr>
              <a:buSzPts val="1800"/>
              <a:buFont typeface="Lexend"/>
              <a:buChar char="❑"/>
            </a:pPr>
            <a:r>
              <a:rPr lang="en-GB" sz="1800" i="0" u="none" strike="noStrike" cap="none">
                <a:solidFill>
                  <a:schemeClr val="lt1"/>
                </a:solidFill>
                <a:latin typeface="Lexend"/>
                <a:ea typeface="Lexend"/>
                <a:cs typeface="Lexend"/>
                <a:sym typeface="Lexend"/>
              </a:rPr>
              <a:t>Revision </a:t>
            </a:r>
            <a:endParaRPr>
              <a:latin typeface="Lexend"/>
              <a:ea typeface="Lexend"/>
              <a:cs typeface="Lexend"/>
              <a:sym typeface="Lexend"/>
            </a:endParaRPr>
          </a:p>
          <a:p>
            <a:pPr marL="285750" marR="0" lvl="0" indent="-285750" algn="l" rtl="0">
              <a:lnSpc>
                <a:spcPct val="100000"/>
              </a:lnSpc>
              <a:spcBef>
                <a:spcPts val="0"/>
              </a:spcBef>
              <a:spcAft>
                <a:spcPts val="0"/>
              </a:spcAft>
              <a:buClr>
                <a:srgbClr val="000000"/>
              </a:buClr>
              <a:buSzPts val="1800"/>
              <a:buFont typeface="Lexend"/>
              <a:buChar char="❑"/>
            </a:pPr>
            <a:r>
              <a:rPr lang="en-GB" sz="1800" i="0" u="none" strike="noStrike" cap="none">
                <a:solidFill>
                  <a:schemeClr val="lt1"/>
                </a:solidFill>
                <a:latin typeface="Lexend"/>
                <a:ea typeface="Lexend"/>
                <a:cs typeface="Lexend"/>
                <a:sym typeface="Lexend"/>
              </a:rPr>
              <a:t>Exams</a:t>
            </a:r>
            <a:endParaRPr sz="1800" i="0" u="none" strike="noStrike" cap="none">
              <a:solidFill>
                <a:schemeClr val="lt1"/>
              </a:solidFill>
              <a:latin typeface="Lexend"/>
              <a:ea typeface="Lexend"/>
              <a:cs typeface="Lexend"/>
              <a:sym typeface="Lexend"/>
            </a:endParaRPr>
          </a:p>
        </p:txBody>
      </p:sp>
      <p:sp>
        <p:nvSpPr>
          <p:cNvPr id="161" name="Google Shape;161;p14"/>
          <p:cNvSpPr/>
          <p:nvPr/>
        </p:nvSpPr>
        <p:spPr>
          <a:xfrm>
            <a:off x="487875" y="1362100"/>
            <a:ext cx="2881200" cy="2191800"/>
          </a:xfrm>
          <a:custGeom>
            <a:avLst/>
            <a:gdLst/>
            <a:ahLst/>
            <a:cxnLst/>
            <a:rect l="l" t="t" r="r" b="b"/>
            <a:pathLst>
              <a:path w="120000" h="120000" extrusionOk="0">
                <a:moveTo>
                  <a:pt x="0" y="0"/>
                </a:moveTo>
                <a:lnTo>
                  <a:pt x="120000" y="0"/>
                </a:lnTo>
                <a:lnTo>
                  <a:pt x="120000" y="120000"/>
                </a:lnTo>
                <a:lnTo>
                  <a:pt x="0" y="120000"/>
                </a:lnTo>
                <a:close/>
              </a:path>
              <a:path w="120000" h="120000" fill="none" extrusionOk="0">
                <a:moveTo>
                  <a:pt x="177026" y="140028"/>
                </a:moveTo>
                <a:lnTo>
                  <a:pt x="60052" y="122735"/>
                </a:lnTo>
              </a:path>
            </a:pathLst>
          </a:custGeom>
          <a:solidFill>
            <a:schemeClr val="accent1"/>
          </a:solidFill>
          <a:ln w="25400" cap="flat" cmpd="sng">
            <a:solidFill>
              <a:srgbClr val="31538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GB" sz="1200" i="0" u="none" strike="noStrike" cap="none">
                <a:solidFill>
                  <a:schemeClr val="lt1"/>
                </a:solidFill>
                <a:latin typeface="Lexend"/>
                <a:ea typeface="Lexend"/>
                <a:cs typeface="Lexend"/>
                <a:sym typeface="Lexend"/>
              </a:rPr>
              <a:t>Y11 Term 4:</a:t>
            </a:r>
            <a:endParaRPr sz="1200">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Data structures (2D)</a:t>
            </a:r>
            <a:endParaRPr sz="1200">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Subprograms (local, global, procedures, functions)</a:t>
            </a:r>
            <a:endParaRPr sz="1200">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Problem solving</a:t>
            </a:r>
            <a:endParaRPr sz="1200">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Trace tables, errors, flowcharts</a:t>
            </a:r>
            <a:endParaRPr sz="1200">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Problem solving, testing with data</a:t>
            </a:r>
            <a:endParaRPr sz="1200">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AI, machine learning &amp; robotics</a:t>
            </a:r>
            <a:endParaRPr sz="1200">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Personal data</a:t>
            </a:r>
            <a:endParaRPr sz="1200">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Privacy</a:t>
            </a:r>
            <a:endParaRPr sz="1200">
              <a:latin typeface="Lexend"/>
              <a:ea typeface="Lexend"/>
              <a:cs typeface="Lexend"/>
              <a:sym typeface="Lexend"/>
            </a:endParaRPr>
          </a:p>
          <a:p>
            <a:pPr marL="171450" marR="0" lvl="0" indent="-171450" algn="l" rtl="0">
              <a:lnSpc>
                <a:spcPct val="100000"/>
              </a:lnSpc>
              <a:spcBef>
                <a:spcPts val="0"/>
              </a:spcBef>
              <a:spcAft>
                <a:spcPts val="0"/>
              </a:spcAft>
              <a:buClr>
                <a:srgbClr val="000000"/>
              </a:buClr>
              <a:buSzPts val="1200"/>
              <a:buFont typeface="Lexend"/>
              <a:buChar char="❑"/>
            </a:pPr>
            <a:r>
              <a:rPr lang="en-GB" sz="1200" i="0" u="none" strike="noStrike" cap="none">
                <a:solidFill>
                  <a:schemeClr val="lt1"/>
                </a:solidFill>
                <a:latin typeface="Lexend"/>
                <a:ea typeface="Lexend"/>
                <a:cs typeface="Lexend"/>
                <a:sym typeface="Lexend"/>
              </a:rPr>
              <a:t>Data protection &amp; computer misuse</a:t>
            </a:r>
            <a:endParaRPr sz="1200">
              <a:latin typeface="Lexend"/>
              <a:ea typeface="Lexend"/>
              <a:cs typeface="Lexend"/>
              <a:sym typeface="Lexend"/>
            </a:endParaRPr>
          </a:p>
        </p:txBody>
      </p:sp>
    </p:spTree>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597</Words>
  <Application>Microsoft Office PowerPoint</Application>
  <PresentationFormat>Custom</PresentationFormat>
  <Paragraphs>165</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Lexend</vt:lpstr>
      <vt:lpstr>Calibri</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 Keys</dc:creator>
  <cp:lastModifiedBy>J Keys</cp:lastModifiedBy>
  <cp:revision>1</cp:revision>
  <dcterms:modified xsi:type="dcterms:W3CDTF">2024-07-18T12:11:30Z</dcterms:modified>
</cp:coreProperties>
</file>