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537" r:id="rId2"/>
    <p:sldId id="538" r:id="rId3"/>
    <p:sldId id="539" r:id="rId4"/>
    <p:sldId id="540" r:id="rId5"/>
    <p:sldId id="541" r:id="rId6"/>
    <p:sldId id="542" r:id="rId7"/>
    <p:sldId id="536" r:id="rId8"/>
  </p:sldIdLst>
  <p:sldSz cx="12190413" cy="6858000"/>
  <p:notesSz cx="6669088" cy="9926638"/>
  <p:custDataLst>
    <p:tags r:id="rId11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" initials="T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7BBB"/>
    <a:srgbClr val="779198"/>
    <a:srgbClr val="003399"/>
    <a:srgbClr val="F7CD09"/>
    <a:srgbClr val="FF6600"/>
    <a:srgbClr val="F89D34"/>
    <a:srgbClr val="660099"/>
    <a:srgbClr val="CC051C"/>
    <a:srgbClr val="FBC118"/>
    <a:srgbClr val="9506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BD72D3-6F11-401B-9098-D9E2F3739D01}" v="93" dt="2025-03-13T10:21:00.0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215" autoAdjust="0"/>
    <p:restoredTop sz="86690" autoAdjust="0"/>
  </p:normalViewPr>
  <p:slideViewPr>
    <p:cSldViewPr snapToGrid="0" snapToObjects="1" showGuides="1">
      <p:cViewPr varScale="1">
        <p:scale>
          <a:sx n="103" d="100"/>
          <a:sy n="103" d="100"/>
        </p:scale>
        <p:origin x="114" y="348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2761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76"/>
    </p:cViewPr>
  </p:sorterViewPr>
  <p:notesViewPr>
    <p:cSldViewPr snapToGrid="0" snapToObjects="1">
      <p:cViewPr varScale="1">
        <p:scale>
          <a:sx n="80" d="100"/>
          <a:sy n="80" d="100"/>
        </p:scale>
        <p:origin x="-3942" y="-90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7C281F-83B7-461A-9FD2-21518E80328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25C7A9C-403B-40A5-AB31-D05BAFC28D73}">
      <dgm:prSet/>
      <dgm:spPr/>
      <dgm:t>
        <a:bodyPr/>
        <a:lstStyle/>
        <a:p>
          <a:r>
            <a:rPr lang="en-GB" b="1" dirty="0"/>
            <a:t>Role:</a:t>
          </a:r>
          <a:endParaRPr lang="en-US" dirty="0"/>
        </a:p>
      </dgm:t>
    </dgm:pt>
    <dgm:pt modelId="{81865F18-6915-4978-B425-ED7D36647F9C}" type="parTrans" cxnId="{BC200EE0-4CA0-4B63-8F17-63C46DCE8B13}">
      <dgm:prSet/>
      <dgm:spPr/>
      <dgm:t>
        <a:bodyPr/>
        <a:lstStyle/>
        <a:p>
          <a:endParaRPr lang="en-US"/>
        </a:p>
      </dgm:t>
    </dgm:pt>
    <dgm:pt modelId="{0374A678-27F1-430C-8537-49676F689693}" type="sibTrans" cxnId="{BC200EE0-4CA0-4B63-8F17-63C46DCE8B13}">
      <dgm:prSet/>
      <dgm:spPr/>
      <dgm:t>
        <a:bodyPr/>
        <a:lstStyle/>
        <a:p>
          <a:endParaRPr lang="en-US"/>
        </a:p>
      </dgm:t>
    </dgm:pt>
    <dgm:pt modelId="{9575BC33-1660-44C2-B7D2-B9402EFAA180}">
      <dgm:prSet/>
      <dgm:spPr/>
      <dgm:t>
        <a:bodyPr/>
        <a:lstStyle/>
        <a:p>
          <a:r>
            <a:rPr lang="en-GB"/>
            <a:t>Look after 16 PC’s</a:t>
          </a:r>
          <a:endParaRPr lang="en-US"/>
        </a:p>
      </dgm:t>
    </dgm:pt>
    <dgm:pt modelId="{F3E34B30-47DA-4D97-B831-9951D0C11A87}" type="parTrans" cxnId="{DF8F9769-0131-493E-8158-F794CC658F75}">
      <dgm:prSet/>
      <dgm:spPr/>
      <dgm:t>
        <a:bodyPr/>
        <a:lstStyle/>
        <a:p>
          <a:endParaRPr lang="en-US"/>
        </a:p>
      </dgm:t>
    </dgm:pt>
    <dgm:pt modelId="{91B35D21-04AD-4CAA-B60F-700735FDDE40}" type="sibTrans" cxnId="{DF8F9769-0131-493E-8158-F794CC658F75}">
      <dgm:prSet/>
      <dgm:spPr/>
      <dgm:t>
        <a:bodyPr/>
        <a:lstStyle/>
        <a:p>
          <a:endParaRPr lang="en-US"/>
        </a:p>
      </dgm:t>
    </dgm:pt>
    <dgm:pt modelId="{C8916CD0-95E7-4951-A5FD-CFF183BD0E30}">
      <dgm:prSet/>
      <dgm:spPr/>
      <dgm:t>
        <a:bodyPr/>
        <a:lstStyle/>
        <a:p>
          <a:r>
            <a:rPr lang="en-GB"/>
            <a:t>Covering an area of 165 square miles</a:t>
          </a:r>
          <a:endParaRPr lang="en-US"/>
        </a:p>
      </dgm:t>
    </dgm:pt>
    <dgm:pt modelId="{ECF55ACD-225D-4AC5-9F11-928CE6E48CF5}" type="parTrans" cxnId="{A0A4E2C0-8553-4E82-91F1-8394D8A07488}">
      <dgm:prSet/>
      <dgm:spPr/>
      <dgm:t>
        <a:bodyPr/>
        <a:lstStyle/>
        <a:p>
          <a:endParaRPr lang="en-US"/>
        </a:p>
      </dgm:t>
    </dgm:pt>
    <dgm:pt modelId="{747077E4-64EE-406B-8DA5-31464BED3557}" type="sibTrans" cxnId="{A0A4E2C0-8553-4E82-91F1-8394D8A07488}">
      <dgm:prSet/>
      <dgm:spPr/>
      <dgm:t>
        <a:bodyPr/>
        <a:lstStyle/>
        <a:p>
          <a:endParaRPr lang="en-US"/>
        </a:p>
      </dgm:t>
    </dgm:pt>
    <dgm:pt modelId="{EED11784-05C8-4201-A338-C9A34BBB0788}">
      <dgm:prSet/>
      <dgm:spPr/>
      <dgm:t>
        <a:bodyPr/>
        <a:lstStyle/>
        <a:p>
          <a:r>
            <a:rPr lang="en-GB"/>
            <a:t>Population of 268,000 people</a:t>
          </a:r>
          <a:endParaRPr lang="en-US"/>
        </a:p>
      </dgm:t>
    </dgm:pt>
    <dgm:pt modelId="{509A5D5A-83BA-4370-A052-8085AB767FA8}" type="parTrans" cxnId="{4228FE1B-422D-42A5-9A06-ECFD01AE02BD}">
      <dgm:prSet/>
      <dgm:spPr/>
      <dgm:t>
        <a:bodyPr/>
        <a:lstStyle/>
        <a:p>
          <a:endParaRPr lang="en-US"/>
        </a:p>
      </dgm:t>
    </dgm:pt>
    <dgm:pt modelId="{B837E0F0-E4E4-4A73-9410-EECB5F7122BD}" type="sibTrans" cxnId="{4228FE1B-422D-42A5-9A06-ECFD01AE02BD}">
      <dgm:prSet/>
      <dgm:spPr/>
      <dgm:t>
        <a:bodyPr/>
        <a:lstStyle/>
        <a:p>
          <a:endParaRPr lang="en-US"/>
        </a:p>
      </dgm:t>
    </dgm:pt>
    <dgm:pt modelId="{82C29186-5593-4212-B795-B7B0E985BA2B}">
      <dgm:prSet/>
      <dgm:spPr/>
      <dgm:t>
        <a:bodyPr/>
        <a:lstStyle/>
        <a:p>
          <a:r>
            <a:rPr lang="en-GB"/>
            <a:t>Responding to 999 calls that require an immediate response or a prompt response</a:t>
          </a:r>
          <a:endParaRPr lang="en-US"/>
        </a:p>
      </dgm:t>
    </dgm:pt>
    <dgm:pt modelId="{B270E0F1-9F30-48D4-8DC4-9BF1E9BFB896}" type="parTrans" cxnId="{CFF89325-4BDC-4234-9EFD-4C49825CF892}">
      <dgm:prSet/>
      <dgm:spPr/>
      <dgm:t>
        <a:bodyPr/>
        <a:lstStyle/>
        <a:p>
          <a:endParaRPr lang="en-US"/>
        </a:p>
      </dgm:t>
    </dgm:pt>
    <dgm:pt modelId="{3D4FFA49-DDBE-4517-8417-0A31DF1B1FDF}" type="sibTrans" cxnId="{CFF89325-4BDC-4234-9EFD-4C49825CF892}">
      <dgm:prSet/>
      <dgm:spPr/>
      <dgm:t>
        <a:bodyPr/>
        <a:lstStyle/>
        <a:p>
          <a:endParaRPr lang="en-US"/>
        </a:p>
      </dgm:t>
    </dgm:pt>
    <dgm:pt modelId="{4141314F-22FA-4929-94A8-A9064B39E372}" type="pres">
      <dgm:prSet presAssocID="{817C281F-83B7-461A-9FD2-21518E80328C}" presName="diagram" presStyleCnt="0">
        <dgm:presLayoutVars>
          <dgm:dir/>
          <dgm:resizeHandles val="exact"/>
        </dgm:presLayoutVars>
      </dgm:prSet>
      <dgm:spPr/>
    </dgm:pt>
    <dgm:pt modelId="{4945E071-0013-4B61-B02C-3DF6556A5D15}" type="pres">
      <dgm:prSet presAssocID="{025C7A9C-403B-40A5-AB31-D05BAFC28D73}" presName="node" presStyleLbl="node1" presStyleIdx="0" presStyleCnt="1">
        <dgm:presLayoutVars>
          <dgm:bulletEnabled val="1"/>
        </dgm:presLayoutVars>
      </dgm:prSet>
      <dgm:spPr/>
    </dgm:pt>
  </dgm:ptLst>
  <dgm:cxnLst>
    <dgm:cxn modelId="{2821040E-43E1-4200-9907-D799D313BCDA}" type="presOf" srcId="{9575BC33-1660-44C2-B7D2-B9402EFAA180}" destId="{4945E071-0013-4B61-B02C-3DF6556A5D15}" srcOrd="0" destOrd="1" presId="urn:microsoft.com/office/officeart/2005/8/layout/default"/>
    <dgm:cxn modelId="{4228FE1B-422D-42A5-9A06-ECFD01AE02BD}" srcId="{025C7A9C-403B-40A5-AB31-D05BAFC28D73}" destId="{EED11784-05C8-4201-A338-C9A34BBB0788}" srcOrd="2" destOrd="0" parTransId="{509A5D5A-83BA-4370-A052-8085AB767FA8}" sibTransId="{B837E0F0-E4E4-4A73-9410-EECB5F7122BD}"/>
    <dgm:cxn modelId="{CFF89325-4BDC-4234-9EFD-4C49825CF892}" srcId="{025C7A9C-403B-40A5-AB31-D05BAFC28D73}" destId="{82C29186-5593-4212-B795-B7B0E985BA2B}" srcOrd="3" destOrd="0" parTransId="{B270E0F1-9F30-48D4-8DC4-9BF1E9BFB896}" sibTransId="{3D4FFA49-DDBE-4517-8417-0A31DF1B1FDF}"/>
    <dgm:cxn modelId="{59347B48-C188-4670-9BCC-026A9F7731C6}" type="presOf" srcId="{025C7A9C-403B-40A5-AB31-D05BAFC28D73}" destId="{4945E071-0013-4B61-B02C-3DF6556A5D15}" srcOrd="0" destOrd="0" presId="urn:microsoft.com/office/officeart/2005/8/layout/default"/>
    <dgm:cxn modelId="{DF8F9769-0131-493E-8158-F794CC658F75}" srcId="{025C7A9C-403B-40A5-AB31-D05BAFC28D73}" destId="{9575BC33-1660-44C2-B7D2-B9402EFAA180}" srcOrd="0" destOrd="0" parTransId="{F3E34B30-47DA-4D97-B831-9951D0C11A87}" sibTransId="{91B35D21-04AD-4CAA-B60F-700735FDDE40}"/>
    <dgm:cxn modelId="{0F39487B-B161-4888-8688-070E8F7150A9}" type="presOf" srcId="{C8916CD0-95E7-4951-A5FD-CFF183BD0E30}" destId="{4945E071-0013-4B61-B02C-3DF6556A5D15}" srcOrd="0" destOrd="2" presId="urn:microsoft.com/office/officeart/2005/8/layout/default"/>
    <dgm:cxn modelId="{47026494-3595-4841-BC9B-EE41D5A8F460}" type="presOf" srcId="{817C281F-83B7-461A-9FD2-21518E80328C}" destId="{4141314F-22FA-4929-94A8-A9064B39E372}" srcOrd="0" destOrd="0" presId="urn:microsoft.com/office/officeart/2005/8/layout/default"/>
    <dgm:cxn modelId="{ED0BAFA5-A840-49BA-AE6C-AD1AC788C60B}" type="presOf" srcId="{EED11784-05C8-4201-A338-C9A34BBB0788}" destId="{4945E071-0013-4B61-B02C-3DF6556A5D15}" srcOrd="0" destOrd="3" presId="urn:microsoft.com/office/officeart/2005/8/layout/default"/>
    <dgm:cxn modelId="{A0A4E2C0-8553-4E82-91F1-8394D8A07488}" srcId="{025C7A9C-403B-40A5-AB31-D05BAFC28D73}" destId="{C8916CD0-95E7-4951-A5FD-CFF183BD0E30}" srcOrd="1" destOrd="0" parTransId="{ECF55ACD-225D-4AC5-9F11-928CE6E48CF5}" sibTransId="{747077E4-64EE-406B-8DA5-31464BED3557}"/>
    <dgm:cxn modelId="{BC200EE0-4CA0-4B63-8F17-63C46DCE8B13}" srcId="{817C281F-83B7-461A-9FD2-21518E80328C}" destId="{025C7A9C-403B-40A5-AB31-D05BAFC28D73}" srcOrd="0" destOrd="0" parTransId="{81865F18-6915-4978-B425-ED7D36647F9C}" sibTransId="{0374A678-27F1-430C-8537-49676F689693}"/>
    <dgm:cxn modelId="{3C6194EE-D2DD-4952-93C4-0B246D399A1C}" type="presOf" srcId="{82C29186-5593-4212-B795-B7B0E985BA2B}" destId="{4945E071-0013-4B61-B02C-3DF6556A5D15}" srcOrd="0" destOrd="4" presId="urn:microsoft.com/office/officeart/2005/8/layout/default"/>
    <dgm:cxn modelId="{5B959EE7-4E4B-4602-879E-088D40C0F5F7}" type="presParOf" srcId="{4141314F-22FA-4929-94A8-A9064B39E372}" destId="{4945E071-0013-4B61-B02C-3DF6556A5D1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45E071-0013-4B61-B02C-3DF6556A5D15}">
      <dsp:nvSpPr>
        <dsp:cNvPr id="0" name=""/>
        <dsp:cNvSpPr/>
      </dsp:nvSpPr>
      <dsp:spPr>
        <a:xfrm>
          <a:off x="0" y="414814"/>
          <a:ext cx="5697537" cy="3418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1" kern="1200" dirty="0"/>
            <a:t>Role:</a:t>
          </a:r>
          <a:endParaRPr lang="en-US" sz="35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/>
            <a:t>Look after 16 PC’s</a:t>
          </a:r>
          <a:endParaRPr lang="en-U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/>
            <a:t>Covering an area of 165 square miles</a:t>
          </a:r>
          <a:endParaRPr lang="en-U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/>
            <a:t>Population of 268,000 people</a:t>
          </a:r>
          <a:endParaRPr lang="en-US" sz="2700" kern="120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700" kern="1200"/>
            <a:t>Responding to 999 calls that require an immediate response or a prompt response</a:t>
          </a:r>
          <a:endParaRPr lang="en-US" sz="2700" kern="1200"/>
        </a:p>
      </dsp:txBody>
      <dsp:txXfrm>
        <a:off x="0" y="414814"/>
        <a:ext cx="5697537" cy="34185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1D39F0-67F7-47CA-98D5-0127F7C14ECB}" type="datetimeFigureOut">
              <a:rPr lang="de-DE" smtClean="0"/>
              <a:t>13.03.2025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de-DE"/>
              <a:t>Careers in Sussex Police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AC595F-8E4E-4171-A522-0BBDA941FAC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12451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9C9874-DE1E-48CB-A603-4C70CD126593}" type="datetimeFigureOut">
              <a:rPr lang="de-DE" smtClean="0"/>
              <a:pPr/>
              <a:t>13.03.2025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5400" y="744538"/>
            <a:ext cx="661828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de-DE"/>
              <a:t>Careers in Sussex Police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4CEB38-DA38-4F43-AFB8-94FE45CA5866}" type="slidenum">
              <a:rPr lang="de-DE" smtClean="0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97679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0413" cy="4525963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23846" y="4651200"/>
            <a:ext cx="11541751" cy="720000"/>
          </a:xfrm>
          <a:noFill/>
        </p:spPr>
        <p:txBody>
          <a:bodyPr lIns="0" tIns="0" rIns="180000" bIns="0" anchor="b"/>
          <a:lstStyle>
            <a:lvl1pPr>
              <a:defRPr lang="de-DE" sz="4000" dirty="0">
                <a:solidFill>
                  <a:schemeClr val="tx1"/>
                </a:solidFill>
                <a:ea typeface="+mn-ea"/>
                <a:cs typeface="+mn-cs"/>
              </a:defRPr>
            </a:lvl1pPr>
          </a:lstStyle>
          <a:p>
            <a:pPr marL="0" lvl="0">
              <a:spcAft>
                <a:spcPts val="600"/>
              </a:spcAft>
            </a:pPr>
            <a:r>
              <a:rPr lang="en-US" noProof="0" dirty="0"/>
              <a:t>Click to edit Master title style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323846" y="5371200"/>
            <a:ext cx="11541752" cy="432000"/>
          </a:xfrm>
        </p:spPr>
        <p:txBody>
          <a:bodyPr wrap="square" rIns="180000" anchor="b" anchorCtr="0">
            <a:noAutofit/>
          </a:bodyPr>
          <a:lstStyle>
            <a:lvl1pPr marL="0" indent="0">
              <a:lnSpc>
                <a:spcPct val="100000"/>
              </a:lnSpc>
              <a:buNone/>
              <a:defRPr kumimoji="0" lang="en-US" sz="2400" b="0" i="0" u="none" strike="noStrike" cap="none" spc="0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</a:defRPr>
            </a:lvl1pPr>
          </a:lstStyle>
          <a:p>
            <a:pPr marL="0" lvl="0"/>
            <a:r>
              <a:rPr lang="en-US" noProof="0" dirty="0"/>
              <a:t>Click to edit Master subtitle style</a:t>
            </a:r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1"/>
          </p:nvPr>
        </p:nvSpPr>
        <p:spPr>
          <a:xfrm>
            <a:off x="0" y="4165600"/>
            <a:ext cx="12190413" cy="360363"/>
          </a:xfrm>
          <a:solidFill>
            <a:srgbClr val="197BBB">
              <a:alpha val="49804"/>
            </a:srgbClr>
          </a:solidFill>
        </p:spPr>
        <p:txBody>
          <a:bodyPr lIns="324000" anchor="ctr"/>
          <a:lstStyle>
            <a:lvl1pPr marL="0" indent="0">
              <a:buNone/>
              <a:defRPr>
                <a:solidFill>
                  <a:srgbClr val="FFFFFF"/>
                </a:solidFill>
              </a:defRPr>
            </a:lvl1pPr>
          </a:lstStyle>
          <a:p>
            <a:pPr lvl="0"/>
            <a:endParaRPr lang="en-US" noProof="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3321AC5-9A3C-40A1-B2F5-D06348DAF26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26525" y="5943599"/>
            <a:ext cx="2139072" cy="8271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umsplatzhalt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lete_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 userDrawn="1"/>
        </p:nvSpPr>
        <p:spPr bwMode="gray">
          <a:xfrm>
            <a:off x="1" y="0"/>
            <a:ext cx="12190412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lIns="108000" tIns="108000" rIns="144000" bIns="72000"/>
          <a:lstStyle/>
          <a:p>
            <a:pPr marL="190500" indent="-190500"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buFont typeface="Wingdings" pitchFamily="2" charset="2"/>
              <a:buChar char="§"/>
              <a:defRPr/>
            </a:pPr>
            <a:endParaRPr lang="en-US" noProof="1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8" name="Textplatzhalter 2"/>
          <p:cNvSpPr>
            <a:spLocks noGrp="1"/>
          </p:cNvSpPr>
          <p:nvPr>
            <p:ph type="body" sz="quarter" idx="20" hasCustomPrompt="1"/>
          </p:nvPr>
        </p:nvSpPr>
        <p:spPr>
          <a:xfrm>
            <a:off x="581025" y="4105275"/>
            <a:ext cx="7200900" cy="79057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Section master</a:t>
            </a:r>
          </a:p>
        </p:txBody>
      </p:sp>
      <p:sp>
        <p:nvSpPr>
          <p:cNvPr id="9" name="Textplatzhalter 2"/>
          <p:cNvSpPr>
            <a:spLocks noGrp="1"/>
          </p:cNvSpPr>
          <p:nvPr>
            <p:ph type="body" sz="quarter" idx="21" hasCustomPrompt="1"/>
          </p:nvPr>
        </p:nvSpPr>
        <p:spPr>
          <a:xfrm>
            <a:off x="581025" y="4895850"/>
            <a:ext cx="7200900" cy="385939"/>
          </a:xfrm>
        </p:spPr>
        <p:txBody>
          <a:bodyPr wrap="square">
            <a:spAutoFit/>
          </a:bodyPr>
          <a:lstStyle>
            <a:lvl1pPr marL="0" marR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Wingdings" pitchFamily="2" charset="2"/>
              <a:buNone/>
              <a:tabLst/>
              <a:defRPr lang="de-DE" sz="2400" dirty="0" smtClean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de-DE" dirty="0"/>
              <a:t>PRESENTATIONLOAD TEMPLATE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1914F-7E0E-4E62-8D01-2EDB0F40AB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5528" y="361840"/>
            <a:ext cx="4899356" cy="613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54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7" hasCustomPrompt="1"/>
          </p:nvPr>
        </p:nvSpPr>
        <p:spPr>
          <a:xfrm>
            <a:off x="323999" y="1555750"/>
            <a:ext cx="582612" cy="582613"/>
          </a:xfrm>
          <a:solidFill>
            <a:schemeClr val="accent1">
              <a:lumMod val="75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solidFill>
                  <a:srgbClr val="FFFFFF"/>
                </a:solidFill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21" name="Textplatzhalter 3"/>
          <p:cNvSpPr>
            <a:spLocks noGrp="1"/>
          </p:cNvSpPr>
          <p:nvPr>
            <p:ph type="body" sz="quarter" idx="18" hasCustomPrompt="1"/>
          </p:nvPr>
        </p:nvSpPr>
        <p:spPr>
          <a:xfrm>
            <a:off x="1014612" y="1555750"/>
            <a:ext cx="5007598" cy="582613"/>
          </a:xfrm>
          <a:solidFill>
            <a:schemeClr val="accent1">
              <a:lumMod val="75000"/>
            </a:schemeClr>
          </a:solidFill>
        </p:spPr>
        <p:txBody>
          <a:bodyPr vert="horz" lIns="144000" tIns="108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bg1"/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22" name="Textplatzhalter 3"/>
          <p:cNvSpPr>
            <a:spLocks noGrp="1"/>
          </p:cNvSpPr>
          <p:nvPr>
            <p:ph type="body" sz="quarter" idx="19" hasCustomPrompt="1"/>
          </p:nvPr>
        </p:nvSpPr>
        <p:spPr>
          <a:xfrm>
            <a:off x="323999" y="2288717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23" name="Textplatzhalter 3"/>
          <p:cNvSpPr>
            <a:spLocks noGrp="1"/>
          </p:cNvSpPr>
          <p:nvPr>
            <p:ph type="body" sz="quarter" idx="20" hasCustomPrompt="1"/>
          </p:nvPr>
        </p:nvSpPr>
        <p:spPr>
          <a:xfrm>
            <a:off x="1014612" y="2288717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24" name="Textplatzhalter 3"/>
          <p:cNvSpPr>
            <a:spLocks noGrp="1"/>
          </p:cNvSpPr>
          <p:nvPr>
            <p:ph type="body" sz="quarter" idx="21" hasCustomPrompt="1"/>
          </p:nvPr>
        </p:nvSpPr>
        <p:spPr>
          <a:xfrm>
            <a:off x="323999" y="3021684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25" name="Textplatzhalter 3"/>
          <p:cNvSpPr>
            <a:spLocks noGrp="1"/>
          </p:cNvSpPr>
          <p:nvPr>
            <p:ph type="body" sz="quarter" idx="22" hasCustomPrompt="1"/>
          </p:nvPr>
        </p:nvSpPr>
        <p:spPr>
          <a:xfrm>
            <a:off x="1014612" y="3021684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26" name="Textplatzhalter 3"/>
          <p:cNvSpPr>
            <a:spLocks noGrp="1"/>
          </p:cNvSpPr>
          <p:nvPr>
            <p:ph type="body" sz="quarter" idx="23" hasCustomPrompt="1"/>
          </p:nvPr>
        </p:nvSpPr>
        <p:spPr>
          <a:xfrm>
            <a:off x="323999" y="3754651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27" name="Textplatzhalter 3"/>
          <p:cNvSpPr>
            <a:spLocks noGrp="1"/>
          </p:cNvSpPr>
          <p:nvPr>
            <p:ph type="body" sz="quarter" idx="24" hasCustomPrompt="1"/>
          </p:nvPr>
        </p:nvSpPr>
        <p:spPr>
          <a:xfrm>
            <a:off x="1014612" y="3754651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28" name="Textplatzhalter 3"/>
          <p:cNvSpPr>
            <a:spLocks noGrp="1"/>
          </p:cNvSpPr>
          <p:nvPr>
            <p:ph type="body" sz="quarter" idx="25" hasCustomPrompt="1"/>
          </p:nvPr>
        </p:nvSpPr>
        <p:spPr>
          <a:xfrm>
            <a:off x="323999" y="4487618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29" name="Textplatzhalter 3"/>
          <p:cNvSpPr>
            <a:spLocks noGrp="1"/>
          </p:cNvSpPr>
          <p:nvPr>
            <p:ph type="body" sz="quarter" idx="26" hasCustomPrompt="1"/>
          </p:nvPr>
        </p:nvSpPr>
        <p:spPr>
          <a:xfrm>
            <a:off x="1014612" y="4487618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30" name="Textplatzhalter 3"/>
          <p:cNvSpPr>
            <a:spLocks noGrp="1"/>
          </p:cNvSpPr>
          <p:nvPr>
            <p:ph type="body" sz="quarter" idx="27" hasCustomPrompt="1"/>
          </p:nvPr>
        </p:nvSpPr>
        <p:spPr>
          <a:xfrm>
            <a:off x="323999" y="5220587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31" name="Textplatzhalter 3"/>
          <p:cNvSpPr>
            <a:spLocks noGrp="1"/>
          </p:cNvSpPr>
          <p:nvPr>
            <p:ph type="body" sz="quarter" idx="28" hasCustomPrompt="1"/>
          </p:nvPr>
        </p:nvSpPr>
        <p:spPr>
          <a:xfrm>
            <a:off x="1014612" y="5220587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32" name="Textplatzhalter 3"/>
          <p:cNvSpPr>
            <a:spLocks noGrp="1"/>
          </p:cNvSpPr>
          <p:nvPr>
            <p:ph type="body" sz="quarter" idx="29" hasCustomPrompt="1"/>
          </p:nvPr>
        </p:nvSpPr>
        <p:spPr>
          <a:xfrm>
            <a:off x="6167387" y="1555750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33" name="Textplatzhalter 3"/>
          <p:cNvSpPr>
            <a:spLocks noGrp="1"/>
          </p:cNvSpPr>
          <p:nvPr>
            <p:ph type="body" sz="quarter" idx="30" hasCustomPrompt="1"/>
          </p:nvPr>
        </p:nvSpPr>
        <p:spPr>
          <a:xfrm>
            <a:off x="6858000" y="1555750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37" name="Textplatzhalter 3"/>
          <p:cNvSpPr>
            <a:spLocks noGrp="1"/>
          </p:cNvSpPr>
          <p:nvPr>
            <p:ph type="body" sz="quarter" idx="31" hasCustomPrompt="1"/>
          </p:nvPr>
        </p:nvSpPr>
        <p:spPr>
          <a:xfrm>
            <a:off x="6167387" y="2288717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38" name="Textplatzhalter 3"/>
          <p:cNvSpPr>
            <a:spLocks noGrp="1"/>
          </p:cNvSpPr>
          <p:nvPr>
            <p:ph type="body" sz="quarter" idx="32" hasCustomPrompt="1"/>
          </p:nvPr>
        </p:nvSpPr>
        <p:spPr>
          <a:xfrm>
            <a:off x="6858000" y="2288717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39" name="Textplatzhalter 3"/>
          <p:cNvSpPr>
            <a:spLocks noGrp="1"/>
          </p:cNvSpPr>
          <p:nvPr>
            <p:ph type="body" sz="quarter" idx="33" hasCustomPrompt="1"/>
          </p:nvPr>
        </p:nvSpPr>
        <p:spPr>
          <a:xfrm>
            <a:off x="6167387" y="3021684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40" name="Textplatzhalter 3"/>
          <p:cNvSpPr>
            <a:spLocks noGrp="1"/>
          </p:cNvSpPr>
          <p:nvPr>
            <p:ph type="body" sz="quarter" idx="34" hasCustomPrompt="1"/>
          </p:nvPr>
        </p:nvSpPr>
        <p:spPr>
          <a:xfrm>
            <a:off x="6858000" y="3021684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41" name="Textplatzhalter 3"/>
          <p:cNvSpPr>
            <a:spLocks noGrp="1"/>
          </p:cNvSpPr>
          <p:nvPr>
            <p:ph type="body" sz="quarter" idx="35" hasCustomPrompt="1"/>
          </p:nvPr>
        </p:nvSpPr>
        <p:spPr>
          <a:xfrm>
            <a:off x="6167387" y="3754651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42" name="Textplatzhalter 3"/>
          <p:cNvSpPr>
            <a:spLocks noGrp="1"/>
          </p:cNvSpPr>
          <p:nvPr>
            <p:ph type="body" sz="quarter" idx="36" hasCustomPrompt="1"/>
          </p:nvPr>
        </p:nvSpPr>
        <p:spPr>
          <a:xfrm>
            <a:off x="6858000" y="3754651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43" name="Textplatzhalter 3"/>
          <p:cNvSpPr>
            <a:spLocks noGrp="1"/>
          </p:cNvSpPr>
          <p:nvPr>
            <p:ph type="body" sz="quarter" idx="37" hasCustomPrompt="1"/>
          </p:nvPr>
        </p:nvSpPr>
        <p:spPr>
          <a:xfrm>
            <a:off x="6167387" y="4487618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44" name="Textplatzhalter 3"/>
          <p:cNvSpPr>
            <a:spLocks noGrp="1"/>
          </p:cNvSpPr>
          <p:nvPr>
            <p:ph type="body" sz="quarter" idx="38" hasCustomPrompt="1"/>
          </p:nvPr>
        </p:nvSpPr>
        <p:spPr>
          <a:xfrm>
            <a:off x="6858000" y="4487618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  <p:sp>
        <p:nvSpPr>
          <p:cNvPr id="45" name="Textplatzhalter 3"/>
          <p:cNvSpPr>
            <a:spLocks noGrp="1"/>
          </p:cNvSpPr>
          <p:nvPr>
            <p:ph type="body" sz="quarter" idx="39" hasCustomPrompt="1"/>
          </p:nvPr>
        </p:nvSpPr>
        <p:spPr>
          <a:xfrm>
            <a:off x="6167387" y="5220587"/>
            <a:ext cx="582612" cy="582613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0" indent="0" algn="ctr">
              <a:lnSpc>
                <a:spcPct val="95000"/>
              </a:lnSpc>
              <a:buFontTx/>
              <a:buNone/>
              <a:defRPr lang="de-DE" cap="small" dirty="0">
                <a:cs typeface="Arial" charset="0"/>
              </a:defRPr>
            </a:lvl1pPr>
          </a:lstStyle>
          <a:p>
            <a:pPr marL="190500" lvl="0" indent="-190500" algn="ctr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#</a:t>
            </a:r>
          </a:p>
        </p:txBody>
      </p:sp>
      <p:sp>
        <p:nvSpPr>
          <p:cNvPr id="46" name="Textplatzhalter 3"/>
          <p:cNvSpPr>
            <a:spLocks noGrp="1"/>
          </p:cNvSpPr>
          <p:nvPr>
            <p:ph type="body" sz="quarter" idx="40" hasCustomPrompt="1"/>
          </p:nvPr>
        </p:nvSpPr>
        <p:spPr>
          <a:xfrm>
            <a:off x="6858000" y="5220587"/>
            <a:ext cx="5007598" cy="582613"/>
          </a:xfrm>
          <a:solidFill>
            <a:schemeClr val="bg1">
              <a:lumMod val="8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>
              <a:buFontTx/>
              <a:buNone/>
              <a:defRPr lang="en-US" noProof="0" dirty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/>
            <a:r>
              <a:rPr lang="en-US" noProof="0" dirty="0"/>
              <a:t>Insert section title here.</a:t>
            </a:r>
          </a:p>
        </p:txBody>
      </p:sp>
    </p:spTree>
    <p:extLst>
      <p:ext uri="{BB962C8B-B14F-4D97-AF65-F5344CB8AC3E}">
        <p14:creationId xmlns:p14="http://schemas.microsoft.com/office/powerpoint/2010/main" val="3500654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7" hasCustomPrompt="1"/>
          </p:nvPr>
        </p:nvSpPr>
        <p:spPr>
          <a:xfrm>
            <a:off x="323999" y="1555200"/>
            <a:ext cx="11541599" cy="4248152"/>
          </a:xfrm>
        </p:spPr>
        <p:txBody>
          <a:bodyPr/>
          <a:lstStyle>
            <a:lvl1pPr marL="0" indent="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AFAFAF"/>
              </a:buClr>
              <a:buFont typeface="Arial" panose="020B0604020202020204" pitchFamily="34" charset="0"/>
              <a:buNone/>
              <a:defRPr>
                <a:solidFill>
                  <a:srgbClr val="646464"/>
                </a:solidFill>
              </a:defRPr>
            </a:lvl1pPr>
            <a:lvl2pPr marL="284400" indent="-28440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AFAFAF"/>
              </a:buClr>
              <a:buFont typeface="Arial" panose="020B0604020202020204" pitchFamily="34" charset="0"/>
              <a:buChar char="•"/>
              <a:defRPr>
                <a:solidFill>
                  <a:srgbClr val="646464"/>
                </a:solidFill>
              </a:defRPr>
            </a:lvl2pPr>
            <a:lvl3pPr marL="568800" indent="-28440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AFAFAF"/>
              </a:buClr>
              <a:buFont typeface="Symbol" panose="05050102010706020507" pitchFamily="18" charset="2"/>
              <a:buChar char="-"/>
              <a:defRPr>
                <a:solidFill>
                  <a:srgbClr val="646464"/>
                </a:solidFill>
              </a:defRPr>
            </a:lvl3pPr>
            <a:lvl4pPr marL="849600" indent="-28440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AFAFAF"/>
              </a:buClr>
              <a:buFont typeface="Symbol" panose="05050102010706020507" pitchFamily="18" charset="2"/>
              <a:buChar char="-"/>
              <a:defRPr>
                <a:solidFill>
                  <a:srgbClr val="646464"/>
                </a:solidFill>
              </a:defRPr>
            </a:lvl4pPr>
            <a:lvl5pPr marL="1130400" indent="-284400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  <a:buClr>
                <a:srgbClr val="AFAFAF"/>
              </a:buClr>
              <a:buFont typeface="Symbol" panose="05050102010706020507" pitchFamily="18" charset="2"/>
              <a:buChar char="-"/>
              <a:defRPr>
                <a:solidFill>
                  <a:srgbClr val="646464"/>
                </a:solidFill>
              </a:defRPr>
            </a:lvl5pPr>
          </a:lstStyle>
          <a:p>
            <a:pPr lvl="0"/>
            <a:r>
              <a:rPr lang="de-DE" dirty="0"/>
              <a:t>Edit text master format</a:t>
            </a:r>
          </a:p>
          <a:p>
            <a:pPr lvl="1"/>
            <a:r>
              <a:rPr lang="de-DE" dirty="0"/>
              <a:t>Second bullet</a:t>
            </a:r>
          </a:p>
          <a:p>
            <a:pPr lvl="2"/>
            <a:r>
              <a:rPr lang="de-DE" dirty="0"/>
              <a:t>Third bullet</a:t>
            </a:r>
          </a:p>
          <a:p>
            <a:pPr lvl="3"/>
            <a:r>
              <a:rPr lang="de-DE" dirty="0"/>
              <a:t>Fourth bullet</a:t>
            </a:r>
          </a:p>
          <a:p>
            <a:pPr lvl="4"/>
            <a:r>
              <a:rPr lang="de-DE" dirty="0"/>
              <a:t>Fifth bullet</a:t>
            </a:r>
          </a:p>
        </p:txBody>
      </p:sp>
    </p:spTree>
    <p:extLst>
      <p:ext uri="{BB962C8B-B14F-4D97-AF65-F5344CB8AC3E}">
        <p14:creationId xmlns:p14="http://schemas.microsoft.com/office/powerpoint/2010/main" val="2428114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88656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without  subheadline borderl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1" name="Bildplatzhalter 3"/>
          <p:cNvSpPr>
            <a:spLocks noGrp="1"/>
          </p:cNvSpPr>
          <p:nvPr>
            <p:ph type="pic" sz="quarter" idx="18"/>
          </p:nvPr>
        </p:nvSpPr>
        <p:spPr>
          <a:xfrm>
            <a:off x="516" y="1555750"/>
            <a:ext cx="12189898" cy="424815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4296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without subhead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/>
          <p:cNvSpPr>
            <a:spLocks noGrp="1"/>
          </p:cNvSpPr>
          <p:nvPr>
            <p:ph type="pic" sz="quarter" idx="17"/>
          </p:nvPr>
        </p:nvSpPr>
        <p:spPr>
          <a:xfrm>
            <a:off x="0" y="998538"/>
            <a:ext cx="12190413" cy="4805362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r>
              <a:rPr lang="de-DE" dirty="0"/>
              <a:t>Bild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957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without subhead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1" name="Bildplatzhalter 3"/>
          <p:cNvSpPr>
            <a:spLocks noGrp="1"/>
          </p:cNvSpPr>
          <p:nvPr>
            <p:ph type="pic" sz="quarter" idx="18"/>
          </p:nvPr>
        </p:nvSpPr>
        <p:spPr>
          <a:xfrm>
            <a:off x="324000" y="1555750"/>
            <a:ext cx="11541599" cy="424815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55198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3"/>
          <p:cNvSpPr>
            <a:spLocks noGrp="1"/>
          </p:cNvSpPr>
          <p:nvPr>
            <p:ph type="pic" sz="quarter" idx="18"/>
          </p:nvPr>
        </p:nvSpPr>
        <p:spPr>
          <a:xfrm>
            <a:off x="516" y="998997"/>
            <a:ext cx="12189898" cy="3484203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8CE275-B046-4930-9AED-BC68A1243EF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24000" y="4627200"/>
            <a:ext cx="11541125" cy="11763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483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er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20"/>
          </p:nvPr>
        </p:nvSpPr>
        <p:spPr>
          <a:xfrm>
            <a:off x="581025" y="4105275"/>
            <a:ext cx="7200900" cy="790575"/>
          </a:xfrm>
        </p:spPr>
        <p:txBody>
          <a:bodyPr>
            <a:normAutofit/>
          </a:bodyPr>
          <a:lstStyle>
            <a:lvl1pPr marL="0" indent="0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18" name="Textplatzhalter 2"/>
          <p:cNvSpPr>
            <a:spLocks noGrp="1"/>
          </p:cNvSpPr>
          <p:nvPr>
            <p:ph type="body" sz="quarter" idx="21" hasCustomPrompt="1"/>
          </p:nvPr>
        </p:nvSpPr>
        <p:spPr>
          <a:xfrm>
            <a:off x="581025" y="4895850"/>
            <a:ext cx="7200900" cy="385939"/>
          </a:xfrm>
        </p:spPr>
        <p:txBody>
          <a:bodyPr wrap="square">
            <a:spAutoFit/>
          </a:bodyPr>
          <a:lstStyle>
            <a:lvl1pPr marL="0" indent="0">
              <a:buNone/>
              <a:defRPr lang="de-DE" sz="2400" dirty="0" smtClean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marL="0" lvl="0"/>
            <a:r>
              <a:rPr lang="en-GB" noProof="0" dirty="0"/>
              <a:t>Edit master text here</a:t>
            </a:r>
          </a:p>
        </p:txBody>
      </p:sp>
    </p:spTree>
    <p:extLst>
      <p:ext uri="{BB962C8B-B14F-4D97-AF65-F5344CB8AC3E}">
        <p14:creationId xmlns:p14="http://schemas.microsoft.com/office/powerpoint/2010/main" val="556913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3" name="Bildplatzhalter 3"/>
          <p:cNvSpPr>
            <a:spLocks noGrp="1"/>
          </p:cNvSpPr>
          <p:nvPr>
            <p:ph type="pic" sz="quarter" idx="18"/>
          </p:nvPr>
        </p:nvSpPr>
        <p:spPr>
          <a:xfrm>
            <a:off x="515" y="1555750"/>
            <a:ext cx="7873093" cy="424815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14" name="Bildplatzhalter 3"/>
          <p:cNvSpPr>
            <a:spLocks noGrp="1"/>
          </p:cNvSpPr>
          <p:nvPr>
            <p:ph type="pic" sz="quarter" idx="19"/>
          </p:nvPr>
        </p:nvSpPr>
        <p:spPr>
          <a:xfrm>
            <a:off x="7873608" y="1555750"/>
            <a:ext cx="4316805" cy="424815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022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8620009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8620009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4" name="Bildplatzhalter 3"/>
          <p:cNvSpPr>
            <a:spLocks noGrp="1"/>
          </p:cNvSpPr>
          <p:nvPr>
            <p:ph type="pic" sz="quarter" idx="19"/>
          </p:nvPr>
        </p:nvSpPr>
        <p:spPr>
          <a:xfrm>
            <a:off x="9088160" y="0"/>
            <a:ext cx="3102253" cy="685800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54D8CF-A7AE-4F50-BFE8-7FE6D47B6FC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23883" y="1549260"/>
            <a:ext cx="8620125" cy="424815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082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ext boxes and sm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4" name="Bildplatzhalter 3"/>
          <p:cNvSpPr>
            <a:spLocks noGrp="1"/>
          </p:cNvSpPr>
          <p:nvPr>
            <p:ph type="pic" sz="quarter" idx="19"/>
          </p:nvPr>
        </p:nvSpPr>
        <p:spPr>
          <a:xfrm>
            <a:off x="9088160" y="0"/>
            <a:ext cx="3102253" cy="685800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5AEDA2-D828-4CCB-8304-245E14E5695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23999" y="1553144"/>
            <a:ext cx="4237038" cy="424815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Tx/>
              <a:buNone/>
              <a:defRPr/>
            </a:lvl2pPr>
            <a:lvl4pPr marL="720725" indent="-184150">
              <a:buFont typeface="Arial" panose="020B0604020202020204" pitchFamily="34" charset="0"/>
              <a:buChar char="•"/>
              <a:defRPr/>
            </a:lvl4pPr>
            <a:lvl5pPr marL="896938" indent="-176213"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71A003D-5D23-4884-AA47-B9EED3562DE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706970" y="1553143"/>
            <a:ext cx="4237038" cy="424815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None/>
              <a:defRPr/>
            </a:lvl2pPr>
            <a:lvl4pPr marL="720725" indent="-184150">
              <a:buFont typeface="Arial" panose="020B0604020202020204" pitchFamily="34" charset="0"/>
              <a:buChar char="•"/>
              <a:defRPr/>
            </a:lvl4pPr>
            <a:lvl5pPr marL="896938" indent="-176213"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01127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ext and big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3895098" cy="616455"/>
          </a:xfrm>
        </p:spPr>
        <p:txBody>
          <a:bodyPr anchor="ctr" anchorCtr="0">
            <a:norm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1" name="Bildplatzhalter 3"/>
          <p:cNvSpPr>
            <a:spLocks noGrp="1"/>
          </p:cNvSpPr>
          <p:nvPr>
            <p:ph type="pic" sz="quarter" idx="18"/>
          </p:nvPr>
        </p:nvSpPr>
        <p:spPr>
          <a:xfrm>
            <a:off x="4219098" y="1"/>
            <a:ext cx="7971315" cy="6857999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21" name="_h2"/>
          <p:cNvSpPr>
            <a:spLocks noGrp="1"/>
          </p:cNvSpPr>
          <p:nvPr>
            <p:ph type="body" sz="quarter" idx="20"/>
          </p:nvPr>
        </p:nvSpPr>
        <p:spPr>
          <a:xfrm>
            <a:off x="323999" y="854994"/>
            <a:ext cx="3751099" cy="336244"/>
          </a:xfr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None/>
              <a:defRPr lang="en-US" sz="2000" b="0" kern="1200" dirty="0">
                <a:solidFill>
                  <a:srgbClr val="AFAFAF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Borderless panoramic view.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8D2F0E-D362-4473-B527-C01E315D4A7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3835" y="1553626"/>
            <a:ext cx="3751263" cy="4249737"/>
          </a:xfrm>
        </p:spPr>
        <p:txBody>
          <a:bodyPr/>
          <a:lstStyle>
            <a:lvl1pPr marL="0" indent="0">
              <a:buFontTx/>
              <a:buNone/>
              <a:defRPr sz="2000"/>
            </a:lvl1pPr>
            <a:lvl2pPr marL="360363" indent="-184150">
              <a:buFont typeface="Wingdings" panose="05000000000000000000" pitchFamily="2" charset="2"/>
              <a:buChar char="§"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0246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image and  3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7"/>
          </p:nvPr>
        </p:nvSpPr>
        <p:spPr>
          <a:xfrm>
            <a:off x="323846" y="1555200"/>
            <a:ext cx="5698877" cy="4247999"/>
          </a:xfrm>
        </p:spPr>
        <p:txBody>
          <a:bodyPr vert="horz" lIns="0" tIns="0" rIns="0" bIns="0" rtlCol="0" anchor="ctr">
            <a:normAutofit/>
          </a:bodyPr>
          <a:lstStyle>
            <a:lvl1pPr>
              <a:lnSpc>
                <a:spcPct val="100000"/>
              </a:lnSpc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F223B8D-48A5-4911-8680-867123C66C02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6167393" y="1555987"/>
            <a:ext cx="5697537" cy="1319213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3ABC7A6C-5233-4C1B-9087-2F3513BE878C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6168064" y="3016610"/>
            <a:ext cx="5697537" cy="1319213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06CA8C51-CE8A-4B08-BF0E-5F67F43B4972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6174143" y="4483986"/>
            <a:ext cx="5697537" cy="1319213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7"/>
          </p:nvPr>
        </p:nvSpPr>
        <p:spPr>
          <a:xfrm>
            <a:off x="0" y="1555200"/>
            <a:ext cx="6022724" cy="4247999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76CF886-4E99-43C5-B618-D6B4CBCDFD09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168063" y="1553144"/>
            <a:ext cx="5697537" cy="424815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None/>
              <a:defRPr/>
            </a:lvl2pPr>
            <a:lvl4pPr marL="720725" indent="-184150">
              <a:buFont typeface="Arial" panose="020B0604020202020204" pitchFamily="34" charset="0"/>
              <a:buChar char="•"/>
              <a:defRPr/>
            </a:lvl4pPr>
            <a:lvl5pPr marL="896938" indent="-176213"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94985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 and 2 objek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7"/>
          </p:nvPr>
        </p:nvSpPr>
        <p:spPr>
          <a:xfrm>
            <a:off x="323847" y="1555201"/>
            <a:ext cx="3751252" cy="2059632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17" name="Bildplatzhalter 3"/>
          <p:cNvSpPr>
            <a:spLocks noGrp="1"/>
          </p:cNvSpPr>
          <p:nvPr>
            <p:ph type="pic" sz="quarter" idx="22"/>
          </p:nvPr>
        </p:nvSpPr>
        <p:spPr>
          <a:xfrm>
            <a:off x="323847" y="3760246"/>
            <a:ext cx="3751252" cy="2059632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24" name="Textplatzhalter 3"/>
          <p:cNvSpPr>
            <a:spLocks noGrp="1"/>
          </p:cNvSpPr>
          <p:nvPr>
            <p:ph type="body" sz="quarter" idx="20" hasCustomPrompt="1"/>
          </p:nvPr>
        </p:nvSpPr>
        <p:spPr>
          <a:xfrm>
            <a:off x="4219101" y="3067200"/>
            <a:ext cx="2880000" cy="539999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180000" indent="-180000">
              <a:lnSpc>
                <a:spcPct val="95000"/>
              </a:lnSpc>
              <a:buNone/>
              <a:defRPr lang="en-US" sz="1600" kern="1200" noProof="0" dirty="0" smtClean="0">
                <a:solidFill>
                  <a:srgbClr val="646464"/>
                </a:solidFill>
                <a:latin typeface="+mn-lt"/>
                <a:ea typeface="+mn-ea"/>
                <a:cs typeface="Arial" charset="0"/>
              </a:defRPr>
            </a:lvl1pPr>
          </a:lstStyle>
          <a:p>
            <a:pPr marL="190500" lvl="0" indent="-190500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Insert section title here.</a:t>
            </a:r>
          </a:p>
        </p:txBody>
      </p:sp>
      <p:sp>
        <p:nvSpPr>
          <p:cNvPr id="26" name="Textplatzhalt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19101" y="5272246"/>
            <a:ext cx="2880000" cy="539999"/>
          </a:xfrm>
          <a:solidFill>
            <a:srgbClr val="D7D7D7"/>
          </a:solidFill>
          <a:ln w="12700">
            <a:noFill/>
            <a:miter lim="800000"/>
            <a:headEnd/>
            <a:tailEnd/>
          </a:ln>
          <a:effectLst/>
        </p:spPr>
        <p:txBody>
          <a:bodyPr lIns="144000" tIns="108000" rIns="144000" bIns="72000" anchor="ctr" anchorCtr="0"/>
          <a:lstStyle>
            <a:lvl1pPr marL="180000" indent="-180000">
              <a:lnSpc>
                <a:spcPct val="95000"/>
              </a:lnSpc>
              <a:buNone/>
              <a:defRPr lang="en-US" sz="1600" kern="1200" noProof="0" dirty="0" smtClean="0">
                <a:solidFill>
                  <a:srgbClr val="646464"/>
                </a:solidFill>
                <a:latin typeface="+mn-lt"/>
                <a:ea typeface="+mn-ea"/>
                <a:cs typeface="Arial" charset="0"/>
              </a:defRPr>
            </a:lvl1pPr>
          </a:lstStyle>
          <a:p>
            <a:pPr marL="190500" lvl="0" indent="-190500">
              <a:lnSpc>
                <a:spcPct val="95000"/>
              </a:lnSpc>
              <a:spcAft>
                <a:spcPts val="800"/>
              </a:spcAft>
              <a:buClr>
                <a:srgbClr val="808080"/>
              </a:buClr>
            </a:pPr>
            <a:r>
              <a:rPr lang="en-US" noProof="0" dirty="0"/>
              <a:t>Insert section title here.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4492D49F-9247-42DA-8054-6FEE414F6E8D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4219101" y="1555199"/>
            <a:ext cx="7646498" cy="1381499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30132220-D747-4A93-BE89-14C914EF5929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4219102" y="3760246"/>
            <a:ext cx="7646498" cy="1381499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020016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nhalt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31B9EE9-AC8D-4580-A557-31CDB2D5BCE5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324592" y="1553144"/>
            <a:ext cx="5697537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None/>
              <a:defRPr/>
            </a:lvl2pPr>
            <a:lvl4pPr marL="720725" indent="-184150">
              <a:buFont typeface="Arial" panose="020B0604020202020204" pitchFamily="34" charset="0"/>
              <a:buChar char="•"/>
              <a:defRPr/>
            </a:lvl4pPr>
            <a:lvl5pPr marL="896938" indent="-176213"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017D17FA-5856-4643-841F-2BEBEB6F49C6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6168062" y="1553143"/>
            <a:ext cx="5697537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None/>
              <a:defRPr/>
            </a:lvl2pPr>
            <a:lvl4pPr marL="720725" indent="-184150">
              <a:buFont typeface="Arial" panose="020B0604020202020204" pitchFamily="34" charset="0"/>
              <a:buChar char="•"/>
              <a:defRPr/>
            </a:lvl4pPr>
            <a:lvl5pPr marL="896938" indent="-176213"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7411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3F9CDAF3-331F-4110-B4BC-5B44EEF7F1E3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316480" y="1555200"/>
            <a:ext cx="3749465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034C8B50-7C94-4300-89CF-F0CA3078A956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4215490" y="1555200"/>
            <a:ext cx="3749465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BDE09F5E-E134-4A1E-A098-6827A6111D03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8124469" y="1553143"/>
            <a:ext cx="3749465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330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,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buFontTx/>
              <a:buNone/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FontTx/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endParaRPr lang="en-US" dirty="0"/>
          </a:p>
        </p:txBody>
      </p:sp>
      <p:sp>
        <p:nvSpPr>
          <p:cNvPr id="43" name="Textplatzhalter 3"/>
          <p:cNvSpPr>
            <a:spLocks noGrp="1"/>
          </p:cNvSpPr>
          <p:nvPr>
            <p:ph type="body" sz="quarter" idx="21" hasCustomPrompt="1"/>
          </p:nvPr>
        </p:nvSpPr>
        <p:spPr>
          <a:xfrm>
            <a:off x="9088163" y="2837211"/>
            <a:ext cx="2780117" cy="540000"/>
          </a:xfr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>
              <a:buFontTx/>
              <a:buNone/>
              <a:defRPr lang="en-US" noProof="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noProof="0" dirty="0"/>
              <a:t>Insert section title here.</a:t>
            </a:r>
          </a:p>
        </p:txBody>
      </p:sp>
      <p:sp>
        <p:nvSpPr>
          <p:cNvPr id="44" name="Textplatzhalter 3"/>
          <p:cNvSpPr>
            <a:spLocks noGrp="1"/>
          </p:cNvSpPr>
          <p:nvPr>
            <p:ph type="body" sz="quarter" idx="22" hasCustomPrompt="1"/>
          </p:nvPr>
        </p:nvSpPr>
        <p:spPr>
          <a:xfrm>
            <a:off x="9088163" y="3521211"/>
            <a:ext cx="2780117" cy="540000"/>
          </a:xfr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>
              <a:buFontTx/>
              <a:buNone/>
              <a:defRPr lang="en-US" sz="1800" noProof="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noProof="0" dirty="0"/>
              <a:t>Insert section title here.</a:t>
            </a:r>
          </a:p>
        </p:txBody>
      </p:sp>
      <p:sp>
        <p:nvSpPr>
          <p:cNvPr id="45" name="Textplatzhalter 3"/>
          <p:cNvSpPr>
            <a:spLocks noGrp="1"/>
          </p:cNvSpPr>
          <p:nvPr>
            <p:ph type="body" sz="quarter" idx="23" hasCustomPrompt="1"/>
          </p:nvPr>
        </p:nvSpPr>
        <p:spPr>
          <a:xfrm>
            <a:off x="9088163" y="4205211"/>
            <a:ext cx="2780117" cy="540000"/>
          </a:xfr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>
              <a:buFontTx/>
              <a:buNone/>
              <a:defRPr lang="en-US" noProof="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noProof="0" dirty="0"/>
              <a:t>Insert section title here.</a:t>
            </a:r>
          </a:p>
        </p:txBody>
      </p:sp>
      <p:sp>
        <p:nvSpPr>
          <p:cNvPr id="46" name="Textplatzhalter 3"/>
          <p:cNvSpPr>
            <a:spLocks noGrp="1"/>
          </p:cNvSpPr>
          <p:nvPr>
            <p:ph type="body" sz="quarter" idx="24" hasCustomPrompt="1"/>
          </p:nvPr>
        </p:nvSpPr>
        <p:spPr>
          <a:xfrm>
            <a:off x="9088163" y="4889212"/>
            <a:ext cx="2780117" cy="540000"/>
          </a:xfr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>
              <a:buFontTx/>
              <a:buNone/>
              <a:defRPr lang="en-US" noProof="0" dirty="0">
                <a:solidFill>
                  <a:schemeClr val="bg1"/>
                </a:solidFill>
              </a:defRPr>
            </a:lvl1pPr>
          </a:lstStyle>
          <a:p>
            <a:pPr marL="0" lvl="0" indent="0">
              <a:buFontTx/>
              <a:buNone/>
            </a:pPr>
            <a:r>
              <a:rPr lang="en-US" noProof="0" dirty="0"/>
              <a:t>Insert section title here.</a:t>
            </a:r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C8C0AC3E-EDCB-4DB2-9B3F-2B1E760E26D0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324000" y="1555200"/>
            <a:ext cx="2784807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EEEE238B-C019-409F-9312-F9C9D21D4047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3235233" y="1555200"/>
            <a:ext cx="2784807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D7926B78-8AB5-4327-8AE7-A00B927D40D6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6146466" y="1561076"/>
            <a:ext cx="2784807" cy="4248152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57582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 and content,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9" name="Bildplatzhalter 3"/>
          <p:cNvSpPr>
            <a:spLocks noGrp="1"/>
          </p:cNvSpPr>
          <p:nvPr>
            <p:ph type="pic" sz="quarter" idx="20"/>
          </p:nvPr>
        </p:nvSpPr>
        <p:spPr>
          <a:xfrm>
            <a:off x="323848" y="1559964"/>
            <a:ext cx="3747600" cy="190080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20" name="Bildplatzhalter 3"/>
          <p:cNvSpPr>
            <a:spLocks noGrp="1"/>
          </p:cNvSpPr>
          <p:nvPr>
            <p:ph type="pic" sz="quarter" idx="21"/>
          </p:nvPr>
        </p:nvSpPr>
        <p:spPr>
          <a:xfrm>
            <a:off x="4218266" y="1559964"/>
            <a:ext cx="3747600" cy="190080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21" name="Bildplatzhalter 3"/>
          <p:cNvSpPr>
            <a:spLocks noGrp="1"/>
          </p:cNvSpPr>
          <p:nvPr>
            <p:ph type="pic" sz="quarter" idx="22"/>
          </p:nvPr>
        </p:nvSpPr>
        <p:spPr>
          <a:xfrm>
            <a:off x="8114333" y="1559964"/>
            <a:ext cx="3747600" cy="190080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148C4D33-5D52-44A3-800D-6515381B1163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321829" y="3607200"/>
            <a:ext cx="3749465" cy="405116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CB941DA1-984E-4CC2-A214-C15D1520755C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321982" y="4021804"/>
            <a:ext cx="3749465" cy="1723881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D9D23365-446D-45D4-830C-A0BB6A15C168}"/>
              </a:ext>
            </a:extLst>
          </p:cNvPr>
          <p:cNvSpPr>
            <a:spLocks noGrp="1"/>
          </p:cNvSpPr>
          <p:nvPr>
            <p:ph sz="quarter" idx="37"/>
          </p:nvPr>
        </p:nvSpPr>
        <p:spPr>
          <a:xfrm>
            <a:off x="4220067" y="3607200"/>
            <a:ext cx="3749465" cy="405116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8E88972A-78C2-4574-9AC4-C3428B2CA6B9}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8119119" y="3602305"/>
            <a:ext cx="3749465" cy="405116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383BD03A-413C-4C32-BE9C-F39B87B58DC5}"/>
              </a:ext>
            </a:extLst>
          </p:cNvPr>
          <p:cNvSpPr>
            <a:spLocks noGrp="1"/>
          </p:cNvSpPr>
          <p:nvPr>
            <p:ph sz="quarter" idx="39"/>
          </p:nvPr>
        </p:nvSpPr>
        <p:spPr>
          <a:xfrm>
            <a:off x="4216401" y="4005861"/>
            <a:ext cx="3749465" cy="1723881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EED8D586-8121-4684-B13B-6FA4F9351ACE}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8119119" y="4005860"/>
            <a:ext cx="3749465" cy="1723881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9813697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, tile, content alt,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88" name="Bildplatzhalter 6"/>
          <p:cNvSpPr>
            <a:spLocks noGrp="1"/>
          </p:cNvSpPr>
          <p:nvPr>
            <p:ph type="pic" sz="quarter" idx="21"/>
          </p:nvPr>
        </p:nvSpPr>
        <p:spPr>
          <a:xfrm>
            <a:off x="323848" y="1563234"/>
            <a:ext cx="2778128" cy="1567315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89" name="Bildplatzhalter 6"/>
          <p:cNvSpPr>
            <a:spLocks noGrp="1"/>
          </p:cNvSpPr>
          <p:nvPr>
            <p:ph type="pic" sz="quarter" idx="22"/>
          </p:nvPr>
        </p:nvSpPr>
        <p:spPr>
          <a:xfrm>
            <a:off x="3245287" y="1563234"/>
            <a:ext cx="2778128" cy="1567315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90" name="Bildplatzhalter 6"/>
          <p:cNvSpPr>
            <a:spLocks noGrp="1"/>
          </p:cNvSpPr>
          <p:nvPr>
            <p:ph type="pic" sz="quarter" idx="23"/>
          </p:nvPr>
        </p:nvSpPr>
        <p:spPr>
          <a:xfrm>
            <a:off x="6166722" y="1563234"/>
            <a:ext cx="2778128" cy="1567315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91" name="Bildplatzhalter 6"/>
          <p:cNvSpPr>
            <a:spLocks noGrp="1"/>
          </p:cNvSpPr>
          <p:nvPr>
            <p:ph type="pic" sz="quarter" idx="24"/>
          </p:nvPr>
        </p:nvSpPr>
        <p:spPr>
          <a:xfrm>
            <a:off x="9088161" y="1563234"/>
            <a:ext cx="2778128" cy="1567315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959C8790-D9EB-465D-B217-141A824BA21C}"/>
              </a:ext>
            </a:extLst>
          </p:cNvPr>
          <p:cNvSpPr>
            <a:spLocks noGrp="1"/>
          </p:cNvSpPr>
          <p:nvPr>
            <p:ph sz="quarter" idx="36"/>
          </p:nvPr>
        </p:nvSpPr>
        <p:spPr>
          <a:xfrm>
            <a:off x="324001" y="3675237"/>
            <a:ext cx="2779994" cy="2123999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FC0799EB-6100-4540-B912-D6695B8B3920}"/>
              </a:ext>
            </a:extLst>
          </p:cNvPr>
          <p:cNvSpPr>
            <a:spLocks noGrp="1"/>
          </p:cNvSpPr>
          <p:nvPr>
            <p:ph sz="quarter" idx="35"/>
          </p:nvPr>
        </p:nvSpPr>
        <p:spPr>
          <a:xfrm>
            <a:off x="324001" y="3272103"/>
            <a:ext cx="2777132" cy="403134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81CF02D4-BD88-4BEE-A4B9-3CCF9D965578}"/>
              </a:ext>
            </a:extLst>
          </p:cNvPr>
          <p:cNvSpPr>
            <a:spLocks noGrp="1"/>
          </p:cNvSpPr>
          <p:nvPr>
            <p:ph sz="quarter" idx="37"/>
          </p:nvPr>
        </p:nvSpPr>
        <p:spPr>
          <a:xfrm>
            <a:off x="3245284" y="3272103"/>
            <a:ext cx="2777132" cy="405116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0" name="Content Placeholder 4">
            <a:extLst>
              <a:ext uri="{FF2B5EF4-FFF2-40B4-BE49-F238E27FC236}">
                <a16:creationId xmlns:a16="http://schemas.microsoft.com/office/drawing/2014/main" id="{FFEDC4BF-F180-440F-A8A8-FED8FDEC2D9D}"/>
              </a:ext>
            </a:extLst>
          </p:cNvPr>
          <p:cNvSpPr>
            <a:spLocks noGrp="1"/>
          </p:cNvSpPr>
          <p:nvPr>
            <p:ph sz="quarter" idx="38"/>
          </p:nvPr>
        </p:nvSpPr>
        <p:spPr>
          <a:xfrm>
            <a:off x="6167718" y="3274085"/>
            <a:ext cx="2777132" cy="405116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1" name="Content Placeholder 4">
            <a:extLst>
              <a:ext uri="{FF2B5EF4-FFF2-40B4-BE49-F238E27FC236}">
                <a16:creationId xmlns:a16="http://schemas.microsoft.com/office/drawing/2014/main" id="{FC443F7E-FD6F-41B6-A3BC-9B728C207371}"/>
              </a:ext>
            </a:extLst>
          </p:cNvPr>
          <p:cNvSpPr>
            <a:spLocks noGrp="1"/>
          </p:cNvSpPr>
          <p:nvPr>
            <p:ph sz="quarter" idx="39"/>
          </p:nvPr>
        </p:nvSpPr>
        <p:spPr>
          <a:xfrm>
            <a:off x="9087317" y="3270121"/>
            <a:ext cx="2777132" cy="405116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0" indent="0">
              <a:buFont typeface="Wingdings" panose="05000000000000000000" pitchFamily="2" charset="2"/>
              <a:buNone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2" name="Content Placeholder 4">
            <a:extLst>
              <a:ext uri="{FF2B5EF4-FFF2-40B4-BE49-F238E27FC236}">
                <a16:creationId xmlns:a16="http://schemas.microsoft.com/office/drawing/2014/main" id="{0B863DC1-8D59-4222-BA67-A5F4804C4E1A}"/>
              </a:ext>
            </a:extLst>
          </p:cNvPr>
          <p:cNvSpPr>
            <a:spLocks noGrp="1"/>
          </p:cNvSpPr>
          <p:nvPr>
            <p:ph sz="quarter" idx="40"/>
          </p:nvPr>
        </p:nvSpPr>
        <p:spPr>
          <a:xfrm>
            <a:off x="3242422" y="3675236"/>
            <a:ext cx="2779994" cy="2123999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B979F948-8B2C-4A5E-980A-51331FAD0B1B}"/>
              </a:ext>
            </a:extLst>
          </p:cNvPr>
          <p:cNvSpPr>
            <a:spLocks noGrp="1"/>
          </p:cNvSpPr>
          <p:nvPr>
            <p:ph sz="quarter" idx="41"/>
          </p:nvPr>
        </p:nvSpPr>
        <p:spPr>
          <a:xfrm>
            <a:off x="6167718" y="3679201"/>
            <a:ext cx="2779994" cy="2123999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24" name="Content Placeholder 4">
            <a:extLst>
              <a:ext uri="{FF2B5EF4-FFF2-40B4-BE49-F238E27FC236}">
                <a16:creationId xmlns:a16="http://schemas.microsoft.com/office/drawing/2014/main" id="{BB5EC66E-4067-484B-A68E-F912D5ACF49B}"/>
              </a:ext>
            </a:extLst>
          </p:cNvPr>
          <p:cNvSpPr>
            <a:spLocks noGrp="1"/>
          </p:cNvSpPr>
          <p:nvPr>
            <p:ph sz="quarter" idx="42"/>
          </p:nvPr>
        </p:nvSpPr>
        <p:spPr>
          <a:xfrm>
            <a:off x="9093014" y="3679201"/>
            <a:ext cx="2779994" cy="2123999"/>
          </a:xfrm>
        </p:spPr>
        <p:txBody>
          <a:bodyPr/>
          <a:lstStyle>
            <a:lvl1pPr marL="0" indent="0">
              <a:buNone/>
              <a:defRPr sz="16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 sz="1600"/>
            </a:lvl2pPr>
            <a:lvl3pPr marL="536575" indent="-176213">
              <a:buFont typeface="Arial" panose="020B0604020202020204" pitchFamily="34" charset="0"/>
              <a:buChar char="•"/>
              <a:defRPr sz="1600"/>
            </a:lvl3pPr>
            <a:lvl4pPr marL="720725" indent="-184150">
              <a:buFont typeface="Courier New" panose="02070309020205020404" pitchFamily="49" charset="0"/>
              <a:buChar char="o"/>
              <a:defRPr sz="1600"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9017336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8"/>
          </p:nvPr>
        </p:nvSpPr>
        <p:spPr>
          <a:xfrm>
            <a:off x="6299200" y="1554163"/>
            <a:ext cx="5891213" cy="4248150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9FB212E0-383A-4C3A-8177-4ABB05CEE8A1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324000" y="1554161"/>
            <a:ext cx="5698800" cy="424815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DAD6F4-3B40-42B1-ADFF-F4035C6BF68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299200" y="5441948"/>
            <a:ext cx="5891213" cy="360363"/>
          </a:xfrm>
        </p:spPr>
        <p:txBody>
          <a:bodyPr/>
          <a:lstStyle>
            <a:lvl1pPr marL="72000" indent="0">
              <a:buFontTx/>
              <a:buNone/>
              <a:defRPr/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30758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smale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8"/>
          </p:nvPr>
        </p:nvSpPr>
        <p:spPr>
          <a:xfrm>
            <a:off x="-1" y="1554163"/>
            <a:ext cx="2880000" cy="4248150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BC8DB29C-AD3E-4169-ACFE-3D79DF5CAFBA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3245286" y="1554161"/>
            <a:ext cx="8620314" cy="424815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285750" indent="-285750">
              <a:buFont typeface="Wingdings" panose="05000000000000000000" pitchFamily="2" charset="2"/>
              <a:buChar char="§"/>
              <a:defRPr/>
            </a:lvl2pPr>
            <a:lvl3pPr marL="536575" indent="-176213">
              <a:buFont typeface="Arial" panose="020B0604020202020204" pitchFamily="34" charset="0"/>
              <a:buChar char="•"/>
              <a:defRPr/>
            </a:lvl3pPr>
            <a:lvl4pPr marL="720725" indent="-184150">
              <a:buFont typeface="Courier New" panose="02070309020205020404" pitchFamily="49" charset="0"/>
              <a:buChar char="o"/>
              <a:defRPr/>
            </a:lvl4pPr>
            <a:lvl5pPr marL="896938" indent="-176213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28079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era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3960000"/>
            <a:ext cx="8877600" cy="1576800"/>
          </a:xfrm>
          <a:solidFill>
            <a:srgbClr val="FFFFFF">
              <a:alpha val="80000"/>
            </a:srgbClr>
          </a:solidFill>
        </p:spPr>
        <p:txBody>
          <a:bodyPr lIns="576000" tIns="180000" rIns="360000" anchor="t" anchorCtr="0">
            <a:noAutofit/>
          </a:bodyPr>
          <a:lstStyle>
            <a:lvl1pPr>
              <a:lnSpc>
                <a:spcPct val="100000"/>
              </a:lnSpc>
              <a:defRPr sz="4000" b="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0" y="4797946"/>
            <a:ext cx="8877600" cy="461665"/>
          </a:xfrm>
        </p:spPr>
        <p:txBody>
          <a:bodyPr lIns="576000" tIns="0" rIns="360000" bIns="0" anchor="ctr" anchorCtr="0">
            <a:noAutofit/>
          </a:bodyPr>
          <a:lstStyle>
            <a:lvl1pPr marL="0" indent="0">
              <a:buNone/>
              <a:defRPr sz="2400" b="0">
                <a:solidFill>
                  <a:srgbClr val="646464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985254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pera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12190413" cy="6858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3960000"/>
            <a:ext cx="8877600" cy="1576800"/>
          </a:xfrm>
          <a:solidFill>
            <a:srgbClr val="FFFFFF">
              <a:alpha val="80000"/>
            </a:srgbClr>
          </a:solidFill>
        </p:spPr>
        <p:txBody>
          <a:bodyPr lIns="576000" tIns="180000" rIns="360000" anchor="t" anchorCtr="0">
            <a:noAutofit/>
          </a:bodyPr>
          <a:lstStyle>
            <a:lvl1pPr>
              <a:lnSpc>
                <a:spcPct val="100000"/>
              </a:lnSpc>
              <a:defRPr sz="4000" b="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0" y="4797946"/>
            <a:ext cx="8877600" cy="461665"/>
          </a:xfrm>
        </p:spPr>
        <p:txBody>
          <a:bodyPr lIns="576000" tIns="0" rIns="360000" bIns="0" anchor="ctr" anchorCtr="0">
            <a:noAutofit/>
          </a:bodyPr>
          <a:lstStyle>
            <a:lvl1pPr marL="0" indent="0">
              <a:buNone/>
              <a:defRPr sz="2400" b="0">
                <a:solidFill>
                  <a:srgbClr val="646464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25810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vertical images 3 text / objektboxe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8"/>
          </p:nvPr>
        </p:nvSpPr>
        <p:spPr>
          <a:xfrm>
            <a:off x="323999" y="1554163"/>
            <a:ext cx="2777437" cy="1320499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15" name="Bildplatzhalter 3"/>
          <p:cNvSpPr>
            <a:spLocks noGrp="1"/>
          </p:cNvSpPr>
          <p:nvPr>
            <p:ph type="pic" sz="quarter" idx="21"/>
          </p:nvPr>
        </p:nvSpPr>
        <p:spPr>
          <a:xfrm>
            <a:off x="323999" y="3022045"/>
            <a:ext cx="2777437" cy="1320499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17" name="Bildplatzhalter 3"/>
          <p:cNvSpPr>
            <a:spLocks noGrp="1"/>
          </p:cNvSpPr>
          <p:nvPr>
            <p:ph type="pic" sz="quarter" idx="23"/>
          </p:nvPr>
        </p:nvSpPr>
        <p:spPr>
          <a:xfrm>
            <a:off x="323999" y="4489926"/>
            <a:ext cx="2777437" cy="1320499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D97C61FA-081C-40EF-A309-E27CB8F7997E}"/>
              </a:ext>
            </a:extLst>
          </p:cNvPr>
          <p:cNvSpPr>
            <a:spLocks noGrp="1"/>
          </p:cNvSpPr>
          <p:nvPr>
            <p:ph sz="quarter" idx="25"/>
          </p:nvPr>
        </p:nvSpPr>
        <p:spPr>
          <a:xfrm>
            <a:off x="3245286" y="1555199"/>
            <a:ext cx="8620311" cy="1319463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Content Placeholder 4">
            <a:extLst>
              <a:ext uri="{FF2B5EF4-FFF2-40B4-BE49-F238E27FC236}">
                <a16:creationId xmlns:a16="http://schemas.microsoft.com/office/drawing/2014/main" id="{1FD85B33-5BA3-4785-B41F-C83EC9284B42}"/>
              </a:ext>
            </a:extLst>
          </p:cNvPr>
          <p:cNvSpPr>
            <a:spLocks noGrp="1"/>
          </p:cNvSpPr>
          <p:nvPr>
            <p:ph sz="quarter" idx="26"/>
          </p:nvPr>
        </p:nvSpPr>
        <p:spPr>
          <a:xfrm>
            <a:off x="3245289" y="3027233"/>
            <a:ext cx="8620311" cy="1319463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2D1A8B15-E79D-4042-B7D3-7A2919DB13FE}"/>
              </a:ext>
            </a:extLst>
          </p:cNvPr>
          <p:cNvSpPr>
            <a:spLocks noGrp="1"/>
          </p:cNvSpPr>
          <p:nvPr>
            <p:ph sz="quarter" idx="27"/>
          </p:nvPr>
        </p:nvSpPr>
        <p:spPr>
          <a:xfrm>
            <a:off x="3245285" y="4490962"/>
            <a:ext cx="8620311" cy="1319463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616707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gallery, 4 images / tex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Bildplatzhalter 3"/>
          <p:cNvSpPr>
            <a:spLocks noGrp="1"/>
          </p:cNvSpPr>
          <p:nvPr>
            <p:ph type="pic" sz="quarter" idx="18"/>
          </p:nvPr>
        </p:nvSpPr>
        <p:spPr>
          <a:xfrm>
            <a:off x="323999" y="1554163"/>
            <a:ext cx="2777437" cy="1909037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25" name="Bildplatzhalter 3"/>
          <p:cNvSpPr>
            <a:spLocks noGrp="1"/>
          </p:cNvSpPr>
          <p:nvPr>
            <p:ph type="pic" sz="quarter" idx="21"/>
          </p:nvPr>
        </p:nvSpPr>
        <p:spPr>
          <a:xfrm>
            <a:off x="6166723" y="1554163"/>
            <a:ext cx="2777437" cy="1909037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55" name="Bildplatzhalter 3"/>
          <p:cNvSpPr>
            <a:spLocks noGrp="1"/>
          </p:cNvSpPr>
          <p:nvPr>
            <p:ph type="pic" sz="quarter" idx="24"/>
          </p:nvPr>
        </p:nvSpPr>
        <p:spPr>
          <a:xfrm>
            <a:off x="323999" y="3894163"/>
            <a:ext cx="2777437" cy="1909037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58" name="Bildplatzhalter 3"/>
          <p:cNvSpPr>
            <a:spLocks noGrp="1"/>
          </p:cNvSpPr>
          <p:nvPr>
            <p:ph type="pic" sz="quarter" idx="27"/>
          </p:nvPr>
        </p:nvSpPr>
        <p:spPr>
          <a:xfrm>
            <a:off x="6166723" y="3894163"/>
            <a:ext cx="2777437" cy="1909037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7844F2BB-62ED-4EFA-8210-A10F7876074B}"/>
              </a:ext>
            </a:extLst>
          </p:cNvPr>
          <p:cNvSpPr>
            <a:spLocks noGrp="1"/>
          </p:cNvSpPr>
          <p:nvPr>
            <p:ph sz="quarter" idx="29"/>
          </p:nvPr>
        </p:nvSpPr>
        <p:spPr>
          <a:xfrm>
            <a:off x="3245286" y="1555199"/>
            <a:ext cx="2777437" cy="1908001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Content Placeholder 4">
            <a:extLst>
              <a:ext uri="{FF2B5EF4-FFF2-40B4-BE49-F238E27FC236}">
                <a16:creationId xmlns:a16="http://schemas.microsoft.com/office/drawing/2014/main" id="{C4BDFDE3-FCDF-41C3-BCB4-86CBD3FF5ED5}"/>
              </a:ext>
            </a:extLst>
          </p:cNvPr>
          <p:cNvSpPr>
            <a:spLocks noGrp="1"/>
          </p:cNvSpPr>
          <p:nvPr>
            <p:ph sz="quarter" idx="30"/>
          </p:nvPr>
        </p:nvSpPr>
        <p:spPr>
          <a:xfrm>
            <a:off x="9088010" y="1555199"/>
            <a:ext cx="2777437" cy="1908001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08439E9C-77FB-431A-A787-728B9EC29B91}"/>
              </a:ext>
            </a:extLst>
          </p:cNvPr>
          <p:cNvSpPr>
            <a:spLocks noGrp="1"/>
          </p:cNvSpPr>
          <p:nvPr>
            <p:ph sz="quarter" idx="31"/>
          </p:nvPr>
        </p:nvSpPr>
        <p:spPr>
          <a:xfrm>
            <a:off x="3245286" y="3894163"/>
            <a:ext cx="2777437" cy="1908001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0" name="Content Placeholder 4">
            <a:extLst>
              <a:ext uri="{FF2B5EF4-FFF2-40B4-BE49-F238E27FC236}">
                <a16:creationId xmlns:a16="http://schemas.microsoft.com/office/drawing/2014/main" id="{CE1C2A53-A7A5-448E-918B-D15A638BDCBA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9088009" y="3891238"/>
            <a:ext cx="2777437" cy="1908001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accent1"/>
                </a:solidFill>
              </a:defRPr>
            </a:lvl1pPr>
            <a:lvl4pPr marL="536575" indent="0">
              <a:buNone/>
              <a:defRPr/>
            </a:lvl4pPr>
          </a:lstStyle>
          <a:p>
            <a:pPr lvl="0"/>
            <a:r>
              <a:rPr lang="en-US" dirty="0"/>
              <a:t>Click to edit Master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490ED29D-BB8A-41C8-8B31-C61333C257F0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324000" y="3103200"/>
            <a:ext cx="2777436" cy="360363"/>
          </a:xfrm>
        </p:spPr>
        <p:txBody>
          <a:bodyPr/>
          <a:lstStyle>
            <a:lvl1pPr marL="72000" indent="0">
              <a:lnSpc>
                <a:spcPct val="100000"/>
              </a:lnSpc>
              <a:buFontTx/>
              <a:buNone/>
              <a:defRPr/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68893680-FE8A-409E-A1E2-814BBCB4039D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6166724" y="3102656"/>
            <a:ext cx="2777436" cy="360363"/>
          </a:xfrm>
        </p:spPr>
        <p:txBody>
          <a:bodyPr/>
          <a:lstStyle>
            <a:lvl1pPr marL="72000" indent="0">
              <a:lnSpc>
                <a:spcPct val="100000"/>
              </a:lnSpc>
              <a:buFontTx/>
              <a:buNone/>
              <a:defRPr/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78F92EBB-55AC-44CF-A124-168B0C7DDED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323850" y="5438876"/>
            <a:ext cx="2777436" cy="360363"/>
          </a:xfrm>
        </p:spPr>
        <p:txBody>
          <a:bodyPr/>
          <a:lstStyle>
            <a:lvl1pPr marL="72000" indent="0">
              <a:lnSpc>
                <a:spcPct val="100000"/>
              </a:lnSpc>
              <a:buFontTx/>
              <a:buNone/>
              <a:defRPr/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9" name="Text Placeholder 4">
            <a:extLst>
              <a:ext uri="{FF2B5EF4-FFF2-40B4-BE49-F238E27FC236}">
                <a16:creationId xmlns:a16="http://schemas.microsoft.com/office/drawing/2014/main" id="{F6CD7713-C650-47F7-9B19-0E020ECF9ED8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6166724" y="5432073"/>
            <a:ext cx="2777436" cy="360363"/>
          </a:xfrm>
        </p:spPr>
        <p:txBody>
          <a:bodyPr/>
          <a:lstStyle>
            <a:lvl1pPr marL="72000" indent="0">
              <a:lnSpc>
                <a:spcPct val="100000"/>
              </a:lnSpc>
              <a:buFontTx/>
              <a:buNone/>
              <a:defRPr/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19418916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gallery, 6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Bildplatzhalter 3"/>
          <p:cNvSpPr>
            <a:spLocks noGrp="1"/>
          </p:cNvSpPr>
          <p:nvPr>
            <p:ph type="pic" sz="quarter" idx="34"/>
          </p:nvPr>
        </p:nvSpPr>
        <p:spPr>
          <a:xfrm>
            <a:off x="323999" y="1557956"/>
            <a:ext cx="3751099" cy="2042954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43" name="Bildplatzhalter 3"/>
          <p:cNvSpPr>
            <a:spLocks noGrp="1"/>
          </p:cNvSpPr>
          <p:nvPr>
            <p:ph type="pic" sz="quarter" idx="35"/>
          </p:nvPr>
        </p:nvSpPr>
        <p:spPr>
          <a:xfrm>
            <a:off x="4219099" y="1557956"/>
            <a:ext cx="3751099" cy="2042954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44" name="Bildplatzhalter 3"/>
          <p:cNvSpPr>
            <a:spLocks noGrp="1"/>
          </p:cNvSpPr>
          <p:nvPr>
            <p:ph type="pic" sz="quarter" idx="36"/>
          </p:nvPr>
        </p:nvSpPr>
        <p:spPr>
          <a:xfrm>
            <a:off x="8114501" y="1557956"/>
            <a:ext cx="3751099" cy="2042954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5" name="Bildplatzhalter 3"/>
          <p:cNvSpPr>
            <a:spLocks noGrp="1"/>
          </p:cNvSpPr>
          <p:nvPr>
            <p:ph type="pic" sz="quarter" idx="24"/>
          </p:nvPr>
        </p:nvSpPr>
        <p:spPr>
          <a:xfrm>
            <a:off x="323999" y="3760247"/>
            <a:ext cx="3751099" cy="2042954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32" name="Bildplatzhalter 3"/>
          <p:cNvSpPr>
            <a:spLocks noGrp="1"/>
          </p:cNvSpPr>
          <p:nvPr>
            <p:ph type="pic" sz="quarter" idx="30"/>
          </p:nvPr>
        </p:nvSpPr>
        <p:spPr>
          <a:xfrm>
            <a:off x="4219099" y="3760247"/>
            <a:ext cx="3751099" cy="2042954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33" name="Bildplatzhalter 3"/>
          <p:cNvSpPr>
            <a:spLocks noGrp="1"/>
          </p:cNvSpPr>
          <p:nvPr>
            <p:ph type="pic" sz="quarter" idx="31"/>
          </p:nvPr>
        </p:nvSpPr>
        <p:spPr>
          <a:xfrm>
            <a:off x="8114501" y="3760247"/>
            <a:ext cx="3751099" cy="2042954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AFAFAF"/>
                </a:solidFill>
              </a:defRPr>
            </a:lvl1pPr>
          </a:lstStyle>
          <a:p>
            <a:endParaRPr lang="de-DE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625EFA52-6ACB-41A3-BD80-25221AB546CD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324000" y="3240547"/>
            <a:ext cx="3751098" cy="360363"/>
          </a:xfrm>
        </p:spPr>
        <p:txBody>
          <a:bodyPr anchor="ctr" anchorCtr="0"/>
          <a:lstStyle>
            <a:lvl1pPr marL="72000" indent="0">
              <a:lnSpc>
                <a:spcPct val="100000"/>
              </a:lnSpc>
              <a:buFontTx/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3FEF84D8-6F85-4471-A238-7ED19569A086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4227498" y="3240546"/>
            <a:ext cx="3751098" cy="360363"/>
          </a:xfrm>
        </p:spPr>
        <p:txBody>
          <a:bodyPr anchor="ctr" anchorCtr="0"/>
          <a:lstStyle>
            <a:lvl1pPr marL="72000" indent="0">
              <a:lnSpc>
                <a:spcPct val="100000"/>
              </a:lnSpc>
              <a:buFontTx/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D4A61F53-7B2C-4046-84D7-BECF77C36562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8106103" y="3248818"/>
            <a:ext cx="3751098" cy="360363"/>
          </a:xfrm>
        </p:spPr>
        <p:txBody>
          <a:bodyPr anchor="ctr" anchorCtr="0"/>
          <a:lstStyle>
            <a:lvl1pPr marL="72000" indent="0">
              <a:lnSpc>
                <a:spcPct val="100000"/>
              </a:lnSpc>
              <a:buFontTx/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02650DB4-A43A-40C9-9D61-AD3E597BDB1E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324000" y="5442838"/>
            <a:ext cx="3751098" cy="360363"/>
          </a:xfrm>
        </p:spPr>
        <p:txBody>
          <a:bodyPr anchor="ctr" anchorCtr="0"/>
          <a:lstStyle>
            <a:lvl1pPr marL="72000" indent="0">
              <a:lnSpc>
                <a:spcPct val="100000"/>
              </a:lnSpc>
              <a:buFontTx/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02D59526-EF21-410B-B4CA-25C19FEDB000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4216551" y="5442837"/>
            <a:ext cx="3751098" cy="360363"/>
          </a:xfrm>
        </p:spPr>
        <p:txBody>
          <a:bodyPr anchor="ctr" anchorCtr="0"/>
          <a:lstStyle>
            <a:lvl1pPr marL="72000" indent="0">
              <a:lnSpc>
                <a:spcPct val="100000"/>
              </a:lnSpc>
              <a:buFontTx/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42966F1F-9E8E-4687-BC57-CDB7AD08F798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8106103" y="5442656"/>
            <a:ext cx="3751098" cy="360363"/>
          </a:xfrm>
        </p:spPr>
        <p:txBody>
          <a:bodyPr anchor="ctr" anchorCtr="0"/>
          <a:lstStyle>
            <a:lvl1pPr marL="72000" indent="0">
              <a:lnSpc>
                <a:spcPct val="100000"/>
              </a:lnSpc>
              <a:buFontTx/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32790419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gallery, 3 images 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9" name="Bildplatzhalter 3"/>
          <p:cNvSpPr>
            <a:spLocks noGrp="1"/>
          </p:cNvSpPr>
          <p:nvPr>
            <p:ph type="pic" sz="quarter" idx="17"/>
          </p:nvPr>
        </p:nvSpPr>
        <p:spPr>
          <a:xfrm>
            <a:off x="739605" y="1563235"/>
            <a:ext cx="2919887" cy="2919887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39" name="Bildplatzhalter 3"/>
          <p:cNvSpPr>
            <a:spLocks noGrp="1"/>
          </p:cNvSpPr>
          <p:nvPr>
            <p:ph type="pic" sz="quarter" idx="18"/>
          </p:nvPr>
        </p:nvSpPr>
        <p:spPr>
          <a:xfrm>
            <a:off x="4634781" y="1563235"/>
            <a:ext cx="2919887" cy="2919887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40" name="Bildplatzhalter 3"/>
          <p:cNvSpPr>
            <a:spLocks noGrp="1"/>
          </p:cNvSpPr>
          <p:nvPr>
            <p:ph type="pic" sz="quarter" idx="19"/>
          </p:nvPr>
        </p:nvSpPr>
        <p:spPr>
          <a:xfrm>
            <a:off x="8530513" y="1563235"/>
            <a:ext cx="2919887" cy="2919887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37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37E62AF5-9C1D-4AB0-B4EF-D84F29D43795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319714" y="4741610"/>
            <a:ext cx="3751098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C5ED2ABA-28D4-4C0D-9F03-BE9831EA9139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>
          <a:xfrm>
            <a:off x="4216955" y="4738452"/>
            <a:ext cx="3751098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6A17A90D-ADCF-441C-A66E-E836425090EC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8109909" y="4738451"/>
            <a:ext cx="3751098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6004B2E3-D01A-44C5-81B1-354AD28757C7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28134" y="5105814"/>
            <a:ext cx="3742678" cy="736534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58D49B66-B549-48F0-ADE8-6947A2A3C133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4216955" y="5105814"/>
            <a:ext cx="3742678" cy="736534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9F230FF5-D454-41E2-8EE1-2E3225A513A6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8105776" y="5105814"/>
            <a:ext cx="3742678" cy="736534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34675524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 and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3" name="Bildplatzhalter 3"/>
          <p:cNvSpPr>
            <a:spLocks noGrp="1"/>
          </p:cNvSpPr>
          <p:nvPr>
            <p:ph type="pic" sz="quarter" idx="17"/>
          </p:nvPr>
        </p:nvSpPr>
        <p:spPr>
          <a:xfrm>
            <a:off x="618690" y="1563235"/>
            <a:ext cx="2188800" cy="2188800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24" name="Bildplatzhalter 3"/>
          <p:cNvSpPr>
            <a:spLocks noGrp="1"/>
          </p:cNvSpPr>
          <p:nvPr>
            <p:ph type="pic" sz="quarter" idx="29"/>
          </p:nvPr>
        </p:nvSpPr>
        <p:spPr>
          <a:xfrm>
            <a:off x="3539209" y="1563235"/>
            <a:ext cx="2188800" cy="2188800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25" name="Bildplatzhalter 3"/>
          <p:cNvSpPr>
            <a:spLocks noGrp="1"/>
          </p:cNvSpPr>
          <p:nvPr>
            <p:ph type="pic" sz="quarter" idx="30"/>
          </p:nvPr>
        </p:nvSpPr>
        <p:spPr>
          <a:xfrm>
            <a:off x="6461516" y="1563235"/>
            <a:ext cx="2188800" cy="2188800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26" name="Bildplatzhalter 3"/>
          <p:cNvSpPr>
            <a:spLocks noGrp="1"/>
          </p:cNvSpPr>
          <p:nvPr>
            <p:ph type="pic" sz="quarter" idx="31"/>
          </p:nvPr>
        </p:nvSpPr>
        <p:spPr>
          <a:xfrm>
            <a:off x="9382928" y="1563235"/>
            <a:ext cx="2188800" cy="2188800"/>
          </a:xfrm>
          <a:prstGeom prst="flowChartConnector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E7717509-F49E-4A0A-ABAD-5C0D8818A4E4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323843" y="4004134"/>
            <a:ext cx="2777440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A0362F28-ACA4-4415-8715-52694B708A38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23843" y="4371472"/>
            <a:ext cx="2777440" cy="1451150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D93B887D-A4B9-464B-AEF5-52A551B4B206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3253683" y="4000762"/>
            <a:ext cx="2777440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C279B6BD-9772-4C1A-82C5-E273DAEAF602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3253683" y="4368100"/>
            <a:ext cx="2777440" cy="1454522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3ECD1E8C-ADC7-477E-8C66-94921DA0D375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6158320" y="4004134"/>
            <a:ext cx="2777440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DDEC9760-60D0-496C-9BCD-10D679AF4C50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6158320" y="4371472"/>
            <a:ext cx="2777440" cy="1451150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2045828B-AEB8-4879-9629-CE3A802A50C3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>
          <a:xfrm>
            <a:off x="9088160" y="4009871"/>
            <a:ext cx="2777440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7C7EDA39-2884-4B5B-9AC0-A4CF96EDC3F0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>
          <a:xfrm>
            <a:off x="9088160" y="4377209"/>
            <a:ext cx="2777440" cy="1451150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9201895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D705AA-BAD4-4F3C-A384-9FA86AEE14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3849" y="11176"/>
            <a:ext cx="11542713" cy="1090613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3200">
                <a:latin typeface="+mj-lt"/>
              </a:defRPr>
            </a:lvl1pPr>
            <a:lvl2pPr marL="176213" indent="0">
              <a:buNone/>
              <a:defRPr/>
            </a:lvl2pPr>
            <a:lvl3pPr marL="360362" indent="0">
              <a:buNone/>
              <a:defRPr/>
            </a:lvl3pPr>
            <a:lvl4pPr marL="536575" indent="0">
              <a:buNone/>
              <a:defRPr/>
            </a:lvl4pPr>
            <a:lvl5pPr marL="720725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1988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elements, 3 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 anchorCtr="0">
            <a:noAutofit/>
          </a:bodyPr>
          <a:lstStyle>
            <a:lvl1pPr>
              <a:lnSpc>
                <a:spcPct val="100000"/>
              </a:lnSpc>
              <a:defRPr sz="3200" b="0"/>
            </a:lvl1pPr>
          </a:lstStyle>
          <a:p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lIns="0" tIns="0" rIns="0" bIns="0" anchor="t" anchorCtr="0">
            <a:noAutofit/>
          </a:bodyPr>
          <a:lstStyle>
            <a:lvl1pPr marL="0" indent="0">
              <a:buNone/>
              <a:defRPr sz="2000" b="0">
                <a:solidFill>
                  <a:srgbClr val="AFAFA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24" name="Inhaltsplatzhalter 5"/>
          <p:cNvSpPr>
            <a:spLocks noGrp="1"/>
          </p:cNvSpPr>
          <p:nvPr>
            <p:ph sz="quarter" idx="32"/>
          </p:nvPr>
        </p:nvSpPr>
        <p:spPr>
          <a:xfrm>
            <a:off x="324000" y="1563236"/>
            <a:ext cx="3751099" cy="279928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28" name="Inhaltsplatzhalter 9"/>
          <p:cNvSpPr>
            <a:spLocks noGrp="1"/>
          </p:cNvSpPr>
          <p:nvPr>
            <p:ph sz="quarter" idx="33"/>
          </p:nvPr>
        </p:nvSpPr>
        <p:spPr>
          <a:xfrm>
            <a:off x="4219099" y="1563236"/>
            <a:ext cx="3751249" cy="2799281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31" name="Inhaltsplatzhalter 9"/>
          <p:cNvSpPr>
            <a:spLocks noGrp="1"/>
          </p:cNvSpPr>
          <p:nvPr>
            <p:ph sz="quarter" idx="34"/>
          </p:nvPr>
        </p:nvSpPr>
        <p:spPr>
          <a:xfrm>
            <a:off x="8110065" y="1573896"/>
            <a:ext cx="3746655" cy="2799281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 dirty="0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C99DED07-2794-4081-9A3F-2C3D834570B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323847" y="4578518"/>
            <a:ext cx="3751252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F261ECD9-C679-40A6-81E2-E7AD5CAFCD5E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323999" y="4926433"/>
            <a:ext cx="3751099" cy="877468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54B5D541-AC98-4EA0-80CF-521CF20901E0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>
          <a:xfrm>
            <a:off x="4227499" y="4586082"/>
            <a:ext cx="3751252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A47A5A59-1F97-4A31-AA9C-47D7C2529D0A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>
          <a:xfrm>
            <a:off x="4227651" y="4933997"/>
            <a:ext cx="3751099" cy="877468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A9B04BD5-7EAE-40F8-8416-FF243444BD01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8105468" y="4586082"/>
            <a:ext cx="3751252" cy="347915"/>
          </a:xfrm>
        </p:spPr>
        <p:txBody>
          <a:bodyPr anchor="ctr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2000">
                <a:solidFill>
                  <a:schemeClr val="accent1"/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72190832-CF8D-4FAA-99FC-ED87454E1661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>
          <a:xfrm>
            <a:off x="8105620" y="4933997"/>
            <a:ext cx="3751099" cy="877468"/>
          </a:xfrm>
        </p:spPr>
        <p:txBody>
          <a:bodyPr tIns="72000" anchor="t" anchorCtr="0">
            <a:normAutofit/>
          </a:bodyPr>
          <a:lstStyle>
            <a:lvl1pPr marL="72000" indent="0" algn="ctr">
              <a:lnSpc>
                <a:spcPct val="100000"/>
              </a:lnSpc>
              <a:buFontTx/>
              <a:buNone/>
              <a:defRPr sz="1600">
                <a:solidFill>
                  <a:schemeClr val="bg1">
                    <a:lumMod val="65000"/>
                  </a:schemeClr>
                </a:solidFill>
              </a:defRPr>
            </a:lvl1pPr>
            <a:lvl2pPr marL="176213" indent="0">
              <a:buFontTx/>
              <a:buNone/>
              <a:defRPr/>
            </a:lvl2pPr>
            <a:lvl3pPr marL="360362" indent="0">
              <a:buFontTx/>
              <a:buNone/>
              <a:defRPr/>
            </a:lvl3pPr>
            <a:lvl4pPr marL="536575" indent="0">
              <a:buFontTx/>
              <a:buNone/>
              <a:defRPr/>
            </a:lvl4pPr>
            <a:lvl5pPr marL="720725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</a:t>
            </a:r>
          </a:p>
        </p:txBody>
      </p:sp>
    </p:spTree>
    <p:extLst>
      <p:ext uri="{BB962C8B-B14F-4D97-AF65-F5344CB8AC3E}">
        <p14:creationId xmlns:p14="http://schemas.microsoft.com/office/powerpoint/2010/main" val="4759202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eration slide 3 -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7"/>
          </p:nvPr>
        </p:nvSpPr>
        <p:spPr>
          <a:xfrm>
            <a:off x="-2" y="0"/>
            <a:ext cx="12190415" cy="5802313"/>
          </a:xfrm>
        </p:spPr>
        <p:txBody>
          <a:bodyPr vert="horz" lIns="0" tIns="0" rIns="0" bIns="0" rtlCol="0" anchor="ctr">
            <a:normAutofit/>
          </a:bodyPr>
          <a:lstStyle>
            <a:lvl1pPr>
              <a:defRPr lang="de-DE">
                <a:solidFill>
                  <a:srgbClr val="AFAFAF"/>
                </a:solidFill>
              </a:defRPr>
            </a:lvl1pPr>
          </a:lstStyle>
          <a:p>
            <a:pPr marL="0" lvl="0" indent="0" algn="ctr">
              <a:buNone/>
            </a:pPr>
            <a:endParaRPr lang="de-DE"/>
          </a:p>
        </p:txBody>
      </p:sp>
      <p:sp>
        <p:nvSpPr>
          <p:cNvPr id="34" name="Datumsplatzhalter 3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2" name="Titel 1"/>
          <p:cNvSpPr>
            <a:spLocks noGrp="1"/>
          </p:cNvSpPr>
          <p:nvPr>
            <p:ph type="title"/>
          </p:nvPr>
        </p:nvSpPr>
        <p:spPr>
          <a:xfrm>
            <a:off x="0" y="3960000"/>
            <a:ext cx="8877600" cy="1576800"/>
          </a:xfrm>
          <a:solidFill>
            <a:schemeClr val="accent1">
              <a:lumMod val="75000"/>
              <a:alpha val="60000"/>
            </a:schemeClr>
          </a:solidFill>
        </p:spPr>
        <p:txBody>
          <a:bodyPr lIns="576000" tIns="180000" rIns="360000" anchor="t" anchorCtr="0">
            <a:noAutofit/>
          </a:bodyPr>
          <a:lstStyle>
            <a:lvl1pPr>
              <a:lnSpc>
                <a:spcPct val="100000"/>
              </a:lnSpc>
              <a:defRPr sz="4000" b="0">
                <a:solidFill>
                  <a:srgbClr val="FFFFFF"/>
                </a:solidFill>
                <a:latin typeface="+mj-lt"/>
              </a:defRPr>
            </a:lvl1pPr>
          </a:lstStyle>
          <a:p>
            <a:endParaRPr lang="en-US" noProof="0" dirty="0"/>
          </a:p>
        </p:txBody>
      </p:sp>
      <p:sp>
        <p:nvSpPr>
          <p:cNvPr id="13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0" y="4797946"/>
            <a:ext cx="8877600" cy="461665"/>
          </a:xfrm>
          <a:noFill/>
        </p:spPr>
        <p:txBody>
          <a:bodyPr lIns="576000" tIns="0" rIns="360000" bIns="0" anchor="ctr" anchorCtr="0">
            <a:noAutofit/>
          </a:bodyPr>
          <a:lstStyle>
            <a:lvl1pPr marL="0" indent="0">
              <a:buNone/>
              <a:defRPr sz="24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noProof="0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91264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23847" y="1554957"/>
            <a:ext cx="11542714" cy="42473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lvl="0" indent="0">
              <a:spcAft>
                <a:spcPts val="1000"/>
              </a:spcAft>
              <a:buClr>
                <a:srgbClr val="AFAFAF"/>
              </a:buClr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284400" lvl="1" indent="-284400">
              <a:spcAft>
                <a:spcPts val="1000"/>
              </a:spcAft>
              <a:buClr>
                <a:srgbClr val="AFAFAF"/>
              </a:buClr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568800" lvl="2" indent="-284400">
              <a:spcAft>
                <a:spcPts val="1000"/>
              </a:spcAft>
              <a:buClr>
                <a:srgbClr val="AFAFAF"/>
              </a:buClr>
              <a:buFont typeface="Symbol" panose="05050102010706020507" pitchFamily="18" charset="2"/>
              <a:buChar char="-"/>
            </a:pPr>
            <a:r>
              <a:rPr lang="en-US" dirty="0"/>
              <a:t>Third level</a:t>
            </a: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323849" y="-1"/>
            <a:ext cx="11542713" cy="109081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/>
          <a:p>
            <a:pPr lvl="0">
              <a:lnSpc>
                <a:spcPct val="100000"/>
              </a:lnSpc>
            </a:pP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064897" y="6147595"/>
            <a:ext cx="1260000" cy="365125"/>
          </a:xfrm>
          <a:prstGeom prst="rect">
            <a:avLst/>
          </a:prstGeom>
        </p:spPr>
        <p:txBody>
          <a:bodyPr vert="horz" wrap="none" lIns="0" tIns="0" rIns="0" bIns="0" rtlCol="0" anchor="ctr"/>
          <a:lstStyle>
            <a:lvl1pPr algn="l">
              <a:defRPr sz="1100">
                <a:solidFill>
                  <a:srgbClr val="646464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8" name="Textfeld 17"/>
          <p:cNvSpPr txBox="1"/>
          <p:nvPr userDrawn="1"/>
        </p:nvSpPr>
        <p:spPr>
          <a:xfrm>
            <a:off x="323846" y="6172532"/>
            <a:ext cx="676279" cy="35579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fld id="{9DC1E638-3F78-4E0D-883A-B278700C48C0}" type="slidenum">
              <a:rPr lang="en-US" sz="1400" noProof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‹#›</a:t>
            </a:fld>
            <a:endParaRPr lang="de-DE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Textfeld 6"/>
          <p:cNvSpPr txBox="1"/>
          <p:nvPr userDrawn="1"/>
        </p:nvSpPr>
        <p:spPr>
          <a:xfrm>
            <a:off x="1000125" y="6163200"/>
            <a:ext cx="7467599" cy="3651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noProof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Careers in Sussex Police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61821E-B717-45A9-A181-928360F8AB6F}"/>
              </a:ext>
            </a:extLst>
          </p:cNvPr>
          <p:cNvPicPr>
            <a:picLocks noChangeAspect="1"/>
          </p:cNvPicPr>
          <p:nvPr userDrawn="1"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26525" y="5943599"/>
            <a:ext cx="2139072" cy="82719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90" r:id="rId3"/>
    <p:sldLayoutId id="2147483656" r:id="rId4"/>
    <p:sldLayoutId id="2147483657" r:id="rId5"/>
    <p:sldLayoutId id="2147483685" r:id="rId6"/>
    <p:sldLayoutId id="2147483666" r:id="rId7"/>
    <p:sldLayoutId id="2147483684" r:id="rId8"/>
    <p:sldLayoutId id="2147483683" r:id="rId9"/>
    <p:sldLayoutId id="2147483681" r:id="rId10"/>
    <p:sldLayoutId id="2147483674" r:id="rId11"/>
    <p:sldLayoutId id="2147483670" r:id="rId12"/>
    <p:sldLayoutId id="2147483677" r:id="rId13"/>
    <p:sldLayoutId id="2147483676" r:id="rId14"/>
    <p:sldLayoutId id="2147483675" r:id="rId15"/>
    <p:sldLayoutId id="2147483654" r:id="rId16"/>
    <p:sldLayoutId id="2147483682" r:id="rId17"/>
    <p:sldLayoutId id="2147483679" r:id="rId18"/>
    <p:sldLayoutId id="2147483662" r:id="rId19"/>
    <p:sldLayoutId id="2147483663" r:id="rId20"/>
    <p:sldLayoutId id="2147483669" r:id="rId21"/>
    <p:sldLayoutId id="2147483667" r:id="rId22"/>
    <p:sldLayoutId id="2147483665" r:id="rId23"/>
    <p:sldLayoutId id="2147483658" r:id="rId24"/>
    <p:sldLayoutId id="2147483659" r:id="rId25"/>
    <p:sldLayoutId id="2147483660" r:id="rId26"/>
    <p:sldLayoutId id="2147483691" r:id="rId27"/>
    <p:sldLayoutId id="2147483661" r:id="rId28"/>
    <p:sldLayoutId id="2147483664" r:id="rId29"/>
    <p:sldLayoutId id="2147483671" r:id="rId30"/>
    <p:sldLayoutId id="2147483672" r:id="rId31"/>
    <p:sldLayoutId id="2147483673" r:id="rId32"/>
    <p:sldLayoutId id="2147483688" r:id="rId33"/>
    <p:sldLayoutId id="2147483678" r:id="rId34"/>
    <p:sldLayoutId id="2147483680" r:id="rId35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lang="en-US" sz="3200" b="0" kern="1200" dirty="0">
          <a:solidFill>
            <a:srgbClr val="646464"/>
          </a:solidFill>
          <a:latin typeface="+mj-lt"/>
          <a:ea typeface="+mj-ea"/>
          <a:cs typeface="+mj-cs"/>
        </a:defRPr>
      </a:lvl1pPr>
    </p:titleStyle>
    <p:bodyStyle>
      <a:lvl1pPr marL="176213" indent="-176213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Wingdings" pitchFamily="2" charset="2"/>
        <a:buChar char="§"/>
        <a:defRPr lang="en-US" sz="1800" kern="1200" dirty="0" smtClean="0">
          <a:solidFill>
            <a:srgbClr val="646464"/>
          </a:solidFill>
          <a:latin typeface="+mn-lt"/>
          <a:ea typeface="+mn-ea"/>
          <a:cs typeface="+mn-cs"/>
        </a:defRPr>
      </a:lvl1pPr>
      <a:lvl2pPr marL="360363" indent="-184150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Symbol" pitchFamily="18" charset="2"/>
        <a:buChar char="-"/>
        <a:defRPr lang="en-US" sz="1800" kern="1200" dirty="0" smtClean="0">
          <a:solidFill>
            <a:srgbClr val="646464"/>
          </a:solidFill>
          <a:latin typeface="+mn-lt"/>
          <a:ea typeface="+mn-ea"/>
          <a:cs typeface="+mn-cs"/>
        </a:defRPr>
      </a:lvl2pPr>
      <a:lvl3pPr marL="536575" indent="-176213" algn="l" defTabSz="914400" rtl="0" eaLnBrk="1" latinLnBrk="0" hangingPunct="1">
        <a:lnSpc>
          <a:spcPct val="110000"/>
        </a:lnSpc>
        <a:spcBef>
          <a:spcPts val="0"/>
        </a:spcBef>
        <a:spcAft>
          <a:spcPts val="600"/>
        </a:spcAft>
        <a:buFont typeface="Wingdings" pitchFamily="2" charset="2"/>
        <a:buChar char="§"/>
        <a:defRPr lang="en-US" sz="1800" kern="1200" dirty="0" smtClean="0">
          <a:solidFill>
            <a:srgbClr val="646464"/>
          </a:solidFill>
          <a:latin typeface="+mn-lt"/>
          <a:ea typeface="+mn-ea"/>
          <a:cs typeface="+mn-cs"/>
        </a:defRPr>
      </a:lvl3pPr>
      <a:lvl4pPr marL="720725" indent="-184150" algn="l" defTabSz="914400" rtl="0" eaLnBrk="1" latinLnBrk="0" hangingPunct="1">
        <a:spcBef>
          <a:spcPct val="20000"/>
        </a:spcBef>
        <a:buFont typeface="Symbol" pitchFamily="18" charset="2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6213" algn="l" defTabSz="914400" rtl="0" eaLnBrk="1" latinLnBrk="0" hangingPunct="1">
        <a:spcBef>
          <a:spcPct val="20000"/>
        </a:spcBef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12" Type="http://schemas.openxmlformats.org/officeDocument/2006/relationships/image" Target="../media/image18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14">
            <a:extLst>
              <a:ext uri="{FF2B5EF4-FFF2-40B4-BE49-F238E27FC236}">
                <a16:creationId xmlns:a16="http://schemas.microsoft.com/office/drawing/2014/main" id="{FAFB23E3-736B-717A-2FB0-19E6E8BCF4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" b="15"/>
          <a:stretch/>
        </p:blipFill>
        <p:spPr>
          <a:xfrm>
            <a:off x="0" y="0"/>
            <a:ext cx="12190413" cy="4525963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DC7130-CB18-B2C6-6487-97E1ADC384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Careers in Sussex Police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589F8B-78FB-8758-370B-2703541D1D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Protect - Catch - Deliver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6802CF-161A-9368-02D2-9E3586D9252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Sergeant Chapman EA842</a:t>
            </a: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1CA21FA7-1968-A6A3-B042-16D214C0F2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438" y="681644"/>
            <a:ext cx="2437535" cy="30519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5452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inding road with trees in the background&#10;&#10;AI-generated content may be incorrect.">
            <a:extLst>
              <a:ext uri="{FF2B5EF4-FFF2-40B4-BE49-F238E27FC236}">
                <a16:creationId xmlns:a16="http://schemas.microsoft.com/office/drawing/2014/main" id="{6729E224-5EF5-9AA6-31AB-06485823F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0" b="26571"/>
          <a:stretch/>
        </p:blipFill>
        <p:spPr>
          <a:xfrm>
            <a:off x="20" y="998538"/>
            <a:ext cx="12190393" cy="4805362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6CCA88F-5490-E773-78BC-7A91B7FF1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>
            <a:normAutofit/>
          </a:bodyPr>
          <a:lstStyle/>
          <a:p>
            <a:r>
              <a:rPr lang="en-GB" dirty="0"/>
              <a:t>My journey in to Policing</a:t>
            </a:r>
          </a:p>
        </p:txBody>
      </p:sp>
    </p:spTree>
    <p:extLst>
      <p:ext uri="{BB962C8B-B14F-4D97-AF65-F5344CB8AC3E}">
        <p14:creationId xmlns:p14="http://schemas.microsoft.com/office/powerpoint/2010/main" val="281687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E945DF95-CED8-6079-3D4F-2A8670995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>
            <a:normAutofit/>
          </a:bodyPr>
          <a:lstStyle/>
          <a:p>
            <a:r>
              <a:rPr lang="en-US" dirty="0"/>
              <a:t>How many different roles do you think are in the police?</a:t>
            </a:r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4CCC8989-00F6-A917-4F2C-6B8325EF4E7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088163" y="2201301"/>
            <a:ext cx="2780117" cy="540000"/>
          </a:xfrm>
        </p:spPr>
        <p:txBody>
          <a:bodyPr/>
          <a:lstStyle/>
          <a:p>
            <a:r>
              <a:rPr lang="en-US" dirty="0"/>
              <a:t>Dog Handler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A57ED936-9ED9-309C-E719-E627AA4BFFA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088163" y="1569320"/>
            <a:ext cx="2780117" cy="540000"/>
          </a:xfrm>
        </p:spPr>
        <p:txBody>
          <a:bodyPr>
            <a:normAutofit/>
          </a:bodyPr>
          <a:lstStyle/>
          <a:p>
            <a:r>
              <a:rPr lang="en-US" dirty="0"/>
              <a:t>PSU Riot officer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AF04CE2-D190-02A8-CA3E-40A243103B7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088163" y="3429000"/>
            <a:ext cx="2780117" cy="540000"/>
          </a:xfrm>
        </p:spPr>
        <p:txBody>
          <a:bodyPr/>
          <a:lstStyle/>
          <a:p>
            <a:r>
              <a:rPr lang="en-US" dirty="0"/>
              <a:t>Detective</a:t>
            </a:r>
          </a:p>
        </p:txBody>
      </p:sp>
      <p:sp>
        <p:nvSpPr>
          <p:cNvPr id="29" name="Text Placeholder 6">
            <a:extLst>
              <a:ext uri="{FF2B5EF4-FFF2-40B4-BE49-F238E27FC236}">
                <a16:creationId xmlns:a16="http://schemas.microsoft.com/office/drawing/2014/main" id="{1631CBAB-BC2F-335F-A68F-5D28A34579A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88163" y="4042860"/>
            <a:ext cx="2780117" cy="540000"/>
          </a:xfrm>
        </p:spPr>
        <p:txBody>
          <a:bodyPr/>
          <a:lstStyle/>
          <a:p>
            <a:r>
              <a:rPr lang="en-US" dirty="0"/>
              <a:t>Firearms officer</a:t>
            </a:r>
          </a:p>
        </p:txBody>
      </p:sp>
      <p:pic>
        <p:nvPicPr>
          <p:cNvPr id="8" name="Picture 7" descr="A dog wearing headphones&#10;&#10;AI-generated content may be incorrect.">
            <a:extLst>
              <a:ext uri="{FF2B5EF4-FFF2-40B4-BE49-F238E27FC236}">
                <a16:creationId xmlns:a16="http://schemas.microsoft.com/office/drawing/2014/main" id="{EAFC6DFE-B1B5-339E-7C90-4FF7E0EC79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8" r="6294" b="-4"/>
          <a:stretch/>
        </p:blipFill>
        <p:spPr>
          <a:xfrm>
            <a:off x="324000" y="1555200"/>
            <a:ext cx="2784807" cy="4248152"/>
          </a:xfrm>
          <a:prstGeom prst="rect">
            <a:avLst/>
          </a:prstGeom>
          <a:noFill/>
        </p:spPr>
      </p:pic>
      <p:pic>
        <p:nvPicPr>
          <p:cNvPr id="10" name="Picture Placeholder 9" descr="A group of people in green hazmat suits&#10;&#10;AI-generated content may be incorrect.">
            <a:extLst>
              <a:ext uri="{FF2B5EF4-FFF2-40B4-BE49-F238E27FC236}">
                <a16:creationId xmlns:a16="http://schemas.microsoft.com/office/drawing/2014/main" id="{922173BC-55D7-0D82-43A9-23C2A46C3A4E}"/>
              </a:ext>
            </a:extLst>
          </p:cNvPr>
          <p:cNvPicPr>
            <a:picLocks noGrp="1" noChangeAspect="1"/>
          </p:cNvPicPr>
          <p:nvPr>
            <p:ph sz="quarter" idx="26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03" r="21741" b="-4"/>
          <a:stretch/>
        </p:blipFill>
        <p:spPr>
          <a:xfrm>
            <a:off x="6155142" y="1555200"/>
            <a:ext cx="2784807" cy="4248152"/>
          </a:xfrm>
          <a:noFill/>
        </p:spPr>
      </p:pic>
      <p:pic>
        <p:nvPicPr>
          <p:cNvPr id="6" name="Picture 5" descr="A white person with a red question mark&#10;&#10;AI-generated content may be incorrect.">
            <a:extLst>
              <a:ext uri="{FF2B5EF4-FFF2-40B4-BE49-F238E27FC236}">
                <a16:creationId xmlns:a16="http://schemas.microsoft.com/office/drawing/2014/main" id="{DF7CE123-1826-CC2A-8261-8392DE207C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90" r="25121"/>
          <a:stretch/>
        </p:blipFill>
        <p:spPr>
          <a:xfrm>
            <a:off x="3257021" y="1555200"/>
            <a:ext cx="2784807" cy="4248152"/>
          </a:xfrm>
          <a:prstGeom prst="rect">
            <a:avLst/>
          </a:prstGeom>
          <a:noFill/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1438B170-A686-CCB2-78A5-4D79AE1CB01B}"/>
              </a:ext>
            </a:extLst>
          </p:cNvPr>
          <p:cNvSpPr txBox="1">
            <a:spLocks/>
          </p:cNvSpPr>
          <p:nvPr/>
        </p:nvSpPr>
        <p:spPr>
          <a:xfrm>
            <a:off x="9088163" y="2823643"/>
            <a:ext cx="2780117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 lang="en-US" sz="1800" kern="1200" noProof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0363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mbol" pitchFamily="18" charset="2"/>
              <a:buChar char="-"/>
              <a:defRPr lang="en-US" sz="1800" kern="1200" dirty="0" smtClean="0">
                <a:solidFill>
                  <a:srgbClr val="646464"/>
                </a:solidFill>
                <a:latin typeface="+mn-lt"/>
                <a:ea typeface="+mn-ea"/>
                <a:cs typeface="+mn-cs"/>
              </a:defRPr>
            </a:lvl2pPr>
            <a:lvl3pPr marL="536575" indent="-1762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lang="en-US" sz="1800" kern="1200" dirty="0" smtClean="0">
                <a:solidFill>
                  <a:srgbClr val="646464"/>
                </a:solidFill>
                <a:latin typeface="+mn-lt"/>
                <a:ea typeface="+mn-ea"/>
                <a:cs typeface="+mn-cs"/>
              </a:defRPr>
            </a:lvl3pPr>
            <a:lvl4pPr marL="720725" indent="-184150" algn="l" defTabSz="914400" rtl="0" eaLnBrk="1" latinLnBrk="0" hangingPunct="1">
              <a:spcBef>
                <a:spcPct val="20000"/>
              </a:spcBef>
              <a:buFont typeface="Symbol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938" indent="-176213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CSI Forensic Scientist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C1171157-12FB-5FA2-2ED5-B0EC78843CC1}"/>
              </a:ext>
            </a:extLst>
          </p:cNvPr>
          <p:cNvSpPr txBox="1">
            <a:spLocks/>
          </p:cNvSpPr>
          <p:nvPr/>
        </p:nvSpPr>
        <p:spPr>
          <a:xfrm>
            <a:off x="9088163" y="5263352"/>
            <a:ext cx="2780117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 lang="en-US" sz="1800" kern="1200" noProof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0363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mbol" pitchFamily="18" charset="2"/>
              <a:buChar char="-"/>
              <a:defRPr lang="en-US" sz="1800" kern="1200" dirty="0" smtClean="0">
                <a:solidFill>
                  <a:srgbClr val="646464"/>
                </a:solidFill>
                <a:latin typeface="+mn-lt"/>
                <a:ea typeface="+mn-ea"/>
                <a:cs typeface="+mn-cs"/>
              </a:defRPr>
            </a:lvl2pPr>
            <a:lvl3pPr marL="536575" indent="-1762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lang="en-US" sz="1800" kern="1200" dirty="0" smtClean="0">
                <a:solidFill>
                  <a:srgbClr val="646464"/>
                </a:solidFill>
                <a:latin typeface="+mn-lt"/>
                <a:ea typeface="+mn-ea"/>
                <a:cs typeface="+mn-cs"/>
              </a:defRPr>
            </a:lvl3pPr>
            <a:lvl4pPr marL="720725" indent="-184150" algn="l" defTabSz="914400" rtl="0" eaLnBrk="1" latinLnBrk="0" hangingPunct="1">
              <a:spcBef>
                <a:spcPct val="20000"/>
              </a:spcBef>
              <a:buFont typeface="Symbol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938" indent="-176213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Drone operator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5F161D9B-63AE-BE42-E392-9719425F393B}"/>
              </a:ext>
            </a:extLst>
          </p:cNvPr>
          <p:cNvSpPr txBox="1">
            <a:spLocks/>
          </p:cNvSpPr>
          <p:nvPr/>
        </p:nvSpPr>
        <p:spPr>
          <a:xfrm>
            <a:off x="9088163" y="4653106"/>
            <a:ext cx="2780117" cy="540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144000" tIns="144000" rIns="144000" bIns="108000" rtlCol="0" anchor="ctr">
            <a:normAutofit/>
          </a:bodyPr>
          <a:lstStyle>
            <a:lvl1pPr marL="176213" indent="-1762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 lang="en-US" sz="1800" kern="1200" noProof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0363" indent="-184150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Symbol" pitchFamily="18" charset="2"/>
              <a:buChar char="-"/>
              <a:defRPr lang="en-US" sz="1800" kern="1200" dirty="0" smtClean="0">
                <a:solidFill>
                  <a:srgbClr val="646464"/>
                </a:solidFill>
                <a:latin typeface="+mn-lt"/>
                <a:ea typeface="+mn-ea"/>
                <a:cs typeface="+mn-cs"/>
              </a:defRPr>
            </a:lvl2pPr>
            <a:lvl3pPr marL="536575" indent="-176213" algn="l" defTabSz="9144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 lang="en-US" sz="1800" kern="1200" dirty="0" smtClean="0">
                <a:solidFill>
                  <a:srgbClr val="646464"/>
                </a:solidFill>
                <a:latin typeface="+mn-lt"/>
                <a:ea typeface="+mn-ea"/>
                <a:cs typeface="+mn-cs"/>
              </a:defRPr>
            </a:lvl3pPr>
            <a:lvl4pPr marL="720725" indent="-184150" algn="l" defTabSz="914400" rtl="0" eaLnBrk="1" latinLnBrk="0" hangingPunct="1">
              <a:spcBef>
                <a:spcPct val="20000"/>
              </a:spcBef>
              <a:buFont typeface="Symbol" pitchFamily="18" charset="2"/>
              <a:buChar char="-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938" indent="-176213" algn="l" defTabSz="914400" rtl="0" eaLnBrk="1" latinLnBrk="0" hangingPunct="1">
              <a:spcBef>
                <a:spcPct val="20000"/>
              </a:spcBef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Rural Crime</a:t>
            </a:r>
          </a:p>
        </p:txBody>
      </p:sp>
    </p:spTree>
    <p:extLst>
      <p:ext uri="{BB962C8B-B14F-4D97-AF65-F5344CB8AC3E}">
        <p14:creationId xmlns:p14="http://schemas.microsoft.com/office/powerpoint/2010/main" val="1299272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B75B0D23-E67F-11FE-FE40-68EA129CE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8665DCF-7FF3-7399-8500-CAC5844DAD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3845C766-662A-07DC-9030-A8066A6B0D4A}"/>
              </a:ext>
            </a:extLst>
          </p:cNvPr>
          <p:cNvSpPr>
            <a:spLocks noGrp="1"/>
          </p:cNvSpPr>
          <p:nvPr>
            <p:ph sz="quarter" idx="20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6000" dirty="0"/>
              <a:t>484</a:t>
            </a:r>
            <a:br>
              <a:rPr lang="en-GB" sz="16000" dirty="0"/>
            </a:br>
            <a:r>
              <a:rPr lang="en-GB" sz="3500" dirty="0"/>
              <a:t>Courses and specialisations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DFC130F8-3DBB-7656-DBCA-94F431A29FC9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6000" dirty="0"/>
              <a:t>64</a:t>
            </a:r>
            <a:br>
              <a:rPr lang="en-GB" sz="16000" dirty="0"/>
            </a:br>
            <a:r>
              <a:rPr lang="en-GB" sz="3200" dirty="0"/>
              <a:t>Different Jobs/Roles</a:t>
            </a:r>
          </a:p>
        </p:txBody>
      </p:sp>
    </p:spTree>
    <p:extLst>
      <p:ext uri="{BB962C8B-B14F-4D97-AF65-F5344CB8AC3E}">
        <p14:creationId xmlns:p14="http://schemas.microsoft.com/office/powerpoint/2010/main" val="3041964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14DC6-8F1B-66CE-3E4A-A782DD9AD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000" y="238542"/>
            <a:ext cx="11541600" cy="616455"/>
          </a:xfrm>
        </p:spPr>
        <p:txBody>
          <a:bodyPr anchor="ctr">
            <a:normAutofit/>
          </a:bodyPr>
          <a:lstStyle/>
          <a:p>
            <a:r>
              <a:rPr lang="en-GB" dirty="0"/>
              <a:t>My role and specialisms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EB9F5A3-1A92-5F26-FA63-F3AB8932496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3999" y="854994"/>
            <a:ext cx="11541600" cy="336244"/>
          </a:xfrm>
        </p:spPr>
        <p:txBody>
          <a:bodyPr anchor="t">
            <a:normAutofit/>
          </a:bodyPr>
          <a:lstStyle/>
          <a:p>
            <a:r>
              <a:rPr lang="en-GB" b="1" dirty="0"/>
              <a:t>Response Sergeant</a:t>
            </a:r>
            <a:r>
              <a:rPr lang="en-GB" dirty="0"/>
              <a:t>	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A568803-0EC5-E6F8-3CCA-20569EA5ED2D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7031885" y="1191238"/>
            <a:ext cx="5697537" cy="4248152"/>
          </a:xfrm>
        </p:spPr>
        <p:txBody>
          <a:bodyPr>
            <a:noAutofit/>
          </a:bodyPr>
          <a:lstStyle/>
          <a:p>
            <a:r>
              <a:rPr lang="en-GB" sz="2400" b="1" dirty="0"/>
              <a:t>Specialisms: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Interviewer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CBRN responder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Response driver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EBTI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Prison van driver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Advanced first aid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PSU level 3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PIP1 investigator </a:t>
            </a:r>
          </a:p>
        </p:txBody>
      </p:sp>
      <p:graphicFrame>
        <p:nvGraphicFramePr>
          <p:cNvPr id="11" name="Content Placeholder 6">
            <a:extLst>
              <a:ext uri="{FF2B5EF4-FFF2-40B4-BE49-F238E27FC236}">
                <a16:creationId xmlns:a16="http://schemas.microsoft.com/office/drawing/2014/main" id="{A271148B-E892-E4A2-E4A5-C185EB482A33}"/>
              </a:ext>
            </a:extLst>
          </p:cNvPr>
          <p:cNvGraphicFramePr>
            <a:graphicFrameLocks noGrp="1"/>
          </p:cNvGraphicFramePr>
          <p:nvPr>
            <p:ph sz="quarter" idx="19"/>
            <p:extLst>
              <p:ext uri="{D42A27DB-BD31-4B8C-83A1-F6EECF244321}">
                <p14:modId xmlns:p14="http://schemas.microsoft.com/office/powerpoint/2010/main" val="1341096693"/>
              </p:ext>
            </p:extLst>
          </p:nvPr>
        </p:nvGraphicFramePr>
        <p:xfrm>
          <a:off x="553192" y="1553144"/>
          <a:ext cx="5697537" cy="424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5299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58" descr="Two women in uniform sitting at a table&#10;&#10;AI-generated content may be incorrect.">
            <a:extLst>
              <a:ext uri="{FF2B5EF4-FFF2-40B4-BE49-F238E27FC236}">
                <a16:creationId xmlns:a16="http://schemas.microsoft.com/office/drawing/2014/main" id="{D52725B3-C76D-E6AD-8BE8-E2F41B7ECC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62" b="29979"/>
          <a:stretch/>
        </p:blipFill>
        <p:spPr>
          <a:xfrm>
            <a:off x="9104346" y="-432619"/>
            <a:ext cx="3088821" cy="3323303"/>
          </a:xfrm>
          <a:prstGeom prst="rect">
            <a:avLst/>
          </a:prstGeom>
        </p:spPr>
      </p:pic>
      <p:pic>
        <p:nvPicPr>
          <p:cNvPr id="78" name="Picture 77" descr="A person wearing a police hat&#10;&#10;AI-generated content may be incorrect.">
            <a:extLst>
              <a:ext uri="{FF2B5EF4-FFF2-40B4-BE49-F238E27FC236}">
                <a16:creationId xmlns:a16="http://schemas.microsoft.com/office/drawing/2014/main" id="{A5220E89-312E-569B-D6E9-FD7C0EDB8D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8" t="19212" r="17083" b="20143"/>
          <a:stretch/>
        </p:blipFill>
        <p:spPr>
          <a:xfrm>
            <a:off x="9314875" y="1889652"/>
            <a:ext cx="2919920" cy="3556382"/>
          </a:xfrm>
          <a:prstGeom prst="rect">
            <a:avLst/>
          </a:prstGeom>
        </p:spPr>
      </p:pic>
      <p:pic>
        <p:nvPicPr>
          <p:cNvPr id="68" name="Picture 67" descr="A person and person in uniform&#10;&#10;AI-generated content may be incorrect.">
            <a:extLst>
              <a:ext uri="{FF2B5EF4-FFF2-40B4-BE49-F238E27FC236}">
                <a16:creationId xmlns:a16="http://schemas.microsoft.com/office/drawing/2014/main" id="{160A303F-7AD9-6EEF-5C3C-AD688F176A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875" y="-19580"/>
            <a:ext cx="2305844" cy="3074459"/>
          </a:xfrm>
          <a:prstGeom prst="rect">
            <a:avLst/>
          </a:prstGeom>
        </p:spPr>
      </p:pic>
      <p:pic>
        <p:nvPicPr>
          <p:cNvPr id="55" name="Picture 54" descr="A group of people standing in front of a police van&#10;&#10;AI-generated content may be incorrect.">
            <a:extLst>
              <a:ext uri="{FF2B5EF4-FFF2-40B4-BE49-F238E27FC236}">
                <a16:creationId xmlns:a16="http://schemas.microsoft.com/office/drawing/2014/main" id="{C7113861-1501-CFDE-914F-AF2351B985B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192" y="4445001"/>
            <a:ext cx="5362222" cy="2413000"/>
          </a:xfrm>
          <a:prstGeom prst="rect">
            <a:avLst/>
          </a:prstGeom>
        </p:spPr>
      </p:pic>
      <p:pic>
        <p:nvPicPr>
          <p:cNvPr id="51" name="Picture 50" descr="A group of people posing for a photo with a dog&#10;&#10;AI-generated content may be incorrect.">
            <a:extLst>
              <a:ext uri="{FF2B5EF4-FFF2-40B4-BE49-F238E27FC236}">
                <a16:creationId xmlns:a16="http://schemas.microsoft.com/office/drawing/2014/main" id="{25A4D7DE-E18F-1662-207F-A7CEFF5250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41423" cy="3031067"/>
          </a:xfrm>
          <a:prstGeom prst="rect">
            <a:avLst/>
          </a:prstGeom>
        </p:spPr>
      </p:pic>
      <p:pic>
        <p:nvPicPr>
          <p:cNvPr id="61" name="Picture 60" descr="Two men in uniform standing in a hallway&#10;&#10;AI-generated content may be incorrect.">
            <a:extLst>
              <a:ext uri="{FF2B5EF4-FFF2-40B4-BE49-F238E27FC236}">
                <a16:creationId xmlns:a16="http://schemas.microsoft.com/office/drawing/2014/main" id="{1FFD35CF-F76D-40DD-BD9A-41A22B0200A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1067"/>
            <a:ext cx="2870200" cy="3826933"/>
          </a:xfrm>
          <a:prstGeom prst="rect">
            <a:avLst/>
          </a:prstGeom>
        </p:spPr>
      </p:pic>
      <p:pic>
        <p:nvPicPr>
          <p:cNvPr id="64" name="Picture 63" descr="A person and person posing for a picture&#10;&#10;AI-generated content may be incorrect.">
            <a:extLst>
              <a:ext uri="{FF2B5EF4-FFF2-40B4-BE49-F238E27FC236}">
                <a16:creationId xmlns:a16="http://schemas.microsoft.com/office/drawing/2014/main" id="{1550F6B4-BA55-5CCC-A214-1555227278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526" y="-353825"/>
            <a:ext cx="4047067" cy="3035300"/>
          </a:xfrm>
          <a:prstGeom prst="rect">
            <a:avLst/>
          </a:prstGeom>
        </p:spPr>
      </p:pic>
      <p:pic>
        <p:nvPicPr>
          <p:cNvPr id="76" name="Picture 75" descr="A child standing next to a police car&#10;&#10;AI-generated content may be incorrect.">
            <a:extLst>
              <a:ext uri="{FF2B5EF4-FFF2-40B4-BE49-F238E27FC236}">
                <a16:creationId xmlns:a16="http://schemas.microsoft.com/office/drawing/2014/main" id="{1FB215B6-5094-57C0-530E-886F2942D01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57" b="22716"/>
          <a:stretch/>
        </p:blipFill>
        <p:spPr>
          <a:xfrm>
            <a:off x="4287770" y="2190984"/>
            <a:ext cx="3302095" cy="2895897"/>
          </a:xfrm>
          <a:prstGeom prst="rect">
            <a:avLst/>
          </a:prstGeom>
        </p:spPr>
      </p:pic>
      <p:pic>
        <p:nvPicPr>
          <p:cNvPr id="72" name="Picture 71" descr="A person in a uniform with a helmet&#10;&#10;AI-generated content may be incorrect.">
            <a:extLst>
              <a:ext uri="{FF2B5EF4-FFF2-40B4-BE49-F238E27FC236}">
                <a16:creationId xmlns:a16="http://schemas.microsoft.com/office/drawing/2014/main" id="{D60B2A41-9028-B8CE-C219-A56A94032C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788" y="2260220"/>
            <a:ext cx="1962547" cy="2616729"/>
          </a:xfrm>
          <a:prstGeom prst="rect">
            <a:avLst/>
          </a:prstGeom>
        </p:spPr>
      </p:pic>
      <p:pic>
        <p:nvPicPr>
          <p:cNvPr id="74" name="Picture 73" descr="A person holding cups of water&#10;&#10;AI-generated content may be incorrect.">
            <a:extLst>
              <a:ext uri="{FF2B5EF4-FFF2-40B4-BE49-F238E27FC236}">
                <a16:creationId xmlns:a16="http://schemas.microsoft.com/office/drawing/2014/main" id="{9A01D4BF-5548-9165-A649-2C130AA3D74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014" y="2412999"/>
            <a:ext cx="1828626" cy="2438168"/>
          </a:xfrm>
          <a:prstGeom prst="rect">
            <a:avLst/>
          </a:prstGeom>
        </p:spPr>
      </p:pic>
      <p:pic>
        <p:nvPicPr>
          <p:cNvPr id="70" name="Picture 69" descr="A group of people in uniform&#10;&#10;AI-generated content may be incorrect.">
            <a:extLst>
              <a:ext uri="{FF2B5EF4-FFF2-40B4-BE49-F238E27FC236}">
                <a16:creationId xmlns:a16="http://schemas.microsoft.com/office/drawing/2014/main" id="{3650DB8D-400B-8EC5-E23D-AC18095028F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92"/>
          <a:stretch/>
        </p:blipFill>
        <p:spPr>
          <a:xfrm>
            <a:off x="2805075" y="4851167"/>
            <a:ext cx="4293394" cy="2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92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3FDE1C8-0A9A-4F3D-AC35-F57FF69F08A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1" y="20"/>
            <a:ext cx="12188950" cy="6857958"/>
          </a:xfrm>
          <a:prstGeom prst="rect">
            <a:avLst/>
          </a:prstGeom>
          <a:noFill/>
        </p:spPr>
      </p:pic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0" y="3960000"/>
            <a:ext cx="8877600" cy="157680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anchor="t">
            <a:normAutofit/>
          </a:bodyPr>
          <a:lstStyle/>
          <a:p>
            <a:r>
              <a:rPr lang="en-US" dirty="0"/>
              <a:t>Thank you</a:t>
            </a:r>
          </a:p>
        </p:txBody>
      </p:sp>
      <p:sp>
        <p:nvSpPr>
          <p:cNvPr id="11" name="Textplatzhalter 10"/>
          <p:cNvSpPr>
            <a:spLocks noGrp="1"/>
          </p:cNvSpPr>
          <p:nvPr>
            <p:ph type="body" sz="quarter" idx="13"/>
          </p:nvPr>
        </p:nvSpPr>
        <p:spPr>
          <a:xfrm>
            <a:off x="0" y="4797946"/>
            <a:ext cx="8877600" cy="46166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noProof="1"/>
              <a:t>Questions and answers</a:t>
            </a:r>
          </a:p>
        </p:txBody>
      </p:sp>
    </p:spTree>
    <p:extLst>
      <p:ext uri="{BB962C8B-B14F-4D97-AF65-F5344CB8AC3E}">
        <p14:creationId xmlns:p14="http://schemas.microsoft.com/office/powerpoint/2010/main" val="201501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PresentationLoad">
  <a:themeElements>
    <a:clrScheme name="Custom 6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0071CE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12700">
          <a:noFill/>
          <a:round/>
          <a:headEnd/>
          <a:tailEnd/>
        </a:ln>
      </a:spPr>
      <a:bodyPr rtlCol="0" anchor="ctr"/>
      <a:lstStyle>
        <a:defPPr algn="ctr">
          <a:defRPr dirty="0"/>
        </a:defPPr>
      </a:lstStyle>
    </a:spDef>
  </a:objectDefaults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117</Words>
  <Application>Microsoft Office PowerPoint</Application>
  <PresentationFormat>Custom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Courier New</vt:lpstr>
      <vt:lpstr>Symbol</vt:lpstr>
      <vt:lpstr>Wingdings</vt:lpstr>
      <vt:lpstr>PresentationLoad</vt:lpstr>
      <vt:lpstr>Careers in Sussex Police</vt:lpstr>
      <vt:lpstr>My journey in to Policing</vt:lpstr>
      <vt:lpstr>How many different roles do you think are in the police?</vt:lpstr>
      <vt:lpstr>PowerPoint Presentation</vt:lpstr>
      <vt:lpstr>My role and specialisms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your presentation</dc:title>
  <dc:creator>Nick Caddick</dc:creator>
  <cp:lastModifiedBy>M Fisher</cp:lastModifiedBy>
  <cp:revision>15</cp:revision>
  <dcterms:created xsi:type="dcterms:W3CDTF">2020-07-22T10:44:44Z</dcterms:created>
  <dcterms:modified xsi:type="dcterms:W3CDTF">2025-03-13T16:03:51Z</dcterms:modified>
</cp:coreProperties>
</file>