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1"/>
  </p:sldMasterIdLst>
  <p:sldIdLst>
    <p:sldId id="256" r:id="rId2"/>
    <p:sldId id="261" r:id="rId3"/>
    <p:sldId id="258" r:id="rId4"/>
    <p:sldId id="257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92CD87-77FB-23CB-2A83-D72F46BB3136}" v="19" dt="2025-03-04T10:52:55.023"/>
    <p1510:client id="{596638C3-7373-EDE3-3D8C-F3169E346F75}" v="506" dt="2025-03-04T10:01:15.225"/>
    <p1510:client id="{9233717E-1AB5-7574-DFCE-81FE39133C6E}" v="39" dt="2025-03-03T12:30:30.5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088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EADE-8E88-4C7C-8AC5-FB148DE4940E}" type="datetime1">
              <a:rPr lang="en-US" smtClean="0"/>
              <a:t>3/12/2025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0714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B6794-849E-4626-908B-D15793550EFB}" type="datetime1">
              <a:rPr lang="en-US" smtClean="0"/>
              <a:t>3/12/2025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977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B64E7-5594-42A3-ADBF-E95A7ACEAD64}" type="datetime1">
              <a:rPr lang="en-US" smtClean="0"/>
              <a:t>3/12/2025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582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4088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1344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2B0B-D248-4FFB-8695-AD7FA4B1284A}" type="datetime1">
              <a:rPr lang="en-US" smtClean="0"/>
              <a:t>3/12/2025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633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7" y="929147"/>
            <a:ext cx="10689336" cy="79845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4088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4088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1344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81344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78EFB-9159-4510-B73F-4F0409ADE937}" type="datetime1">
              <a:rPr lang="en-US" smtClean="0"/>
              <a:t>3/12/2025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047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9412-2452-4BED-A324-9D8C115361AD}" type="datetime1">
              <a:rPr lang="en-US" smtClean="0"/>
              <a:t>3/12/2025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49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8F62-D251-40E8-A23C-F4CFE9FEAB41}" type="datetime1">
              <a:rPr lang="en-US" smtClean="0"/>
              <a:t>3/12/2025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900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9848"/>
            <a:ext cx="4093599" cy="131673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9848"/>
            <a:ext cx="6172200" cy="47912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1176"/>
            <a:ext cx="4093599" cy="33192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6144-149E-4874-93A5-554A0357CF82}" type="datetime1">
              <a:rPr lang="en-US" smtClean="0"/>
              <a:t>3/12/2025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671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A65D8-0540-4835-AE5C-25D29DBA01BE}" type="datetime1">
              <a:rPr lang="en-US" smtClean="0"/>
              <a:t>3/12/2025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685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8B9C-477D-492A-96AD-1FC2CC997A73}" type="datetime1">
              <a:rPr lang="en-US" smtClean="0"/>
              <a:t>3/12/2025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569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8927" y="997973"/>
            <a:ext cx="8473395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3AED5-E26D-4E29-B1B3-7847B6779594}" type="datetime1">
              <a:rPr lang="en-US" smtClean="0"/>
              <a:t>3/12/2025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035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21992"/>
            <a:ext cx="10691265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495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E31BA835-12AC-4E8F-955A-EA3F4DE2791F}" type="datetime1">
              <a:rPr lang="en-US" smtClean="0"/>
              <a:t>3/12/2025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04088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6534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44" r:id="rId6"/>
    <p:sldLayoutId id="2147483740" r:id="rId7"/>
    <p:sldLayoutId id="2147483741" r:id="rId8"/>
    <p:sldLayoutId id="2147483742" r:id="rId9"/>
    <p:sldLayoutId id="2147483743" r:id="rId10"/>
    <p:sldLayoutId id="2147483745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30051" y="1743263"/>
            <a:ext cx="3975869" cy="2768609"/>
          </a:xfrm>
        </p:spPr>
        <p:txBody>
          <a:bodyPr anchor="b">
            <a:normAutofit/>
          </a:bodyPr>
          <a:lstStyle/>
          <a:p>
            <a:r>
              <a:rPr lang="en-US" sz="4600" dirty="0"/>
              <a:t>The veterinary Profession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881156" y="5067363"/>
            <a:ext cx="3926285" cy="714511"/>
          </a:xfrm>
        </p:spPr>
        <p:txBody>
          <a:bodyPr anchor="t">
            <a:normAutofit/>
          </a:bodyPr>
          <a:lstStyle/>
          <a:p>
            <a:r>
              <a:rPr lang="en-US" sz="2800" b="1" dirty="0"/>
              <a:t>Is this a Career for you?</a:t>
            </a:r>
          </a:p>
        </p:txBody>
      </p:sp>
      <p:pic>
        <p:nvPicPr>
          <p:cNvPr id="4" name="Picture 3" descr="Profile for Grove Lodge Vets Portslade">
            <a:extLst>
              <a:ext uri="{FF2B5EF4-FFF2-40B4-BE49-F238E27FC236}">
                <a16:creationId xmlns:a16="http://schemas.microsoft.com/office/drawing/2014/main" id="{D6312896-6F79-B671-5975-8410F3AFD5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2263" y="638665"/>
            <a:ext cx="5545864" cy="5545864"/>
          </a:xfrm>
          <a:prstGeom prst="rect">
            <a:avLst/>
          </a:prstGeom>
        </p:spPr>
      </p:pic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960299" y="4789617"/>
            <a:ext cx="1704841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49B53B-BFF8-40A1-9D0E-18272BB8D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Who Are Grove lodge Vets?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6F1F5A-1C7D-466C-AE62-9BE44D1A05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We are a locally based professional veterinary care provider which offers a 24 hour care for pets in East and South Sussex.</a:t>
            </a:r>
          </a:p>
          <a:p>
            <a:pPr algn="ctr"/>
            <a:endParaRPr lang="en-GB" sz="2800" dirty="0"/>
          </a:p>
          <a:p>
            <a:endParaRPr lang="en-GB" sz="2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D0235D-DDAE-4E46-B140-5E48653C31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1674" y="3187082"/>
            <a:ext cx="5805996" cy="2756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257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C319AB9-1417-3475-3505-13E326A18E91}"/>
              </a:ext>
            </a:extLst>
          </p:cNvPr>
          <p:cNvSpPr txBox="1"/>
          <p:nvPr/>
        </p:nvSpPr>
        <p:spPr>
          <a:xfrm>
            <a:off x="4275497" y="2693359"/>
            <a:ext cx="3499887" cy="908864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Job Types with the profession</a:t>
            </a:r>
          </a:p>
        </p:txBody>
      </p:sp>
      <p:pic>
        <p:nvPicPr>
          <p:cNvPr id="4" name="Picture 3" descr="Profile for Grove Lodge Vets Portslade">
            <a:extLst>
              <a:ext uri="{FF2B5EF4-FFF2-40B4-BE49-F238E27FC236}">
                <a16:creationId xmlns:a16="http://schemas.microsoft.com/office/drawing/2014/main" id="{4542BCD8-6A62-D7D4-02F4-F93C56E38C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5200" y="773703"/>
            <a:ext cx="925637" cy="935282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B90B6B16-C0C3-90DA-F178-A9A7CE88B85C}"/>
              </a:ext>
            </a:extLst>
          </p:cNvPr>
          <p:cNvCxnSpPr/>
          <p:nvPr/>
        </p:nvCxnSpPr>
        <p:spPr>
          <a:xfrm>
            <a:off x="7064536" y="3461915"/>
            <a:ext cx="914399" cy="9143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F32C6CA3-4E61-81AC-B509-207AC259B1D2}"/>
              </a:ext>
            </a:extLst>
          </p:cNvPr>
          <p:cNvSpPr txBox="1"/>
          <p:nvPr/>
        </p:nvSpPr>
        <p:spPr>
          <a:xfrm>
            <a:off x="8190277" y="4413045"/>
            <a:ext cx="150312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Receptionist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0BB87C-31DC-4324-E57B-6A030D70F14B}"/>
              </a:ext>
            </a:extLst>
          </p:cNvPr>
          <p:cNvSpPr txBox="1"/>
          <p:nvPr/>
        </p:nvSpPr>
        <p:spPr>
          <a:xfrm>
            <a:off x="7807890" y="1878904"/>
            <a:ext cx="188934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Veterinary nurse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4582DDF-2202-D690-F685-11AB711AB88F}"/>
              </a:ext>
            </a:extLst>
          </p:cNvPr>
          <p:cNvSpPr txBox="1"/>
          <p:nvPr/>
        </p:nvSpPr>
        <p:spPr>
          <a:xfrm>
            <a:off x="1837150" y="1659698"/>
            <a:ext cx="222336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Veterinary surgeon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F99023-5A65-AD22-125C-EAEE48A064EE}"/>
              </a:ext>
            </a:extLst>
          </p:cNvPr>
          <p:cNvSpPr txBox="1"/>
          <p:nvPr/>
        </p:nvSpPr>
        <p:spPr>
          <a:xfrm>
            <a:off x="1731312" y="4190405"/>
            <a:ext cx="197284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Practice manager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3F079A1-9881-2514-B21D-854DA6E054B4}"/>
              </a:ext>
            </a:extLst>
          </p:cNvPr>
          <p:cNvSpPr txBox="1"/>
          <p:nvPr/>
        </p:nvSpPr>
        <p:spPr>
          <a:xfrm>
            <a:off x="4878279" y="4749715"/>
            <a:ext cx="202451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Human resources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EC47994-7D86-2ABF-A9D7-1E315464F7CE}"/>
              </a:ext>
            </a:extLst>
          </p:cNvPr>
          <p:cNvSpPr txBox="1"/>
          <p:nvPr/>
        </p:nvSpPr>
        <p:spPr>
          <a:xfrm>
            <a:off x="5146109" y="1430054"/>
            <a:ext cx="222878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Veterinary care assist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AA5C355-94C9-929A-8BD0-72616A9CEBE0}"/>
              </a:ext>
            </a:extLst>
          </p:cNvPr>
          <p:cNvSpPr txBox="1"/>
          <p:nvPr/>
        </p:nvSpPr>
        <p:spPr>
          <a:xfrm>
            <a:off x="9154437" y="2912301"/>
            <a:ext cx="260958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Laboratory Technician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208F3E8-BE7F-5D8D-5F0F-8D3C221D7BE3}"/>
              </a:ext>
            </a:extLst>
          </p:cNvPr>
          <p:cNvSpPr txBox="1"/>
          <p:nvPr/>
        </p:nvSpPr>
        <p:spPr>
          <a:xfrm>
            <a:off x="1078189" y="2898295"/>
            <a:ext cx="230687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Clinical researcher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09F392B7-21A9-F5D5-B2D9-84EBC1F2EE06}"/>
              </a:ext>
            </a:extLst>
          </p:cNvPr>
          <p:cNvCxnSpPr/>
          <p:nvPr/>
        </p:nvCxnSpPr>
        <p:spPr>
          <a:xfrm>
            <a:off x="5835931" y="3602981"/>
            <a:ext cx="7716" cy="10880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7BCBDB26-A3B2-19B0-FAC8-F9A94D3772A4}"/>
              </a:ext>
            </a:extLst>
          </p:cNvPr>
          <p:cNvCxnSpPr/>
          <p:nvPr/>
        </p:nvCxnSpPr>
        <p:spPr>
          <a:xfrm flipH="1">
            <a:off x="3555838" y="3360033"/>
            <a:ext cx="850740" cy="7890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777365D3-3006-38DC-BDB5-EF494E4DE1C7}"/>
              </a:ext>
            </a:extLst>
          </p:cNvPr>
          <p:cNvCxnSpPr/>
          <p:nvPr/>
        </p:nvCxnSpPr>
        <p:spPr>
          <a:xfrm flipV="1">
            <a:off x="7780720" y="3095866"/>
            <a:ext cx="1271284" cy="405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44D1965C-7360-7496-DE12-847B5CEAFAB1}"/>
              </a:ext>
            </a:extLst>
          </p:cNvPr>
          <p:cNvCxnSpPr/>
          <p:nvPr/>
        </p:nvCxnSpPr>
        <p:spPr>
          <a:xfrm flipV="1">
            <a:off x="6930100" y="2148790"/>
            <a:ext cx="817944" cy="5710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B559A9A8-3BDB-1571-F16D-15C8A9646EAA}"/>
              </a:ext>
            </a:extLst>
          </p:cNvPr>
          <p:cNvCxnSpPr/>
          <p:nvPr/>
        </p:nvCxnSpPr>
        <p:spPr>
          <a:xfrm flipV="1">
            <a:off x="5944443" y="1809388"/>
            <a:ext cx="27008" cy="8893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EDEBDA4A-8B79-8176-FF3E-A4CC00787C5E}"/>
              </a:ext>
            </a:extLst>
          </p:cNvPr>
          <p:cNvCxnSpPr/>
          <p:nvPr/>
        </p:nvCxnSpPr>
        <p:spPr>
          <a:xfrm flipH="1" flipV="1">
            <a:off x="3809035" y="2058365"/>
            <a:ext cx="1082233" cy="8025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8568A4D1-66CE-5531-150D-B330E3BED9CC}"/>
              </a:ext>
            </a:extLst>
          </p:cNvPr>
          <p:cNvCxnSpPr/>
          <p:nvPr/>
        </p:nvCxnSpPr>
        <p:spPr>
          <a:xfrm flipH="1" flipV="1">
            <a:off x="3045226" y="3069339"/>
            <a:ext cx="1400537" cy="308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0003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website&#10;&#10;AI-generated content may be incorrect.">
            <a:extLst>
              <a:ext uri="{FF2B5EF4-FFF2-40B4-BE49-F238E27FC236}">
                <a16:creationId xmlns:a16="http://schemas.microsoft.com/office/drawing/2014/main" id="{3F032107-89EB-A826-4A1F-FAB94F81D5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8460" t="37205" r="15670" b="15151"/>
          <a:stretch/>
        </p:blipFill>
        <p:spPr>
          <a:xfrm>
            <a:off x="7898184" y="959972"/>
            <a:ext cx="3213670" cy="2293895"/>
          </a:xfrm>
          <a:prstGeom prst="rect">
            <a:avLst/>
          </a:prstGeom>
        </p:spPr>
      </p:pic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0954E442-C794-AE60-E374-F36E1392714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663" t="49949" r="50725" b="29293"/>
          <a:stretch/>
        </p:blipFill>
        <p:spPr>
          <a:xfrm>
            <a:off x="421469" y="1540006"/>
            <a:ext cx="3854185" cy="1360295"/>
          </a:xfrm>
          <a:prstGeom prst="rect">
            <a:avLst/>
          </a:prstGeom>
        </p:spPr>
      </p:pic>
      <p:pic>
        <p:nvPicPr>
          <p:cNvPr id="4" name="Picture 3" descr="The Importance of Lab Work for Your Pet">
            <a:extLst>
              <a:ext uri="{FF2B5EF4-FFF2-40B4-BE49-F238E27FC236}">
                <a16:creationId xmlns:a16="http://schemas.microsoft.com/office/drawing/2014/main" id="{7C1DB186-2934-FEA2-13A0-6F99E14BFA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159" y="3431158"/>
            <a:ext cx="2743199" cy="1828342"/>
          </a:xfrm>
          <a:prstGeom prst="rect">
            <a:avLst/>
          </a:prstGeom>
        </p:spPr>
      </p:pic>
      <p:pic>
        <p:nvPicPr>
          <p:cNvPr id="5" name="Picture 4" descr="Research - Veterinary Medicine at Illinois">
            <a:extLst>
              <a:ext uri="{FF2B5EF4-FFF2-40B4-BE49-F238E27FC236}">
                <a16:creationId xmlns:a16="http://schemas.microsoft.com/office/drawing/2014/main" id="{9CE55EB4-73B1-5283-EBB6-B3AF83F4CD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70457" y="2671762"/>
            <a:ext cx="3028950" cy="1514475"/>
          </a:xfrm>
          <a:prstGeom prst="rect">
            <a:avLst/>
          </a:prstGeom>
        </p:spPr>
      </p:pic>
      <p:pic>
        <p:nvPicPr>
          <p:cNvPr id="6" name="Picture 5" descr="Veterinary Surgery | Veterinary ...">
            <a:extLst>
              <a:ext uri="{FF2B5EF4-FFF2-40B4-BE49-F238E27FC236}">
                <a16:creationId xmlns:a16="http://schemas.microsoft.com/office/drawing/2014/main" id="{CBD1151A-C9DD-3CE3-05C8-FC66EA2F30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90386" y="4023588"/>
            <a:ext cx="2628900" cy="1743075"/>
          </a:xfrm>
          <a:prstGeom prst="rect">
            <a:avLst/>
          </a:prstGeom>
        </p:spPr>
      </p:pic>
      <p:pic>
        <p:nvPicPr>
          <p:cNvPr id="7" name="Picture 6" descr="Radiographs of the cat: normal anatomy ...">
            <a:extLst>
              <a:ext uri="{FF2B5EF4-FFF2-40B4-BE49-F238E27FC236}">
                <a16:creationId xmlns:a16="http://schemas.microsoft.com/office/drawing/2014/main" id="{15A3142D-E56C-196D-B423-607CED8D157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59220" y="826384"/>
            <a:ext cx="2552700" cy="1790700"/>
          </a:xfrm>
          <a:prstGeom prst="rect">
            <a:avLst/>
          </a:prstGeom>
        </p:spPr>
      </p:pic>
      <p:pic>
        <p:nvPicPr>
          <p:cNvPr id="8" name="Picture 7" descr="Veterinary Ultrasound | Dog Ultrasound ...">
            <a:extLst>
              <a:ext uri="{FF2B5EF4-FFF2-40B4-BE49-F238E27FC236}">
                <a16:creationId xmlns:a16="http://schemas.microsoft.com/office/drawing/2014/main" id="{073B2FF7-85DA-478D-4350-F5B4E3AAA0F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40943" y="4186965"/>
            <a:ext cx="2457450" cy="185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0813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8046ADE-5DD0-21C5-EF8E-044163F93546}"/>
              </a:ext>
            </a:extLst>
          </p:cNvPr>
          <p:cNvSpPr txBox="1"/>
          <p:nvPr/>
        </p:nvSpPr>
        <p:spPr>
          <a:xfrm>
            <a:off x="2151357" y="1714665"/>
            <a:ext cx="1795397" cy="908864"/>
          </a:xfrm>
          <a:prstGeom prst="ellipse">
            <a:avLst/>
          </a:prstGeom>
          <a:solidFill>
            <a:srgbClr val="7030A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Veterinary surgeon 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E610EB-6F83-C29D-C686-6DD42E05DD4C}"/>
              </a:ext>
            </a:extLst>
          </p:cNvPr>
          <p:cNvSpPr txBox="1"/>
          <p:nvPr/>
        </p:nvSpPr>
        <p:spPr>
          <a:xfrm>
            <a:off x="7523939" y="1714664"/>
            <a:ext cx="1795397" cy="908864"/>
          </a:xfrm>
          <a:prstGeom prst="ellipse">
            <a:avLst/>
          </a:prstGeom>
          <a:solidFill>
            <a:srgbClr val="7030A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Veterinary Nurse 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BF0879D-54F8-C377-A2FC-472C8A67B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 to join  the profession; </a:t>
            </a:r>
          </a:p>
        </p:txBody>
      </p:sp>
      <p:pic>
        <p:nvPicPr>
          <p:cNvPr id="7" name="Picture 6" descr="Profile for Grove Lodge Vets Portslade">
            <a:extLst>
              <a:ext uri="{FF2B5EF4-FFF2-40B4-BE49-F238E27FC236}">
                <a16:creationId xmlns:a16="http://schemas.microsoft.com/office/drawing/2014/main" id="{20BDD8CE-6F53-5EEB-208A-E9E087C5B5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5200" y="773703"/>
            <a:ext cx="925637" cy="93528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5082FE4-0B0B-1575-2407-8FBCB4A93651}"/>
              </a:ext>
            </a:extLst>
          </p:cNvPr>
          <p:cNvSpPr txBox="1"/>
          <p:nvPr/>
        </p:nvSpPr>
        <p:spPr>
          <a:xfrm>
            <a:off x="2160739" y="3173259"/>
            <a:ext cx="1868465" cy="908864"/>
          </a:xfrm>
          <a:prstGeom prst="ellipse">
            <a:avLst/>
          </a:prstGeom>
          <a:solidFill>
            <a:schemeClr val="tx2">
              <a:lumMod val="50000"/>
              <a:lumOff val="5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A level or equivalent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7A6F735-B965-AC60-AA3D-95F1DEC3F0BC}"/>
              </a:ext>
            </a:extLst>
          </p:cNvPr>
          <p:cNvSpPr txBox="1"/>
          <p:nvPr/>
        </p:nvSpPr>
        <p:spPr>
          <a:xfrm>
            <a:off x="2375320" y="4773764"/>
            <a:ext cx="1440493" cy="519351"/>
          </a:xfrm>
          <a:prstGeom prst="ellipse">
            <a:avLst/>
          </a:prstGeom>
          <a:solidFill>
            <a:schemeClr val="tx2">
              <a:lumMod val="50000"/>
              <a:lumOff val="5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Degree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0FFFFD54-8D52-7479-58C7-76678AFEFE32}"/>
              </a:ext>
            </a:extLst>
          </p:cNvPr>
          <p:cNvCxnSpPr/>
          <p:nvPr/>
        </p:nvCxnSpPr>
        <p:spPr>
          <a:xfrm>
            <a:off x="3040524" y="2630586"/>
            <a:ext cx="7716" cy="53822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98DC41A-C6D4-E938-651A-C016C1A08A37}"/>
              </a:ext>
            </a:extLst>
          </p:cNvPr>
          <p:cNvCxnSpPr>
            <a:cxnSpLocks/>
          </p:cNvCxnSpPr>
          <p:nvPr/>
        </p:nvCxnSpPr>
        <p:spPr>
          <a:xfrm>
            <a:off x="3040524" y="4135295"/>
            <a:ext cx="7716" cy="63467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5D597BEE-2D7C-C729-9699-2928E52FE2F0}"/>
              </a:ext>
            </a:extLst>
          </p:cNvPr>
          <p:cNvSpPr txBox="1"/>
          <p:nvPr/>
        </p:nvSpPr>
        <p:spPr>
          <a:xfrm>
            <a:off x="6047903" y="3173258"/>
            <a:ext cx="1868465" cy="908864"/>
          </a:xfrm>
          <a:prstGeom prst="ellipse">
            <a:avLst/>
          </a:prstGeom>
          <a:solidFill>
            <a:schemeClr val="tx2">
              <a:lumMod val="50000"/>
              <a:lumOff val="5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A level or equivalent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D85424E-47CD-54F0-C232-B848F787A7E5}"/>
              </a:ext>
            </a:extLst>
          </p:cNvPr>
          <p:cNvSpPr txBox="1"/>
          <p:nvPr/>
        </p:nvSpPr>
        <p:spPr>
          <a:xfrm>
            <a:off x="6330003" y="4773763"/>
            <a:ext cx="1440493" cy="519351"/>
          </a:xfrm>
          <a:prstGeom prst="ellipse">
            <a:avLst/>
          </a:prstGeom>
          <a:solidFill>
            <a:schemeClr val="tx2">
              <a:lumMod val="50000"/>
              <a:lumOff val="5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Degree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AD9AB0E-6C13-3DCE-AD51-10A4DF31CF29}"/>
              </a:ext>
            </a:extLst>
          </p:cNvPr>
          <p:cNvSpPr txBox="1"/>
          <p:nvPr/>
        </p:nvSpPr>
        <p:spPr>
          <a:xfrm>
            <a:off x="9165802" y="4773764"/>
            <a:ext cx="2298948" cy="476071"/>
          </a:xfrm>
          <a:prstGeom prst="ellipse">
            <a:avLst/>
          </a:prstGeom>
          <a:solidFill>
            <a:schemeClr val="tx2">
              <a:lumMod val="50000"/>
              <a:lumOff val="5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600"/>
              <a:t>Apprenticeship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7292D38-4D1D-46EF-3A31-3386115C0E82}"/>
              </a:ext>
            </a:extLst>
          </p:cNvPr>
          <p:cNvSpPr txBox="1"/>
          <p:nvPr/>
        </p:nvSpPr>
        <p:spPr>
          <a:xfrm>
            <a:off x="9163423" y="3173259"/>
            <a:ext cx="2302514" cy="1168539"/>
          </a:xfrm>
          <a:prstGeom prst="ellipse">
            <a:avLst/>
          </a:prstGeom>
          <a:solidFill>
            <a:schemeClr val="tx2">
              <a:lumMod val="50000"/>
              <a:lumOff val="5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/>
              <a:t>Veterinary care assist Job/ experience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B43F7891-B2BE-FE45-3113-5D8322B980C5}"/>
              </a:ext>
            </a:extLst>
          </p:cNvPr>
          <p:cNvCxnSpPr/>
          <p:nvPr/>
        </p:nvCxnSpPr>
        <p:spPr>
          <a:xfrm>
            <a:off x="8995458" y="2479875"/>
            <a:ext cx="750425" cy="7600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EF57F63B-380E-A276-E052-52CFBC624467}"/>
              </a:ext>
            </a:extLst>
          </p:cNvPr>
          <p:cNvCxnSpPr>
            <a:cxnSpLocks/>
          </p:cNvCxnSpPr>
          <p:nvPr/>
        </p:nvCxnSpPr>
        <p:spPr>
          <a:xfrm flipH="1">
            <a:off x="7189807" y="2479874"/>
            <a:ext cx="619245" cy="6636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66D21282-07AB-E254-4081-439B956284F4}"/>
              </a:ext>
            </a:extLst>
          </p:cNvPr>
          <p:cNvCxnSpPr>
            <a:cxnSpLocks/>
          </p:cNvCxnSpPr>
          <p:nvPr/>
        </p:nvCxnSpPr>
        <p:spPr>
          <a:xfrm>
            <a:off x="7027761" y="4090685"/>
            <a:ext cx="17363" cy="6732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9D66DEB6-E294-2ACE-7D4D-FFF6609C5BE9}"/>
              </a:ext>
            </a:extLst>
          </p:cNvPr>
          <p:cNvCxnSpPr>
            <a:cxnSpLocks/>
          </p:cNvCxnSpPr>
          <p:nvPr/>
        </p:nvCxnSpPr>
        <p:spPr>
          <a:xfrm flipH="1">
            <a:off x="10363199" y="4341470"/>
            <a:ext cx="1929" cy="4224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19617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4B2C26-CE04-43AA-ADD7-2221A82B53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/>
              <a:t>Any 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DF6262-DF64-4AB8-93EC-30CEBB103B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Profile for Grove Lodge Vets Portslade">
            <a:extLst>
              <a:ext uri="{FF2B5EF4-FFF2-40B4-BE49-F238E27FC236}">
                <a16:creationId xmlns:a16="http://schemas.microsoft.com/office/drawing/2014/main" id="{D118CA5C-7952-4210-9F15-6840FA6E39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69623" y="573320"/>
            <a:ext cx="1204274" cy="16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221876"/>
      </p:ext>
    </p:extLst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Chronicle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12700" cap="flat" cmpd="sng" algn="ctr">
          <a:noFill/>
          <a:prstDash val="solid"/>
          <a:miter lim="800000"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14:hiddenLine>
          </a:ext>
        </a:ex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</TotalTime>
  <Words>90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Calisto MT</vt:lpstr>
      <vt:lpstr>Univers Condensed</vt:lpstr>
      <vt:lpstr>ChronicleVTI</vt:lpstr>
      <vt:lpstr>The veterinary Profession</vt:lpstr>
      <vt:lpstr>Who Are Grove lodge Vets?</vt:lpstr>
      <vt:lpstr>PowerPoint Presentation</vt:lpstr>
      <vt:lpstr>PowerPoint Presentation</vt:lpstr>
      <vt:lpstr>How  to join  the profession; 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M Fisher</cp:lastModifiedBy>
  <cp:revision>10</cp:revision>
  <dcterms:created xsi:type="dcterms:W3CDTF">2013-07-15T20:26:40Z</dcterms:created>
  <dcterms:modified xsi:type="dcterms:W3CDTF">2025-03-12T13:26:59Z</dcterms:modified>
</cp:coreProperties>
</file>