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2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4"/>
  </p:normalViewPr>
  <p:slideViewPr>
    <p:cSldViewPr snapToGrid="0" snapToObjects="1">
      <p:cViewPr varScale="1">
        <p:scale>
          <a:sx n="108" d="100"/>
          <a:sy n="108" d="100"/>
        </p:scale>
        <p:origin x="73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ACE688A5-D6A0-2F41-A9BC-78DE703973F8}" type="datetimeFigureOut">
              <a:rPr lang="en-US" smtClean="0"/>
              <a:t>5/22/22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00EEC88-748A-BD48-9FCA-B4920F91D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300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88A5-D6A0-2F41-A9BC-78DE703973F8}" type="datetimeFigureOut">
              <a:rPr lang="en-US" smtClean="0"/>
              <a:t>5/22/22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EEC88-748A-BD48-9FCA-B4920F91D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021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ACE688A5-D6A0-2F41-A9BC-78DE703973F8}" type="datetimeFigureOut">
              <a:rPr lang="en-US" smtClean="0"/>
              <a:t>5/22/22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00EEC88-748A-BD48-9FCA-B4920F91D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960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ACE688A5-D6A0-2F41-A9BC-78DE703973F8}" type="datetimeFigureOut">
              <a:rPr lang="en-US" smtClean="0"/>
              <a:t>5/22/22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00EEC88-748A-BD48-9FCA-B4920F91D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785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ACE688A5-D6A0-2F41-A9BC-78DE703973F8}" type="datetimeFigureOut">
              <a:rPr lang="en-US" smtClean="0"/>
              <a:t>5/22/22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00EEC88-748A-BD48-9FCA-B4920F91D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37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88A5-D6A0-2F41-A9BC-78DE703973F8}" type="datetimeFigureOut">
              <a:rPr lang="en-US" smtClean="0"/>
              <a:t>5/22/22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EEC88-748A-BD48-9FCA-B4920F91D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1923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ACE688A5-D6A0-2F41-A9BC-78DE703973F8}" type="datetimeFigureOut">
              <a:rPr lang="en-US" smtClean="0"/>
              <a:t>5/22/22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00EEC88-748A-BD48-9FCA-B4920F91D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892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88A5-D6A0-2F41-A9BC-78DE703973F8}" type="datetimeFigureOut">
              <a:rPr lang="en-US" smtClean="0"/>
              <a:t>5/22/22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EEC88-748A-BD48-9FCA-B4920F91D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383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ACE688A5-D6A0-2F41-A9BC-78DE703973F8}" type="datetimeFigureOut">
              <a:rPr lang="en-US" smtClean="0"/>
              <a:t>5/22/22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00EEC88-748A-BD48-9FCA-B4920F91D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635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688A5-D6A0-2F41-A9BC-78DE703973F8}" type="datetimeFigureOut">
              <a:rPr lang="en-US" smtClean="0"/>
              <a:t>5/22/22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EEC88-748A-BD48-9FCA-B4920F91D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344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ACE688A5-D6A0-2F41-A9BC-78DE703973F8}" type="datetimeFigureOut">
              <a:rPr lang="en-US" smtClean="0"/>
              <a:t>5/22/22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00EEC88-748A-BD48-9FCA-B4920F91D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21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688A5-D6A0-2F41-A9BC-78DE703973F8}" type="datetimeFigureOut">
              <a:rPr lang="en-US" smtClean="0"/>
              <a:t>5/22/22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EEC88-748A-BD48-9FCA-B4920F91D0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614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cwhitby@worthinghigh.net" TargetMode="External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9B13FF3-98F1-F26F-F29E-234522BB5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523" y="2349925"/>
            <a:ext cx="3580088" cy="2456442"/>
          </a:xfrm>
        </p:spPr>
        <p:txBody>
          <a:bodyPr>
            <a:normAutofit fontScale="90000"/>
          </a:bodyPr>
          <a:lstStyle/>
          <a:p>
            <a:r>
              <a:rPr lang="en-GB" sz="4900" b="1" dirty="0">
                <a:solidFill>
                  <a:schemeClr val="bg1"/>
                </a:solidFill>
                <a:latin typeface="Comic Sans MS" panose="030F0902030302020204" pitchFamily="66" charset="0"/>
              </a:rPr>
              <a:t>Competition: </a:t>
            </a:r>
            <a:r>
              <a:rPr lang="en-GB" b="1" dirty="0">
                <a:solidFill>
                  <a:schemeClr val="bg1"/>
                </a:solidFill>
                <a:latin typeface="Comic Sans MS" panose="030F0902030302020204" pitchFamily="66" charset="0"/>
              </a:rPr>
              <a:t> Food to Celebrate the Queens Jubilee</a:t>
            </a:r>
            <a:r>
              <a:rPr lang="en-US" dirty="0">
                <a:solidFill>
                  <a:schemeClr val="bg1"/>
                </a:solidFill>
                <a:latin typeface="Comic Sans MS" panose="030F0902030302020204" pitchFamily="66" charset="0"/>
              </a:rPr>
              <a:t>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485B390-1253-DC12-9754-6BEDEE1275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7380" y="137061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B2E9C4A-EEEA-242D-51F7-6BD442C87391}"/>
              </a:ext>
            </a:extLst>
          </p:cNvPr>
          <p:cNvSpPr/>
          <p:nvPr/>
        </p:nvSpPr>
        <p:spPr>
          <a:xfrm>
            <a:off x="4520540" y="1365627"/>
            <a:ext cx="778229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GB" dirty="0">
                <a:solidFill>
                  <a:srgbClr val="000000"/>
                </a:solidFill>
                <a:latin typeface="Helvetica" pitchFamily="2" charset="0"/>
              </a:rPr>
            </a:br>
            <a:endParaRPr lang="en-GB" dirty="0">
              <a:solidFill>
                <a:srgbClr val="000000"/>
              </a:solidFill>
              <a:latin typeface="Helvetica" pitchFamily="2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Helvetica" pitchFamily="2" charset="0"/>
              </a:rPr>
              <a:t>Many families will be having a picnic, party or maybe a barbecue to celebrate this event. </a:t>
            </a:r>
          </a:p>
          <a:p>
            <a:r>
              <a:rPr lang="en-GB" dirty="0">
                <a:solidFill>
                  <a:srgbClr val="000000"/>
                </a:solidFill>
                <a:latin typeface="Helvetica" pitchFamily="2" charset="0"/>
              </a:rPr>
              <a:t>What could you cook to help with the celebrations? </a:t>
            </a:r>
          </a:p>
          <a:p>
            <a:r>
              <a:rPr lang="en-GB" dirty="0">
                <a:solidFill>
                  <a:srgbClr val="000000"/>
                </a:solidFill>
                <a:latin typeface="Helvetica" pitchFamily="2" charset="0"/>
              </a:rPr>
              <a:t>You could try making traditional UK recipes </a:t>
            </a:r>
            <a:r>
              <a:rPr lang="en-GB" dirty="0" err="1">
                <a:solidFill>
                  <a:srgbClr val="000000"/>
                </a:solidFill>
                <a:latin typeface="Helvetica" pitchFamily="2" charset="0"/>
              </a:rPr>
              <a:t>eg.</a:t>
            </a:r>
            <a:r>
              <a:rPr lang="en-GB" dirty="0">
                <a:solidFill>
                  <a:srgbClr val="000000"/>
                </a:solidFill>
                <a:latin typeface="Helvetica" pitchFamily="2" charset="0"/>
              </a:rPr>
              <a:t> Scones, Trifle, Coronation Chicken, Sausage Rolls, Cornish pasties, Victoria sponge Cake, Welsh Cakes, Scottish Cranachan, Irish Soda Bread or maybe a recipe from across the Commonwealth. </a:t>
            </a:r>
          </a:p>
          <a:p>
            <a:r>
              <a:rPr lang="en-GB" dirty="0">
                <a:solidFill>
                  <a:srgbClr val="000000"/>
                </a:solidFill>
                <a:latin typeface="Helvetica" pitchFamily="2" charset="0"/>
              </a:rPr>
              <a:t>You could decorate a cake, biscuit, pie or cheesecake to fit with the Jubilee theme using red, white and blue ingredients</a:t>
            </a:r>
            <a:br>
              <a:rPr lang="en-GB" dirty="0">
                <a:solidFill>
                  <a:srgbClr val="000000"/>
                </a:solidFill>
                <a:latin typeface="Helvetica" pitchFamily="2" charset="0"/>
              </a:rPr>
            </a:br>
            <a:endParaRPr lang="en-GB" dirty="0">
              <a:solidFill>
                <a:srgbClr val="000000"/>
              </a:solidFill>
              <a:latin typeface="Helvetica" pitchFamily="2" charset="0"/>
            </a:endParaRPr>
          </a:p>
          <a:p>
            <a:r>
              <a:rPr lang="en-GB" b="1" dirty="0">
                <a:solidFill>
                  <a:srgbClr val="000000"/>
                </a:solidFill>
                <a:latin typeface="Helvetica" pitchFamily="2" charset="0"/>
              </a:rPr>
              <a:t>Send me a photo of your celebration dish: </a:t>
            </a:r>
            <a:r>
              <a:rPr lang="en-GB" b="1" dirty="0">
                <a:solidFill>
                  <a:srgbClr val="000000"/>
                </a:solidFill>
                <a:latin typeface="Helvetica" pitchFamily="2" charset="0"/>
                <a:hlinkClick r:id="rId3"/>
              </a:rPr>
              <a:t>cwhitby@worthinghigh.net</a:t>
            </a:r>
            <a:endParaRPr lang="en-GB" dirty="0">
              <a:solidFill>
                <a:srgbClr val="000000"/>
              </a:solidFill>
              <a:latin typeface="Helvetica" pitchFamily="2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Helvetica" pitchFamily="2" charset="0"/>
              </a:rPr>
              <a:t>All entries will be judged after half term and a selection will be shared on our Twitter page </a:t>
            </a:r>
            <a:r>
              <a:rPr lang="en-GB" dirty="0" err="1">
                <a:solidFill>
                  <a:srgbClr val="000000"/>
                </a:solidFill>
                <a:latin typeface="Helvetica" pitchFamily="2" charset="0"/>
              </a:rPr>
              <a:t>WHS_Food</a:t>
            </a:r>
            <a:endParaRPr lang="en-GB" dirty="0">
              <a:solidFill>
                <a:srgbClr val="000000"/>
              </a:solidFill>
              <a:latin typeface="Helvetica" pitchFamily="2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Helvetica" pitchFamily="2" charset="0"/>
              </a:rPr>
              <a:t>Prizes for best entries in each year group</a:t>
            </a:r>
          </a:p>
          <a:p>
            <a:r>
              <a:rPr lang="en-GB" b="1" dirty="0">
                <a:solidFill>
                  <a:srgbClr val="000000"/>
                </a:solidFill>
                <a:latin typeface="Helvetica" pitchFamily="2" charset="0"/>
              </a:rPr>
              <a:t>Deadline for entries: Monday 6th June</a:t>
            </a:r>
            <a:endParaRPr lang="en-GB" dirty="0">
              <a:solidFill>
                <a:srgbClr val="000000"/>
              </a:solidFill>
              <a:latin typeface="Helvetica" pitchFamily="2" charset="0"/>
            </a:endParaRPr>
          </a:p>
          <a:p>
            <a:r>
              <a:rPr lang="en-GB" dirty="0">
                <a:solidFill>
                  <a:srgbClr val="000000"/>
                </a:solidFill>
                <a:latin typeface="Helvetica" pitchFamily="2" charset="0"/>
              </a:rPr>
              <a:t>Enjoy cooking and celebrating at home!</a:t>
            </a:r>
          </a:p>
          <a:p>
            <a:r>
              <a:rPr lang="en-GB" dirty="0">
                <a:solidFill>
                  <a:srgbClr val="000000"/>
                </a:solidFill>
                <a:latin typeface="Helvetica" pitchFamily="2" charset="0"/>
              </a:rPr>
              <a:t>Mrs Whitby</a:t>
            </a:r>
            <a:endParaRPr lang="en-GB" b="0" i="0" u="none" strike="noStrike" dirty="0">
              <a:solidFill>
                <a:srgbClr val="000000"/>
              </a:solidFill>
              <a:effectLst/>
              <a:latin typeface="Helvetica" pitchFamily="2" charset="0"/>
            </a:endParaRPr>
          </a:p>
        </p:txBody>
      </p:sp>
      <p:pic>
        <p:nvPicPr>
          <p:cNvPr id="1028" name="Picture 4" descr="20 Flag Red White Blue Bunting 10mt (74747)">
            <a:extLst>
              <a:ext uri="{FF2B5EF4-FFF2-40B4-BE49-F238E27FC236}">
                <a16:creationId xmlns:a16="http://schemas.microsoft.com/office/drawing/2014/main" id="{E3C00692-CB37-5A38-C616-9728735983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27" b="33333"/>
          <a:stretch/>
        </p:blipFill>
        <p:spPr bwMode="auto">
          <a:xfrm>
            <a:off x="24585" y="329291"/>
            <a:ext cx="2857500" cy="91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20 Flag Red White Blue Bunting 10mt (74747)">
            <a:extLst>
              <a:ext uri="{FF2B5EF4-FFF2-40B4-BE49-F238E27FC236}">
                <a16:creationId xmlns:a16="http://schemas.microsoft.com/office/drawing/2014/main" id="{A94CE60D-98A4-117D-0C85-3B2848BA42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27" b="33333"/>
          <a:stretch/>
        </p:blipFill>
        <p:spPr bwMode="auto">
          <a:xfrm rot="21276164">
            <a:off x="1344774" y="341126"/>
            <a:ext cx="2857500" cy="91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20 Flag Red White Blue Bunting 10mt (74747)">
            <a:extLst>
              <a:ext uri="{FF2B5EF4-FFF2-40B4-BE49-F238E27FC236}">
                <a16:creationId xmlns:a16="http://schemas.microsoft.com/office/drawing/2014/main" id="{14F7F62F-B6C4-2FEA-2218-892901FB03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27" b="33333"/>
          <a:stretch/>
        </p:blipFill>
        <p:spPr bwMode="auto">
          <a:xfrm rot="275512">
            <a:off x="4079782" y="329293"/>
            <a:ext cx="2857500" cy="91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20 Flag Red White Blue Bunting 10mt (74747)">
            <a:extLst>
              <a:ext uri="{FF2B5EF4-FFF2-40B4-BE49-F238E27FC236}">
                <a16:creationId xmlns:a16="http://schemas.microsoft.com/office/drawing/2014/main" id="{042AF2D6-C98C-21D8-15B2-971DEACF8C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27" b="33333"/>
          <a:stretch/>
        </p:blipFill>
        <p:spPr bwMode="auto">
          <a:xfrm rot="21230519">
            <a:off x="6977990" y="178663"/>
            <a:ext cx="2857500" cy="912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68C02F2A-D193-AD18-DC3B-C79BEA9D87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08203" y="5324295"/>
            <a:ext cx="1292046" cy="1292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oday is National Cream Tea Day">
            <a:extLst>
              <a:ext uri="{FF2B5EF4-FFF2-40B4-BE49-F238E27FC236}">
                <a16:creationId xmlns:a16="http://schemas.microsoft.com/office/drawing/2014/main" id="{50BA5C14-A3F0-455A-3978-186A9BD133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5" t="18620" b="11251"/>
          <a:stretch/>
        </p:blipFill>
        <p:spPr bwMode="auto">
          <a:xfrm>
            <a:off x="2056437" y="5324295"/>
            <a:ext cx="2123979" cy="118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cottish Sausage Rolls Recipe - Easy Homemade Snack - Christina's Cucina">
            <a:extLst>
              <a:ext uri="{FF2B5EF4-FFF2-40B4-BE49-F238E27FC236}">
                <a16:creationId xmlns:a16="http://schemas.microsoft.com/office/drawing/2014/main" id="{678AEFC0-02E7-70DC-A846-8ED62960E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27" y="5296650"/>
            <a:ext cx="1853045" cy="1235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863760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CB9708-C445-4049-9D7F-4C8684E69AF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{474305B7-0DAF-5347-9CA9-5540DD317A08}tf16401369</Template>
  <TotalTime>13</TotalTime>
  <Words>165</Words>
  <Application>Microsoft Macintosh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 Light</vt:lpstr>
      <vt:lpstr>Comic Sans MS</vt:lpstr>
      <vt:lpstr>Helvetica</vt:lpstr>
      <vt:lpstr>Rockwell</vt:lpstr>
      <vt:lpstr>Wingdings</vt:lpstr>
      <vt:lpstr>Atlas</vt:lpstr>
      <vt:lpstr>Competition:  Food to Celebrate the Queens Jubilee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Competition:  Food to Celebrate the Queens Jubilee </dc:title>
  <dc:creator>Claire Whitby</dc:creator>
  <cp:lastModifiedBy>Claire Whitby</cp:lastModifiedBy>
  <cp:revision>1</cp:revision>
  <dcterms:created xsi:type="dcterms:W3CDTF">2022-05-22T13:59:24Z</dcterms:created>
  <dcterms:modified xsi:type="dcterms:W3CDTF">2022-05-22T14:13:22Z</dcterms:modified>
</cp:coreProperties>
</file>