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595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0D1BF2-66CE-4FB5-807F-02D51950ECB4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99533C-A62E-48C8-A3D4-E40EAA7C6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839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26B53C8-14E4-49A7-A1A5-3BF810B81EB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47523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sv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9.sv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Relationship Id="rId4" Type="http://schemas.openxmlformats.org/officeDocument/2006/relationships/image" Target="../media/image1.emf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sv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3.x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1.sv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4.xml"/><Relationship Id="rId6" Type="http://schemas.openxmlformats.org/officeDocument/2006/relationships/image" Target="../media/image10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7.bin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1.sv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2892896-0027-443A-D01E-0CE282B3A5C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691361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25" imgH="424" progId="TCLayout.ActiveDocument.1">
                  <p:embed/>
                </p:oleObj>
              </mc:Choice>
              <mc:Fallback>
                <p:oleObj name="think-cell Slide" r:id="rId4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2892896-0027-443A-D01E-0CE282B3A5C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8ADD59A9-81EE-0DF4-BF97-645E59790906}"/>
              </a:ext>
            </a:extLst>
          </p:cNvPr>
          <p:cNvSpPr>
            <a:spLocks/>
          </p:cNvSpPr>
          <p:nvPr userDrawn="1"/>
        </p:nvSpPr>
        <p:spPr bwMode="auto">
          <a:xfrm>
            <a:off x="0" y="0"/>
            <a:ext cx="12192000" cy="3382710"/>
          </a:xfrm>
          <a:custGeom>
            <a:avLst/>
            <a:gdLst>
              <a:gd name="connsiteX0" fmla="*/ 0 w 12192000"/>
              <a:gd name="connsiteY0" fmla="*/ 0 h 3382710"/>
              <a:gd name="connsiteX1" fmla="*/ 12192000 w 12192000"/>
              <a:gd name="connsiteY1" fmla="*/ 0 h 3382710"/>
              <a:gd name="connsiteX2" fmla="*/ 12192000 w 12192000"/>
              <a:gd name="connsiteY2" fmla="*/ 2525484 h 3382710"/>
              <a:gd name="connsiteX3" fmla="*/ 10930890 w 12192000"/>
              <a:gd name="connsiteY3" fmla="*/ 2525484 h 3382710"/>
              <a:gd name="connsiteX4" fmla="*/ 8755659 w 12192000"/>
              <a:gd name="connsiteY4" fmla="*/ 2525484 h 3382710"/>
              <a:gd name="connsiteX5" fmla="*/ 7004114 w 12192000"/>
              <a:gd name="connsiteY5" fmla="*/ 2525484 h 3382710"/>
              <a:gd name="connsiteX6" fmla="*/ 6113526 w 12192000"/>
              <a:gd name="connsiteY6" fmla="*/ 3366922 h 3382710"/>
              <a:gd name="connsiteX7" fmla="*/ 6078476 w 12192000"/>
              <a:gd name="connsiteY7" fmla="*/ 3366922 h 3382710"/>
              <a:gd name="connsiteX8" fmla="*/ 5187887 w 12192000"/>
              <a:gd name="connsiteY8" fmla="*/ 2525484 h 3382710"/>
              <a:gd name="connsiteX9" fmla="*/ 3436341 w 12192000"/>
              <a:gd name="connsiteY9" fmla="*/ 2525484 h 3382710"/>
              <a:gd name="connsiteX10" fmla="*/ 1261112 w 12192000"/>
              <a:gd name="connsiteY10" fmla="*/ 2525484 h 3382710"/>
              <a:gd name="connsiteX11" fmla="*/ 0 w 12192000"/>
              <a:gd name="connsiteY11" fmla="*/ 2525484 h 3382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3382710">
                <a:moveTo>
                  <a:pt x="0" y="0"/>
                </a:moveTo>
                <a:lnTo>
                  <a:pt x="12192000" y="0"/>
                </a:lnTo>
                <a:lnTo>
                  <a:pt x="12192000" y="2525484"/>
                </a:lnTo>
                <a:lnTo>
                  <a:pt x="10930890" y="2525484"/>
                </a:lnTo>
                <a:lnTo>
                  <a:pt x="8755659" y="2525484"/>
                </a:lnTo>
                <a:lnTo>
                  <a:pt x="7004114" y="2525484"/>
                </a:lnTo>
                <a:cubicBezTo>
                  <a:pt x="6541294" y="2525484"/>
                  <a:pt x="6260783" y="2827046"/>
                  <a:pt x="6113526" y="3366922"/>
                </a:cubicBezTo>
                <a:cubicBezTo>
                  <a:pt x="6106478" y="3387973"/>
                  <a:pt x="6085525" y="3387973"/>
                  <a:pt x="6078476" y="3366922"/>
                </a:cubicBezTo>
                <a:cubicBezTo>
                  <a:pt x="5931221" y="2827046"/>
                  <a:pt x="5650707" y="2525484"/>
                  <a:pt x="5187887" y="2525484"/>
                </a:cubicBezTo>
                <a:lnTo>
                  <a:pt x="3436341" y="2525484"/>
                </a:lnTo>
                <a:lnTo>
                  <a:pt x="1261112" y="2525484"/>
                </a:lnTo>
                <a:lnTo>
                  <a:pt x="0" y="2525484"/>
                </a:lnTo>
                <a:close/>
              </a:path>
            </a:pathLst>
          </a:custGeom>
          <a:solidFill>
            <a:schemeClr val="bg1"/>
          </a:solidFill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180000" rIns="180000" bIns="180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 algn="l" eaLnBrk="0" fontAlgn="auto" hangingPunct="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SzPct val="110000"/>
              <a:buFont typeface="Arial" panose="020B0604020202020204" pitchFamily="34" charset="0"/>
              <a:buChar char="•"/>
            </a:pPr>
            <a:endParaRPr lang="en-GB" sz="1600" kern="0" dirty="0" err="1">
              <a:solidFill>
                <a:schemeClr val="tx1"/>
              </a:solidFill>
            </a:endParaRPr>
          </a:p>
        </p:txBody>
      </p:sp>
      <p:sp>
        <p:nvSpPr>
          <p:cNvPr id="17" name="Title 1"/>
          <p:cNvSpPr>
            <a:spLocks noGrp="1"/>
          </p:cNvSpPr>
          <p:nvPr>
            <p:ph type="ctrTitle" hasCustomPrompt="1"/>
          </p:nvPr>
        </p:nvSpPr>
        <p:spPr>
          <a:xfrm>
            <a:off x="520700" y="3940216"/>
            <a:ext cx="11150600" cy="548009"/>
          </a:xfrm>
          <a:prstGeom prst="rect">
            <a:avLst/>
          </a:prstGeom>
        </p:spPr>
        <p:txBody>
          <a:bodyPr vert="horz" anchor="b" anchorCtr="0">
            <a:noAutofit/>
          </a:bodyPr>
          <a:lstStyle>
            <a:lvl1pPr algn="ctr"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enter presentation title</a:t>
            </a:r>
          </a:p>
        </p:txBody>
      </p:sp>
      <p:sp>
        <p:nvSpPr>
          <p:cNvPr id="2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20700" y="4502943"/>
            <a:ext cx="11150600" cy="4752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bg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subtitle / presenter name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81E81C-A3CE-333A-79BA-25D8F93FB564}"/>
              </a:ext>
            </a:extLst>
          </p:cNvPr>
          <p:cNvSpPr/>
          <p:nvPr userDrawn="1"/>
        </p:nvSpPr>
        <p:spPr bwMode="auto">
          <a:xfrm>
            <a:off x="11039475" y="6058694"/>
            <a:ext cx="862012" cy="317500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indent="0" algn="r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Arial" pitchFamily="34" charset="0"/>
              <a:buNone/>
            </a:pPr>
            <a:r>
              <a:rPr lang="en-GB" sz="1000" b="1" kern="0" dirty="0">
                <a:solidFill>
                  <a:srgbClr val="FFFFFF"/>
                </a:solidFill>
                <a:latin typeface="+mn-lt"/>
              </a:rPr>
              <a:t>gsk.com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E1FA932-514A-C951-F952-F8A43667EAE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094470" y="6137672"/>
            <a:ext cx="159543" cy="159543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04D693C-2F89-1D26-FDEF-3BF8AB9EE53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1650" y="230188"/>
            <a:ext cx="1817688" cy="163512"/>
          </a:xfrm>
        </p:spPr>
        <p:txBody>
          <a:bodyPr lIns="0" tIns="72000" rIns="0" bIns="72000" anchor="ctr"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</a:defRPr>
            </a:lvl1pPr>
            <a:lvl2pPr marL="357542" indent="0">
              <a:buNone/>
              <a:defRPr>
                <a:solidFill>
                  <a:schemeClr val="bg1"/>
                </a:solidFill>
              </a:defRPr>
            </a:lvl2pPr>
            <a:lvl3pPr marL="719982" indent="0">
              <a:buNone/>
              <a:defRPr>
                <a:solidFill>
                  <a:schemeClr val="bg1"/>
                </a:solidFill>
              </a:defRPr>
            </a:lvl3pPr>
            <a:lvl4pPr marL="1081424" indent="0">
              <a:buNone/>
              <a:defRPr>
                <a:solidFill>
                  <a:schemeClr val="bg1"/>
                </a:solidFill>
              </a:defRPr>
            </a:lvl4pPr>
            <a:lvl5pPr marL="1439964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insert date</a:t>
            </a:r>
          </a:p>
        </p:txBody>
      </p:sp>
      <p:pic>
        <p:nvPicPr>
          <p:cNvPr id="24" name="Picture 23" descr="Icon&#10;&#10;Description automatically generated with medium confidence">
            <a:extLst>
              <a:ext uri="{FF2B5EF4-FFF2-40B4-BE49-F238E27FC236}">
                <a16:creationId xmlns:a16="http://schemas.microsoft.com/office/drawing/2014/main" id="{40DDF016-D509-BED0-161C-B51B4CFCB427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5064" y="0"/>
            <a:ext cx="1499542" cy="150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61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F30D3666-6EB4-2815-6D2E-EFE946A218A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2443215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5" imgH="424" progId="TCLayout.ActiveDocument.1">
                  <p:embed/>
                </p:oleObj>
              </mc:Choice>
              <mc:Fallback>
                <p:oleObj name="think-cell Slide" r:id="rId3" imgW="425" imgH="424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F30D3666-6EB4-2815-6D2E-EFE946A218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 descr="Icon&#10;&#10;Description automatically generated with medium confidence">
            <a:extLst>
              <a:ext uri="{FF2B5EF4-FFF2-40B4-BE49-F238E27FC236}">
                <a16:creationId xmlns:a16="http://schemas.microsoft.com/office/drawing/2014/main" id="{CD0C9FF5-5269-0182-FD37-55478A13B6D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5064" y="0"/>
            <a:ext cx="1499542" cy="1500405"/>
          </a:xfrm>
          <a:prstGeom prst="rect">
            <a:avLst/>
          </a:prstGeom>
        </p:spPr>
      </p:pic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8D015E68-9B94-B2B9-2F33-1D9732CC14B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1650" y="230188"/>
            <a:ext cx="1817688" cy="163512"/>
          </a:xfrm>
        </p:spPr>
        <p:txBody>
          <a:bodyPr lIns="0" tIns="72000" rIns="0" bIns="72000" anchor="ctr"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</a:defRPr>
            </a:lvl1pPr>
            <a:lvl2pPr marL="357542" indent="0">
              <a:buNone/>
              <a:defRPr>
                <a:solidFill>
                  <a:schemeClr val="bg1"/>
                </a:solidFill>
              </a:defRPr>
            </a:lvl2pPr>
            <a:lvl3pPr marL="719982" indent="0">
              <a:buNone/>
              <a:defRPr>
                <a:solidFill>
                  <a:schemeClr val="bg1"/>
                </a:solidFill>
              </a:defRPr>
            </a:lvl3pPr>
            <a:lvl4pPr marL="1081424" indent="0">
              <a:buNone/>
              <a:defRPr>
                <a:solidFill>
                  <a:schemeClr val="bg1"/>
                </a:solidFill>
              </a:defRPr>
            </a:lvl4pPr>
            <a:lvl5pPr marL="1439964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insert date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58F29C9-8F7E-1D4B-3005-616565FA7753}"/>
              </a:ext>
            </a:extLst>
          </p:cNvPr>
          <p:cNvSpPr/>
          <p:nvPr userDrawn="1"/>
        </p:nvSpPr>
        <p:spPr>
          <a:xfrm>
            <a:off x="0" y="4842854"/>
            <a:ext cx="426190" cy="902918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4DF7007A-5965-5814-8FF8-29077566CBE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700" y="5010784"/>
            <a:ext cx="11150600" cy="548009"/>
          </a:xfrm>
          <a:prstGeom prst="rect">
            <a:avLst/>
          </a:prstGeom>
        </p:spPr>
        <p:txBody>
          <a:bodyPr vert="horz" anchor="b" anchorCtr="0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enter presentation title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F6A64F09-F5D8-B6EE-7ED5-2B69A4668C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20700" y="5558794"/>
            <a:ext cx="11150600" cy="4752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subtitle / presenter name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11AA76-84DB-E6D7-7F67-E7CF37FEEDBC}"/>
              </a:ext>
            </a:extLst>
          </p:cNvPr>
          <p:cNvSpPr/>
          <p:nvPr userDrawn="1"/>
        </p:nvSpPr>
        <p:spPr bwMode="auto">
          <a:xfrm>
            <a:off x="11039475" y="6058694"/>
            <a:ext cx="862012" cy="317500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indent="0" algn="r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Arial" pitchFamily="34" charset="0"/>
              <a:buNone/>
            </a:pPr>
            <a:r>
              <a:rPr lang="en-GB" sz="1000" b="1" kern="0" dirty="0">
                <a:solidFill>
                  <a:schemeClr val="tx2"/>
                </a:solidFill>
                <a:latin typeface="+mn-lt"/>
              </a:rPr>
              <a:t>gsk.com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F8155D66-36CA-D9A7-7EDA-E532E62376F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094470" y="6137672"/>
            <a:ext cx="159543" cy="159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81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DI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4A717EDF-9AA4-491F-3311-9F14A5CFB89C}"/>
              </a:ext>
            </a:extLst>
          </p:cNvPr>
          <p:cNvSpPr/>
          <p:nvPr userDrawn="1"/>
        </p:nvSpPr>
        <p:spPr bwMode="auto">
          <a:xfrm>
            <a:off x="523973" y="6107998"/>
            <a:ext cx="1806576" cy="5055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fontAlgn="auto" hangingPunct="0">
              <a:spcBef>
                <a:spcPts val="300"/>
              </a:spcBef>
              <a:spcAft>
                <a:spcPts val="300"/>
              </a:spcAft>
              <a:buClr>
                <a:schemeClr val="bg1"/>
              </a:buClr>
            </a:pPr>
            <a:r>
              <a:rPr lang="en-US" sz="1800" b="1" dirty="0">
                <a:solidFill>
                  <a:schemeClr val="tx2"/>
                </a:solidFill>
              </a:rPr>
              <a:t>Owner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4AC67F3-7D0E-A071-327B-17B446179DB8}"/>
              </a:ext>
            </a:extLst>
          </p:cNvPr>
          <p:cNvSpPr/>
          <p:nvPr userDrawn="1"/>
        </p:nvSpPr>
        <p:spPr bwMode="auto">
          <a:xfrm>
            <a:off x="523973" y="4557510"/>
            <a:ext cx="1806576" cy="14736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260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eaLnBrk="0" fontAlgn="auto" hangingPunct="0">
              <a:spcBef>
                <a:spcPts val="300"/>
              </a:spcBef>
              <a:spcAft>
                <a:spcPts val="300"/>
              </a:spcAft>
              <a:buClr>
                <a:schemeClr val="bg1"/>
              </a:buClr>
            </a:pPr>
            <a:r>
              <a:rPr lang="en-US" sz="1800" b="1" dirty="0">
                <a:solidFill>
                  <a:schemeClr val="tx2"/>
                </a:solidFill>
              </a:rPr>
              <a:t>Objectives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4E30BA3B-88CD-41DE-E089-7100E3E52AF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07432" y="4557510"/>
            <a:ext cx="9414362" cy="14736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180000" tIns="144000" rIns="180000" bIns="72000" anchor="t" anchorCtr="0">
            <a:noAutofit/>
          </a:bodyPr>
          <a:lstStyle>
            <a:lvl1pPr marL="342900" indent="-342900">
              <a:spcBef>
                <a:spcPts val="300"/>
              </a:spcBef>
              <a:spcAft>
                <a:spcPts val="300"/>
              </a:spcAft>
              <a:buSzPct val="100000"/>
              <a:buFont typeface="+mj-lt"/>
              <a:buAutoNum type="arabicPeriod"/>
              <a:defRPr sz="1200"/>
            </a:lvl1pPr>
            <a:lvl2pPr marL="357542" indent="0">
              <a:buNone/>
              <a:defRPr/>
            </a:lvl2pPr>
          </a:lstStyle>
          <a:p>
            <a:pPr lvl="0"/>
            <a:r>
              <a:rPr lang="en-US" dirty="0"/>
              <a:t>DECISION: To seek X’s [single point accountable decision maker] decision to implement A</a:t>
            </a:r>
            <a:br>
              <a:rPr lang="en-US" dirty="0"/>
            </a:br>
            <a:r>
              <a:rPr lang="en-US" dirty="0"/>
              <a:t>INPUT: To receive input to the proposed plan for B</a:t>
            </a:r>
            <a:br>
              <a:rPr lang="en-US" dirty="0"/>
            </a:br>
            <a:r>
              <a:rPr lang="en-US" dirty="0"/>
              <a:t>AWARENESS: To update XXX regarding C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C6E06B6-BD9A-7A5E-5A90-56308009FF5E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2407432" y="6107998"/>
            <a:ext cx="9414362" cy="5055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180000" tIns="72000" rIns="180000" bIns="72000" anchor="ctr" anchorCtr="0">
            <a:noAutofit/>
          </a:bodyPr>
          <a:lstStyle>
            <a:lvl1pPr marL="0" indent="0">
              <a:buFont typeface="+mj-lt"/>
              <a:buNone/>
              <a:defRPr sz="1200"/>
            </a:lvl1pPr>
            <a:lvl2pPr marL="357542" indent="0">
              <a:buNone/>
              <a:defRPr/>
            </a:lvl2pPr>
          </a:lstStyle>
          <a:p>
            <a:pPr lvl="0"/>
            <a:r>
              <a:rPr lang="en-US" dirty="0"/>
              <a:t>Single person accountable for this topic / paper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472F201F-277F-F24E-085D-8160B5FF4CE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23973" y="4990763"/>
            <a:ext cx="1806576" cy="1040352"/>
          </a:xfrm>
          <a:prstGeom prst="rect">
            <a:avLst/>
          </a:prstGeom>
          <a:noFill/>
          <a:ln>
            <a:noFill/>
          </a:ln>
        </p:spPr>
        <p:txBody>
          <a:bodyPr lIns="72000" tIns="0" rIns="0" bIns="0" anchor="ctr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200">
                <a:solidFill>
                  <a:schemeClr val="bg2"/>
                </a:solidFill>
              </a:defRPr>
            </a:lvl1pPr>
            <a:lvl2pPr marL="357542" indent="0">
              <a:buNone/>
              <a:defRPr/>
            </a:lvl2pPr>
          </a:lstStyle>
          <a:p>
            <a:pPr lvl="0"/>
            <a:r>
              <a:rPr lang="en-US" dirty="0"/>
              <a:t>Up to 5 clear, focused objectives 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for decision, </a:t>
            </a:r>
            <a:br>
              <a:rPr lang="en-US" dirty="0"/>
            </a:br>
            <a:r>
              <a:rPr lang="en-US" dirty="0"/>
              <a:t>(ii) for input </a:t>
            </a:r>
            <a:br>
              <a:rPr lang="en-US" dirty="0"/>
            </a:br>
            <a:r>
              <a:rPr lang="en-US" dirty="0"/>
              <a:t>(iii) for awareness</a:t>
            </a: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4E683597-5ADE-F2A0-A01C-FD8E476ABB8B}"/>
              </a:ext>
            </a:extLst>
          </p:cNvPr>
          <p:cNvSpPr/>
          <p:nvPr userDrawn="1"/>
        </p:nvSpPr>
        <p:spPr>
          <a:xfrm>
            <a:off x="0" y="4842854"/>
            <a:ext cx="426190" cy="902918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A99F019-A435-B954-ABA9-68CA4DD19B21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01650" y="230188"/>
            <a:ext cx="1817688" cy="163512"/>
          </a:xfrm>
        </p:spPr>
        <p:txBody>
          <a:bodyPr lIns="0" tIns="72000" rIns="0" bIns="72000" anchor="ctr"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</a:defRPr>
            </a:lvl1pPr>
            <a:lvl2pPr marL="357542" indent="0">
              <a:buNone/>
              <a:defRPr>
                <a:solidFill>
                  <a:schemeClr val="bg1"/>
                </a:solidFill>
              </a:defRPr>
            </a:lvl2pPr>
            <a:lvl3pPr marL="719982" indent="0">
              <a:buNone/>
              <a:defRPr>
                <a:solidFill>
                  <a:schemeClr val="bg1"/>
                </a:solidFill>
              </a:defRPr>
            </a:lvl3pPr>
            <a:lvl4pPr marL="1081424" indent="0">
              <a:buNone/>
              <a:defRPr>
                <a:solidFill>
                  <a:schemeClr val="bg1"/>
                </a:solidFill>
              </a:defRPr>
            </a:lvl4pPr>
            <a:lvl5pPr marL="1439964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insert date</a:t>
            </a:r>
          </a:p>
        </p:txBody>
      </p:sp>
      <p:pic>
        <p:nvPicPr>
          <p:cNvPr id="3" name="Picture 2" descr="Icon&#10;&#10;Description automatically generated with medium confidence">
            <a:extLst>
              <a:ext uri="{FF2B5EF4-FFF2-40B4-BE49-F238E27FC236}">
                <a16:creationId xmlns:a16="http://schemas.microsoft.com/office/drawing/2014/main" id="{81F87534-B1D7-C46B-9E66-8AC8843930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5064" y="0"/>
            <a:ext cx="1499542" cy="15004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41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/SPAD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0AC59E1C-A015-4BA4-AB7D-EC00F37B815F}"/>
              </a:ext>
            </a:extLst>
          </p:cNvPr>
          <p:cNvSpPr/>
          <p:nvPr userDrawn="1"/>
        </p:nvSpPr>
        <p:spPr bwMode="auto">
          <a:xfrm>
            <a:off x="365126" y="1307574"/>
            <a:ext cx="1806576" cy="13965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260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eaLnBrk="0" fontAlgn="auto" hangingPunct="0">
              <a:spcBef>
                <a:spcPts val="300"/>
              </a:spcBef>
              <a:spcAft>
                <a:spcPts val="300"/>
              </a:spcAft>
              <a:buClr>
                <a:schemeClr val="bg1"/>
              </a:buClr>
            </a:pPr>
            <a:r>
              <a:rPr lang="en-US" sz="1600" b="1" dirty="0">
                <a:solidFill>
                  <a:schemeClr val="tx2"/>
                </a:solidFill>
              </a:rPr>
              <a:t>Objectives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4EBA022-30B3-B17F-5D7C-3A3D869D35FA}"/>
              </a:ext>
            </a:extLst>
          </p:cNvPr>
          <p:cNvSpPr>
            <a:spLocks/>
          </p:cNvSpPr>
          <p:nvPr userDrawn="1"/>
        </p:nvSpPr>
        <p:spPr bwMode="auto">
          <a:xfrm>
            <a:off x="365126" y="2778690"/>
            <a:ext cx="1806576" cy="13965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260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eaLnBrk="0" fontAlgn="auto" hangingPunct="0">
              <a:spcBef>
                <a:spcPts val="300"/>
              </a:spcBef>
              <a:spcAft>
                <a:spcPts val="300"/>
              </a:spcAft>
              <a:buClr>
                <a:schemeClr val="bg1"/>
              </a:buClr>
            </a:pPr>
            <a:r>
              <a:rPr lang="en-US" sz="1600" b="1" dirty="0">
                <a:solidFill>
                  <a:schemeClr val="tx2"/>
                </a:solidFill>
              </a:rPr>
              <a:t>Key questions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F5A742C-A049-77AC-C2E5-4272D118CC96}"/>
              </a:ext>
            </a:extLst>
          </p:cNvPr>
          <p:cNvSpPr>
            <a:spLocks/>
          </p:cNvSpPr>
          <p:nvPr userDrawn="1"/>
        </p:nvSpPr>
        <p:spPr bwMode="auto">
          <a:xfrm>
            <a:off x="365126" y="4249806"/>
            <a:ext cx="1806576" cy="13965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260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eaLnBrk="0" fontAlgn="auto" hangingPunct="0">
              <a:spcBef>
                <a:spcPts val="300"/>
              </a:spcBef>
              <a:spcAft>
                <a:spcPts val="300"/>
              </a:spcAft>
              <a:buClr>
                <a:schemeClr val="bg1"/>
              </a:buClr>
            </a:pPr>
            <a:r>
              <a:rPr lang="en-US" sz="1600" b="1" dirty="0">
                <a:solidFill>
                  <a:schemeClr val="tx2"/>
                </a:solidFill>
              </a:rPr>
              <a:t>Next steps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6507E6-44A7-B4B5-33F1-9F0C0DC0FDE1}"/>
              </a:ext>
            </a:extLst>
          </p:cNvPr>
          <p:cNvSpPr/>
          <p:nvPr userDrawn="1"/>
        </p:nvSpPr>
        <p:spPr bwMode="auto">
          <a:xfrm>
            <a:off x="365126" y="5720922"/>
            <a:ext cx="1806576" cy="3633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720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eaLnBrk="0" fontAlgn="auto" hangingPunct="0">
              <a:spcBef>
                <a:spcPts val="300"/>
              </a:spcBef>
              <a:spcAft>
                <a:spcPts val="300"/>
              </a:spcAft>
              <a:buClr>
                <a:schemeClr val="bg1"/>
              </a:buClr>
            </a:pPr>
            <a:r>
              <a:rPr lang="en-US" sz="1600" b="1" dirty="0">
                <a:solidFill>
                  <a:schemeClr val="tx2"/>
                </a:solidFill>
              </a:rPr>
              <a:t>Owner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773ECA-2D04-B6E9-1FB4-377F08AA5D1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976886-926E-8975-E95D-5BCD6F82EE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5E9B4D-B613-11AE-72F8-5A0C3EBFD95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346B58B4-0D72-4C8B-9355-854FB5782278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5ABB6F2-78D4-BCC3-D950-5FAF7FCB8F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126" y="242888"/>
            <a:ext cx="7554912" cy="43088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topic / paper 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FA46E8B4-4C83-8DD1-80BB-CC03BD24AFC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7554913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E19B5E4-F2A8-7F44-855D-F41DDE3B3D9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172450" y="694948"/>
            <a:ext cx="3649661" cy="352801"/>
          </a:xfrm>
        </p:spPr>
        <p:txBody>
          <a:bodyPr lIns="0" tIns="0" rIns="0" bIns="18000" anchor="b" anchorCtr="0">
            <a:noAutofit/>
          </a:bodyPr>
          <a:lstStyle>
            <a:lvl1pPr marL="0" indent="0" algn="r"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insert date of session 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472F201F-277F-F24E-085D-8160B5FF4CE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65126" y="1777158"/>
            <a:ext cx="1695450" cy="926921"/>
          </a:xfrm>
          <a:prstGeom prst="rect">
            <a:avLst/>
          </a:prstGeom>
          <a:noFill/>
          <a:ln>
            <a:noFill/>
          </a:ln>
        </p:spPr>
        <p:txBody>
          <a:bodyPr lIns="72000" tIns="0" rIns="0" bIns="0" anchor="ctr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200">
                <a:solidFill>
                  <a:schemeClr val="bg2"/>
                </a:solidFill>
              </a:defRPr>
            </a:lvl1pPr>
            <a:lvl2pPr marL="357542" indent="0">
              <a:buNone/>
              <a:defRPr/>
            </a:lvl2pPr>
          </a:lstStyle>
          <a:p>
            <a:pPr lvl="0"/>
            <a:r>
              <a:rPr lang="en-US" dirty="0"/>
              <a:t>Up to 5 clear, focused objectives 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for decision, </a:t>
            </a:r>
            <a:br>
              <a:rPr lang="en-US" dirty="0"/>
            </a:br>
            <a:r>
              <a:rPr lang="en-US" dirty="0"/>
              <a:t>(ii) for input </a:t>
            </a:r>
            <a:br>
              <a:rPr lang="en-US" dirty="0"/>
            </a:br>
            <a:r>
              <a:rPr lang="en-US" dirty="0"/>
              <a:t>(iii) for awareness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BD6FC89-B057-E6C5-C8EA-1FC8CB31B6CA}"/>
              </a:ext>
            </a:extLst>
          </p:cNvPr>
          <p:cNvSpPr/>
          <p:nvPr userDrawn="1"/>
        </p:nvSpPr>
        <p:spPr bwMode="auto">
          <a:xfrm>
            <a:off x="8172450" y="242888"/>
            <a:ext cx="3654425" cy="452059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5400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r" eaLnBrk="0" fontAlgn="auto" hangingPunct="0">
              <a:spcBef>
                <a:spcPts val="300"/>
              </a:spcBef>
              <a:spcAft>
                <a:spcPts val="300"/>
              </a:spcAft>
              <a:buClr>
                <a:schemeClr val="bg1"/>
              </a:buClr>
            </a:pPr>
            <a:r>
              <a:rPr lang="en-US" sz="1800" b="1" kern="0" dirty="0">
                <a:solidFill>
                  <a:schemeClr val="tx2"/>
                </a:solidFill>
              </a:rPr>
              <a:t>Session date: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166E02B-F260-FEAF-DDEB-67922AA11E6E}"/>
              </a:ext>
            </a:extLst>
          </p:cNvPr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365126" y="3337172"/>
            <a:ext cx="1695450" cy="838023"/>
          </a:xfrm>
          <a:prstGeom prst="rect">
            <a:avLst/>
          </a:prstGeom>
          <a:noFill/>
          <a:ln>
            <a:noFill/>
          </a:ln>
        </p:spPr>
        <p:txBody>
          <a:bodyPr lIns="72000" tIns="0" rIns="0" bIns="0" anchor="ctr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200">
                <a:solidFill>
                  <a:schemeClr val="bg2"/>
                </a:solidFill>
              </a:defRPr>
            </a:lvl1pPr>
            <a:lvl2pPr marL="357542" indent="0">
              <a:buNone/>
              <a:defRPr/>
            </a:lvl2pPr>
          </a:lstStyle>
          <a:p>
            <a:pPr lvl="0"/>
            <a:r>
              <a:rPr lang="en-US" dirty="0"/>
              <a:t>Up to 5 key questions to be addressed at the meeting</a:t>
            </a:r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9EA22563-2363-AB1F-DC9F-7A5457933645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82C5C591-14F5-449A-187A-1D9A683E961E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2260405" y="1307574"/>
            <a:ext cx="9557738" cy="13965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180000" tIns="144000" rIns="0" bIns="72000" anchor="t" anchorCtr="0">
            <a:noAutofit/>
          </a:bodyPr>
          <a:lstStyle>
            <a:lvl1pPr marL="342900" indent="-342900">
              <a:spcBef>
                <a:spcPts val="300"/>
              </a:spcBef>
              <a:spcAft>
                <a:spcPts val="300"/>
              </a:spcAft>
              <a:buSzPct val="100000"/>
              <a:buFont typeface="+mj-lt"/>
              <a:buAutoNum type="arabicPeriod"/>
              <a:defRPr sz="1200"/>
            </a:lvl1pPr>
            <a:lvl2pPr marL="357542" indent="0">
              <a:buNone/>
              <a:defRPr/>
            </a:lvl2pPr>
          </a:lstStyle>
          <a:p>
            <a:pPr lvl="0"/>
            <a:r>
              <a:rPr lang="en-US" dirty="0"/>
              <a:t>DECISION: To seek X’s [single point accountable decision maker] decision to implement A</a:t>
            </a:r>
            <a:br>
              <a:rPr lang="en-US" dirty="0"/>
            </a:br>
            <a:r>
              <a:rPr lang="en-US" dirty="0"/>
              <a:t>INPUT: To receive input to the proposed plan for B</a:t>
            </a:r>
            <a:br>
              <a:rPr lang="en-US" dirty="0"/>
            </a:br>
            <a:r>
              <a:rPr lang="en-US" dirty="0"/>
              <a:t>AWARENESS: To update XXX regarding C</a:t>
            </a:r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54077D3A-2E14-68B6-5E16-413475F36C3A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2260405" y="2778690"/>
            <a:ext cx="9557738" cy="13965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180000" tIns="144000" rIns="0" bIns="72000" anchor="t" anchorCtr="0">
            <a:noAutofit/>
          </a:bodyPr>
          <a:lstStyle>
            <a:lvl1pPr marL="342900" indent="-342900">
              <a:spcBef>
                <a:spcPts val="300"/>
              </a:spcBef>
              <a:spcAft>
                <a:spcPts val="300"/>
              </a:spcAft>
              <a:buSzPct val="100000"/>
              <a:buFont typeface="+mj-lt"/>
              <a:buAutoNum type="arabicPeriod"/>
              <a:defRPr sz="1200"/>
            </a:lvl1pPr>
            <a:lvl2pPr marL="357542" indent="0">
              <a:buNone/>
              <a:defRPr/>
            </a:lvl2pPr>
          </a:lstStyle>
          <a:p>
            <a:pPr lvl="0"/>
            <a:r>
              <a:rPr lang="en-US" dirty="0"/>
              <a:t>Does XXX have further input on the proposals set out or require additional information?</a:t>
            </a:r>
            <a:br>
              <a:rPr lang="en-US" dirty="0"/>
            </a:br>
            <a:r>
              <a:rPr lang="en-US" dirty="0"/>
              <a:t>Is XXX supportive of the recommendation to x, y, z?</a:t>
            </a:r>
            <a:br>
              <a:rPr lang="en-US" dirty="0"/>
            </a:br>
            <a:r>
              <a:rPr lang="en-US" dirty="0"/>
              <a:t>Does XXX support the approach outlined to x, y, z?</a:t>
            </a:r>
          </a:p>
        </p:txBody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5DE7D720-AF89-6DE4-D2E5-33C7B01B7E91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2260405" y="4249806"/>
            <a:ext cx="9557738" cy="13965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180000" tIns="144000" rIns="0" bIns="72000" anchor="t" anchorCtr="0">
            <a:noAutofit/>
          </a:bodyPr>
          <a:lstStyle>
            <a:lvl1pPr marL="342900" indent="-342900">
              <a:spcBef>
                <a:spcPts val="300"/>
              </a:spcBef>
              <a:spcAft>
                <a:spcPts val="300"/>
              </a:spcAft>
              <a:buSzPct val="100000"/>
              <a:buFont typeface="+mj-lt"/>
              <a:buAutoNum type="arabicPeriod"/>
              <a:defRPr sz="1200"/>
            </a:lvl1pPr>
            <a:lvl2pPr marL="357542" indent="0">
              <a:buNone/>
              <a:defRPr/>
            </a:lvl2pPr>
          </a:lstStyle>
          <a:p>
            <a:pPr lvl="0"/>
            <a:r>
              <a:rPr lang="en-US" dirty="0"/>
              <a:t>Key steps following XXX review / decision</a:t>
            </a:r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8C53FB3B-975B-80D5-29B3-81DC27DCAC8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260405" y="5720922"/>
            <a:ext cx="9557738" cy="3633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180000" tIns="36000" rIns="0" bIns="36000" anchor="ctr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None/>
              <a:defRPr sz="1200"/>
            </a:lvl1pPr>
            <a:lvl2pPr marL="357542" indent="0">
              <a:buNone/>
              <a:defRPr/>
            </a:lvl2pPr>
          </a:lstStyle>
          <a:p>
            <a:pPr lvl="0"/>
            <a:r>
              <a:rPr lang="en-US" dirty="0"/>
              <a:t>Single person accountable for this topic / paper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944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000430-8A32-4EA0-BAD1-A7727B812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42794-638D-4328-B0BC-C610FB243ADC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06E0BB-62AD-47AF-909C-4F33FB561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CEE5C-8451-457A-BD36-F438731DB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1071252-BD8E-4D3D-BF35-8427544DDF4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13176" y="242888"/>
            <a:ext cx="6712112" cy="5848350"/>
          </a:xfrm>
        </p:spPr>
        <p:txBody>
          <a:bodyPr lIns="0" tIns="180000" rIns="0" bIns="180000" anchor="t">
            <a:noAutofit/>
          </a:bodyPr>
          <a:lstStyle>
            <a:lvl1pPr marL="720000" indent="-720000">
              <a:spcBef>
                <a:spcPts val="1200"/>
              </a:spcBef>
              <a:spcAft>
                <a:spcPts val="1200"/>
              </a:spcAft>
              <a:buClr>
                <a:schemeClr val="tx2"/>
              </a:buClr>
              <a:buSzPct val="100000"/>
              <a:buFont typeface="+mj-lt"/>
              <a:buAutoNum type="arabicPeriod"/>
              <a:defRPr sz="2800"/>
            </a:lvl1pPr>
            <a:lvl2pPr marL="814742" indent="-457200">
              <a:buClr>
                <a:schemeClr val="tx2"/>
              </a:buClr>
              <a:buFont typeface="+mj-lt"/>
              <a:buAutoNum type="arabicPeriod"/>
              <a:defRPr/>
            </a:lvl2pPr>
            <a:lvl3pPr marL="1177182" indent="-457200">
              <a:buClr>
                <a:schemeClr val="tx2"/>
              </a:buClr>
              <a:buFont typeface="+mj-lt"/>
              <a:buAutoNum type="arabicPeriod"/>
              <a:defRPr/>
            </a:lvl3pPr>
            <a:lvl4pPr>
              <a:buClr>
                <a:schemeClr val="tx2"/>
              </a:buClr>
              <a:buFont typeface="+mj-lt"/>
              <a:buAutoNum type="arabicPeriod"/>
              <a:defRPr/>
            </a:lvl4pPr>
            <a:lvl5pPr>
              <a:buClr>
                <a:schemeClr val="tx2"/>
              </a:buClr>
              <a:buFont typeface="+mj-lt"/>
              <a:buAutoNum type="arabicPeriod"/>
              <a:defRPr/>
            </a:lvl5pPr>
          </a:lstStyle>
          <a:p>
            <a:pPr lvl="0"/>
            <a:r>
              <a:rPr lang="en-GB" dirty="0"/>
              <a:t>Agenda point 1, add text here.</a:t>
            </a:r>
            <a:br>
              <a:rPr lang="en-GB" dirty="0"/>
            </a:br>
            <a:r>
              <a:rPr lang="en-GB" dirty="0"/>
              <a:t>Agenda point 2, add text here.</a:t>
            </a:r>
            <a:br>
              <a:rPr lang="en-GB" dirty="0"/>
            </a:br>
            <a:r>
              <a:rPr lang="en-GB" dirty="0"/>
              <a:t>Agenda point 3, add text here.</a:t>
            </a:r>
            <a:br>
              <a:rPr lang="en-GB" dirty="0"/>
            </a:br>
            <a:r>
              <a:rPr lang="en-GB" dirty="0"/>
              <a:t>Agenda point 4, add text here.</a:t>
            </a:r>
            <a:br>
              <a:rPr lang="en-GB" dirty="0"/>
            </a:br>
            <a:r>
              <a:rPr lang="en-GB" dirty="0"/>
              <a:t>Agenda point 5, add text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630E13A-9E76-B161-1416-CBE84BD22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6" y="242888"/>
            <a:ext cx="4748050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2202868D-ACDF-6434-3575-872690D6A78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4748050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674B05C-AADA-DE64-7CCE-6E374DE8A947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483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0DD48070-D695-60C2-898C-9832D9369B0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125" y="1311162"/>
            <a:ext cx="11460164" cy="4484800"/>
          </a:xfrm>
          <a:custGeom>
            <a:avLst/>
            <a:gdLst>
              <a:gd name="connsiteX0" fmla="*/ 185682 w 11460164"/>
              <a:gd name="connsiteY0" fmla="*/ 0 h 4484800"/>
              <a:gd name="connsiteX1" fmla="*/ 11274482 w 11460164"/>
              <a:gd name="connsiteY1" fmla="*/ 0 h 4484800"/>
              <a:gd name="connsiteX2" fmla="*/ 11460164 w 11460164"/>
              <a:gd name="connsiteY2" fmla="*/ 185682 h 4484800"/>
              <a:gd name="connsiteX3" fmla="*/ 11460164 w 11460164"/>
              <a:gd name="connsiteY3" fmla="*/ 456183 h 4484800"/>
              <a:gd name="connsiteX4" fmla="*/ 11460164 w 11460164"/>
              <a:gd name="connsiteY4" fmla="*/ 715601 h 4484800"/>
              <a:gd name="connsiteX5" fmla="*/ 11460164 w 11460164"/>
              <a:gd name="connsiteY5" fmla="*/ 4299118 h 4484800"/>
              <a:gd name="connsiteX6" fmla="*/ 11274482 w 11460164"/>
              <a:gd name="connsiteY6" fmla="*/ 4484800 h 4484800"/>
              <a:gd name="connsiteX7" fmla="*/ 185682 w 11460164"/>
              <a:gd name="connsiteY7" fmla="*/ 4484800 h 4484800"/>
              <a:gd name="connsiteX8" fmla="*/ 0 w 11460164"/>
              <a:gd name="connsiteY8" fmla="*/ 4299118 h 4484800"/>
              <a:gd name="connsiteX9" fmla="*/ 0 w 11460164"/>
              <a:gd name="connsiteY9" fmla="*/ 715601 h 4484800"/>
              <a:gd name="connsiteX10" fmla="*/ 0 w 11460164"/>
              <a:gd name="connsiteY10" fmla="*/ 456183 h 4484800"/>
              <a:gd name="connsiteX11" fmla="*/ 0 w 11460164"/>
              <a:gd name="connsiteY11" fmla="*/ 185682 h 4484800"/>
              <a:gd name="connsiteX12" fmla="*/ 185682 w 11460164"/>
              <a:gd name="connsiteY12" fmla="*/ 0 h 448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60164" h="4484800">
                <a:moveTo>
                  <a:pt x="185682" y="0"/>
                </a:moveTo>
                <a:lnTo>
                  <a:pt x="11274482" y="0"/>
                </a:lnTo>
                <a:cubicBezTo>
                  <a:pt x="11377031" y="0"/>
                  <a:pt x="11460164" y="83133"/>
                  <a:pt x="11460164" y="185682"/>
                </a:cubicBezTo>
                <a:lnTo>
                  <a:pt x="11460164" y="456183"/>
                </a:lnTo>
                <a:lnTo>
                  <a:pt x="11460164" y="715601"/>
                </a:lnTo>
                <a:lnTo>
                  <a:pt x="11460164" y="4299118"/>
                </a:lnTo>
                <a:cubicBezTo>
                  <a:pt x="11460164" y="4401667"/>
                  <a:pt x="11377031" y="4484800"/>
                  <a:pt x="11274482" y="4484800"/>
                </a:cubicBezTo>
                <a:lnTo>
                  <a:pt x="185682" y="4484800"/>
                </a:lnTo>
                <a:cubicBezTo>
                  <a:pt x="83133" y="4484800"/>
                  <a:pt x="0" y="4401667"/>
                  <a:pt x="0" y="4299118"/>
                </a:cubicBezTo>
                <a:lnTo>
                  <a:pt x="0" y="715601"/>
                </a:lnTo>
                <a:lnTo>
                  <a:pt x="0" y="456183"/>
                </a:lnTo>
                <a:lnTo>
                  <a:pt x="0" y="185682"/>
                </a:lnTo>
                <a:cubicBezTo>
                  <a:pt x="0" y="83133"/>
                  <a:pt x="83133" y="0"/>
                  <a:pt x="18568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tIns="180000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Click to enter TEXT content ONLY.</a:t>
            </a:r>
            <a:br>
              <a:rPr lang="en-US" dirty="0"/>
            </a:br>
            <a:r>
              <a:rPr lang="en-US" dirty="0"/>
              <a:t>If text content appears outside of grey holder please reduce the size of the font.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365125" y="5792438"/>
            <a:ext cx="11460164" cy="298800"/>
          </a:xfrm>
          <a:prstGeom prst="rect">
            <a:avLst/>
          </a:prstGeom>
        </p:spPr>
        <p:txBody>
          <a:bodyPr wrap="square" lIns="0" tIns="72000" rIns="0" bIns="72000" anchor="b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 baseline="0"/>
            </a:lvl1pPr>
            <a:lvl2pPr marL="357542" indent="0">
              <a:buNone/>
              <a:defRPr sz="1067"/>
            </a:lvl2pPr>
            <a:lvl3pPr marL="719982" indent="0">
              <a:buNone/>
              <a:defRPr sz="1067"/>
            </a:lvl3pPr>
            <a:lvl4pPr marL="1081424" indent="0">
              <a:buNone/>
              <a:defRPr sz="1067"/>
            </a:lvl4pPr>
            <a:lvl5pPr marL="1439964" indent="0">
              <a:buNone/>
              <a:defRPr sz="1067"/>
            </a:lvl5pPr>
          </a:lstStyle>
          <a:p>
            <a:pPr lvl="0"/>
            <a:r>
              <a:rPr lang="en-GB"/>
              <a:t>Insert Source text here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1B731B-8FAA-4A1B-8740-D7002967C1CA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DB124F8D-6A21-41BB-B641-CA493D4F9456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84BE9-25CA-45B1-9061-9DCABA70A1E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F0296A1-E119-4AEC-80A5-65FD719F9631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8C0D48C-007D-FEEC-D1DF-C00891876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1F6E4BF1-5B10-6CC3-60CB-FA773CAB8AF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99DCD39-6F77-D442-9C41-7FE9A4CBB7FE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220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365125" y="5792438"/>
            <a:ext cx="11460163" cy="298800"/>
          </a:xfrm>
          <a:prstGeom prst="rect">
            <a:avLst/>
          </a:prstGeom>
        </p:spPr>
        <p:txBody>
          <a:bodyPr wrap="square" lIns="0" tIns="72000" rIns="0" bIns="72000" anchor="b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 baseline="0"/>
            </a:lvl1pPr>
            <a:lvl2pPr marL="357542" indent="0">
              <a:buNone/>
              <a:defRPr sz="1067"/>
            </a:lvl2pPr>
            <a:lvl3pPr marL="719982" indent="0">
              <a:buNone/>
              <a:defRPr sz="1067"/>
            </a:lvl3pPr>
            <a:lvl4pPr marL="1081424" indent="0">
              <a:buNone/>
              <a:defRPr sz="1067"/>
            </a:lvl4pPr>
            <a:lvl5pPr marL="1439964" indent="0">
              <a:buNone/>
              <a:defRPr sz="1067"/>
            </a:lvl5pPr>
          </a:lstStyle>
          <a:p>
            <a:pPr lvl="0"/>
            <a:r>
              <a:rPr lang="en-GB"/>
              <a:t>Insert Source text here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151742-951B-4B8B-93F8-F6814A0074E2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397F4CD0-83C1-4C99-A2BD-6DA4A1CC9D00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4920F6-7DEA-40DB-B124-F0789E56046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DDB722-CBB2-49EC-937E-10206DEB6BD1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4E53DDB-FDB6-66D3-FC50-5426FF978D7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125" y="1303338"/>
            <a:ext cx="11460163" cy="4489450"/>
          </a:xfrm>
        </p:spPr>
        <p:txBody>
          <a:bodyPr lIns="0" tIns="180000" rIns="0" bIns="180000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Click to enter TEXT content ONLY. </a:t>
            </a:r>
            <a:br>
              <a:rPr lang="en-US" dirty="0"/>
            </a:br>
            <a:r>
              <a:rPr lang="en-US" dirty="0"/>
              <a:t>If text content appears too large please reduce the size of this font.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A7A86B9-637F-F18A-3604-5A44F7C44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A89E078-B97D-529E-FF83-DF5AD69D51F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2D601A5-6CEE-D258-CCEB-85D1BB27BD87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019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ub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365456" y="1303338"/>
            <a:ext cx="11460701" cy="399600"/>
          </a:xfrm>
          <a:prstGeom prst="rect">
            <a:avLst/>
          </a:prstGeom>
        </p:spPr>
        <p:txBody>
          <a:bodyPr lIns="0" tIns="72000" rIns="0" bIns="72000" anchor="t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400" b="1">
                <a:solidFill>
                  <a:schemeClr val="tx2"/>
                </a:solidFill>
              </a:defRPr>
            </a:lvl1pPr>
            <a:lvl2pPr marL="361942" indent="0">
              <a:buNone/>
              <a:defRPr/>
            </a:lvl2pPr>
            <a:lvl3pPr marL="711182" indent="0">
              <a:buNone/>
              <a:defRPr/>
            </a:lvl3pPr>
            <a:lvl4pPr marL="1087939" indent="0">
              <a:buNone/>
              <a:defRPr/>
            </a:lvl4pPr>
            <a:lvl5pPr marL="1473163" indent="0">
              <a:buNone/>
              <a:defRPr/>
            </a:lvl5pPr>
          </a:lstStyle>
          <a:p>
            <a:pPr lvl="0"/>
            <a:r>
              <a:rPr lang="en-GB" dirty="0"/>
              <a:t>Click to enter subheading text 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365125" y="5792438"/>
            <a:ext cx="11460164" cy="298800"/>
          </a:xfrm>
          <a:prstGeom prst="rect">
            <a:avLst/>
          </a:prstGeom>
        </p:spPr>
        <p:txBody>
          <a:bodyPr wrap="square" lIns="0" tIns="72000" rIns="0" bIns="72000" anchor="b" anchorCtr="0">
            <a:noAutofit/>
          </a:bodyPr>
          <a:lstStyle>
            <a:lvl1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Arial" pitchFamily="34" charset="0"/>
              <a:buNone/>
              <a:tabLst/>
              <a:defRPr sz="1200" baseline="0"/>
            </a:lvl1pPr>
            <a:lvl2pPr marL="357542" indent="0">
              <a:buNone/>
              <a:defRPr sz="1067"/>
            </a:lvl2pPr>
            <a:lvl3pPr marL="719982" indent="0">
              <a:buNone/>
              <a:defRPr sz="1067"/>
            </a:lvl3pPr>
            <a:lvl4pPr marL="1081424" indent="0">
              <a:buNone/>
              <a:defRPr sz="1067"/>
            </a:lvl4pPr>
            <a:lvl5pPr marL="1439964" indent="0">
              <a:buNone/>
              <a:defRPr sz="1067"/>
            </a:lvl5pPr>
          </a:lstStyle>
          <a:p>
            <a:pPr lvl="0"/>
            <a:r>
              <a:rPr lang="en-GB" dirty="0"/>
              <a:t>Insert Source text here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475D1F-3C7D-443F-9C73-9160E439AE1B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5C36D2BF-D8B1-4705-ABD7-209D78E9EBFF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10FAE2-40C5-48E8-A896-0682681B6AC4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AF230C5-C173-4CDF-8F46-DDF8D7240B63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E07AE8-19F2-04D9-93C9-C4F2357C2AD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65125" y="1702938"/>
            <a:ext cx="11460163" cy="4089850"/>
          </a:xfrm>
        </p:spPr>
        <p:txBody>
          <a:bodyPr lIns="0" tIns="180000" rIns="0" bIns="180000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Click to edit TEXT content ONLY.</a:t>
            </a:r>
            <a:br>
              <a:rPr lang="en-US" dirty="0"/>
            </a:br>
            <a:r>
              <a:rPr lang="en-US" dirty="0"/>
              <a:t>If text content appears too large please reduce the size of the font.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E4BDB392-CCE1-B2F2-5843-4AF9AE7D4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9D93444-D1FE-4C3C-7B81-D2693144C1F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45A9796-316D-7A43-F981-F6A071B72BBE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048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4152BBA-B0F3-390F-177B-A659A0DA6DD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172451" y="1303338"/>
            <a:ext cx="3652838" cy="4477804"/>
          </a:xfrm>
          <a:prstGeom prst="roundRect">
            <a:avLst>
              <a:gd name="adj" fmla="val 45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Click to edit TEXT content ONLY. </a:t>
            </a:r>
            <a:br>
              <a:rPr lang="en-US" dirty="0"/>
            </a:br>
            <a:r>
              <a:rPr lang="en-US" dirty="0"/>
              <a:t>If text content appears outside of the grey placeholder please reduce the size of the font.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8172451" y="5791943"/>
            <a:ext cx="3652837" cy="298800"/>
          </a:xfrm>
          <a:prstGeom prst="rect">
            <a:avLst/>
          </a:prstGeom>
        </p:spPr>
        <p:txBody>
          <a:bodyPr wrap="square" lIns="0" tIns="72000" rIns="0" bIns="72000" anchor="b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 baseline="0"/>
            </a:lvl1pPr>
            <a:lvl2pPr marL="357542" indent="0">
              <a:buNone/>
              <a:defRPr sz="1067"/>
            </a:lvl2pPr>
            <a:lvl3pPr marL="719982" indent="0">
              <a:buNone/>
              <a:defRPr sz="1067"/>
            </a:lvl3pPr>
            <a:lvl4pPr marL="1081424" indent="0">
              <a:buNone/>
              <a:defRPr sz="1067"/>
            </a:lvl4pPr>
            <a:lvl5pPr marL="1439964" indent="0">
              <a:buNone/>
              <a:defRPr sz="1067"/>
            </a:lvl5pPr>
          </a:lstStyle>
          <a:p>
            <a:pPr lvl="0"/>
            <a:r>
              <a:rPr lang="en-GB"/>
              <a:t>Insert Source text here</a:t>
            </a:r>
            <a:endParaRPr lang="en-GB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01A55F3-CAC9-450A-8B8C-0D0326082407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39AF67FF-E09E-42E7-8CF4-0C88178FECBB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A6F4AF4-B7CB-44A2-A774-A5EE13FDE7C2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A690446-B95A-4BA4-8B97-68649C262B11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9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365125" y="5791943"/>
            <a:ext cx="7554913" cy="299295"/>
          </a:xfrm>
          <a:prstGeom prst="rect">
            <a:avLst/>
          </a:prstGeom>
        </p:spPr>
        <p:txBody>
          <a:bodyPr wrap="square" lIns="0" tIns="72000" rIns="0" bIns="72000" anchor="b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 baseline="0"/>
            </a:lvl1pPr>
            <a:lvl2pPr marL="357542" indent="0">
              <a:buNone/>
              <a:defRPr sz="1067"/>
            </a:lvl2pPr>
            <a:lvl3pPr marL="719982" indent="0">
              <a:buNone/>
              <a:defRPr sz="1067"/>
            </a:lvl3pPr>
            <a:lvl4pPr marL="1081424" indent="0">
              <a:buNone/>
              <a:defRPr sz="1067"/>
            </a:lvl4pPr>
            <a:lvl5pPr marL="1439964" indent="0">
              <a:buNone/>
              <a:defRPr sz="1067"/>
            </a:lvl5pPr>
          </a:lstStyle>
          <a:p>
            <a:pPr lvl="0"/>
            <a:r>
              <a:rPr lang="en-GB"/>
              <a:t>Insert Source text here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43D66-CBAC-8A3C-D941-445E2D7EFCE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65125" y="1303338"/>
            <a:ext cx="7554913" cy="4478337"/>
          </a:xfrm>
        </p:spPr>
        <p:txBody>
          <a:bodyPr lIns="0" tIns="234000" rIns="0" bIns="180000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Click to enter TEXT content ONLY.</a:t>
            </a:r>
            <a:br>
              <a:rPr lang="en-US" dirty="0"/>
            </a:br>
            <a:r>
              <a:rPr lang="en-US" dirty="0"/>
              <a:t>If text content appears too large please reduce the size of the font.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C40724D-5874-C573-BE68-E74D3056C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6DDC75F0-FC33-50C5-4836-14CADF87FA8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ED293B4-51DD-6A15-3268-DC88E0FC951D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939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4152BBA-B0F3-390F-177B-A659A0DA6DD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65125" y="1303338"/>
            <a:ext cx="3652838" cy="4477804"/>
          </a:xfrm>
          <a:prstGeom prst="roundRect">
            <a:avLst>
              <a:gd name="adj" fmla="val 4585"/>
            </a:avLst>
          </a:prstGeom>
          <a:solidFill>
            <a:schemeClr val="tx2"/>
          </a:solidFill>
          <a:ln>
            <a:noFill/>
          </a:ln>
        </p:spPr>
        <p:txBody>
          <a:bodyPr wrap="square">
            <a:noAutofit/>
          </a:bodyPr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TEXT content ONLY. </a:t>
            </a:r>
            <a:br>
              <a:rPr lang="en-US" dirty="0"/>
            </a:br>
            <a:r>
              <a:rPr lang="en-US" dirty="0"/>
              <a:t>If text content appears outside of the grey placeholder please reduce the size of the font.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365125" y="5791943"/>
            <a:ext cx="3652837" cy="298800"/>
          </a:xfrm>
          <a:prstGeom prst="rect">
            <a:avLst/>
          </a:prstGeom>
        </p:spPr>
        <p:txBody>
          <a:bodyPr wrap="square" lIns="0" tIns="72000" rIns="0" bIns="72000" anchor="b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 baseline="0"/>
            </a:lvl1pPr>
            <a:lvl2pPr marL="357542" indent="0">
              <a:buNone/>
              <a:defRPr sz="1067"/>
            </a:lvl2pPr>
            <a:lvl3pPr marL="719982" indent="0">
              <a:buNone/>
              <a:defRPr sz="1067"/>
            </a:lvl3pPr>
            <a:lvl4pPr marL="1081424" indent="0">
              <a:buNone/>
              <a:defRPr sz="1067"/>
            </a:lvl4pPr>
            <a:lvl5pPr marL="1439964" indent="0">
              <a:buNone/>
              <a:defRPr sz="1067"/>
            </a:lvl5pPr>
          </a:lstStyle>
          <a:p>
            <a:pPr lvl="0"/>
            <a:r>
              <a:rPr lang="en-GB"/>
              <a:t>Insert Source text here</a:t>
            </a:r>
            <a:endParaRPr lang="en-GB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01A55F3-CAC9-450A-8B8C-0D0326082407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39AF67FF-E09E-42E7-8CF4-0C88178FECBB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A6F4AF4-B7CB-44A2-A774-A5EE13FDE7C2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A690446-B95A-4BA4-8B97-68649C262B11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9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4270374" y="5791943"/>
            <a:ext cx="7554913" cy="299295"/>
          </a:xfrm>
          <a:prstGeom prst="rect">
            <a:avLst/>
          </a:prstGeom>
        </p:spPr>
        <p:txBody>
          <a:bodyPr wrap="square" lIns="0" tIns="72000" rIns="0" bIns="72000" anchor="b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 baseline="0"/>
            </a:lvl1pPr>
            <a:lvl2pPr marL="357542" indent="0">
              <a:buNone/>
              <a:defRPr sz="1067"/>
            </a:lvl2pPr>
            <a:lvl3pPr marL="719982" indent="0">
              <a:buNone/>
              <a:defRPr sz="1067"/>
            </a:lvl3pPr>
            <a:lvl4pPr marL="1081424" indent="0">
              <a:buNone/>
              <a:defRPr sz="1067"/>
            </a:lvl4pPr>
            <a:lvl5pPr marL="1439964" indent="0">
              <a:buNone/>
              <a:defRPr sz="1067"/>
            </a:lvl5pPr>
          </a:lstStyle>
          <a:p>
            <a:pPr lvl="0"/>
            <a:r>
              <a:rPr lang="en-GB"/>
              <a:t>Insert Source text here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43D66-CBAC-8A3C-D941-445E2D7EFCE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270374" y="1303338"/>
            <a:ext cx="7554913" cy="4478337"/>
          </a:xfrm>
        </p:spPr>
        <p:txBody>
          <a:bodyPr lIns="252000" tIns="234000" rIns="0" bIns="180000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Click to enter TEXT content ONLY.</a:t>
            </a:r>
            <a:br>
              <a:rPr lang="en-US" dirty="0"/>
            </a:br>
            <a:r>
              <a:rPr lang="en-US" dirty="0"/>
              <a:t>If text content appears too large please reduce the size of the font.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C40724D-5874-C573-BE68-E74D3056C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6DDC75F0-FC33-50C5-4836-14CADF87FA8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ED293B4-51DD-6A15-3268-DC88E0FC951D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7107491-B576-4FBA-DF55-410D54CA7B16}"/>
              </a:ext>
            </a:extLst>
          </p:cNvPr>
          <p:cNvSpPr/>
          <p:nvPr userDrawn="1"/>
        </p:nvSpPr>
        <p:spPr>
          <a:xfrm>
            <a:off x="4017963" y="1820564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408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1A35D6C9-1CA0-9878-3F7C-4F790C689C5F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223000" y="1303338"/>
            <a:ext cx="5602288" cy="4488605"/>
          </a:xfrm>
          <a:prstGeom prst="roundRect">
            <a:avLst>
              <a:gd name="adj" fmla="val 425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tIns="1080000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Click to enter TEXT content ONLY.</a:t>
            </a:r>
            <a:br>
              <a:rPr lang="en-US" dirty="0"/>
            </a:br>
            <a:r>
              <a:rPr lang="en-US" dirty="0"/>
              <a:t>If text appears outside of grey placeholder please reduce the size of the font.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3637B329-27DE-51CE-F4B6-EB1199B2177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65125" y="1303338"/>
            <a:ext cx="5601600" cy="4488605"/>
          </a:xfrm>
          <a:prstGeom prst="roundRect">
            <a:avLst>
              <a:gd name="adj" fmla="val 391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tIns="1080000"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Click to enter TEXT content ONLY.</a:t>
            </a:r>
            <a:br>
              <a:rPr lang="en-US" dirty="0"/>
            </a:br>
            <a:r>
              <a:rPr lang="en-US" dirty="0"/>
              <a:t>If text appears outside of grey placeholder please reduce the size of the font.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3" name="Text Placeholder 5"/>
          <p:cNvSpPr>
            <a:spLocks noGrp="1"/>
          </p:cNvSpPr>
          <p:nvPr>
            <p:ph type="body" sz="quarter" idx="31" hasCustomPrompt="1"/>
          </p:nvPr>
        </p:nvSpPr>
        <p:spPr>
          <a:xfrm>
            <a:off x="365125" y="5791943"/>
            <a:ext cx="5607050" cy="299295"/>
          </a:xfrm>
          <a:prstGeom prst="rect">
            <a:avLst/>
          </a:prstGeom>
        </p:spPr>
        <p:txBody>
          <a:bodyPr wrap="square" lIns="0" tIns="72000" rIns="0" bIns="72000" anchor="b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 baseline="0"/>
            </a:lvl1pPr>
            <a:lvl2pPr marL="357542" indent="0">
              <a:buNone/>
              <a:defRPr sz="1067"/>
            </a:lvl2pPr>
            <a:lvl3pPr marL="719982" indent="0">
              <a:buNone/>
              <a:defRPr sz="1067"/>
            </a:lvl3pPr>
            <a:lvl4pPr marL="1081424" indent="0">
              <a:buNone/>
              <a:defRPr sz="1067"/>
            </a:lvl4pPr>
            <a:lvl5pPr marL="1439964" indent="0">
              <a:buNone/>
              <a:defRPr sz="1067"/>
            </a:lvl5pPr>
          </a:lstStyle>
          <a:p>
            <a:pPr lvl="0"/>
            <a:r>
              <a:rPr lang="en-GB" dirty="0"/>
              <a:t>Insert Source text here</a:t>
            </a:r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6216325" y="5792438"/>
            <a:ext cx="5608963" cy="298800"/>
          </a:xfrm>
          <a:prstGeom prst="rect">
            <a:avLst/>
          </a:prstGeom>
        </p:spPr>
        <p:txBody>
          <a:bodyPr wrap="square" lIns="0" tIns="72000" rIns="0" bIns="72000" anchor="b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 baseline="0"/>
            </a:lvl1pPr>
            <a:lvl2pPr marL="357542" indent="0">
              <a:buNone/>
              <a:defRPr sz="1067"/>
            </a:lvl2pPr>
            <a:lvl3pPr marL="719982" indent="0">
              <a:buNone/>
              <a:defRPr sz="1067"/>
            </a:lvl3pPr>
            <a:lvl4pPr marL="1081424" indent="0">
              <a:buNone/>
              <a:defRPr sz="1067"/>
            </a:lvl4pPr>
            <a:lvl5pPr marL="1439964" indent="0">
              <a:buNone/>
              <a:defRPr sz="1067"/>
            </a:lvl5pPr>
          </a:lstStyle>
          <a:p>
            <a:pPr lvl="0"/>
            <a:r>
              <a:rPr lang="en-GB" dirty="0"/>
              <a:t>Insert Source text here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8E3DBB-00A9-4F08-A07C-9ED9733E007D}"/>
              </a:ext>
            </a:extLst>
          </p:cNvPr>
          <p:cNvSpPr>
            <a:spLocks noGrp="1"/>
          </p:cNvSpPr>
          <p:nvPr>
            <p:ph type="dt" sz="half" idx="32"/>
          </p:nvPr>
        </p:nvSpPr>
        <p:spPr/>
        <p:txBody>
          <a:bodyPr/>
          <a:lstStyle/>
          <a:p>
            <a:fld id="{D2390426-9D2D-4F00-A428-511448A9836C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37A7E-4BE8-4B01-BC5B-6FE33BA2DB0A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87596A-DFCB-4141-B4D9-E82973630099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ED8B1503-3382-4C3A-A672-A88D048E0DA0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532525" y="1454538"/>
            <a:ext cx="5266800" cy="781200"/>
          </a:xfrm>
          <a:prstGeom prst="rect">
            <a:avLst/>
          </a:prstGeom>
        </p:spPr>
        <p:txBody>
          <a:bodyPr wrap="square" lIns="0" tIns="72000" rIns="0" bIns="72000" anchor="t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enter</a:t>
            </a:r>
            <a:br>
              <a:rPr lang="en-GB" dirty="0"/>
            </a:br>
            <a:r>
              <a:rPr lang="en-GB" dirty="0"/>
              <a:t>subheading text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7CC1C57B-5831-4901-8605-655DBB075B25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6391644" y="1454538"/>
            <a:ext cx="5265000" cy="781200"/>
          </a:xfrm>
          <a:prstGeom prst="rect">
            <a:avLst/>
          </a:prstGeom>
        </p:spPr>
        <p:txBody>
          <a:bodyPr wrap="square" lIns="0" tIns="72000" rIns="0" bIns="72000" anchor="t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enter</a:t>
            </a:r>
            <a:br>
              <a:rPr lang="en-GB" dirty="0"/>
            </a:br>
            <a:r>
              <a:rPr lang="en-GB" dirty="0"/>
              <a:t>subheading text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B8AF01B-B7EE-69F0-3113-1E07C2D58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A10D87C1-85C7-40B7-3EF5-0997E04A30B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0DBE383-AB10-CC3B-D342-10443E02C937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398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, Title and Subtitle (16x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dia Placeholder 5"/>
          <p:cNvSpPr>
            <a:spLocks noGrp="1" noChangeAspect="1"/>
          </p:cNvSpPr>
          <p:nvPr>
            <p:ph type="media" sz="quarter" idx="12" hasCustomPrompt="1"/>
          </p:nvPr>
        </p:nvSpPr>
        <p:spPr>
          <a:xfrm>
            <a:off x="2106790" y="1303338"/>
            <a:ext cx="7978421" cy="4487862"/>
          </a:xfrm>
          <a:prstGeom prst="roundRect">
            <a:avLst>
              <a:gd name="adj" fmla="val 3818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108000" tIns="1008000">
            <a:noAutofit/>
          </a:bodyPr>
          <a:lstStyle>
            <a:lvl1pPr marL="0" indent="0" algn="ctr">
              <a:buNone/>
              <a:defRPr sz="220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on the film icon to insert video]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F92204-289D-4897-A24D-92B4E89E417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E42D3BA-5EF1-4DB6-ACB2-E19A79A4A64E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8A5764-43D8-49B1-8CCF-1E44D258B4F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A25ACE-65A6-48E3-AD24-12A240BC4B4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F9DC526-9754-7DE6-EAC5-B9EB6B6E3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F9C0347F-097D-6010-8D87-88D141F8B2F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A123D2E9-B2C7-255F-E578-0BCEF8C8BFC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5125" y="5792438"/>
            <a:ext cx="11460163" cy="298800"/>
          </a:xfrm>
          <a:prstGeom prst="rect">
            <a:avLst/>
          </a:prstGeom>
        </p:spPr>
        <p:txBody>
          <a:bodyPr wrap="square" lIns="0" tIns="72000" rIns="0" bIns="72000" anchor="b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 baseline="0"/>
            </a:lvl1pPr>
            <a:lvl2pPr marL="357542" indent="0">
              <a:buNone/>
              <a:defRPr sz="1067"/>
            </a:lvl2pPr>
            <a:lvl3pPr marL="719982" indent="0">
              <a:buNone/>
              <a:defRPr sz="1067"/>
            </a:lvl3pPr>
            <a:lvl4pPr marL="1081424" indent="0">
              <a:buNone/>
              <a:defRPr sz="1067"/>
            </a:lvl4pPr>
            <a:lvl5pPr marL="1439964" indent="0">
              <a:buNone/>
              <a:defRPr sz="1067"/>
            </a:lvl5pPr>
          </a:lstStyle>
          <a:p>
            <a:pPr lvl="0"/>
            <a:r>
              <a:rPr lang="en-GB"/>
              <a:t>Insert Source text here</a:t>
            </a:r>
            <a:endParaRPr lang="en-GB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3180677-148E-F381-0168-9327D51EF5CE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632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ideo Widescreen (16x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344A2-1C9C-FB10-07A8-CED6CF02745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Media Placeholder 5"/>
          <p:cNvSpPr>
            <a:spLocks noGrp="1" noChangeAspect="1"/>
          </p:cNvSpPr>
          <p:nvPr>
            <p:ph type="media" sz="quarter" idx="12" hasCustomPrompt="1"/>
          </p:nvPr>
        </p:nvSpPr>
        <p:spPr>
          <a:xfrm>
            <a:off x="242888" y="242888"/>
            <a:ext cx="11352439" cy="6384013"/>
          </a:xfrm>
          <a:prstGeom prst="roundRect">
            <a:avLst>
              <a:gd name="adj" fmla="val 272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108000" tIns="108000" bIns="1224000" anchor="ctr">
            <a:noAutofit/>
          </a:bodyPr>
          <a:lstStyle>
            <a:lvl1pPr marL="0" indent="0" algn="ctr">
              <a:buNone/>
              <a:defRPr sz="22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on the film icon to insert video]</a:t>
            </a:r>
          </a:p>
        </p:txBody>
      </p:sp>
    </p:spTree>
    <p:extLst>
      <p:ext uri="{BB962C8B-B14F-4D97-AF65-F5344CB8AC3E}">
        <p14:creationId xmlns:p14="http://schemas.microsoft.com/office/powerpoint/2010/main" val="321175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72451" y="1303338"/>
            <a:ext cx="3652838" cy="4787862"/>
          </a:xfrm>
          <a:prstGeom prst="roundRect">
            <a:avLst>
              <a:gd name="adj" fmla="val 47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180000" tIns="576000" bIns="72000" anchor="ctr">
            <a:noAutofit/>
          </a:bodyPr>
          <a:lstStyle>
            <a:lvl1pPr marL="0" indent="0" algn="ctr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here to insert image]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[The image can then be scaled within the frame by using the ‘Crop’ feature in the ‘Picture Format’ tab of the ribbon.</a:t>
            </a:r>
            <a:r>
              <a:rPr lang="en-US" dirty="0"/>
              <a:t> Right click on image to add/edit alt text</a:t>
            </a:r>
            <a:r>
              <a:rPr lang="en-GB" dirty="0"/>
              <a:t>]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65125" y="1304101"/>
            <a:ext cx="7554913" cy="4490737"/>
          </a:xfrm>
          <a:prstGeom prst="rect">
            <a:avLst/>
          </a:prstGeom>
        </p:spPr>
        <p:txBody>
          <a:bodyPr lIns="0" tIns="180000" rIns="0" bIns="180000">
            <a:noAutofit/>
          </a:bodyPr>
          <a:lstStyle>
            <a:lvl1pPr marL="359991" indent="-359991">
              <a:buClr>
                <a:schemeClr val="tx2"/>
              </a:buClr>
              <a:buFont typeface="Arial" panose="020B0604020202020204" pitchFamily="34" charset="0"/>
              <a:buChar char="•"/>
              <a:defRPr/>
            </a:lvl1pPr>
            <a:lvl2pPr marL="717533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2pPr>
            <a:lvl3pPr marL="1079973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3pPr>
            <a:lvl4pPr marL="1441415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4pPr>
            <a:lvl5pPr marL="1799955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5pPr>
          </a:lstStyle>
          <a:p>
            <a:pPr lvl="0"/>
            <a:r>
              <a:rPr lang="en-GB" dirty="0"/>
              <a:t>Click to enter text content.</a:t>
            </a:r>
            <a:br>
              <a:rPr lang="en-GB" dirty="0"/>
            </a:br>
            <a:r>
              <a:rPr lang="en-US" dirty="0"/>
              <a:t>If text content appears too large please reduce the size of the font.</a:t>
            </a:r>
            <a:endParaRPr lang="en-GB" dirty="0"/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1E8257-6B8C-4088-985E-4C3DCEE9DEB1}"/>
              </a:ext>
            </a:extLst>
          </p:cNvPr>
          <p:cNvSpPr>
            <a:spLocks noGrp="1"/>
          </p:cNvSpPr>
          <p:nvPr>
            <p:ph type="dt" sz="half" idx="28"/>
          </p:nvPr>
        </p:nvSpPr>
        <p:spPr/>
        <p:txBody>
          <a:bodyPr/>
          <a:lstStyle/>
          <a:p>
            <a:fld id="{E018087B-459D-4729-B449-CCF6702E8E13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002AE1-2317-4E5A-B166-4104FA8F071A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DFB4A4D5-34F7-4B9E-9971-87C022586B14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D9C632-48DD-68F1-C98B-0AA2BE39A14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65125" y="5792400"/>
            <a:ext cx="7555231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marL="357542" indent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719982" indent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1081424" indent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1439964" indent="0">
              <a:spcBef>
                <a:spcPts val="0"/>
              </a:spcBef>
              <a:spcAft>
                <a:spcPts val="0"/>
              </a:spcAft>
              <a:buNone/>
              <a:defRPr/>
            </a:lvl5pPr>
          </a:lstStyle>
          <a:p>
            <a:pPr lvl="0"/>
            <a:r>
              <a:rPr lang="en-US" dirty="0"/>
              <a:t>Insert Source text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75B623F-E1ED-BC6F-EAB9-2F7C7BB5A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05B934E4-D94D-494D-8E16-6927D2105C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34C03FD5-9F96-2D56-07D6-C43A8485D860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380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710E2EBD-4DBA-A411-89A3-C363C68F935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9607929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5" imgH="424" progId="TCLayout.ActiveDocument.1">
                  <p:embed/>
                </p:oleObj>
              </mc:Choice>
              <mc:Fallback>
                <p:oleObj name="think-cell Slide" r:id="rId3" imgW="425" imgH="424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710E2EBD-4DBA-A411-89A3-C363C68F93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65125" y="1303338"/>
            <a:ext cx="3652838" cy="4489062"/>
          </a:xfrm>
          <a:prstGeom prst="rect">
            <a:avLst/>
          </a:prstGeom>
        </p:spPr>
        <p:txBody>
          <a:bodyPr lIns="0" tIns="180000" rIns="0" bIns="180000">
            <a:noAutofit/>
          </a:bodyPr>
          <a:lstStyle>
            <a:lvl1pPr marL="0" indent="0">
              <a:buNone/>
              <a:defRPr sz="2200"/>
            </a:lvl1pPr>
          </a:lstStyle>
          <a:p>
            <a:pPr lvl="0"/>
            <a:r>
              <a:rPr lang="en-GB" dirty="0"/>
              <a:t>Click to enter text content.</a:t>
            </a:r>
            <a:br>
              <a:rPr lang="en-GB" dirty="0"/>
            </a:br>
            <a:r>
              <a:rPr lang="en-US" dirty="0"/>
              <a:t>If text content appears too large please reduce the size of the font.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120E7F-C0E1-48FE-9205-5741B91C8E6F}"/>
              </a:ext>
            </a:extLst>
          </p:cNvPr>
          <p:cNvSpPr>
            <a:spLocks noGrp="1"/>
          </p:cNvSpPr>
          <p:nvPr>
            <p:ph type="dt" sz="half" idx="28"/>
          </p:nvPr>
        </p:nvSpPr>
        <p:spPr/>
        <p:txBody>
          <a:bodyPr/>
          <a:lstStyle/>
          <a:p>
            <a:fld id="{E9163369-E20E-4F1F-9100-6DD4DDB346C3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C227CF-7C01-4C8F-A012-E6EC9EFFB1B0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D4743C-0184-4AE6-8901-D4C4FE13116A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E219C323-6E00-D14B-433A-AFFED48030D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70375" y="1303337"/>
            <a:ext cx="7554913" cy="4788000"/>
          </a:xfrm>
          <a:custGeom>
            <a:avLst/>
            <a:gdLst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26638 w 7554913"/>
              <a:gd name="connsiteY8" fmla="*/ 1402309 h 4788000"/>
              <a:gd name="connsiteX9" fmla="*/ 807326 w 7554913"/>
              <a:gd name="connsiteY9" fmla="*/ 937371 h 4788000"/>
              <a:gd name="connsiteX10" fmla="*/ 850924 w 7554913"/>
              <a:gd name="connsiteY10" fmla="*/ 893772 h 4788000"/>
              <a:gd name="connsiteX11" fmla="*/ 850924 w 7554913"/>
              <a:gd name="connsiteY11" fmla="*/ 639447 h 4788000"/>
              <a:gd name="connsiteX12" fmla="*/ 1360669 w 7554913"/>
              <a:gd name="connsiteY12" fmla="*/ 12872 h 4788000"/>
              <a:gd name="connsiteX13" fmla="*/ 1482160 w 7554913"/>
              <a:gd name="connsiteY13" fmla="*/ 815 h 4788000"/>
              <a:gd name="connsiteX14" fmla="*/ 1697038 w 7554913"/>
              <a:gd name="connsiteY14" fmla="*/ 815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4892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5527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5527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  <a:gd name="connsiteX0" fmla="*/ 1697038 w 7554913"/>
              <a:gd name="connsiteY0" fmla="*/ 0 h 4788000"/>
              <a:gd name="connsiteX1" fmla="*/ 7378379 w 7554913"/>
              <a:gd name="connsiteY1" fmla="*/ 0 h 4788000"/>
              <a:gd name="connsiteX2" fmla="*/ 7554913 w 7554913"/>
              <a:gd name="connsiteY2" fmla="*/ 176534 h 4788000"/>
              <a:gd name="connsiteX3" fmla="*/ 7554913 w 7554913"/>
              <a:gd name="connsiteY3" fmla="*/ 4611466 h 4788000"/>
              <a:gd name="connsiteX4" fmla="*/ 7378379 w 7554913"/>
              <a:gd name="connsiteY4" fmla="*/ 4788000 h 4788000"/>
              <a:gd name="connsiteX5" fmla="*/ 176534 w 7554913"/>
              <a:gd name="connsiteY5" fmla="*/ 4788000 h 4788000"/>
              <a:gd name="connsiteX6" fmla="*/ 0 w 7554913"/>
              <a:gd name="connsiteY6" fmla="*/ 4611466 h 4788000"/>
              <a:gd name="connsiteX7" fmla="*/ 0 w 7554913"/>
              <a:gd name="connsiteY7" fmla="*/ 1552711 h 4788000"/>
              <a:gd name="connsiteX8" fmla="*/ 807326 w 7554913"/>
              <a:gd name="connsiteY8" fmla="*/ 937371 h 4788000"/>
              <a:gd name="connsiteX9" fmla="*/ 850924 w 7554913"/>
              <a:gd name="connsiteY9" fmla="*/ 893772 h 4788000"/>
              <a:gd name="connsiteX10" fmla="*/ 850924 w 7554913"/>
              <a:gd name="connsiteY10" fmla="*/ 639447 h 4788000"/>
              <a:gd name="connsiteX11" fmla="*/ 1360669 w 7554913"/>
              <a:gd name="connsiteY11" fmla="*/ 12872 h 4788000"/>
              <a:gd name="connsiteX12" fmla="*/ 1482160 w 7554913"/>
              <a:gd name="connsiteY12" fmla="*/ 815 h 4788000"/>
              <a:gd name="connsiteX13" fmla="*/ 1697038 w 7554913"/>
              <a:gd name="connsiteY13" fmla="*/ 815 h 4788000"/>
              <a:gd name="connsiteX14" fmla="*/ 1697038 w 7554913"/>
              <a:gd name="connsiteY14" fmla="*/ 0 h 478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554913" h="4788000">
                <a:moveTo>
                  <a:pt x="1697038" y="0"/>
                </a:moveTo>
                <a:lnTo>
                  <a:pt x="7378379" y="0"/>
                </a:lnTo>
                <a:cubicBezTo>
                  <a:pt x="7475876" y="0"/>
                  <a:pt x="7554913" y="79037"/>
                  <a:pt x="7554913" y="176534"/>
                </a:cubicBezTo>
                <a:lnTo>
                  <a:pt x="7554913" y="4611466"/>
                </a:lnTo>
                <a:cubicBezTo>
                  <a:pt x="7554913" y="4708963"/>
                  <a:pt x="7475876" y="4788000"/>
                  <a:pt x="7378379" y="4788000"/>
                </a:cubicBezTo>
                <a:lnTo>
                  <a:pt x="176534" y="4788000"/>
                </a:lnTo>
                <a:cubicBezTo>
                  <a:pt x="79037" y="4788000"/>
                  <a:pt x="0" y="4708963"/>
                  <a:pt x="0" y="4611466"/>
                </a:cubicBezTo>
                <a:lnTo>
                  <a:pt x="0" y="1552711"/>
                </a:lnTo>
                <a:cubicBezTo>
                  <a:pt x="8759" y="1063964"/>
                  <a:pt x="590287" y="923198"/>
                  <a:pt x="807326" y="937371"/>
                </a:cubicBezTo>
                <a:cubicBezTo>
                  <a:pt x="836392" y="937371"/>
                  <a:pt x="850924" y="915573"/>
                  <a:pt x="850924" y="893772"/>
                </a:cubicBezTo>
                <a:lnTo>
                  <a:pt x="850924" y="639447"/>
                </a:lnTo>
                <a:cubicBezTo>
                  <a:pt x="850924" y="327898"/>
                  <a:pt x="1067897" y="71983"/>
                  <a:pt x="1360669" y="12872"/>
                </a:cubicBezTo>
                <a:lnTo>
                  <a:pt x="1482160" y="815"/>
                </a:lnTo>
                <a:lnTo>
                  <a:pt x="1697038" y="815"/>
                </a:lnTo>
                <a:lnTo>
                  <a:pt x="1697038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72000" tIns="216000" rIns="72000" bIns="72000" anchor="ctr">
            <a:noAutofit/>
          </a:bodyPr>
          <a:lstStyle>
            <a:lvl1pPr marL="0" indent="0" algn="ctr">
              <a:buNone/>
              <a:defRPr sz="22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here to insert image]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[</a:t>
            </a:r>
            <a:r>
              <a:rPr lang="en-US" dirty="0"/>
              <a:t>The image can then be scaled within the frame by using the ‘Crop’ feature in the ‘Picture Format’ tab of the ribbon. Right click on image to add/edit alt text</a:t>
            </a:r>
            <a:r>
              <a:rPr lang="en-GB" dirty="0"/>
              <a:t>]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7407D7-26D4-4453-5DC7-A7011EC7E21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65126" y="5792400"/>
            <a:ext cx="3653156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marL="357542" indent="0">
              <a:buNone/>
              <a:defRPr/>
            </a:lvl2pPr>
            <a:lvl3pPr marL="719982" indent="0">
              <a:buNone/>
              <a:defRPr/>
            </a:lvl3pPr>
            <a:lvl4pPr marL="1081424" indent="0">
              <a:buNone/>
              <a:defRPr/>
            </a:lvl4pPr>
            <a:lvl5pPr marL="1439964" indent="0">
              <a:buNone/>
              <a:defRPr/>
            </a:lvl5pPr>
          </a:lstStyle>
          <a:p>
            <a:pPr lvl="0"/>
            <a:r>
              <a:rPr lang="en-US" dirty="0"/>
              <a:t>Insert Source text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2B84926-EEA3-D13A-C1FB-3FEC18A73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 vert="horz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E1464933-1F00-DED1-00C8-C81A38AE38F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2DCCF40-1773-437E-7AB4-DDD201CB4D42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948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65125" y="1303338"/>
            <a:ext cx="3652838" cy="4489062"/>
          </a:xfrm>
          <a:prstGeom prst="rect">
            <a:avLst/>
          </a:prstGeom>
        </p:spPr>
        <p:txBody>
          <a:bodyPr lIns="0" tIns="180000" rIns="0" bIns="180000">
            <a:noAutofit/>
          </a:bodyPr>
          <a:lstStyle>
            <a:lvl1pPr marL="0" indent="0">
              <a:buNone/>
              <a:defRPr sz="2200"/>
            </a:lvl1pPr>
          </a:lstStyle>
          <a:p>
            <a:pPr lvl="0"/>
            <a:r>
              <a:rPr lang="en-GB" dirty="0"/>
              <a:t>Click to enter text content.</a:t>
            </a:r>
            <a:br>
              <a:rPr lang="en-GB" dirty="0"/>
            </a:br>
            <a:r>
              <a:rPr lang="en-US" dirty="0"/>
              <a:t>If text content appears too large please reduce the size of the font.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120E7F-C0E1-48FE-9205-5741B91C8E6F}"/>
              </a:ext>
            </a:extLst>
          </p:cNvPr>
          <p:cNvSpPr>
            <a:spLocks noGrp="1"/>
          </p:cNvSpPr>
          <p:nvPr>
            <p:ph type="dt" sz="half" idx="28"/>
          </p:nvPr>
        </p:nvSpPr>
        <p:spPr/>
        <p:txBody>
          <a:bodyPr/>
          <a:lstStyle/>
          <a:p>
            <a:fld id="{B729584D-3365-47B8-9AC0-24723AB0A2D0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C227CF-7C01-4C8F-A012-E6EC9EFFB1B0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D4743C-0184-4AE6-8901-D4C4FE13116A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78DB8D52-5A42-AF02-A231-C38CC50C6F7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70375" y="1303337"/>
            <a:ext cx="7554913" cy="4787900"/>
          </a:xfrm>
          <a:custGeom>
            <a:avLst/>
            <a:gdLst>
              <a:gd name="connsiteX0" fmla="*/ 176482 w 7554913"/>
              <a:gd name="connsiteY0" fmla="*/ 0 h 4787900"/>
              <a:gd name="connsiteX1" fmla="*/ 7378431 w 7554913"/>
              <a:gd name="connsiteY1" fmla="*/ 0 h 4787900"/>
              <a:gd name="connsiteX2" fmla="*/ 7554913 w 7554913"/>
              <a:gd name="connsiteY2" fmla="*/ 176482 h 4787900"/>
              <a:gd name="connsiteX3" fmla="*/ 7554913 w 7554913"/>
              <a:gd name="connsiteY3" fmla="*/ 4611418 h 4787900"/>
              <a:gd name="connsiteX4" fmla="*/ 7378431 w 7554913"/>
              <a:gd name="connsiteY4" fmla="*/ 4787900 h 4787900"/>
              <a:gd name="connsiteX5" fmla="*/ 176482 w 7554913"/>
              <a:gd name="connsiteY5" fmla="*/ 4787900 h 4787900"/>
              <a:gd name="connsiteX6" fmla="*/ 0 w 7554913"/>
              <a:gd name="connsiteY6" fmla="*/ 4611418 h 4787900"/>
              <a:gd name="connsiteX7" fmla="*/ 0 w 7554913"/>
              <a:gd name="connsiteY7" fmla="*/ 2799479 h 4787900"/>
              <a:gd name="connsiteX8" fmla="*/ 3012 w 7554913"/>
              <a:gd name="connsiteY8" fmla="*/ 2763995 h 4787900"/>
              <a:gd name="connsiteX9" fmla="*/ 415133 w 7554913"/>
              <a:gd name="connsiteY9" fmla="*/ 2402680 h 4787900"/>
              <a:gd name="connsiteX10" fmla="*/ 415133 w 7554913"/>
              <a:gd name="connsiteY10" fmla="*/ 2385217 h 4787900"/>
              <a:gd name="connsiteX11" fmla="*/ 3012 w 7554913"/>
              <a:gd name="connsiteY11" fmla="*/ 2023907 h 4787900"/>
              <a:gd name="connsiteX12" fmla="*/ 0 w 7554913"/>
              <a:gd name="connsiteY12" fmla="*/ 1988423 h 4787900"/>
              <a:gd name="connsiteX13" fmla="*/ 0 w 7554913"/>
              <a:gd name="connsiteY13" fmla="*/ 176482 h 4787900"/>
              <a:gd name="connsiteX14" fmla="*/ 176482 w 7554913"/>
              <a:gd name="connsiteY14" fmla="*/ 0 h 4787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554913" h="4787900">
                <a:moveTo>
                  <a:pt x="176482" y="0"/>
                </a:moveTo>
                <a:lnTo>
                  <a:pt x="7378431" y="0"/>
                </a:lnTo>
                <a:cubicBezTo>
                  <a:pt x="7475899" y="0"/>
                  <a:pt x="7554913" y="79014"/>
                  <a:pt x="7554913" y="176482"/>
                </a:cubicBezTo>
                <a:lnTo>
                  <a:pt x="7554913" y="4611418"/>
                </a:lnTo>
                <a:cubicBezTo>
                  <a:pt x="7554913" y="4708886"/>
                  <a:pt x="7475899" y="4787900"/>
                  <a:pt x="7378431" y="4787900"/>
                </a:cubicBezTo>
                <a:lnTo>
                  <a:pt x="176482" y="4787900"/>
                </a:lnTo>
                <a:cubicBezTo>
                  <a:pt x="79014" y="4787900"/>
                  <a:pt x="0" y="4708886"/>
                  <a:pt x="0" y="4611418"/>
                </a:cubicBezTo>
                <a:lnTo>
                  <a:pt x="0" y="2799479"/>
                </a:lnTo>
                <a:lnTo>
                  <a:pt x="3012" y="2763995"/>
                </a:lnTo>
                <a:cubicBezTo>
                  <a:pt x="35433" y="2581833"/>
                  <a:pt x="179824" y="2466853"/>
                  <a:pt x="415133" y="2402680"/>
                </a:cubicBezTo>
                <a:cubicBezTo>
                  <a:pt x="425612" y="2399188"/>
                  <a:pt x="425612" y="2388709"/>
                  <a:pt x="415133" y="2385217"/>
                </a:cubicBezTo>
                <a:cubicBezTo>
                  <a:pt x="179824" y="2321043"/>
                  <a:pt x="35433" y="2206068"/>
                  <a:pt x="3012" y="2023907"/>
                </a:cubicBezTo>
                <a:lnTo>
                  <a:pt x="0" y="1988423"/>
                </a:lnTo>
                <a:lnTo>
                  <a:pt x="0" y="176482"/>
                </a:lnTo>
                <a:cubicBezTo>
                  <a:pt x="0" y="79014"/>
                  <a:pt x="79014" y="0"/>
                  <a:pt x="17648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72000" tIns="216000" rIns="72000" bIns="72000" anchor="ctr">
            <a:noAutofit/>
          </a:bodyPr>
          <a:lstStyle>
            <a:lvl1pPr marL="0" indent="0" algn="ctr">
              <a:buNone/>
              <a:defRPr sz="22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here to insert image]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[</a:t>
            </a:r>
            <a:r>
              <a:rPr lang="en-US" dirty="0"/>
              <a:t>The image can then be scaled within the frame by using the ‘Crop’ feature in the ‘Picture Format’ tab of the ribbon. Right click on image to add/edit alt text</a:t>
            </a:r>
            <a:r>
              <a:rPr lang="en-GB" dirty="0"/>
              <a:t>]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7407D7-26D4-4453-5DC7-A7011EC7E21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65126" y="5792400"/>
            <a:ext cx="3653156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marL="357542" indent="0">
              <a:buNone/>
              <a:defRPr/>
            </a:lvl2pPr>
            <a:lvl3pPr marL="719982" indent="0">
              <a:buNone/>
              <a:defRPr/>
            </a:lvl3pPr>
            <a:lvl4pPr marL="1081424" indent="0">
              <a:buNone/>
              <a:defRPr/>
            </a:lvl4pPr>
            <a:lvl5pPr marL="1439964" indent="0">
              <a:buNone/>
              <a:defRPr/>
            </a:lvl5pPr>
          </a:lstStyle>
          <a:p>
            <a:pPr lvl="0"/>
            <a:r>
              <a:rPr lang="en-US" dirty="0"/>
              <a:t>Insert Source text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744E32-9E6E-5A11-A7A0-D8AFCFEDB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89AF8F91-23D2-DD88-482D-7FAFF27C51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FB64EB2-7F66-5CCC-3945-F5156896877F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619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CDFB8F13-AB38-63DB-D1F1-86B6EF73DD2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72451" y="242888"/>
            <a:ext cx="3652838" cy="5848312"/>
          </a:xfrm>
          <a:custGeom>
            <a:avLst/>
            <a:gdLst>
              <a:gd name="connsiteX0" fmla="*/ 190569 w 3652838"/>
              <a:gd name="connsiteY0" fmla="*/ 0 h 5848312"/>
              <a:gd name="connsiteX1" fmla="*/ 3462269 w 3652838"/>
              <a:gd name="connsiteY1" fmla="*/ 0 h 5848312"/>
              <a:gd name="connsiteX2" fmla="*/ 3652838 w 3652838"/>
              <a:gd name="connsiteY2" fmla="*/ 190569 h 5848312"/>
              <a:gd name="connsiteX3" fmla="*/ 3652838 w 3652838"/>
              <a:gd name="connsiteY3" fmla="*/ 5657743 h 5848312"/>
              <a:gd name="connsiteX4" fmla="*/ 3462269 w 3652838"/>
              <a:gd name="connsiteY4" fmla="*/ 5848312 h 5848312"/>
              <a:gd name="connsiteX5" fmla="*/ 190569 w 3652838"/>
              <a:gd name="connsiteY5" fmla="*/ 5848312 h 5848312"/>
              <a:gd name="connsiteX6" fmla="*/ 0 w 3652838"/>
              <a:gd name="connsiteY6" fmla="*/ 5657743 h 5848312"/>
              <a:gd name="connsiteX7" fmla="*/ 0 w 3652838"/>
              <a:gd name="connsiteY7" fmla="*/ 3402065 h 5848312"/>
              <a:gd name="connsiteX8" fmla="*/ 7373 w 3652838"/>
              <a:gd name="connsiteY8" fmla="*/ 3315183 h 5848312"/>
              <a:gd name="connsiteX9" fmla="*/ 442863 w 3652838"/>
              <a:gd name="connsiteY9" fmla="*/ 2933380 h 5848312"/>
              <a:gd name="connsiteX10" fmla="*/ 442863 w 3652838"/>
              <a:gd name="connsiteY10" fmla="*/ 2914928 h 5848312"/>
              <a:gd name="connsiteX11" fmla="*/ 7373 w 3652838"/>
              <a:gd name="connsiteY11" fmla="*/ 2533130 h 5848312"/>
              <a:gd name="connsiteX12" fmla="*/ 0 w 3652838"/>
              <a:gd name="connsiteY12" fmla="*/ 2446249 h 5848312"/>
              <a:gd name="connsiteX13" fmla="*/ 0 w 3652838"/>
              <a:gd name="connsiteY13" fmla="*/ 190569 h 5848312"/>
              <a:gd name="connsiteX14" fmla="*/ 190569 w 3652838"/>
              <a:gd name="connsiteY14" fmla="*/ 0 h 5848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52838" h="5848312">
                <a:moveTo>
                  <a:pt x="190569" y="0"/>
                </a:moveTo>
                <a:lnTo>
                  <a:pt x="3462269" y="0"/>
                </a:lnTo>
                <a:cubicBezTo>
                  <a:pt x="3567517" y="0"/>
                  <a:pt x="3652838" y="85321"/>
                  <a:pt x="3652838" y="190569"/>
                </a:cubicBezTo>
                <a:lnTo>
                  <a:pt x="3652838" y="5657743"/>
                </a:lnTo>
                <a:cubicBezTo>
                  <a:pt x="3652838" y="5762991"/>
                  <a:pt x="3567517" y="5848312"/>
                  <a:pt x="3462269" y="5848312"/>
                </a:cubicBezTo>
                <a:lnTo>
                  <a:pt x="190569" y="5848312"/>
                </a:lnTo>
                <a:cubicBezTo>
                  <a:pt x="85321" y="5848312"/>
                  <a:pt x="0" y="5762991"/>
                  <a:pt x="0" y="5657743"/>
                </a:cubicBezTo>
                <a:lnTo>
                  <a:pt x="0" y="3402065"/>
                </a:lnTo>
                <a:lnTo>
                  <a:pt x="7373" y="3315183"/>
                </a:lnTo>
                <a:cubicBezTo>
                  <a:pt x="41632" y="3122692"/>
                  <a:pt x="194211" y="3001193"/>
                  <a:pt x="442863" y="2933380"/>
                </a:cubicBezTo>
                <a:cubicBezTo>
                  <a:pt x="453936" y="2929691"/>
                  <a:pt x="453936" y="2918617"/>
                  <a:pt x="442863" y="2914928"/>
                </a:cubicBezTo>
                <a:cubicBezTo>
                  <a:pt x="194211" y="2847115"/>
                  <a:pt x="41632" y="2725620"/>
                  <a:pt x="7373" y="2533130"/>
                </a:cubicBezTo>
                <a:lnTo>
                  <a:pt x="0" y="2446249"/>
                </a:lnTo>
                <a:lnTo>
                  <a:pt x="0" y="190569"/>
                </a:lnTo>
                <a:cubicBezTo>
                  <a:pt x="0" y="85321"/>
                  <a:pt x="85321" y="0"/>
                  <a:pt x="1905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108000" tIns="576000" rIns="108000" bIns="72000" anchor="ctr">
            <a:noAutofit/>
          </a:bodyPr>
          <a:lstStyle>
            <a:lvl1pPr marL="0" indent="0" algn="ctr">
              <a:buNone/>
              <a:defRPr sz="22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here to insert image]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[</a:t>
            </a:r>
            <a:r>
              <a:rPr lang="en-US" dirty="0"/>
              <a:t>The image can then be scaled within the frame by using the ‘Crop’ feature in the ‘Picture Format’ tab of the ribbon. Right click on image to add/edit alt text]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65125" y="1304101"/>
            <a:ext cx="7554913" cy="4490737"/>
          </a:xfrm>
          <a:prstGeom prst="rect">
            <a:avLst/>
          </a:prstGeom>
        </p:spPr>
        <p:txBody>
          <a:bodyPr lIns="0" tIns="180000" rIns="0" bIns="180000">
            <a:noAutofit/>
          </a:bodyPr>
          <a:lstStyle>
            <a:lvl1pPr marL="359991" indent="-359991">
              <a:buClr>
                <a:schemeClr val="tx2"/>
              </a:buClr>
              <a:buFont typeface="Arial" panose="020B0604020202020204" pitchFamily="34" charset="0"/>
              <a:buChar char="•"/>
              <a:defRPr/>
            </a:lvl1pPr>
            <a:lvl2pPr marL="717533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2pPr>
            <a:lvl3pPr marL="1079973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3pPr>
            <a:lvl4pPr marL="1441415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4pPr>
            <a:lvl5pPr marL="1799955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5pPr>
          </a:lstStyle>
          <a:p>
            <a:pPr lvl="0"/>
            <a:r>
              <a:rPr lang="en-GB" dirty="0"/>
              <a:t>Click to enter text content.</a:t>
            </a:r>
            <a:br>
              <a:rPr lang="en-GB" dirty="0"/>
            </a:br>
            <a:r>
              <a:rPr lang="en-US" dirty="0"/>
              <a:t>If text content appears too large please reduce the size of the font.</a:t>
            </a:r>
            <a:endParaRPr lang="en-GB" dirty="0"/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1E8257-6B8C-4088-985E-4C3DCEE9DEB1}"/>
              </a:ext>
            </a:extLst>
          </p:cNvPr>
          <p:cNvSpPr>
            <a:spLocks noGrp="1"/>
          </p:cNvSpPr>
          <p:nvPr>
            <p:ph type="dt" sz="half" idx="28"/>
          </p:nvPr>
        </p:nvSpPr>
        <p:spPr/>
        <p:txBody>
          <a:bodyPr/>
          <a:lstStyle/>
          <a:p>
            <a:fld id="{E018087B-459D-4729-B449-CCF6702E8E13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002AE1-2317-4E5A-B166-4104FA8F071A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DFB4A4D5-34F7-4B9E-9971-87C022586B14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D9C632-48DD-68F1-C98B-0AA2BE39A14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65125" y="5792400"/>
            <a:ext cx="7555231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marL="357542" indent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719982" indent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1081424" indent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1439964" indent="0">
              <a:spcBef>
                <a:spcPts val="0"/>
              </a:spcBef>
              <a:spcAft>
                <a:spcPts val="0"/>
              </a:spcAft>
              <a:buNone/>
              <a:defRPr/>
            </a:lvl5pPr>
          </a:lstStyle>
          <a:p>
            <a:pPr lvl="0"/>
            <a:r>
              <a:rPr lang="en-US" dirty="0"/>
              <a:t>Insert Source text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102126E-B6A8-2921-6EF1-1AB371E2B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6" y="242888"/>
            <a:ext cx="7554912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475D3A0-2D66-AC67-134B-77A55D269B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7554913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21FF2E9-41D3-FCB0-8100-2CB5AD7B0637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737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C1E2B43-F98E-82F3-DBAA-FC13402D7C7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70375" y="242888"/>
            <a:ext cx="7554914" cy="5848312"/>
          </a:xfrm>
          <a:custGeom>
            <a:avLst/>
            <a:gdLst>
              <a:gd name="connsiteX0" fmla="*/ 2145019 w 7554914"/>
              <a:gd name="connsiteY0" fmla="*/ 0 h 5848312"/>
              <a:gd name="connsiteX1" fmla="*/ 7370751 w 7554914"/>
              <a:gd name="connsiteY1" fmla="*/ 0 h 5848312"/>
              <a:gd name="connsiteX2" fmla="*/ 7554914 w 7554914"/>
              <a:gd name="connsiteY2" fmla="*/ 184163 h 5848312"/>
              <a:gd name="connsiteX3" fmla="*/ 7554914 w 7554914"/>
              <a:gd name="connsiteY3" fmla="*/ 5664149 h 5848312"/>
              <a:gd name="connsiteX4" fmla="*/ 7370751 w 7554914"/>
              <a:gd name="connsiteY4" fmla="*/ 5848312 h 5848312"/>
              <a:gd name="connsiteX5" fmla="*/ 184163 w 7554914"/>
              <a:gd name="connsiteY5" fmla="*/ 5848312 h 5848312"/>
              <a:gd name="connsiteX6" fmla="*/ 0 w 7554914"/>
              <a:gd name="connsiteY6" fmla="*/ 5664149 h 5848312"/>
              <a:gd name="connsiteX7" fmla="*/ 0 w 7554914"/>
              <a:gd name="connsiteY7" fmla="*/ 2161063 h 5848312"/>
              <a:gd name="connsiteX8" fmla="*/ 38324 w 7554914"/>
              <a:gd name="connsiteY8" fmla="*/ 2036037 h 5848312"/>
              <a:gd name="connsiteX9" fmla="*/ 1172960 w 7554914"/>
              <a:gd name="connsiteY9" fmla="*/ 1360305 h 5848312"/>
              <a:gd name="connsiteX10" fmla="*/ 1236325 w 7554914"/>
              <a:gd name="connsiteY10" fmla="*/ 1296939 h 5848312"/>
              <a:gd name="connsiteX11" fmla="*/ 1236325 w 7554914"/>
              <a:gd name="connsiteY11" fmla="*/ 927309 h 5848312"/>
              <a:gd name="connsiteX12" fmla="*/ 1977178 w 7554914"/>
              <a:gd name="connsiteY12" fmla="*/ 16657 h 5848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554914" h="5848312">
                <a:moveTo>
                  <a:pt x="2145019" y="0"/>
                </a:moveTo>
                <a:lnTo>
                  <a:pt x="7370751" y="0"/>
                </a:lnTo>
                <a:cubicBezTo>
                  <a:pt x="7472461" y="0"/>
                  <a:pt x="7554914" y="82453"/>
                  <a:pt x="7554914" y="184163"/>
                </a:cubicBezTo>
                <a:lnTo>
                  <a:pt x="7554914" y="5664149"/>
                </a:lnTo>
                <a:cubicBezTo>
                  <a:pt x="7554914" y="5765859"/>
                  <a:pt x="7472461" y="5848312"/>
                  <a:pt x="7370751" y="5848312"/>
                </a:cubicBezTo>
                <a:lnTo>
                  <a:pt x="184163" y="5848312"/>
                </a:lnTo>
                <a:cubicBezTo>
                  <a:pt x="82453" y="5848312"/>
                  <a:pt x="0" y="5765859"/>
                  <a:pt x="0" y="5664149"/>
                </a:cubicBezTo>
                <a:lnTo>
                  <a:pt x="0" y="2161063"/>
                </a:lnTo>
                <a:lnTo>
                  <a:pt x="38324" y="2036037"/>
                </a:lnTo>
                <a:cubicBezTo>
                  <a:pt x="232381" y="1588024"/>
                  <a:pt x="681881" y="1376146"/>
                  <a:pt x="1172960" y="1360305"/>
                </a:cubicBezTo>
                <a:cubicBezTo>
                  <a:pt x="1215204" y="1360305"/>
                  <a:pt x="1236325" y="1328624"/>
                  <a:pt x="1236325" y="1296939"/>
                </a:cubicBezTo>
                <a:lnTo>
                  <a:pt x="1236325" y="927309"/>
                </a:lnTo>
                <a:cubicBezTo>
                  <a:pt x="1236325" y="474509"/>
                  <a:pt x="1551669" y="102568"/>
                  <a:pt x="1977178" y="1665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180000" tIns="576000" bIns="72000" anchor="ctr">
            <a:noAutofit/>
          </a:bodyPr>
          <a:lstStyle>
            <a:lvl1pPr marL="0" indent="0" algn="ctr">
              <a:buNone/>
              <a:defRPr sz="22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here to insert image]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[</a:t>
            </a:r>
            <a:r>
              <a:rPr lang="en-US" dirty="0"/>
              <a:t>The image can then be scaled within the frame by using the ‘Crop’ feature in the ‘Picture Format’ tab of the ribbon. Right click on image to add/edit alt text</a:t>
            </a:r>
            <a:r>
              <a:rPr lang="en-GB" dirty="0"/>
              <a:t>]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65126" y="1304101"/>
            <a:ext cx="3652839" cy="4490737"/>
          </a:xfrm>
          <a:prstGeom prst="rect">
            <a:avLst/>
          </a:prstGeom>
        </p:spPr>
        <p:txBody>
          <a:bodyPr lIns="0" tIns="180000" rIns="0" bIns="180000">
            <a:noAutofit/>
          </a:bodyPr>
          <a:lstStyle>
            <a:lvl1pPr marL="359991" indent="-359991">
              <a:buClr>
                <a:schemeClr val="tx2"/>
              </a:buClr>
              <a:buFont typeface="Arial" panose="020B0604020202020204" pitchFamily="34" charset="0"/>
              <a:buChar char="•"/>
              <a:defRPr/>
            </a:lvl1pPr>
            <a:lvl2pPr marL="717533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2pPr>
            <a:lvl3pPr marL="1079973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3pPr>
            <a:lvl4pPr marL="1441415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4pPr>
            <a:lvl5pPr marL="1799955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5pPr>
          </a:lstStyle>
          <a:p>
            <a:pPr lvl="0"/>
            <a:r>
              <a:rPr lang="en-GB" dirty="0"/>
              <a:t>Click to enter text content.</a:t>
            </a:r>
            <a:br>
              <a:rPr lang="en-GB" dirty="0"/>
            </a:br>
            <a:r>
              <a:rPr lang="en-US" dirty="0"/>
              <a:t>If text content appears too large please reduce the size of the font.</a:t>
            </a:r>
            <a:endParaRPr lang="en-GB" dirty="0"/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1E8257-6B8C-4088-985E-4C3DCEE9DEB1}"/>
              </a:ext>
            </a:extLst>
          </p:cNvPr>
          <p:cNvSpPr>
            <a:spLocks noGrp="1"/>
          </p:cNvSpPr>
          <p:nvPr>
            <p:ph type="dt" sz="half" idx="28"/>
          </p:nvPr>
        </p:nvSpPr>
        <p:spPr/>
        <p:txBody>
          <a:bodyPr/>
          <a:lstStyle/>
          <a:p>
            <a:fld id="{E018087B-459D-4729-B449-CCF6702E8E13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002AE1-2317-4E5A-B166-4104FA8F071A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DFB4A4D5-34F7-4B9E-9971-87C022586B14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D9C632-48DD-68F1-C98B-0AA2BE39A14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65126" y="5792400"/>
            <a:ext cx="3652993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marL="357542" indent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719982" indent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1081424" indent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1439964" indent="0">
              <a:spcBef>
                <a:spcPts val="0"/>
              </a:spcBef>
              <a:spcAft>
                <a:spcPts val="0"/>
              </a:spcAft>
              <a:buNone/>
              <a:defRPr/>
            </a:lvl5pPr>
          </a:lstStyle>
          <a:p>
            <a:pPr lvl="0"/>
            <a:r>
              <a:rPr lang="en-US" dirty="0"/>
              <a:t>Insert Source text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08CFF33-B49E-9711-53F9-19D0CC0A16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126" y="242888"/>
            <a:ext cx="3905250" cy="43088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FA3CE1FB-D5F5-92E1-9D34-DB8E8889C90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3905250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B91AF96-43AB-49E0-5AA2-71826DA96391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785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with Sub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65125" y="2100262"/>
            <a:ext cx="3652838" cy="3692137"/>
          </a:xfrm>
          <a:prstGeom prst="rect">
            <a:avLst/>
          </a:prstGeom>
        </p:spPr>
        <p:txBody>
          <a:bodyPr lIns="0" tIns="180000" rIns="0" bIns="180000">
            <a:noAutofit/>
          </a:bodyPr>
          <a:lstStyle>
            <a:lvl1pPr marL="0" indent="0">
              <a:buNone/>
              <a:defRPr sz="2200"/>
            </a:lvl1pPr>
          </a:lstStyle>
          <a:p>
            <a:pPr lvl="0"/>
            <a:r>
              <a:rPr lang="en-GB" dirty="0"/>
              <a:t>Click to enter text content.</a:t>
            </a:r>
            <a:br>
              <a:rPr lang="en-GB" dirty="0"/>
            </a:br>
            <a:r>
              <a:rPr lang="en-US" dirty="0"/>
              <a:t>If text content appears too large please reduce the size of the font.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120E7F-C0E1-48FE-9205-5741B91C8E6F}"/>
              </a:ext>
            </a:extLst>
          </p:cNvPr>
          <p:cNvSpPr>
            <a:spLocks noGrp="1"/>
          </p:cNvSpPr>
          <p:nvPr>
            <p:ph type="dt" sz="half" idx="28"/>
          </p:nvPr>
        </p:nvSpPr>
        <p:spPr/>
        <p:txBody>
          <a:bodyPr/>
          <a:lstStyle/>
          <a:p>
            <a:fld id="{2DC6169B-19DB-4994-BA6B-38503C57DC8A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C227CF-7C01-4C8F-A012-E6EC9EFFB1B0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D4743C-0184-4AE6-8901-D4C4FE13116A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7407D7-26D4-4453-5DC7-A7011EC7E21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65126" y="5792400"/>
            <a:ext cx="3653156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marL="357542" indent="0">
              <a:buNone/>
              <a:defRPr/>
            </a:lvl2pPr>
            <a:lvl3pPr marL="719982" indent="0">
              <a:buNone/>
              <a:defRPr/>
            </a:lvl3pPr>
            <a:lvl4pPr marL="1081424" indent="0">
              <a:buNone/>
              <a:defRPr/>
            </a:lvl4pPr>
            <a:lvl5pPr marL="1439964" indent="0">
              <a:buNone/>
              <a:defRPr/>
            </a:lvl5pPr>
          </a:lstStyle>
          <a:p>
            <a:pPr lvl="0"/>
            <a:r>
              <a:rPr lang="en-US" dirty="0"/>
              <a:t>Insert Source text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0FC42DF1-9B7E-9A5C-E40E-35292FD97B5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65126" y="1303338"/>
            <a:ext cx="3480970" cy="796925"/>
          </a:xfrm>
        </p:spPr>
        <p:txBody>
          <a:bodyPr lIns="0" tIns="72000" rIns="0" bIns="72000">
            <a:no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  <a:lvl2pPr marL="357542" indent="0">
              <a:buNone/>
              <a:defRPr/>
            </a:lvl2pPr>
            <a:lvl3pPr marL="719982" indent="0">
              <a:buNone/>
              <a:defRPr/>
            </a:lvl3pPr>
            <a:lvl4pPr marL="1081424" indent="0">
              <a:buNone/>
              <a:defRPr/>
            </a:lvl4pPr>
            <a:lvl5pPr marL="1439964" indent="0">
              <a:buNone/>
              <a:defRPr/>
            </a:lvl5pPr>
          </a:lstStyle>
          <a:p>
            <a:pPr lvl="0"/>
            <a:r>
              <a:rPr lang="en-US" dirty="0"/>
              <a:t>Click to edit subheading text</a:t>
            </a:r>
            <a:endParaRPr lang="en-GB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842A83F9-173D-2F5C-840B-653949B4C52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848179" y="1303337"/>
            <a:ext cx="7977108" cy="4787900"/>
          </a:xfrm>
          <a:custGeom>
            <a:avLst/>
            <a:gdLst>
              <a:gd name="connsiteX0" fmla="*/ 594703 w 7977108"/>
              <a:gd name="connsiteY0" fmla="*/ 0 h 4787900"/>
              <a:gd name="connsiteX1" fmla="*/ 7804600 w 7977108"/>
              <a:gd name="connsiteY1" fmla="*/ 0 h 4787900"/>
              <a:gd name="connsiteX2" fmla="*/ 7977108 w 7977108"/>
              <a:gd name="connsiteY2" fmla="*/ 172508 h 4787900"/>
              <a:gd name="connsiteX3" fmla="*/ 7977108 w 7977108"/>
              <a:gd name="connsiteY3" fmla="*/ 4615392 h 4787900"/>
              <a:gd name="connsiteX4" fmla="*/ 7804600 w 7977108"/>
              <a:gd name="connsiteY4" fmla="*/ 4787900 h 4787900"/>
              <a:gd name="connsiteX5" fmla="*/ 594703 w 7977108"/>
              <a:gd name="connsiteY5" fmla="*/ 4787900 h 4787900"/>
              <a:gd name="connsiteX6" fmla="*/ 422195 w 7977108"/>
              <a:gd name="connsiteY6" fmla="*/ 4615392 h 4787900"/>
              <a:gd name="connsiteX7" fmla="*/ 422195 w 7977108"/>
              <a:gd name="connsiteY7" fmla="*/ 1002316 h 4787900"/>
              <a:gd name="connsiteX8" fmla="*/ 419981 w 7977108"/>
              <a:gd name="connsiteY8" fmla="*/ 976226 h 4787900"/>
              <a:gd name="connsiteX9" fmla="*/ 7859 w 7977108"/>
              <a:gd name="connsiteY9" fmla="*/ 614915 h 4787900"/>
              <a:gd name="connsiteX10" fmla="*/ 7859 w 7977108"/>
              <a:gd name="connsiteY10" fmla="*/ 597453 h 4787900"/>
              <a:gd name="connsiteX11" fmla="*/ 419981 w 7977108"/>
              <a:gd name="connsiteY11" fmla="*/ 236137 h 4787900"/>
              <a:gd name="connsiteX12" fmla="*/ 422195 w 7977108"/>
              <a:gd name="connsiteY12" fmla="*/ 210041 h 4787900"/>
              <a:gd name="connsiteX13" fmla="*/ 422195 w 7977108"/>
              <a:gd name="connsiteY13" fmla="*/ 172508 h 4787900"/>
              <a:gd name="connsiteX14" fmla="*/ 594703 w 7977108"/>
              <a:gd name="connsiteY14" fmla="*/ 0 h 4787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977108" h="4787900">
                <a:moveTo>
                  <a:pt x="594703" y="0"/>
                </a:moveTo>
                <a:lnTo>
                  <a:pt x="7804600" y="0"/>
                </a:lnTo>
                <a:cubicBezTo>
                  <a:pt x="7899874" y="0"/>
                  <a:pt x="7977108" y="77234"/>
                  <a:pt x="7977108" y="172508"/>
                </a:cubicBezTo>
                <a:lnTo>
                  <a:pt x="7977108" y="4615392"/>
                </a:lnTo>
                <a:cubicBezTo>
                  <a:pt x="7977108" y="4710666"/>
                  <a:pt x="7899874" y="4787900"/>
                  <a:pt x="7804600" y="4787900"/>
                </a:cubicBezTo>
                <a:lnTo>
                  <a:pt x="594703" y="4787900"/>
                </a:lnTo>
                <a:cubicBezTo>
                  <a:pt x="499429" y="4787900"/>
                  <a:pt x="422195" y="4710666"/>
                  <a:pt x="422195" y="4615392"/>
                </a:cubicBezTo>
                <a:lnTo>
                  <a:pt x="422195" y="1002316"/>
                </a:lnTo>
                <a:lnTo>
                  <a:pt x="419981" y="976226"/>
                </a:lnTo>
                <a:cubicBezTo>
                  <a:pt x="387560" y="794064"/>
                  <a:pt x="243169" y="679089"/>
                  <a:pt x="7859" y="614915"/>
                </a:cubicBezTo>
                <a:cubicBezTo>
                  <a:pt x="-2620" y="611423"/>
                  <a:pt x="-2620" y="600944"/>
                  <a:pt x="7859" y="597453"/>
                </a:cubicBezTo>
                <a:cubicBezTo>
                  <a:pt x="243169" y="533278"/>
                  <a:pt x="387560" y="418299"/>
                  <a:pt x="419981" y="236137"/>
                </a:cubicBezTo>
                <a:lnTo>
                  <a:pt x="422195" y="210041"/>
                </a:lnTo>
                <a:lnTo>
                  <a:pt x="422195" y="172508"/>
                </a:lnTo>
                <a:cubicBezTo>
                  <a:pt x="422195" y="77234"/>
                  <a:pt x="499429" y="0"/>
                  <a:pt x="59470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900000" tIns="216000" rIns="540000" bIns="7200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2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here to insert image]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[</a:t>
            </a:r>
            <a:r>
              <a:rPr lang="en-US" dirty="0"/>
              <a:t>The image can then be scaled within the frame by using the ‘Crop’ feature in the ‘Picture Format’ tab of the ribbon. Right click on image to add/edit alt text</a:t>
            </a:r>
            <a:r>
              <a:rPr lang="en-GB" dirty="0"/>
              <a:t>]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E92BEDA-CC1A-B239-4AEA-C3F37E214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0750812B-2C47-57D4-77B8-4674E64952E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DE5D052-D1E8-918C-87BF-6E3142B87FEF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625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and 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65126" y="1303338"/>
            <a:ext cx="5602288" cy="4785927"/>
          </a:xfrm>
          <a:prstGeom prst="rect">
            <a:avLst/>
          </a:prstGeom>
        </p:spPr>
        <p:txBody>
          <a:bodyPr lIns="0" tIns="180000" rIns="0" bIns="180000">
            <a:noAutofit/>
          </a:bodyPr>
          <a:lstStyle>
            <a:lvl1pPr marL="359991" indent="-359991">
              <a:buClr>
                <a:schemeClr val="tx2"/>
              </a:buClr>
              <a:buFont typeface="Arial" panose="020B0604020202020204" pitchFamily="34" charset="0"/>
              <a:buChar char="•"/>
              <a:defRPr/>
            </a:lvl1pPr>
            <a:lvl2pPr marL="717533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2pPr>
            <a:lvl3pPr marL="1079973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3pPr>
            <a:lvl4pPr marL="1441415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4pPr>
            <a:lvl5pPr marL="1799955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5pPr>
          </a:lstStyle>
          <a:p>
            <a:pPr lvl="0"/>
            <a:r>
              <a:rPr lang="en-GB" dirty="0"/>
              <a:t>Click to enter text content. </a:t>
            </a:r>
            <a:r>
              <a:rPr lang="en-US" dirty="0"/>
              <a:t>If text content appears too large please reduce the size of the font.</a:t>
            </a:r>
            <a:endParaRPr lang="en-GB" dirty="0"/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6223001" y="1303338"/>
            <a:ext cx="5602288" cy="2049077"/>
          </a:xfrm>
          <a:prstGeom prst="roundRect">
            <a:avLst>
              <a:gd name="adj" fmla="val 854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0" tIns="180000" rIns="0" bIns="72000" anchor="ctr">
            <a:noAutofit/>
          </a:bodyPr>
          <a:lstStyle>
            <a:lvl1pPr marL="0" indent="0" algn="ctr">
              <a:buNone/>
              <a:defRPr sz="16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here to insert image]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[</a:t>
            </a:r>
            <a:r>
              <a:rPr lang="en-US" dirty="0"/>
              <a:t>The image can then be scaled within the frame by </a:t>
            </a:r>
            <a:br>
              <a:rPr lang="en-US" dirty="0"/>
            </a:br>
            <a:r>
              <a:rPr lang="en-US" dirty="0"/>
              <a:t>using the ‘Crop’ feature in the ‘Picture Format’ tab </a:t>
            </a:r>
            <a:br>
              <a:rPr lang="en-US" dirty="0"/>
            </a:br>
            <a:r>
              <a:rPr lang="en-US" dirty="0"/>
              <a:t>of the ribbon. Right click on image to add/edit alt text]</a:t>
            </a:r>
            <a:endParaRPr lang="en-GB" dirty="0"/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26" hasCustomPrompt="1"/>
          </p:nvPr>
        </p:nvSpPr>
        <p:spPr>
          <a:xfrm>
            <a:off x="6223001" y="3383480"/>
            <a:ext cx="5602287" cy="298800"/>
          </a:xfrm>
          <a:prstGeom prst="rect">
            <a:avLst/>
          </a:prstGeom>
        </p:spPr>
        <p:txBody>
          <a:bodyPr lIns="0" tIns="72000" rIns="0" bIns="7200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357542" indent="0">
              <a:buNone/>
              <a:defRPr sz="1067">
                <a:solidFill>
                  <a:schemeClr val="bg2"/>
                </a:solidFill>
              </a:defRPr>
            </a:lvl2pPr>
            <a:lvl3pPr marL="719982" indent="0">
              <a:buNone/>
              <a:defRPr sz="1067">
                <a:solidFill>
                  <a:schemeClr val="bg2"/>
                </a:solidFill>
              </a:defRPr>
            </a:lvl3pPr>
            <a:lvl4pPr marL="1081424" indent="0">
              <a:buNone/>
              <a:defRPr sz="1067">
                <a:solidFill>
                  <a:schemeClr val="bg2"/>
                </a:solidFill>
              </a:defRPr>
            </a:lvl4pPr>
            <a:lvl5pPr marL="1439964" indent="0">
              <a:buNone/>
              <a:defRPr sz="1067">
                <a:solidFill>
                  <a:schemeClr val="bg2"/>
                </a:solidFill>
              </a:defRPr>
            </a:lvl5pPr>
          </a:lstStyle>
          <a:p>
            <a:pPr lvl="0"/>
            <a:r>
              <a:rPr lang="en-GB" dirty="0"/>
              <a:t>Insert Source text</a:t>
            </a:r>
          </a:p>
        </p:txBody>
      </p:sp>
      <p:sp>
        <p:nvSpPr>
          <p:cNvPr id="35" name="Picture Placeholder 8"/>
          <p:cNvSpPr>
            <a:spLocks noGrp="1" noChangeAspect="1"/>
          </p:cNvSpPr>
          <p:nvPr>
            <p:ph type="pic" sz="quarter" idx="27" hasCustomPrompt="1"/>
          </p:nvPr>
        </p:nvSpPr>
        <p:spPr>
          <a:xfrm>
            <a:off x="6223001" y="3713345"/>
            <a:ext cx="5602288" cy="2048029"/>
          </a:xfrm>
          <a:prstGeom prst="roundRect">
            <a:avLst>
              <a:gd name="adj" fmla="val 8498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0" tIns="180000" rIns="0" bIns="72000" anchor="ctr">
            <a:noAutofit/>
          </a:bodyPr>
          <a:lstStyle>
            <a:lvl1pPr marL="0" indent="0" algn="ctr">
              <a:buNone/>
              <a:defRPr sz="16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here to insert image]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[</a:t>
            </a:r>
            <a:r>
              <a:rPr lang="en-US" dirty="0"/>
              <a:t>The image can then be scaled within the frame by </a:t>
            </a:r>
            <a:br>
              <a:rPr lang="en-US" dirty="0"/>
            </a:br>
            <a:r>
              <a:rPr lang="en-US" dirty="0"/>
              <a:t>using the ‘Crop’ feature in the ‘Picture Format’ tab </a:t>
            </a:r>
            <a:br>
              <a:rPr lang="en-US" dirty="0"/>
            </a:br>
            <a:r>
              <a:rPr lang="en-US" dirty="0"/>
              <a:t>of the ribbon. Right click on image to add/edit alt text]</a:t>
            </a:r>
            <a:endParaRPr lang="en-GB" dirty="0"/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28" hasCustomPrompt="1"/>
          </p:nvPr>
        </p:nvSpPr>
        <p:spPr>
          <a:xfrm>
            <a:off x="6223001" y="5792438"/>
            <a:ext cx="5602287" cy="298800"/>
          </a:xfrm>
          <a:prstGeom prst="rect">
            <a:avLst/>
          </a:prstGeom>
        </p:spPr>
        <p:txBody>
          <a:bodyPr lIns="0" tIns="72000" rIns="0" bIns="7200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357542" indent="0">
              <a:buNone/>
              <a:defRPr sz="1067">
                <a:solidFill>
                  <a:schemeClr val="bg2"/>
                </a:solidFill>
              </a:defRPr>
            </a:lvl2pPr>
            <a:lvl3pPr marL="719982" indent="0">
              <a:buNone/>
              <a:defRPr sz="1067">
                <a:solidFill>
                  <a:schemeClr val="bg2"/>
                </a:solidFill>
              </a:defRPr>
            </a:lvl3pPr>
            <a:lvl4pPr marL="1081424" indent="0">
              <a:buNone/>
              <a:defRPr sz="1067">
                <a:solidFill>
                  <a:schemeClr val="bg2"/>
                </a:solidFill>
              </a:defRPr>
            </a:lvl4pPr>
            <a:lvl5pPr marL="1439964" indent="0">
              <a:buNone/>
              <a:defRPr sz="1067">
                <a:solidFill>
                  <a:schemeClr val="bg2"/>
                </a:solidFill>
              </a:defRPr>
            </a:lvl5pPr>
          </a:lstStyle>
          <a:p>
            <a:pPr lvl="0"/>
            <a:r>
              <a:rPr lang="en-GB" dirty="0"/>
              <a:t>Insert Source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0"/>
          </p:nvPr>
        </p:nvSpPr>
        <p:spPr/>
        <p:txBody>
          <a:bodyPr/>
          <a:lstStyle>
            <a:lvl1pPr algn="r">
              <a:defRPr/>
            </a:lvl1pPr>
          </a:lstStyle>
          <a:p>
            <a:fld id="{D35EAFE1-FE5F-44CC-825D-16EBF058F4AD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6A279A2-5C44-FF2E-B384-6E6E2D4B3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AA0BC10E-676C-5CAF-16CC-96A54F223F7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3C5935EB-46DA-41B4-C62C-331192886E84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498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and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65125" y="1303338"/>
            <a:ext cx="3652838" cy="4785927"/>
          </a:xfrm>
          <a:prstGeom prst="rect">
            <a:avLst/>
          </a:prstGeom>
        </p:spPr>
        <p:txBody>
          <a:bodyPr lIns="0" tIns="180000" rIns="0" bIns="180000">
            <a:noAutofit/>
          </a:bodyPr>
          <a:lstStyle>
            <a:lvl1pPr marL="359991" indent="-359991">
              <a:buClr>
                <a:schemeClr val="tx2"/>
              </a:buClr>
              <a:buFont typeface="Arial" panose="020B0604020202020204" pitchFamily="34" charset="0"/>
              <a:buChar char="•"/>
              <a:defRPr/>
            </a:lvl1pPr>
            <a:lvl2pPr marL="717533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2pPr>
            <a:lvl3pPr marL="1079973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3pPr>
            <a:lvl4pPr marL="1441415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4pPr>
            <a:lvl5pPr marL="1799955" indent="-359991">
              <a:buClr>
                <a:schemeClr val="tx1"/>
              </a:buClr>
              <a:buFont typeface="Arial" panose="020B0604020202020204" pitchFamily="34" charset="0"/>
              <a:buChar char="-"/>
              <a:defRPr/>
            </a:lvl5pPr>
          </a:lstStyle>
          <a:p>
            <a:pPr lvl="0"/>
            <a:r>
              <a:rPr lang="en-GB" dirty="0"/>
              <a:t>Click to enter text content. </a:t>
            </a:r>
            <a:r>
              <a:rPr lang="en-US" dirty="0"/>
              <a:t>If text content appears too large please reduce the size of the font.</a:t>
            </a:r>
            <a:endParaRPr lang="en-GB" dirty="0"/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4270375" y="1303338"/>
            <a:ext cx="3649663" cy="4471820"/>
          </a:xfrm>
          <a:prstGeom prst="roundRect">
            <a:avLst>
              <a:gd name="adj" fmla="val 484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0" tIns="180000" rIns="0" bIns="72000" anchor="ctr">
            <a:noAutofit/>
          </a:bodyPr>
          <a:lstStyle>
            <a:lvl1pPr marL="0" indent="0" algn="ctr">
              <a:buNone/>
              <a:defRPr sz="18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here to insert image]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[</a:t>
            </a:r>
            <a:r>
              <a:rPr lang="en-US" dirty="0"/>
              <a:t>The image can then be scaled within the frame by using the ‘Crop’ feature in the ‘Picture Format’ tab of the ribbon. Right click on image to add/edit alt text]</a:t>
            </a:r>
            <a:endParaRPr lang="en-GB" dirty="0"/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26" hasCustomPrompt="1"/>
          </p:nvPr>
        </p:nvSpPr>
        <p:spPr>
          <a:xfrm>
            <a:off x="4270376" y="5790465"/>
            <a:ext cx="3650970" cy="298800"/>
          </a:xfrm>
          <a:prstGeom prst="rect">
            <a:avLst/>
          </a:prstGeom>
        </p:spPr>
        <p:txBody>
          <a:bodyPr lIns="0" tIns="72000" rIns="0" bIns="7200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357542" indent="0">
              <a:buNone/>
              <a:defRPr sz="1067">
                <a:solidFill>
                  <a:schemeClr val="bg2"/>
                </a:solidFill>
              </a:defRPr>
            </a:lvl2pPr>
            <a:lvl3pPr marL="719982" indent="0">
              <a:buNone/>
              <a:defRPr sz="1067">
                <a:solidFill>
                  <a:schemeClr val="bg2"/>
                </a:solidFill>
              </a:defRPr>
            </a:lvl3pPr>
            <a:lvl4pPr marL="1081424" indent="0">
              <a:buNone/>
              <a:defRPr sz="1067">
                <a:solidFill>
                  <a:schemeClr val="bg2"/>
                </a:solidFill>
              </a:defRPr>
            </a:lvl4pPr>
            <a:lvl5pPr marL="1439964" indent="0">
              <a:buNone/>
              <a:defRPr sz="1067">
                <a:solidFill>
                  <a:schemeClr val="bg2"/>
                </a:solidFill>
              </a:defRPr>
            </a:lvl5pPr>
          </a:lstStyle>
          <a:p>
            <a:pPr lvl="0"/>
            <a:r>
              <a:rPr lang="en-GB" dirty="0"/>
              <a:t>Insert Source text</a:t>
            </a:r>
          </a:p>
        </p:txBody>
      </p:sp>
      <p:sp>
        <p:nvSpPr>
          <p:cNvPr id="35" name="Picture Placeholder 8"/>
          <p:cNvSpPr>
            <a:spLocks noGrp="1"/>
          </p:cNvSpPr>
          <p:nvPr>
            <p:ph type="pic" sz="quarter" idx="27" hasCustomPrompt="1"/>
          </p:nvPr>
        </p:nvSpPr>
        <p:spPr>
          <a:xfrm>
            <a:off x="8172450" y="1303338"/>
            <a:ext cx="3650400" cy="4471200"/>
          </a:xfrm>
          <a:prstGeom prst="roundRect">
            <a:avLst>
              <a:gd name="adj" fmla="val 508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0" tIns="180000" rIns="0" bIns="72000" anchor="ctr">
            <a:noAutofit/>
          </a:bodyPr>
          <a:lstStyle>
            <a:lvl1pPr marL="0" indent="0" algn="ctr">
              <a:buNone/>
              <a:defRPr sz="1800" i="0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[Click here to insert image]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[</a:t>
            </a:r>
            <a:r>
              <a:rPr lang="en-US" dirty="0"/>
              <a:t>The image can then be scaled within the frame by using the ‘Crop’ feature in the ‘Picture Format’ tab of the ribbon. Right click on image to add/edit alt text]</a:t>
            </a:r>
            <a:endParaRPr lang="en-GB" dirty="0"/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28" hasCustomPrompt="1"/>
          </p:nvPr>
        </p:nvSpPr>
        <p:spPr>
          <a:xfrm>
            <a:off x="8172450" y="5792438"/>
            <a:ext cx="3652838" cy="298800"/>
          </a:xfrm>
          <a:prstGeom prst="rect">
            <a:avLst/>
          </a:prstGeom>
        </p:spPr>
        <p:txBody>
          <a:bodyPr lIns="0" tIns="72000" rIns="0" bIns="7200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357542" indent="0">
              <a:buNone/>
              <a:defRPr sz="1067">
                <a:solidFill>
                  <a:schemeClr val="bg2"/>
                </a:solidFill>
              </a:defRPr>
            </a:lvl2pPr>
            <a:lvl3pPr marL="719982" indent="0">
              <a:buNone/>
              <a:defRPr sz="1067">
                <a:solidFill>
                  <a:schemeClr val="bg2"/>
                </a:solidFill>
              </a:defRPr>
            </a:lvl3pPr>
            <a:lvl4pPr marL="1081424" indent="0">
              <a:buNone/>
              <a:defRPr sz="1067">
                <a:solidFill>
                  <a:schemeClr val="bg2"/>
                </a:solidFill>
              </a:defRPr>
            </a:lvl4pPr>
            <a:lvl5pPr marL="1439964" indent="0">
              <a:buNone/>
              <a:defRPr sz="1067">
                <a:solidFill>
                  <a:schemeClr val="bg2"/>
                </a:solidFill>
              </a:defRPr>
            </a:lvl5pPr>
          </a:lstStyle>
          <a:p>
            <a:pPr lvl="0"/>
            <a:r>
              <a:rPr lang="en-GB" dirty="0"/>
              <a:t>Insert Source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0"/>
          </p:nvPr>
        </p:nvSpPr>
        <p:spPr/>
        <p:txBody>
          <a:bodyPr/>
          <a:lstStyle>
            <a:lvl1pPr algn="r">
              <a:defRPr/>
            </a:lvl1pPr>
          </a:lstStyle>
          <a:p>
            <a:fld id="{B03DE9E3-FCC4-44C9-9C9C-3C907C61E776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2258698-286C-88FD-70CB-ECDC7EEFE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D5C8553-9D06-642B-D0A0-1E6DF4F5CE6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C8E6EBF-1077-88CA-250A-BC3D173D6251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219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B5633-6431-4284-9ADB-4E6151258883}"/>
              </a:ext>
            </a:extLst>
          </p:cNvPr>
          <p:cNvSpPr>
            <a:spLocks noGrp="1"/>
          </p:cNvSpPr>
          <p:nvPr>
            <p:ph type="dt" sz="half" idx="30"/>
          </p:nvPr>
        </p:nvSpPr>
        <p:spPr/>
        <p:txBody>
          <a:bodyPr/>
          <a:lstStyle/>
          <a:p>
            <a:fld id="{11AFB533-57EF-4766-9D87-DAD3C67F4A40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C4D40-638F-40AA-882E-9A6164C79568}"/>
              </a:ext>
            </a:extLst>
          </p:cNvPr>
          <p:cNvSpPr>
            <a:spLocks noGrp="1"/>
          </p:cNvSpPr>
          <p:nvPr>
            <p:ph type="ftr" sz="quarter" idx="3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3E44AE-F798-4C55-8F91-872E4A737927}"/>
              </a:ext>
            </a:extLst>
          </p:cNvPr>
          <p:cNvSpPr>
            <a:spLocks noGrp="1"/>
          </p:cNvSpPr>
          <p:nvPr>
            <p:ph type="sldNum" sz="quarter" idx="32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8B3A39-D8B7-A2C0-89DB-5314F345D35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65125" y="5792400"/>
            <a:ext cx="11460163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buNone/>
              <a:defRPr sz="1200"/>
            </a:lvl1pPr>
            <a:lvl2pPr marL="357542" indent="0">
              <a:buNone/>
              <a:defRPr sz="1000"/>
            </a:lvl2pPr>
            <a:lvl3pPr marL="719982" indent="0">
              <a:buNone/>
              <a:defRPr sz="1000"/>
            </a:lvl3pPr>
            <a:lvl4pPr marL="1081424" indent="0">
              <a:buNone/>
              <a:defRPr sz="1000"/>
            </a:lvl4pPr>
            <a:lvl5pPr marL="1439964" indent="0">
              <a:buNone/>
              <a:defRPr sz="1000"/>
            </a:lvl5pPr>
          </a:lstStyle>
          <a:p>
            <a:pPr lvl="0"/>
            <a:r>
              <a:rPr lang="en-US" dirty="0"/>
              <a:t>Insert Source text</a:t>
            </a:r>
          </a:p>
        </p:txBody>
      </p:sp>
      <p:sp>
        <p:nvSpPr>
          <p:cNvPr id="7" name="Table Placeholder 6">
            <a:extLst>
              <a:ext uri="{FF2B5EF4-FFF2-40B4-BE49-F238E27FC236}">
                <a16:creationId xmlns:a16="http://schemas.microsoft.com/office/drawing/2014/main" id="{2E2FA657-3A41-6C8A-7C73-5FF4D5761F76}"/>
              </a:ext>
            </a:extLst>
          </p:cNvPr>
          <p:cNvSpPr>
            <a:spLocks noGrp="1"/>
          </p:cNvSpPr>
          <p:nvPr>
            <p:ph type="tbl" sz="quarter" idx="34" hasCustomPrompt="1"/>
          </p:nvPr>
        </p:nvSpPr>
        <p:spPr>
          <a:xfrm>
            <a:off x="365119" y="1303338"/>
            <a:ext cx="11459625" cy="4489450"/>
          </a:xfrm>
        </p:spPr>
        <p:txBody>
          <a:bodyPr lIns="0" rIns="0">
            <a:noAutofit/>
          </a:bodyPr>
          <a:lstStyle>
            <a:lvl1pPr>
              <a:defRPr/>
            </a:lvl1pPr>
          </a:lstStyle>
          <a:p>
            <a:r>
              <a:rPr lang="en-GB" dirty="0"/>
              <a:t>Click TABLE icon to insert table.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7A4EB32-D948-C409-F1E5-9F712310D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1E30107F-6B57-65E7-BD35-CCB493B8D6D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F611BFB-31C6-6656-90B9-BB1C81967B2F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1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B5633-6431-4284-9ADB-4E6151258883}"/>
              </a:ext>
            </a:extLst>
          </p:cNvPr>
          <p:cNvSpPr>
            <a:spLocks noGrp="1"/>
          </p:cNvSpPr>
          <p:nvPr>
            <p:ph type="dt" sz="half" idx="30"/>
          </p:nvPr>
        </p:nvSpPr>
        <p:spPr/>
        <p:txBody>
          <a:bodyPr/>
          <a:lstStyle/>
          <a:p>
            <a:fld id="{84741D83-B006-4893-8541-66BA34E08C4B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C4D40-638F-40AA-882E-9A6164C79568}"/>
              </a:ext>
            </a:extLst>
          </p:cNvPr>
          <p:cNvSpPr>
            <a:spLocks noGrp="1"/>
          </p:cNvSpPr>
          <p:nvPr>
            <p:ph type="ftr" sz="quarter" idx="3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3E44AE-F798-4C55-8F91-872E4A737927}"/>
              </a:ext>
            </a:extLst>
          </p:cNvPr>
          <p:cNvSpPr>
            <a:spLocks noGrp="1"/>
          </p:cNvSpPr>
          <p:nvPr>
            <p:ph type="sldNum" sz="quarter" idx="32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8B3A39-D8B7-A2C0-89DB-5314F345D35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66713" y="5792400"/>
            <a:ext cx="11460164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buNone/>
              <a:defRPr sz="1200"/>
            </a:lvl1pPr>
            <a:lvl2pPr marL="357542" indent="0">
              <a:buNone/>
              <a:defRPr sz="1000"/>
            </a:lvl2pPr>
            <a:lvl3pPr marL="719982" indent="0">
              <a:buNone/>
              <a:defRPr sz="1000"/>
            </a:lvl3pPr>
            <a:lvl4pPr marL="1081424" indent="0">
              <a:buNone/>
              <a:defRPr sz="1000"/>
            </a:lvl4pPr>
            <a:lvl5pPr marL="1439964" indent="0">
              <a:buNone/>
              <a:defRPr sz="1000"/>
            </a:lvl5pPr>
          </a:lstStyle>
          <a:p>
            <a:pPr lvl="0"/>
            <a:r>
              <a:rPr lang="en-US" dirty="0"/>
              <a:t>Insert Source text</a:t>
            </a:r>
          </a:p>
        </p:txBody>
      </p:sp>
      <p:sp>
        <p:nvSpPr>
          <p:cNvPr id="7" name="Chart Placeholder 6">
            <a:extLst>
              <a:ext uri="{FF2B5EF4-FFF2-40B4-BE49-F238E27FC236}">
                <a16:creationId xmlns:a16="http://schemas.microsoft.com/office/drawing/2014/main" id="{8994D5C1-7836-1E91-87FA-56E472221EB3}"/>
              </a:ext>
            </a:extLst>
          </p:cNvPr>
          <p:cNvSpPr>
            <a:spLocks noGrp="1"/>
          </p:cNvSpPr>
          <p:nvPr>
            <p:ph type="chart" sz="quarter" idx="34" hasCustomPrompt="1"/>
          </p:nvPr>
        </p:nvSpPr>
        <p:spPr>
          <a:xfrm>
            <a:off x="365125" y="1303338"/>
            <a:ext cx="11460163" cy="4489062"/>
          </a:xfrm>
        </p:spPr>
        <p:txBody>
          <a:bodyPr lIns="0" rIns="0">
            <a:noAutofit/>
          </a:bodyPr>
          <a:lstStyle>
            <a:lvl1pPr>
              <a:defRPr/>
            </a:lvl1pPr>
          </a:lstStyle>
          <a:p>
            <a:r>
              <a:rPr lang="en-GB" dirty="0"/>
              <a:t>Click CHART icons to insert chart.</a:t>
            </a:r>
            <a:br>
              <a:rPr lang="en-GB" dirty="0"/>
            </a:br>
            <a:r>
              <a:rPr lang="en-US" dirty="0"/>
              <a:t>Please ensure your chart title, legend, x and y axis titles are minimum 12 </a:t>
            </a:r>
            <a:r>
              <a:rPr lang="en-US" dirty="0" err="1"/>
              <a:t>pt</a:t>
            </a:r>
            <a:r>
              <a:rPr lang="en-US" dirty="0"/>
              <a:t>, Arial black for accessibility.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0CCEE79-8221-4C6C-2397-0791C954A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4091ECF0-259D-F144-9708-B8296C87B0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C3FC0E92-53E2-6353-15B7-7028E9E80A82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272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57A6D-CCB0-DF2D-0D9A-6184CE39694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42BDB7-A7FE-AA4E-3952-EBCCAC237C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6D6505-B9A2-3A36-B9B6-3E3CF07A64A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346B58B4-0D72-4C8B-9355-854FB5782278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B3924AB-56D4-343D-306B-195A924E9EF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65125" y="5792400"/>
            <a:ext cx="11460164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buNone/>
              <a:defRPr sz="1200"/>
            </a:lvl1pPr>
            <a:lvl2pPr marL="357542" indent="0">
              <a:buNone/>
              <a:defRPr sz="1000"/>
            </a:lvl2pPr>
            <a:lvl3pPr marL="719982" indent="0">
              <a:buNone/>
              <a:defRPr sz="1000"/>
            </a:lvl3pPr>
            <a:lvl4pPr marL="1081424" indent="0">
              <a:buNone/>
              <a:defRPr sz="1000"/>
            </a:lvl4pPr>
            <a:lvl5pPr marL="1439964" indent="0">
              <a:buNone/>
              <a:defRPr sz="1000"/>
            </a:lvl5pPr>
          </a:lstStyle>
          <a:p>
            <a:pPr lvl="0"/>
            <a:r>
              <a:rPr lang="en-US" dirty="0"/>
              <a:t>Insert Source text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484351E-5906-1465-ED52-DA75D3630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62BDBB70-10FD-DDED-C062-9AA92765646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tx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DBDFC7D-EB75-1C71-FBB6-74679DF5FB23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276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adi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DFB0EC8B-993B-9701-B3D4-2FBFA2652AA7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1B7B165-5683-4F5F-9FF2-907EF7B970C8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F4B64CB0-473B-DCCB-4EF6-AD259672723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C70C223B-EC3F-01A9-ECD3-7E6A591C405E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B3466546-C07E-BFBF-4B2F-E4D299013F5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64800" y="5792400"/>
            <a:ext cx="11460164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357542" indent="0">
              <a:buNone/>
              <a:defRPr sz="1000"/>
            </a:lvl2pPr>
            <a:lvl3pPr marL="719982" indent="0">
              <a:buNone/>
              <a:defRPr sz="1000"/>
            </a:lvl3pPr>
            <a:lvl4pPr marL="1081424" indent="0">
              <a:buNone/>
              <a:defRPr sz="1000"/>
            </a:lvl4pPr>
            <a:lvl5pPr marL="1439964" indent="0">
              <a:buNone/>
              <a:defRPr sz="1000"/>
            </a:lvl5pPr>
          </a:lstStyle>
          <a:p>
            <a:pPr lvl="0"/>
            <a:r>
              <a:rPr lang="en-US" dirty="0"/>
              <a:t>Insert Source text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A8F5241F-6CBA-AE82-8AEE-138E90E20F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7328" t="12162" r="1499" b="12843"/>
          <a:stretch/>
        </p:blipFill>
        <p:spPr>
          <a:xfrm>
            <a:off x="219299" y="6191252"/>
            <a:ext cx="1215582" cy="563804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0C54E86-8E74-E1E1-9919-BF95D8B21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5936C739-784E-0B16-D78E-DAACEC459BE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694950"/>
            <a:ext cx="11460164" cy="3528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i="0">
                <a:solidFill>
                  <a:schemeClr val="bg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slide subtitle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8BE41CA-ABEC-55CB-D62E-31831DAD300E}"/>
              </a:ext>
            </a:extLst>
          </p:cNvPr>
          <p:cNvSpPr/>
          <p:nvPr userDrawn="1"/>
        </p:nvSpPr>
        <p:spPr>
          <a:xfrm>
            <a:off x="0" y="184645"/>
            <a:ext cx="264043" cy="559397"/>
          </a:xfrm>
          <a:custGeom>
            <a:avLst/>
            <a:gdLst>
              <a:gd name="connsiteX0" fmla="*/ 0 w 857257"/>
              <a:gd name="connsiteY0" fmla="*/ 0 h 1816170"/>
              <a:gd name="connsiteX1" fmla="*/ 841477 w 857257"/>
              <a:gd name="connsiteY1" fmla="*/ 890550 h 1816170"/>
              <a:gd name="connsiteX2" fmla="*/ 841477 w 857257"/>
              <a:gd name="connsiteY2" fmla="*/ 925611 h 1816170"/>
              <a:gd name="connsiteX3" fmla="*/ 0 w 857257"/>
              <a:gd name="connsiteY3" fmla="*/ 1816170 h 1816170"/>
              <a:gd name="connsiteX4" fmla="*/ 0 w 857257"/>
              <a:gd name="connsiteY4" fmla="*/ 0 h 181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7" h="1816170">
                <a:moveTo>
                  <a:pt x="0" y="0"/>
                </a:moveTo>
                <a:cubicBezTo>
                  <a:pt x="0" y="462811"/>
                  <a:pt x="301523" y="743293"/>
                  <a:pt x="841477" y="890550"/>
                </a:cubicBezTo>
                <a:cubicBezTo>
                  <a:pt x="862517" y="897560"/>
                  <a:pt x="862517" y="918601"/>
                  <a:pt x="841477" y="925611"/>
                </a:cubicBezTo>
                <a:cubicBezTo>
                  <a:pt x="301523" y="1072868"/>
                  <a:pt x="0" y="1353360"/>
                  <a:pt x="0" y="181617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374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C3EA56-5111-4037-9D95-99472C98B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44B5-6D56-4B59-9C1D-2022F9BFF5DA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CE7BCF-23E0-421B-8A21-1CDDB1673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1F21D1-F1DD-4945-8EF8-43393EDC3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2A2858F-078E-2E59-C8A6-5102082DA34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65125" y="5792400"/>
            <a:ext cx="11460164" cy="298800"/>
          </a:xfrm>
        </p:spPr>
        <p:txBody>
          <a:bodyPr lIns="0" tIns="72000" rIns="0" bIns="72000" anchor="b">
            <a:noAutofit/>
          </a:bodyPr>
          <a:lstStyle>
            <a:lvl1pPr marL="0" indent="0">
              <a:buNone/>
              <a:defRPr sz="1200"/>
            </a:lvl1pPr>
            <a:lvl2pPr marL="357542" indent="0">
              <a:buNone/>
              <a:defRPr sz="1000"/>
            </a:lvl2pPr>
            <a:lvl3pPr marL="719982" indent="0">
              <a:buNone/>
              <a:defRPr sz="1000"/>
            </a:lvl3pPr>
            <a:lvl4pPr marL="1081424" indent="0">
              <a:buNone/>
              <a:defRPr sz="1000"/>
            </a:lvl4pPr>
            <a:lvl5pPr marL="1439964" indent="0">
              <a:buNone/>
              <a:defRPr sz="1000"/>
            </a:lvl5pPr>
          </a:lstStyle>
          <a:p>
            <a:pPr lvl="0"/>
            <a:r>
              <a:rPr lang="en-US" dirty="0"/>
              <a:t>Insert Source text</a:t>
            </a:r>
          </a:p>
        </p:txBody>
      </p:sp>
    </p:spTree>
    <p:extLst>
      <p:ext uri="{BB962C8B-B14F-4D97-AF65-F5344CB8AC3E}">
        <p14:creationId xmlns:p14="http://schemas.microsoft.com/office/powerpoint/2010/main" val="110093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2E210B85-691C-7298-6DB6-61C25A5191F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761153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5" imgH="424" progId="TCLayout.ActiveDocument.1">
                  <p:embed/>
                </p:oleObj>
              </mc:Choice>
              <mc:Fallback>
                <p:oleObj name="think-cell Slide" r:id="rId3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2E210B85-691C-7298-6DB6-61C25A5191F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1F7EFD61-0B79-2619-1483-7B804B2C82C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125" y="3235800"/>
            <a:ext cx="11460163" cy="1260000"/>
          </a:xfrm>
        </p:spPr>
        <p:txBody>
          <a:bodyPr vert="horz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enter section header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BBC9BD8C-031D-7F0A-C46B-D38FB013678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4514654"/>
            <a:ext cx="11460164" cy="4752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800" i="0">
                <a:solidFill>
                  <a:schemeClr val="tx2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section subtitle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B01FA46-1D8D-93AD-9A24-7740D438F0B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7175" y="5967611"/>
            <a:ext cx="1401150" cy="42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316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2E210B85-691C-7298-6DB6-61C25A5191F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761153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25" imgH="424" progId="TCLayout.ActiveDocument.1">
                  <p:embed/>
                </p:oleObj>
              </mc:Choice>
              <mc:Fallback>
                <p:oleObj name="think-cell Slide" r:id="rId4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2E210B85-691C-7298-6DB6-61C25A5191F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1F7EFD61-0B79-2619-1483-7B804B2C82C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125" y="3235800"/>
            <a:ext cx="11460163" cy="1260000"/>
          </a:xfrm>
        </p:spPr>
        <p:txBody>
          <a:bodyPr vert="horz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enter section header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BBC9BD8C-031D-7F0A-C46B-D38FB013678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4514654"/>
            <a:ext cx="11460164" cy="4752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800" i="0">
                <a:solidFill>
                  <a:schemeClr val="tx2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section subtitle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B01FA46-1D8D-93AD-9A24-7740D438F0BA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7175" y="5967611"/>
            <a:ext cx="1401150" cy="42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88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C8276E86-C9B6-1B20-0470-A93E9FE7680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3634700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25" imgH="424" progId="TCLayout.ActiveDocument.1">
                  <p:embed/>
                </p:oleObj>
              </mc:Choice>
              <mc:Fallback>
                <p:oleObj name="think-cell Slide" r:id="rId4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C8276E86-C9B6-1B20-0470-A93E9FE768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7905DD1F-ADCE-21F5-3B42-348B73562E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125" y="3235800"/>
            <a:ext cx="8651875" cy="1260000"/>
          </a:xfrm>
        </p:spPr>
        <p:txBody>
          <a:bodyPr vert="horz">
            <a:no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enter section header 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1A65F606-CDCB-0367-61AA-199FECCB3A7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5125" y="4514654"/>
            <a:ext cx="8651876" cy="475200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800" i="0">
                <a:solidFill>
                  <a:schemeClr val="bg1"/>
                </a:solidFill>
                <a:latin typeface="+mn-l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enter section subtitle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FE066BEF-B097-8826-7B68-974384A3DA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13772" t="25173" r="16016" b="28870"/>
          <a:stretch/>
        </p:blipFill>
        <p:spPr>
          <a:xfrm>
            <a:off x="322824" y="5861243"/>
            <a:ext cx="1586940" cy="58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3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1B20AFD6-6925-491B-B024-5E0A32A58D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17590" t="25173" r="17185" b="31039"/>
          <a:stretch/>
        </p:blipFill>
        <p:spPr>
          <a:xfrm>
            <a:off x="152399" y="2073890"/>
            <a:ext cx="11992273" cy="453963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B90B266-F3BD-2613-5CB9-7E4A4FDFC416}"/>
              </a:ext>
            </a:extLst>
          </p:cNvPr>
          <p:cNvSpPr/>
          <p:nvPr userDrawn="1"/>
        </p:nvSpPr>
        <p:spPr bwMode="auto">
          <a:xfrm>
            <a:off x="11039475" y="164305"/>
            <a:ext cx="862012" cy="317500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indent="0" algn="r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Arial" pitchFamily="34" charset="0"/>
              <a:buNone/>
            </a:pPr>
            <a:r>
              <a:rPr lang="en-GB" sz="1000" b="1" kern="0" dirty="0">
                <a:solidFill>
                  <a:srgbClr val="FFFFFF"/>
                </a:solidFill>
                <a:latin typeface="+mn-lt"/>
              </a:rPr>
              <a:t>gsk.com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F8659A8-C764-F3A5-40B7-A3CB7A35D23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094470" y="243283"/>
            <a:ext cx="159543" cy="159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9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ARNING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B03810C-0168-8013-6BD1-DF4493DB8F41}"/>
              </a:ext>
            </a:extLst>
          </p:cNvPr>
          <p:cNvSpPr/>
          <p:nvPr userDrawn="1"/>
        </p:nvSpPr>
        <p:spPr bwMode="auto">
          <a:xfrm>
            <a:off x="242888" y="242888"/>
            <a:ext cx="11704637" cy="5848350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180000" rIns="18000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fontAlgn="auto" hangingPunct="0">
              <a:spcBef>
                <a:spcPts val="300"/>
              </a:spcBef>
              <a:spcAft>
                <a:spcPts val="300"/>
              </a:spcAft>
              <a:buClr>
                <a:schemeClr val="bg1"/>
              </a:buClr>
            </a:pPr>
            <a:r>
              <a:rPr lang="en-GB" sz="9600" kern="0" dirty="0">
                <a:solidFill>
                  <a:schemeClr val="bg1"/>
                </a:solidFill>
              </a:rPr>
              <a:t>Do not use </a:t>
            </a:r>
            <a:br>
              <a:rPr lang="en-GB" sz="9600" kern="0" dirty="0">
                <a:solidFill>
                  <a:schemeClr val="bg1"/>
                </a:solidFill>
              </a:rPr>
            </a:br>
            <a:r>
              <a:rPr lang="en-GB" sz="9600" kern="0" dirty="0">
                <a:solidFill>
                  <a:schemeClr val="bg1"/>
                </a:solidFill>
              </a:rPr>
              <a:t>layouts that appear </a:t>
            </a:r>
            <a:br>
              <a:rPr lang="en-GB" sz="9600" kern="0" dirty="0">
                <a:solidFill>
                  <a:schemeClr val="bg1"/>
                </a:solidFill>
              </a:rPr>
            </a:br>
            <a:r>
              <a:rPr lang="en-GB" sz="9600" kern="0" dirty="0">
                <a:solidFill>
                  <a:schemeClr val="bg1"/>
                </a:solidFill>
              </a:rPr>
              <a:t>after this point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1AFE542C-8ECE-F9C9-8F96-80B2751FAA9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7328" t="12162" r="1499" b="12843"/>
          <a:stretch/>
        </p:blipFill>
        <p:spPr>
          <a:xfrm>
            <a:off x="90711" y="6207919"/>
            <a:ext cx="1215582" cy="56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20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37" Type="http://schemas.openxmlformats.org/officeDocument/2006/relationships/image" Target="../media/image3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2280360-3C6D-A798-8CAC-A26D562C36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3"/>
            </p:custDataLst>
            <p:extLst>
              <p:ext uri="{D42A27DB-BD31-4B8C-83A1-F6EECF244321}">
                <p14:modId xmlns:p14="http://schemas.microsoft.com/office/powerpoint/2010/main" val="96625904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4" imgW="425" imgH="424" progId="TCLayout.ActiveDocument.1">
                  <p:embed/>
                </p:oleObj>
              </mc:Choice>
              <mc:Fallback>
                <p:oleObj name="think-cell Slide" r:id="rId34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2280360-3C6D-A798-8CAC-A26D562C36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19338" y="6343650"/>
            <a:ext cx="5600700" cy="26987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88" y="6343650"/>
            <a:ext cx="540000" cy="26987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F9F533D-B52E-4A2F-BF72-0ADD2D94BD7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Title Placeholder 3"/>
          <p:cNvSpPr>
            <a:spLocks noGrp="1"/>
          </p:cNvSpPr>
          <p:nvPr>
            <p:ph type="title"/>
          </p:nvPr>
        </p:nvSpPr>
        <p:spPr>
          <a:xfrm>
            <a:off x="365125" y="242888"/>
            <a:ext cx="11460163" cy="43088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GB" dirty="0"/>
              <a:t>Click to enter slide title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>
          <a:xfrm>
            <a:off x="8172450" y="6343650"/>
            <a:ext cx="2776537" cy="26987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46B58B4-0D72-4C8B-9355-854FB5782278}" type="datetime4">
              <a:rPr lang="en-GB" smtClean="0"/>
              <a:t>23 October 2024</a:t>
            </a:fld>
            <a:endParaRPr lang="en-GB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BC2AD35-7761-4742-BEF1-3D0CAD2E1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5125" y="1303338"/>
            <a:ext cx="11460163" cy="4787899"/>
          </a:xfrm>
          <a:prstGeom prst="rect">
            <a:avLst/>
          </a:prstGeom>
        </p:spPr>
        <p:txBody>
          <a:bodyPr vert="horz" lIns="180000" tIns="180000" rIns="180000" bIns="180000" rtlCol="0">
            <a:noAutofit/>
          </a:bodyPr>
          <a:lstStyle/>
          <a:p>
            <a:pPr lvl="0"/>
            <a:r>
              <a:rPr lang="en-GB" dirty="0"/>
              <a:t>Click to enter text content.</a:t>
            </a:r>
            <a:br>
              <a:rPr lang="en-GB" dirty="0"/>
            </a:br>
            <a:r>
              <a:rPr lang="en-GB" dirty="0"/>
              <a:t>To increase bullet level, select your text &gt; press ‘Tab’.</a:t>
            </a:r>
            <a:br>
              <a:rPr lang="en-GB" dirty="0"/>
            </a:br>
            <a:r>
              <a:rPr lang="en-GB" dirty="0"/>
              <a:t>To decrease bullet level, select your text &gt; press ‘Shift’ + ‘Tab’.</a:t>
            </a:r>
            <a:br>
              <a:rPr lang="en-GB" dirty="0"/>
            </a:br>
            <a:r>
              <a:rPr lang="en-GB" dirty="0"/>
              <a:t>To remove bullet levels, select your text &gt; right click &gt; press ‘bullets’.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  <a:p>
            <a:pPr lvl="5"/>
            <a:r>
              <a:rPr lang="en-GB" dirty="0"/>
              <a:t>Sixth level</a:t>
            </a:r>
          </a:p>
          <a:p>
            <a:pPr lvl="6"/>
            <a:r>
              <a:rPr lang="en-GB" dirty="0"/>
              <a:t>Seventh level</a:t>
            </a:r>
          </a:p>
          <a:p>
            <a:pPr lvl="7"/>
            <a:r>
              <a:rPr lang="en-GB" dirty="0"/>
              <a:t>Eighth level</a:t>
            </a:r>
          </a:p>
          <a:p>
            <a:pPr lvl="8"/>
            <a:r>
              <a:rPr lang="en-GB" dirty="0"/>
              <a:t>Ninth level</a:t>
            </a:r>
          </a:p>
          <a:p>
            <a:pPr lvl="4"/>
            <a:endParaRPr lang="en-GB" dirty="0"/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7B7C2D6E-A9EC-414F-8A58-3207DA98D6C5}"/>
              </a:ext>
            </a:extLst>
          </p:cNvPr>
          <p:cNvPicPr>
            <a:picLocks noChangeAspect="1"/>
          </p:cNvPicPr>
          <p:nvPr userDrawn="1"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376239" y="6354213"/>
            <a:ext cx="820737" cy="24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18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/>
  <p:txStyles>
    <p:titleStyle>
      <a:lvl1pPr algn="l" defTabSz="1219170" rtl="0" eaLnBrk="1" latinLnBrk="0" hangingPunct="1">
        <a:lnSpc>
          <a:spcPct val="100000"/>
        </a:lnSpc>
        <a:spcBef>
          <a:spcPct val="0"/>
        </a:spcBef>
        <a:buNone/>
        <a:defRPr sz="28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59991" indent="-359991" algn="l" defTabSz="1219170" rtl="0" eaLnBrk="1" latinLnBrk="0" hangingPunct="1">
        <a:spcBef>
          <a:spcPts val="300"/>
        </a:spcBef>
        <a:spcAft>
          <a:spcPts val="300"/>
        </a:spcAft>
        <a:buClr>
          <a:schemeClr val="tx2"/>
        </a:buClr>
        <a:buSzPct val="110000"/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17533" indent="-359991" algn="l" defTabSz="1219170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­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79973" indent="-359991" algn="l" defTabSz="1219170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­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1415" indent="-359991" algn="l" defTabSz="1219170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­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799955" indent="-359991" algn="l" defTabSz="1219170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­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2159946" indent="-359991" algn="l" defTabSz="1219170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399940" indent="-359991" algn="l" defTabSz="1219170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759931" indent="-359991" algn="l" defTabSz="1219170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119922" indent="-359991" algn="l" defTabSz="1219170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>
          <p15:clr>
            <a:srgbClr val="A6A6A6"/>
          </p15:clr>
        </p15:guide>
        <p15:guide id="2" pos="7680">
          <p15:clr>
            <a:srgbClr val="A6A6A6"/>
          </p15:clr>
        </p15:guide>
        <p15:guide id="3" pos="230">
          <p15:clr>
            <a:srgbClr val="A6A6A6"/>
          </p15:clr>
        </p15:guide>
        <p15:guide id="4" pos="1301">
          <p15:clr>
            <a:srgbClr val="A6A6A6"/>
          </p15:clr>
        </p15:guide>
        <p15:guide id="5" pos="1461">
          <p15:clr>
            <a:srgbClr val="A6A6A6"/>
          </p15:clr>
        </p15:guide>
        <p15:guide id="6" pos="2531">
          <p15:clr>
            <a:srgbClr val="A6A6A6"/>
          </p15:clr>
        </p15:guide>
        <p15:guide id="7" pos="2690">
          <p15:clr>
            <a:srgbClr val="A6A6A6"/>
          </p15:clr>
        </p15:guide>
        <p15:guide id="8" pos="3759">
          <p15:clr>
            <a:srgbClr val="A6A6A6"/>
          </p15:clr>
        </p15:guide>
        <p15:guide id="9" pos="3920">
          <p15:clr>
            <a:srgbClr val="A6A6A6"/>
          </p15:clr>
        </p15:guide>
        <p15:guide id="10" pos="4989">
          <p15:clr>
            <a:srgbClr val="A6A6A6"/>
          </p15:clr>
        </p15:guide>
        <p15:guide id="11" pos="5148">
          <p15:clr>
            <a:srgbClr val="A6A6A6"/>
          </p15:clr>
        </p15:guide>
        <p15:guide id="12" pos="6218">
          <p15:clr>
            <a:srgbClr val="A6A6A6"/>
          </p15:clr>
        </p15:guide>
        <p15:guide id="13" pos="6378">
          <p15:clr>
            <a:srgbClr val="A6A6A6"/>
          </p15:clr>
        </p15:guide>
        <p15:guide id="14" pos="7449">
          <p15:clr>
            <a:srgbClr val="A6A6A6"/>
          </p15:clr>
        </p15:guide>
        <p15:guide id="15" orient="horz">
          <p15:clr>
            <a:srgbClr val="A6A6A6"/>
          </p15:clr>
        </p15:guide>
        <p15:guide id="16" orient="horz" pos="4315">
          <p15:clr>
            <a:srgbClr val="A6A6A6"/>
          </p15:clr>
        </p15:guide>
        <p15:guide id="17" orient="horz" pos="153">
          <p15:clr>
            <a:srgbClr val="A6A6A6"/>
          </p15:clr>
        </p15:guide>
        <p15:guide id="18" orient="horz" pos="686">
          <p15:clr>
            <a:srgbClr val="A6A6A6"/>
          </p15:clr>
        </p15:guide>
        <p15:guide id="19" orient="horz" pos="821">
          <p15:clr>
            <a:srgbClr val="A6A6A6"/>
          </p15:clr>
        </p15:guide>
        <p15:guide id="20" orient="horz" pos="1323">
          <p15:clr>
            <a:srgbClr val="A6A6A6"/>
          </p15:clr>
        </p15:guide>
        <p15:guide id="21" orient="horz" pos="2330">
          <p15:clr>
            <a:srgbClr val="A6A6A6"/>
          </p15:clr>
        </p15:guide>
        <p15:guide id="22" orient="horz" pos="3335">
          <p15:clr>
            <a:srgbClr val="A6A6A6"/>
          </p15:clr>
        </p15:guide>
        <p15:guide id="23" orient="horz" pos="3837">
          <p15:clr>
            <a:srgbClr val="A6A6A6"/>
          </p15:clr>
        </p15:guide>
        <p15:guide id="24" orient="horz" pos="4166">
          <p15:clr>
            <a:srgbClr val="A6A6A6"/>
          </p15:clr>
        </p15:guide>
        <p15:guide id="25" orient="horz" pos="1827">
          <p15:clr>
            <a:srgbClr val="A4A3A4"/>
          </p15:clr>
        </p15:guide>
        <p15:guide id="26" orient="horz" pos="2832">
          <p15:clr>
            <a:srgbClr val="A4A3A4"/>
          </p15:clr>
        </p15:guide>
        <p15:guide id="27" orient="horz" pos="3996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58F58C-E214-46B8-8A6D-FC9BB6321113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7F4CD0-83C1-4C99-A2BD-6DA4A1CC9D00}" type="datetime4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 October 2024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AD9BA7-B509-4B74-B109-B4973123BCFE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9F533D-B52E-4A2F-BF72-0ADD2D94BD75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F2B5895-A178-4782-A086-1BD50DF31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Connectr</a:t>
            </a:r>
            <a:r>
              <a:rPr lang="en-GB" dirty="0"/>
              <a:t>: GSK’s Candidate Engagement Tool – WORTHING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495817FA-4EBD-4A35-8A4F-74A2EFAE6F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Helping you get ahead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783DD86-4188-4A99-814A-70E908A73852}"/>
              </a:ext>
            </a:extLst>
          </p:cNvPr>
          <p:cNvSpPr txBox="1"/>
          <p:nvPr/>
        </p:nvSpPr>
        <p:spPr>
          <a:xfrm>
            <a:off x="260994" y="1068925"/>
            <a:ext cx="7595627" cy="5424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</a:rPr>
              <a:t>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</a:rPr>
              <a:t>Sign up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</a:rPr>
              <a:t>to our candidate engagement tool using the QR code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</a:rPr>
              <a:t>to find out more about our Early Talent Programmes and engage with colleagues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</a:rPr>
              <a:t>By signing up to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</a:rPr>
              <a:t>Connectr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</a:rPr>
              <a:t>, you can discover: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Calibri" panose="020F0502020204030204" pitchFamily="34" charset="0"/>
            </a:endParaRPr>
          </a:p>
          <a:p>
            <a:pPr marL="285750" marR="0" lvl="0" indent="-28575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Who we are and what we do through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bespoke and inclusive 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learning modules on GSK</a:t>
            </a:r>
          </a:p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  <a:p>
            <a:pPr marL="285750" marR="0" lvl="0" indent="-28575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Application Hints and Tips 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to support your next steps in applying for roles with us</a:t>
            </a:r>
          </a:p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  <a:p>
            <a:pPr marL="285750" marR="0" lvl="0" indent="-28575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Mentors 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or ‘Digital Buddies’ – these are graduates, interns, apprentices and employees available to answer your questions to help you learn more about daily life at GSK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6E5D02-D0E8-F82C-BF53-F7E291C18730}"/>
              </a:ext>
            </a:extLst>
          </p:cNvPr>
          <p:cNvSpPr txBox="1"/>
          <p:nvPr/>
        </p:nvSpPr>
        <p:spPr>
          <a:xfrm>
            <a:off x="8590817" y="5291875"/>
            <a:ext cx="2502131" cy="649530"/>
          </a:xfrm>
          <a:prstGeom prst="rect">
            <a:avLst/>
          </a:prstGeom>
          <a:noFill/>
        </p:spPr>
        <p:txBody>
          <a:bodyPr wrap="square" lIns="180000" tIns="180000" rIns="180000" bIns="180000" rtlCol="0">
            <a:norm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F36633"/>
              </a:buClr>
              <a:buSzPct val="110000"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Worthing QR code</a:t>
            </a:r>
          </a:p>
        </p:txBody>
      </p:sp>
      <p:pic>
        <p:nvPicPr>
          <p:cNvPr id="8" name="Picture 7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B878411A-01A9-808D-7801-8683C815FB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621" y="1076020"/>
            <a:ext cx="4011369" cy="401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64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GSK ">
  <a:themeElements>
    <a:clrScheme name="GSK_Template_2022">
      <a:dk1>
        <a:srgbClr val="000000"/>
      </a:dk1>
      <a:lt1>
        <a:sysClr val="window" lastClr="FFFFFF"/>
      </a:lt1>
      <a:dk2>
        <a:srgbClr val="F36633"/>
      </a:dk2>
      <a:lt2>
        <a:srgbClr val="959595"/>
      </a:lt2>
      <a:accent1>
        <a:srgbClr val="6658A6"/>
      </a:accent1>
      <a:accent2>
        <a:srgbClr val="E21860"/>
      </a:accent2>
      <a:accent3>
        <a:srgbClr val="69B445"/>
      </a:accent3>
      <a:accent4>
        <a:srgbClr val="244EA2"/>
      </a:accent4>
      <a:accent5>
        <a:srgbClr val="FFC709"/>
      </a:accent5>
      <a:accent6>
        <a:srgbClr val="DC4133"/>
      </a:accent6>
      <a:hlink>
        <a:srgbClr val="000000"/>
      </a:hlink>
      <a:folHlink>
        <a:srgbClr val="F0EFED"/>
      </a:folHlink>
    </a:clrScheme>
    <a:fontScheme name="GSK_Template_2022">
      <a:majorFont>
        <a:latin typeface="Arial"/>
        <a:ea typeface=""/>
        <a:cs typeface="Noto Sans"/>
      </a:majorFont>
      <a:minorFont>
        <a:latin typeface="Arial"/>
        <a:ea typeface=""/>
        <a:cs typeface="Noto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>
            <a:lumMod val="95000"/>
          </a:schemeClr>
        </a:solidFill>
        <a:ln>
          <a:noFill/>
          <a:headEnd/>
          <a:tailEnd/>
        </a:ln>
        <a:effectLst/>
      </a:spPr>
      <a:bodyPr rot="0" spcFirstLastPara="0" vertOverflow="overflow" horzOverflow="overflow" vert="horz" wrap="square" lIns="180000" tIns="180000" rIns="180000" bIns="180000" numCol="1" spcCol="0" rtlCol="0" fromWordArt="0" anchor="t" anchorCtr="0" forceAA="0" compatLnSpc="1">
        <a:prstTxWarp prst="textNoShape">
          <a:avLst/>
        </a:prstTxWarp>
        <a:noAutofit/>
      </a:bodyPr>
      <a:lstStyle>
        <a:defPPr marL="285750" indent="-285750" algn="l" eaLnBrk="0" fontAlgn="auto" hangingPunct="0">
          <a:spcBef>
            <a:spcPts val="300"/>
          </a:spcBef>
          <a:spcAft>
            <a:spcPts val="300"/>
          </a:spcAft>
          <a:buClr>
            <a:schemeClr val="tx2"/>
          </a:buClr>
          <a:buSzPct val="110000"/>
          <a:buFont typeface="Arial" panose="020B0604020202020204" pitchFamily="34" charset="0"/>
          <a:buChar char="•"/>
          <a:defRPr sz="1600" kern="0" dirty="0" err="1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ap="rnd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0000" tIns="180000" rIns="180000" bIns="180000" rtlCol="0">
        <a:normAutofit/>
      </a:bodyPr>
      <a:lstStyle>
        <a:defPPr marL="285750" indent="-285750" algn="l">
          <a:spcBef>
            <a:spcPts val="300"/>
          </a:spcBef>
          <a:spcAft>
            <a:spcPts val="300"/>
          </a:spcAft>
          <a:buClr>
            <a:schemeClr val="tx2"/>
          </a:buClr>
          <a:buSzPct val="110000"/>
          <a:buFont typeface="Arial" panose="020B0604020202020204" pitchFamily="34" charset="0"/>
          <a:buChar char="•"/>
          <a:defRPr sz="16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GSK_New_PPT_16x9_Template_Sep22_v2  -  Read-Only" id="{EE3E7A9B-3AB6-4322-B87F-828C0A0D3317}" vid="{EC6655C6-C3EC-4531-B19E-81C81EAA6C1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</Words>
  <Application>Microsoft Office PowerPoint</Application>
  <PresentationFormat>Widescreen</PresentationFormat>
  <Paragraphs>17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GSK </vt:lpstr>
      <vt:lpstr>think-cell Slide</vt:lpstr>
      <vt:lpstr>Connectr: GSK’s Candidate Engagement Tool – WORTHING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Connectr: GSK’s Candidate Engagement Tool – WORTHING</dc:title>
  <dc:creator>Phoebe Wylam</dc:creator>
  <cp:lastModifiedBy>Phoebe Wylam</cp:lastModifiedBy>
  <cp:revision>1</cp:revision>
  <dcterms:created xsi:type="dcterms:W3CDTF">2024-10-23T09:10:24Z</dcterms:created>
  <dcterms:modified xsi:type="dcterms:W3CDTF">2024-10-23T09:11:28Z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ea66b2b-af80-48b6-873b-d341d3035cfa_Enabled">
    <vt:lpwstr>true</vt:lpwstr>
  </property>
  <property fmtid="{D5CDD505-2E9C-101B-9397-08002B2CF9AE}" pid="3" name="MSIP_Label_bea66b2b-af80-48b6-873b-d341d3035cfa_SetDate">
    <vt:lpwstr>2024-10-23T09:10:44Z</vt:lpwstr>
  </property>
  <property fmtid="{D5CDD505-2E9C-101B-9397-08002B2CF9AE}" pid="4" name="MSIP_Label_bea66b2b-af80-48b6-873b-d341d3035cfa_Method">
    <vt:lpwstr>Standard</vt:lpwstr>
  </property>
  <property fmtid="{D5CDD505-2E9C-101B-9397-08002B2CF9AE}" pid="5" name="MSIP_Label_bea66b2b-af80-48b6-873b-d341d3035cfa_Name">
    <vt:lpwstr>Proprietary</vt:lpwstr>
  </property>
  <property fmtid="{D5CDD505-2E9C-101B-9397-08002B2CF9AE}" pid="6" name="MSIP_Label_bea66b2b-af80-48b6-873b-d341d3035cfa_SiteId">
    <vt:lpwstr>63982aff-fb6c-4c22-973b-70e4acfb63e6</vt:lpwstr>
  </property>
  <property fmtid="{D5CDD505-2E9C-101B-9397-08002B2CF9AE}" pid="7" name="MSIP_Label_bea66b2b-af80-48b6-873b-d341d3035cfa_ActionId">
    <vt:lpwstr>d1001cf2-b5b0-4539-b32b-9596158258fb</vt:lpwstr>
  </property>
  <property fmtid="{D5CDD505-2E9C-101B-9397-08002B2CF9AE}" pid="8" name="MSIP_Label_bea66b2b-af80-48b6-873b-d341d3035cfa_ContentBits">
    <vt:lpwstr>0</vt:lpwstr>
  </property>
</Properties>
</file>