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2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151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28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83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70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881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385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723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827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922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31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F1EAD-753B-484A-A1CF-2069B9AEC642}" type="datetimeFigureOut">
              <a:rPr lang="en-GB" smtClean="0"/>
              <a:t>21/12/2020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38216-4C6A-41AA-8DDD-8878A60EF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771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27648" y="274637"/>
            <a:ext cx="7740352" cy="159693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entury Gothic" panose="020B0502020202020204" pitchFamily="34" charset="0"/>
              </a:rPr>
              <a:t>Year 9 Inter Community </a:t>
            </a:r>
            <a:br>
              <a:rPr lang="en-GB" sz="3600" dirty="0">
                <a:latin typeface="Century Gothic" panose="020B0502020202020204" pitchFamily="34" charset="0"/>
              </a:rPr>
            </a:br>
            <a:r>
              <a:rPr lang="en-GB" sz="3600" dirty="0">
                <a:latin typeface="Century Gothic" panose="020B0502020202020204" pitchFamily="34" charset="0"/>
              </a:rPr>
              <a:t>   Portrait Photograph Competition </a:t>
            </a:r>
            <a:r>
              <a:rPr lang="en-GB" sz="3600" dirty="0" smtClean="0">
                <a:latin typeface="Century Gothic" panose="020B0502020202020204" pitchFamily="34" charset="0"/>
              </a:rPr>
              <a:t>the Winners !  </a:t>
            </a:r>
            <a:endParaRPr lang="en-GB" sz="36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873383"/>
              </p:ext>
            </p:extLst>
          </p:nvPr>
        </p:nvGraphicFramePr>
        <p:xfrm>
          <a:off x="1847529" y="1773245"/>
          <a:ext cx="8189850" cy="4774700"/>
        </p:xfrm>
        <a:graphic>
          <a:graphicData uri="http://schemas.openxmlformats.org/drawingml/2006/table">
            <a:tbl>
              <a:tblPr firstRow="1" firstCol="1" bandRow="1"/>
              <a:tblGrid>
                <a:gridCol w="6669796">
                  <a:extLst>
                    <a:ext uri="{9D8B030D-6E8A-4147-A177-3AD203B41FA5}">
                      <a16:colId xmlns:a16="http://schemas.microsoft.com/office/drawing/2014/main" val="2974993426"/>
                    </a:ext>
                  </a:extLst>
                </a:gridCol>
                <a:gridCol w="1520054">
                  <a:extLst>
                    <a:ext uri="{9D8B030D-6E8A-4147-A177-3AD203B41FA5}">
                      <a16:colId xmlns:a16="http://schemas.microsoft.com/office/drawing/2014/main" val="4002122129"/>
                    </a:ext>
                  </a:extLst>
                </a:gridCol>
              </a:tblGrid>
              <a:tr h="5490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Points</a:t>
                      </a:r>
                      <a:r>
                        <a:rPr lang="en-GB" sz="20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1255486"/>
                  </a:ext>
                </a:extLst>
              </a:tr>
              <a:tr h="14824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Thankyou To Every </a:t>
                      </a: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student who </a:t>
                      </a:r>
                      <a:r>
                        <a:rPr lang="en-GB" sz="36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participated </a:t>
                      </a: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6091754"/>
                  </a:ext>
                </a:extLst>
              </a:tr>
              <a:tr h="5089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1</a:t>
                      </a:r>
                      <a:r>
                        <a:rPr lang="en-GB" sz="36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st</a:t>
                      </a: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place </a:t>
                      </a:r>
                      <a:r>
                        <a:rPr lang="en-GB" sz="36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 - Abi Paine        </a:t>
                      </a:r>
                      <a:r>
                        <a:rPr lang="en-GB" sz="3600" b="1" dirty="0" smtClean="0">
                          <a:solidFill>
                            <a:srgbClr val="FFFF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9S1</a:t>
                      </a:r>
                      <a:endParaRPr lang="en-GB" sz="3600" b="1" dirty="0">
                        <a:solidFill>
                          <a:srgbClr val="FFFF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25</a:t>
                      </a: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073999"/>
                  </a:ext>
                </a:extLst>
              </a:tr>
              <a:tr h="5089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2</a:t>
                      </a:r>
                      <a:r>
                        <a:rPr lang="en-GB" sz="36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nd</a:t>
                      </a: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36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place  - Maya Mitoi     </a:t>
                      </a:r>
                      <a:r>
                        <a:rPr lang="en-GB" sz="3600" b="1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9T1</a:t>
                      </a:r>
                      <a:endParaRPr lang="en-GB" sz="3600" b="1" dirty="0">
                        <a:solidFill>
                          <a:srgbClr val="00B05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15</a:t>
                      </a: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3257684"/>
                  </a:ext>
                </a:extLst>
              </a:tr>
              <a:tr h="5089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3</a:t>
                      </a:r>
                      <a:r>
                        <a:rPr lang="en-GB" sz="36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rd</a:t>
                      </a: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36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Place  -</a:t>
                      </a:r>
                      <a:r>
                        <a:rPr lang="en-GB" sz="3600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 Zoe Miles        </a:t>
                      </a:r>
                      <a:r>
                        <a:rPr lang="en-GB" sz="3600" b="1" baseline="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9H1</a:t>
                      </a:r>
                      <a:endParaRPr lang="en-GB" sz="3600" b="1" dirty="0">
                        <a:solidFill>
                          <a:srgbClr val="FF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10</a:t>
                      </a: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9933751"/>
                  </a:ext>
                </a:extLst>
              </a:tr>
              <a:tr h="9935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4</a:t>
                      </a:r>
                      <a:r>
                        <a:rPr lang="en-GB" sz="36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th</a:t>
                      </a:r>
                      <a:r>
                        <a:rPr lang="en-GB" sz="36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36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Place   - </a:t>
                      </a:r>
                      <a:r>
                        <a:rPr kumimoji="0" lang="en-GB" sz="3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alibri" panose="020F0502020204030204" pitchFamily="34" charset="0"/>
                          <a:cs typeface="+mn-cs"/>
                        </a:rPr>
                        <a:t>Danielle Pike  </a:t>
                      </a:r>
                      <a:r>
                        <a:rPr kumimoji="0" lang="en-GB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Calibri" panose="020F0502020204030204" pitchFamily="34" charset="0"/>
                          <a:cs typeface="+mn-cs"/>
                        </a:rPr>
                        <a:t>9B1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6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5</a:t>
                      </a:r>
                      <a:endParaRPr lang="en-GB" sz="36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3892719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44" y="3368048"/>
            <a:ext cx="1252878" cy="17708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23" y="82466"/>
            <a:ext cx="1725806" cy="15230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722" y="1649827"/>
            <a:ext cx="1183922" cy="16738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317" y="5183242"/>
            <a:ext cx="1269805" cy="1476200"/>
          </a:xfrm>
          <a:prstGeom prst="rect">
            <a:avLst/>
          </a:prstGeom>
        </p:spPr>
      </p:pic>
      <p:pic>
        <p:nvPicPr>
          <p:cNvPr id="1026" name="Picture 2" descr="Foster parents can share photos - Hamilton County Job &amp; Family Servic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7379" y="82466"/>
            <a:ext cx="2115567" cy="16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524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27" y="0"/>
            <a:ext cx="7626757" cy="67305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91753" y="683172"/>
            <a:ext cx="2732558" cy="590931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entury Gothic" panose="020B0502020202020204" pitchFamily="34" charset="0"/>
              </a:rPr>
              <a:t>The Winning Photograph was by 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 smtClean="0">
                <a:latin typeface="Century Gothic" panose="020B0502020202020204" pitchFamily="34" charset="0"/>
              </a:rPr>
              <a:t>Abi Paine 9S1 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 smtClean="0">
                <a:latin typeface="Century Gothic" panose="020B0502020202020204" pitchFamily="34" charset="0"/>
              </a:rPr>
              <a:t>Congratulations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 smtClean="0">
                <a:latin typeface="Century Gothic" panose="020B0502020202020204" pitchFamily="34" charset="0"/>
              </a:rPr>
              <a:t>What the Art department </a:t>
            </a:r>
          </a:p>
          <a:p>
            <a:r>
              <a:rPr lang="en-GB" b="1" dirty="0" smtClean="0">
                <a:latin typeface="Century Gothic" panose="020B0502020202020204" pitchFamily="34" charset="0"/>
              </a:rPr>
              <a:t>Thought was really great about this image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endParaRPr lang="en-GB" b="1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entury Gothic" panose="020B0502020202020204" pitchFamily="34" charset="0"/>
              </a:rPr>
              <a:t>Unusual viewpoint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entury Gothic" panose="020B0502020202020204" pitchFamily="34" charset="0"/>
              </a:rPr>
              <a:t>Great tonal contrasts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entury Gothic" panose="020B0502020202020204" pitchFamily="34" charset="0"/>
              </a:rPr>
              <a:t>Brilliant depth of 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entury Gothic" panose="020B0502020202020204" pitchFamily="34" charset="0"/>
              </a:rPr>
              <a:t>Highly detailed in perfect focus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entury Gothic" panose="020B0502020202020204" pitchFamily="34" charset="0"/>
              </a:rPr>
              <a:t>Great composition  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924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85</Words>
  <Application>Microsoft Office PowerPoint</Application>
  <PresentationFormat>Widescreen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Year 9 Inter Community     Portrait Photograph Competition the Winners !  </vt:lpstr>
      <vt:lpstr>PowerPoint Presentation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Inter Community     Portrait Photograph Competition Winners</dc:title>
  <dc:creator>M Hunt</dc:creator>
  <cp:lastModifiedBy>Karen Hayler</cp:lastModifiedBy>
  <cp:revision>3</cp:revision>
  <dcterms:created xsi:type="dcterms:W3CDTF">2020-12-15T17:04:32Z</dcterms:created>
  <dcterms:modified xsi:type="dcterms:W3CDTF">2020-12-21T13:06:11Z</dcterms:modified>
</cp:coreProperties>
</file>