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33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50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78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059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391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86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28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079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384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45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81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D4221-3568-4690-BC6B-184434491FF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E9B2B-235F-4AF7-83C9-51992DDD7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672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75079" y="118155"/>
            <a:ext cx="11361514" cy="720725"/>
          </a:xfrm>
        </p:spPr>
        <p:txBody>
          <a:bodyPr>
            <a:noAutofit/>
          </a:bodyPr>
          <a:lstStyle/>
          <a:p>
            <a:r>
              <a:rPr lang="en-GB" sz="4800" b="1" dirty="0" smtClean="0"/>
              <a:t>Year 7 Pasta </a:t>
            </a:r>
            <a:r>
              <a:rPr lang="en-GB" sz="4800" b="1" dirty="0" smtClean="0"/>
              <a:t>Salads – Assessed Practical Task</a:t>
            </a:r>
            <a:endParaRPr lang="en-GB" sz="4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11" y="974228"/>
            <a:ext cx="2603500" cy="19526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6885" y="2926853"/>
            <a:ext cx="26904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Chicken, bacon, grated </a:t>
            </a:r>
          </a:p>
          <a:p>
            <a:r>
              <a:rPr lang="en-GB" dirty="0" smtClean="0"/>
              <a:t>cheese, 2 types of lettuce, </a:t>
            </a:r>
          </a:p>
          <a:p>
            <a:r>
              <a:rPr lang="en-GB" dirty="0" smtClean="0"/>
              <a:t>croutons, Caesar dressing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774" y="969991"/>
            <a:ext cx="2609150" cy="195686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71753" y="2926853"/>
            <a:ext cx="28991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Chicken, tomato, red pepper,</a:t>
            </a:r>
          </a:p>
          <a:p>
            <a:r>
              <a:rPr lang="en-GB" dirty="0" smtClean="0"/>
              <a:t> avocado, croutons, </a:t>
            </a:r>
          </a:p>
          <a:p>
            <a:r>
              <a:rPr lang="en-GB" dirty="0" smtClean="0"/>
              <a:t>French Dressing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717" y="969991"/>
            <a:ext cx="2609150" cy="195686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206062" y="2926853"/>
            <a:ext cx="29412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Chicken, cucumber, red pepper, cherry tomato, </a:t>
            </a:r>
          </a:p>
          <a:p>
            <a:r>
              <a:rPr lang="en-GB" dirty="0" smtClean="0"/>
              <a:t>mayo mixed with green pesto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4048719"/>
            <a:ext cx="2514600" cy="18859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75078" y="5981399"/>
            <a:ext cx="28648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Tuna, sweetcorn, cucumber, </a:t>
            </a:r>
          </a:p>
          <a:p>
            <a:r>
              <a:rPr lang="en-GB" dirty="0" smtClean="0"/>
              <a:t>Tomato, and mayonnaise</a:t>
            </a:r>
          </a:p>
          <a:p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773" y="4080071"/>
            <a:ext cx="2456447" cy="184233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09552" y="5934669"/>
            <a:ext cx="28235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Feta cheese, rocket, tomato</a:t>
            </a:r>
          </a:p>
          <a:p>
            <a:r>
              <a:rPr lang="en-GB" dirty="0" smtClean="0"/>
              <a:t>Red pepper, Caesar dressing</a:t>
            </a:r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283" y="1011578"/>
            <a:ext cx="2498251" cy="187368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100604" y="2912564"/>
            <a:ext cx="28635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Vegan ham and cheese,</a:t>
            </a:r>
          </a:p>
          <a:p>
            <a:r>
              <a:rPr lang="en-GB" dirty="0" smtClean="0"/>
              <a:t>2 types tomato, olives, baby</a:t>
            </a:r>
          </a:p>
          <a:p>
            <a:r>
              <a:rPr lang="en-GB" smtClean="0"/>
              <a:t>salad </a:t>
            </a:r>
            <a:r>
              <a:rPr lang="en-GB" dirty="0" smtClean="0"/>
              <a:t>leaves, edible flowers </a:t>
            </a:r>
            <a:endParaRPr lang="en-GB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19" y="4048719"/>
            <a:ext cx="2514600" cy="188595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170945" y="5922407"/>
            <a:ext cx="2505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Ham, cucumber, tomato,</a:t>
            </a:r>
          </a:p>
          <a:p>
            <a:r>
              <a:rPr lang="en-GB" dirty="0" smtClean="0"/>
              <a:t>Sweetcorn, pesto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544" y="4008592"/>
            <a:ext cx="2552990" cy="191474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9092544" y="5948988"/>
            <a:ext cx="25514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Cheese cubes, tomato,</a:t>
            </a:r>
          </a:p>
          <a:p>
            <a:r>
              <a:rPr lang="en-GB" dirty="0" smtClean="0"/>
              <a:t> yellow pepper, shredded</a:t>
            </a:r>
          </a:p>
          <a:p>
            <a:r>
              <a:rPr lang="en-GB" dirty="0" smtClean="0"/>
              <a:t>Lettuce, pesto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672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accent6"/>
            </a:solidFill>
          </a:ln>
        </p:spPr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To celebrate National Healthy Eating Week…..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10156115" cy="126014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b="1" dirty="0" smtClean="0"/>
              <a:t>Some of your Pasta Salads are going on the canteen menu! Which will you buy?</a:t>
            </a:r>
          </a:p>
          <a:p>
            <a:pPr marL="0" indent="0">
              <a:buNone/>
            </a:pPr>
            <a:r>
              <a:rPr lang="en-GB" sz="3200" b="1" dirty="0" smtClean="0"/>
              <a:t>Well done year 7! We had great fun choosing </a:t>
            </a:r>
            <a:r>
              <a:rPr lang="en-GB" sz="3200" b="1" smtClean="0"/>
              <a:t>which ones:</a:t>
            </a:r>
            <a:endParaRPr lang="en-GB" sz="3200" b="1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308" y="3226743"/>
            <a:ext cx="3125384" cy="23498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697" y="3226743"/>
            <a:ext cx="3130103" cy="23475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538" y="3226743"/>
            <a:ext cx="3130102" cy="234757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38100" y="5853797"/>
            <a:ext cx="297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Feta cheese, rocket, tomato</a:t>
            </a:r>
          </a:p>
          <a:p>
            <a:r>
              <a:rPr lang="en-GB" b="1" dirty="0"/>
              <a:t>Red pepper, Caesar dressing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>
            <a:off x="4663785" y="5715297"/>
            <a:ext cx="29122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Chicken, bacon, grated </a:t>
            </a:r>
          </a:p>
          <a:p>
            <a:r>
              <a:rPr lang="en-GB" b="1" dirty="0"/>
              <a:t>cheese, 2 types of lettuce, </a:t>
            </a:r>
          </a:p>
          <a:p>
            <a:r>
              <a:rPr lang="en-GB" b="1" dirty="0"/>
              <a:t>croutons, Caesar dressing</a:t>
            </a:r>
            <a:endParaRPr lang="en-GB" b="1" dirty="0"/>
          </a:p>
        </p:txBody>
      </p:sp>
      <p:sp>
        <p:nvSpPr>
          <p:cNvPr id="10" name="Rectangle 9"/>
          <p:cNvSpPr/>
          <p:nvPr/>
        </p:nvSpPr>
        <p:spPr>
          <a:xfrm>
            <a:off x="8373035" y="5853796"/>
            <a:ext cx="2621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Ham, cucumber, tomato,</a:t>
            </a:r>
          </a:p>
          <a:p>
            <a:r>
              <a:rPr lang="en-GB" b="1" dirty="0"/>
              <a:t>Sweetcorn, pesto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177054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186</Words>
  <Application>Microsoft Office PowerPoint</Application>
  <PresentationFormat>Widescreen</PresentationFormat>
  <Paragraphs>31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Year 7 Pasta Salads – Assessed Practical Task</vt:lpstr>
      <vt:lpstr>To celebrate National Healthy Eating Week…..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Pasta Salads</dc:title>
  <dc:creator>C Whitby</dc:creator>
  <cp:lastModifiedBy>C Whitby</cp:lastModifiedBy>
  <cp:revision>6</cp:revision>
  <dcterms:created xsi:type="dcterms:W3CDTF">2021-05-28T08:23:48Z</dcterms:created>
  <dcterms:modified xsi:type="dcterms:W3CDTF">2021-06-10T17:28:21Z</dcterms:modified>
</cp:coreProperties>
</file>