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29"/>
  </p:normalViewPr>
  <p:slideViewPr>
    <p:cSldViewPr snapToGrid="0" snapToObjects="1">
      <p:cViewPr varScale="1">
        <p:scale>
          <a:sx n="90" d="100"/>
          <a:sy n="90" d="100"/>
        </p:scale>
        <p:origin x="232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EA25F-9974-4248-BD59-AF00DF3440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376043-26E6-C04F-B79E-EFFFC5D9BF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ECBA-A704-8F4B-B497-F10AF25466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A7A-486A-1A4E-B79C-47657817FCD9}" type="datetimeFigureOut">
              <a:rPr lang="en-US" smtClean="0"/>
              <a:t>6/23/21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40C5B8-A445-BC4A-B810-E8FF31A98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9C1927-1117-FD48-AD0B-800E20643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444FC-BDFC-E144-9B93-7508AA01FC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058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C3B640-19EE-A444-B564-4C8ED2929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C9738E-2F9B-F340-8F22-465057213D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2ADEDD-CD36-9649-A074-AE8D56056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A7A-486A-1A4E-B79C-47657817FCD9}" type="datetimeFigureOut">
              <a:rPr lang="en-US" smtClean="0"/>
              <a:t>6/23/21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88E8BA-F27D-2B4B-BC93-109137E22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DC829A-5875-7B4A-9D3C-F4C1741B5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444FC-BDFC-E144-9B93-7508AA01FC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472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E91DE-39B3-FF48-9B71-60FFA5238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931443-2F92-624C-BA49-AC50DD98D1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547357-0C1E-7240-8F43-2EDC93D14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A7A-486A-1A4E-B79C-47657817FCD9}" type="datetimeFigureOut">
              <a:rPr lang="en-US" smtClean="0"/>
              <a:t>6/23/21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657808-F121-D245-B7D7-606A653EC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E87790-3A88-5643-81C8-6DF670C7A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444FC-BDFC-E144-9B93-7508AA01FC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225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9A082-C9C1-8B45-93B8-4FD5ACEF4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19560-F611-384D-A560-85F368DF5E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6FAC19-CD4B-0645-9A20-BC07714DB5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4920C4-37E8-1E45-A948-CC571D6CF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A7A-486A-1A4E-B79C-47657817FCD9}" type="datetimeFigureOut">
              <a:rPr lang="en-US" smtClean="0"/>
              <a:t>6/23/21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DF8698-06CA-9644-8F88-4672AF77D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267D4D-9E13-454B-8AFA-FEB52066A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444FC-BDFC-E144-9B93-7508AA01FC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752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6CB2E-F595-8049-BBFB-932A91E6A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B6922C-EC2A-5241-B748-BD7EF2EA52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E42B8B-061C-8441-9154-ED07C117CE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705064-5E90-024E-8DC9-8A110CF255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D7BD6D1-9998-124E-B264-5E2B65C37C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52FF41-1E72-924F-B6D4-205655A96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A7A-486A-1A4E-B79C-47657817FCD9}" type="datetimeFigureOut">
              <a:rPr lang="en-US" smtClean="0"/>
              <a:t>6/23/21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C0CBB7-3C8C-7E40-A693-31A3DAE48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068FBF-66F6-1142-A750-492890977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444FC-BDFC-E144-9B93-7508AA01FC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814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61227-6BC8-9A4D-A66E-CDA794F93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BEC8D6-99CB-DE45-95A5-1E5C18C1C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A7A-486A-1A4E-B79C-47657817FCD9}" type="datetimeFigureOut">
              <a:rPr lang="en-US" smtClean="0"/>
              <a:t>6/23/21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B535A1-7D68-CF42-AED0-C104F90DE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1CF704-784E-D34D-8F4B-D13604AD7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444FC-BDFC-E144-9B93-7508AA01FC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502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D380D3-852B-C944-B51E-5A64F4D62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A7A-486A-1A4E-B79C-47657817FCD9}" type="datetimeFigureOut">
              <a:rPr lang="en-US" smtClean="0"/>
              <a:t>6/23/21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D1B9CC-7731-994B-AE05-0D59F27FC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BE19C8-C38D-4A4C-8BF7-70448F160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444FC-BDFC-E144-9B93-7508AA01FC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524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FB3DE-0E7D-2747-A04D-E07BB8594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EF694-2F56-3448-A123-F68137A983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F1D1CC-3731-E443-833B-C672F21F83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A4656D-676D-384A-B4F8-4AB750131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A7A-486A-1A4E-B79C-47657817FCD9}" type="datetimeFigureOut">
              <a:rPr lang="en-US" smtClean="0"/>
              <a:t>6/23/21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9370E5-6B60-124D-B919-5853E8F9A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0D2350-1F6C-7A48-B254-E0114616D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444FC-BDFC-E144-9B93-7508AA01FC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79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FE127-ABDD-D94E-9BE7-A1B6B8357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8CAF48-3C83-B140-97A7-608FAA71E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575A5F-6368-F84C-8CD3-E80395CD0A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F6FC22-ABCF-1E43-BBAD-F95BDC6CF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A7A-486A-1A4E-B79C-47657817FCD9}" type="datetimeFigureOut">
              <a:rPr lang="en-US" smtClean="0"/>
              <a:t>6/23/21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1C3DDB-FE02-2340-9542-2DC4AFBDC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57C099-45EC-C749-A41E-B10A6ABC6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444FC-BDFC-E144-9B93-7508AA01FC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961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478F5-70AE-A646-9F12-9256EB2C9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D2CFEA-D509-9F4B-9D34-1598D6ABD1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DDEF8F-37F9-714E-A0C8-689C5CD5D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A7A-486A-1A4E-B79C-47657817FCD9}" type="datetimeFigureOut">
              <a:rPr lang="en-US" smtClean="0"/>
              <a:t>6/23/21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E3D1C-FC93-064F-88D5-BFED027D1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00F9E-7ADC-1F4A-8EF4-B20B8FE9E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444FC-BDFC-E144-9B93-7508AA01FC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55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D8633D5-C292-8242-B2E0-7A1D62D348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BF938F-81D8-1640-8D01-58C25BA934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079939-8962-E648-BD18-083F8CDF1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A7A-486A-1A4E-B79C-47657817FCD9}" type="datetimeFigureOut">
              <a:rPr lang="en-US" smtClean="0"/>
              <a:t>6/23/21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18DF6A-A9A9-1843-AE48-AE7E1686E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000ECC-2065-9441-B298-CDC87393F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444FC-BDFC-E144-9B93-7508AA01FC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144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BF0F39-62D6-174B-8501-43AEF83AA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892871-BC8F-1B4E-8B95-1729877CAE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A53840-F8C3-5941-89DF-FEDEAD2031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72A7A-486A-1A4E-B79C-47657817FCD9}" type="datetimeFigureOut">
              <a:rPr lang="en-US" smtClean="0"/>
              <a:t>6/23/21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09D887-6751-F548-A075-DFC0EAA14C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430DCA-A9BA-9E4C-A0FF-74F6271B27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444FC-BDFC-E144-9B93-7508AA01FC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269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C8A83EFA-263D-3A45-85EE-05123242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81880"/>
          </a:xfrm>
        </p:spPr>
        <p:txBody>
          <a:bodyPr/>
          <a:lstStyle/>
          <a:p>
            <a:r>
              <a:rPr lang="en-US" b="1" u="sng" dirty="0">
                <a:solidFill>
                  <a:schemeClr val="accent6">
                    <a:lumMod val="75000"/>
                  </a:schemeClr>
                </a:solidFill>
              </a:rPr>
              <a:t>Summer Cooking Competition - Winners</a:t>
            </a:r>
          </a:p>
        </p:txBody>
      </p:sp>
      <p:pic>
        <p:nvPicPr>
          <p:cNvPr id="1030" name="Picture 6" descr="Image">
            <a:extLst>
              <a:ext uri="{FF2B5EF4-FFF2-40B4-BE49-F238E27FC236}">
                <a16:creationId xmlns:a16="http://schemas.microsoft.com/office/drawing/2014/main" id="{B910346F-1E5E-784F-BE50-8B8D648F7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777" y="1320552"/>
            <a:ext cx="2984157" cy="4020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">
            <a:extLst>
              <a:ext uri="{FF2B5EF4-FFF2-40B4-BE49-F238E27FC236}">
                <a16:creationId xmlns:a16="http://schemas.microsoft.com/office/drawing/2014/main" id="{CCC97098-57C8-1E41-B687-01A5D2207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244" y="1320552"/>
            <a:ext cx="3458691" cy="194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">
            <a:extLst>
              <a:ext uri="{FF2B5EF4-FFF2-40B4-BE49-F238E27FC236}">
                <a16:creationId xmlns:a16="http://schemas.microsoft.com/office/drawing/2014/main" id="{A092CD3D-29A6-8244-922E-E70A30102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244" y="3351421"/>
            <a:ext cx="3458691" cy="198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2110654-3D0E-AD4E-BB1A-1B91DE975130}"/>
              </a:ext>
            </a:extLst>
          </p:cNvPr>
          <p:cNvSpPr/>
          <p:nvPr/>
        </p:nvSpPr>
        <p:spPr>
          <a:xfrm>
            <a:off x="596130" y="1320552"/>
            <a:ext cx="3374250" cy="4893647"/>
          </a:xfrm>
          <a:prstGeom prst="rect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2400" u="sng" dirty="0">
                <a:solidFill>
                  <a:srgbClr val="0F1419"/>
                </a:solidFill>
                <a:latin typeface="-apple-system"/>
              </a:rPr>
              <a:t>K</a:t>
            </a:r>
            <a:r>
              <a:rPr lang="en-GB" sz="2400" b="0" i="0" u="sng" strike="noStrike" dirty="0">
                <a:solidFill>
                  <a:srgbClr val="0F1419"/>
                </a:solidFill>
                <a:effectLst/>
                <a:latin typeface="-apple-system"/>
              </a:rPr>
              <a:t>S3 - Amy Vernon </a:t>
            </a:r>
            <a:r>
              <a:rPr lang="en-GB" sz="2400" b="0" i="0" u="none" strike="noStrike" dirty="0">
                <a:solidFill>
                  <a:srgbClr val="0F1419"/>
                </a:solidFill>
                <a:effectLst/>
                <a:latin typeface="-apple-system"/>
              </a:rPr>
              <a:t> Chicken and vegetable kebabs with a rainbow salad and cous-cous. </a:t>
            </a:r>
          </a:p>
          <a:p>
            <a:endParaRPr lang="en-GB" sz="2400" b="0" i="0" u="none" strike="noStrike" dirty="0">
              <a:solidFill>
                <a:srgbClr val="0F1419"/>
              </a:solidFill>
              <a:effectLst/>
              <a:latin typeface="-apple-system"/>
            </a:endParaRPr>
          </a:p>
          <a:p>
            <a:r>
              <a:rPr lang="en-GB" sz="2400" b="0" i="0" u="sng" strike="noStrike" dirty="0">
                <a:solidFill>
                  <a:srgbClr val="0F1419"/>
                </a:solidFill>
                <a:effectLst/>
                <a:latin typeface="-apple-system"/>
              </a:rPr>
              <a:t>KS4 - Kaitlyn White  </a:t>
            </a:r>
            <a:r>
              <a:rPr lang="en-GB" sz="2400" b="0" i="0" u="none" strike="noStrike" dirty="0">
                <a:solidFill>
                  <a:srgbClr val="0F1419"/>
                </a:solidFill>
                <a:effectLst/>
                <a:latin typeface="-apple-system"/>
              </a:rPr>
              <a:t>Courgette Lasagne and Peach Sorbet </a:t>
            </a:r>
          </a:p>
          <a:p>
            <a:endParaRPr lang="en-GB" sz="2400" dirty="0">
              <a:solidFill>
                <a:srgbClr val="0F1419"/>
              </a:solidFill>
              <a:latin typeface="-apple-system"/>
            </a:endParaRPr>
          </a:p>
          <a:p>
            <a:r>
              <a:rPr lang="en-GB" sz="2400" b="0" i="0" u="none" strike="noStrike" dirty="0">
                <a:solidFill>
                  <a:srgbClr val="0F1419"/>
                </a:solidFill>
                <a:effectLst/>
                <a:latin typeface="-apple-system"/>
              </a:rPr>
              <a:t>Well done to everyone who took part to celebrate Healthy Eating Week</a:t>
            </a:r>
            <a:endParaRPr lang="en-US" sz="2400" dirty="0"/>
          </a:p>
        </p:txBody>
      </p:sp>
      <p:pic>
        <p:nvPicPr>
          <p:cNvPr id="1036" name="Picture 12" descr="Granby Toxteth Development Trust: British Nutrition Foundation - Healthy  Eating Week (11 - 15 June 2018)">
            <a:extLst>
              <a:ext uri="{FF2B5EF4-FFF2-40B4-BE49-F238E27FC236}">
                <a16:creationId xmlns:a16="http://schemas.microsoft.com/office/drawing/2014/main" id="{5F91D1B1-A777-7545-85E7-27110809AD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369" y="5433368"/>
            <a:ext cx="5651500" cy="130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7947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41</Words>
  <Application>Microsoft Macintosh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-apple-system</vt:lpstr>
      <vt:lpstr>Arial</vt:lpstr>
      <vt:lpstr>Calibri</vt:lpstr>
      <vt:lpstr>Calibri Light</vt:lpstr>
      <vt:lpstr>Office Theme</vt:lpstr>
      <vt:lpstr>Summer Cooking Competition - Winners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Ben Hodder Italian Meal</dc:title>
  <dc:creator>Claire Whitby</dc:creator>
  <cp:lastModifiedBy>Claire Whitby</cp:lastModifiedBy>
  <cp:revision>3</cp:revision>
  <dcterms:created xsi:type="dcterms:W3CDTF">2021-06-23T16:47:23Z</dcterms:created>
  <dcterms:modified xsi:type="dcterms:W3CDTF">2021-06-23T17:01:52Z</dcterms:modified>
</cp:coreProperties>
</file>