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ags/tag1.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5"/>
  </p:notesMasterIdLst>
  <p:sldIdLst>
    <p:sldId id="2145706631" r:id="rId5"/>
    <p:sldId id="2147327652" r:id="rId6"/>
    <p:sldId id="2147327651" r:id="rId7"/>
    <p:sldId id="2145706635" r:id="rId8"/>
    <p:sldId id="2145706649" r:id="rId9"/>
    <p:sldId id="2147327647" r:id="rId10"/>
    <p:sldId id="2145706640" r:id="rId11"/>
    <p:sldId id="2147480447" r:id="rId12"/>
    <p:sldId id="2147229490" r:id="rId13"/>
    <p:sldId id="104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EAEAEA"/>
    <a:srgbClr val="DDDDDD"/>
    <a:srgbClr val="1B2C41"/>
    <a:srgbClr val="1C3140"/>
    <a:srgbClr val="162732"/>
    <a:srgbClr val="000000"/>
    <a:srgbClr val="223D4E"/>
    <a:srgbClr val="FF3399"/>
    <a:srgbClr val="009A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E40A15-13B6-41B4-B6CC-A693D0965A71}" v="5" dt="2025-03-10T14:47:25.8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76"/>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eldwick, Rosie" userId="0ece9bdb-f3a6-47ed-a842-b4da2690d1a9" providerId="ADAL" clId="{ABE40A15-13B6-41B4-B6CC-A693D0965A71}"/>
    <pc:docChg chg="undo custSel modSld sldOrd">
      <pc:chgData name="Fieldwick, Rosie" userId="0ece9bdb-f3a6-47ed-a842-b4da2690d1a9" providerId="ADAL" clId="{ABE40A15-13B6-41B4-B6CC-A693D0965A71}" dt="2025-03-10T14:47:33.748" v="667" actId="20577"/>
      <pc:docMkLst>
        <pc:docMk/>
      </pc:docMkLst>
      <pc:sldChg chg="ord">
        <pc:chgData name="Fieldwick, Rosie" userId="0ece9bdb-f3a6-47ed-a842-b4da2690d1a9" providerId="ADAL" clId="{ABE40A15-13B6-41B4-B6CC-A693D0965A71}" dt="2025-03-10T11:17:03.849" v="651"/>
        <pc:sldMkLst>
          <pc:docMk/>
          <pc:sldMk cId="3299059507" sldId="2145706635"/>
        </pc:sldMkLst>
      </pc:sldChg>
      <pc:sldChg chg="addSp modSp mod ord">
        <pc:chgData name="Fieldwick, Rosie" userId="0ece9bdb-f3a6-47ed-a842-b4da2690d1a9" providerId="ADAL" clId="{ABE40A15-13B6-41B4-B6CC-A693D0965A71}" dt="2025-03-10T14:47:33.748" v="667" actId="20577"/>
        <pc:sldMkLst>
          <pc:docMk/>
          <pc:sldMk cId="1567997576" sldId="2147327651"/>
        </pc:sldMkLst>
        <pc:spChg chg="mod">
          <ac:chgData name="Fieldwick, Rosie" userId="0ece9bdb-f3a6-47ed-a842-b4da2690d1a9" providerId="ADAL" clId="{ABE40A15-13B6-41B4-B6CC-A693D0965A71}" dt="2025-03-10T14:47:33.748" v="667" actId="20577"/>
          <ac:spMkLst>
            <pc:docMk/>
            <pc:sldMk cId="1567997576" sldId="2147327651"/>
            <ac:spMk id="6" creationId="{0A793AE7-A059-4874-A76B-C97DC85F3483}"/>
          </ac:spMkLst>
        </pc:spChg>
        <pc:picChg chg="add mod modCrop">
          <ac:chgData name="Fieldwick, Rosie" userId="0ece9bdb-f3a6-47ed-a842-b4da2690d1a9" providerId="ADAL" clId="{ABE40A15-13B6-41B4-B6CC-A693D0965A71}" dt="2025-03-10T14:47:25.846" v="660" actId="14826"/>
          <ac:picMkLst>
            <pc:docMk/>
            <pc:sldMk cId="1567997576" sldId="2147327651"/>
            <ac:picMk id="5" creationId="{031CECBB-D4A8-9895-ABF7-BE7FF859B906}"/>
          </ac:picMkLst>
        </pc:picChg>
      </pc:sldChg>
      <pc:sldChg chg="addSp modSp mod ord">
        <pc:chgData name="Fieldwick, Rosie" userId="0ece9bdb-f3a6-47ed-a842-b4da2690d1a9" providerId="ADAL" clId="{ABE40A15-13B6-41B4-B6CC-A693D0965A71}" dt="2025-03-10T11:16:48.014" v="647"/>
        <pc:sldMkLst>
          <pc:docMk/>
          <pc:sldMk cId="47052441" sldId="2147327652"/>
        </pc:sldMkLst>
        <pc:spChg chg="mod">
          <ac:chgData name="Fieldwick, Rosie" userId="0ece9bdb-f3a6-47ed-a842-b4da2690d1a9" providerId="ADAL" clId="{ABE40A15-13B6-41B4-B6CC-A693D0965A71}" dt="2025-03-10T11:16:07.194" v="645" actId="20577"/>
          <ac:spMkLst>
            <pc:docMk/>
            <pc:sldMk cId="47052441" sldId="2147327652"/>
            <ac:spMk id="6" creationId="{0A793AE7-A059-4874-A76B-C97DC85F3483}"/>
          </ac:spMkLst>
        </pc:spChg>
        <pc:picChg chg="add mod">
          <ac:chgData name="Fieldwick, Rosie" userId="0ece9bdb-f3a6-47ed-a842-b4da2690d1a9" providerId="ADAL" clId="{ABE40A15-13B6-41B4-B6CC-A693D0965A71}" dt="2025-03-10T11:08:04.059" v="3" actId="1076"/>
          <ac:picMkLst>
            <pc:docMk/>
            <pc:sldMk cId="47052441" sldId="2147327652"/>
            <ac:picMk id="1026" creationId="{D5BAD29A-8987-F1CC-F287-08449280640C}"/>
          </ac:picMkLst>
        </pc:picChg>
      </pc:sldChg>
    </pc:docChg>
  </pc:docChgLst>
  <pc:docChgLst>
    <pc:chgData name="Burns, Liv" userId="51c92df6-4e59-4740-b01c-0b4ea38d028a" providerId="ADAL" clId="{D23A16F9-62E7-49D8-8678-2DDF6986091E}"/>
    <pc:docChg chg="custSel delSld modSld">
      <pc:chgData name="Burns, Liv" userId="51c92df6-4e59-4740-b01c-0b4ea38d028a" providerId="ADAL" clId="{D23A16F9-62E7-49D8-8678-2DDF6986091E}" dt="2025-03-05T15:46:51.902" v="32" actId="20577"/>
      <pc:docMkLst>
        <pc:docMk/>
      </pc:docMkLst>
      <pc:sldChg chg="del">
        <pc:chgData name="Burns, Liv" userId="51c92df6-4e59-4740-b01c-0b4ea38d028a" providerId="ADAL" clId="{D23A16F9-62E7-49D8-8678-2DDF6986091E}" dt="2025-03-05T15:17:35.856" v="0" actId="47"/>
        <pc:sldMkLst>
          <pc:docMk/>
          <pc:sldMk cId="2827749610" sldId="2076137154"/>
        </pc:sldMkLst>
      </pc:sldChg>
      <pc:sldChg chg="delSp modSp mod">
        <pc:chgData name="Burns, Liv" userId="51c92df6-4e59-4740-b01c-0b4ea38d028a" providerId="ADAL" clId="{D23A16F9-62E7-49D8-8678-2DDF6986091E}" dt="2025-03-05T15:18:19.663" v="25" actId="478"/>
        <pc:sldMkLst>
          <pc:docMk/>
          <pc:sldMk cId="1567997576" sldId="2147327651"/>
        </pc:sldMkLst>
        <pc:spChg chg="mod">
          <ac:chgData name="Burns, Liv" userId="51c92df6-4e59-4740-b01c-0b4ea38d028a" providerId="ADAL" clId="{D23A16F9-62E7-49D8-8678-2DDF6986091E}" dt="2025-03-05T15:18:02.449" v="19" actId="20577"/>
          <ac:spMkLst>
            <pc:docMk/>
            <pc:sldMk cId="1567997576" sldId="2147327651"/>
            <ac:spMk id="3" creationId="{317EAE2F-81DB-42A5-BBA9-039BC64477AC}"/>
          </ac:spMkLst>
        </pc:spChg>
        <pc:spChg chg="mod">
          <ac:chgData name="Burns, Liv" userId="51c92df6-4e59-4740-b01c-0b4ea38d028a" providerId="ADAL" clId="{D23A16F9-62E7-49D8-8678-2DDF6986091E}" dt="2025-03-05T15:18:18.114" v="24" actId="20577"/>
          <ac:spMkLst>
            <pc:docMk/>
            <pc:sldMk cId="1567997576" sldId="2147327651"/>
            <ac:spMk id="6" creationId="{0A793AE7-A059-4874-A76B-C97DC85F3483}"/>
          </ac:spMkLst>
        </pc:spChg>
      </pc:sldChg>
      <pc:sldChg chg="delSp modSp mod">
        <pc:chgData name="Burns, Liv" userId="51c92df6-4e59-4740-b01c-0b4ea38d028a" providerId="ADAL" clId="{D23A16F9-62E7-49D8-8678-2DDF6986091E}" dt="2025-03-05T15:46:51.902" v="32" actId="20577"/>
        <pc:sldMkLst>
          <pc:docMk/>
          <pc:sldMk cId="47052441" sldId="2147327652"/>
        </pc:sldMkLst>
        <pc:spChg chg="mod">
          <ac:chgData name="Burns, Liv" userId="51c92df6-4e59-4740-b01c-0b4ea38d028a" providerId="ADAL" clId="{D23A16F9-62E7-49D8-8678-2DDF6986091E}" dt="2025-03-05T15:17:46.356" v="12" actId="20577"/>
          <ac:spMkLst>
            <pc:docMk/>
            <pc:sldMk cId="47052441" sldId="2147327652"/>
            <ac:spMk id="3" creationId="{317EAE2F-81DB-42A5-BBA9-039BC64477AC}"/>
          </ac:spMkLst>
        </pc:spChg>
        <pc:spChg chg="mod">
          <ac:chgData name="Burns, Liv" userId="51c92df6-4e59-4740-b01c-0b4ea38d028a" providerId="ADAL" clId="{D23A16F9-62E7-49D8-8678-2DDF6986091E}" dt="2025-03-05T15:46:51.902" v="32" actId="20577"/>
          <ac:spMkLst>
            <pc:docMk/>
            <pc:sldMk cId="47052441" sldId="2147327652"/>
            <ac:spMk id="6" creationId="{0A793AE7-A059-4874-A76B-C97DC85F3483}"/>
          </ac:spMkLst>
        </pc:spChg>
      </pc:sldChg>
      <pc:sldChg chg="del">
        <pc:chgData name="Burns, Liv" userId="51c92df6-4e59-4740-b01c-0b4ea38d028a" providerId="ADAL" clId="{D23A16F9-62E7-49D8-8678-2DDF6986091E}" dt="2025-03-05T15:17:38.797" v="1" actId="47"/>
        <pc:sldMkLst>
          <pc:docMk/>
          <pc:sldMk cId="1300054859" sldId="214732765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EF7EEF-E8B5-449B-9DD5-1258B3B70366}" type="datetimeFigureOut">
              <a:rPr lang="en-GB" smtClean="0"/>
              <a:t>10/03/2025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5EC974-D1E0-4D9C-BE76-4619BC06BEA6}" type="slidenum">
              <a:rPr lang="en-GB" smtClean="0"/>
              <a:t>‹#›</a:t>
            </a:fld>
            <a:endParaRPr lang="en-GB"/>
          </a:p>
        </p:txBody>
      </p:sp>
    </p:spTree>
    <p:extLst>
      <p:ext uri="{BB962C8B-B14F-4D97-AF65-F5344CB8AC3E}">
        <p14:creationId xmlns:p14="http://schemas.microsoft.com/office/powerpoint/2010/main" val="6610038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0696B5C-12A0-4042-B4D0-BD3B9A4F58C6}" type="slidenum">
              <a:rPr kumimoji="0" lang="pt-BR" sz="900" b="0" i="0" u="none" strike="noStrike" kern="1200" cap="none" spc="0" normalizeH="0" baseline="0" noProof="0" smtClean="0">
                <a:ln>
                  <a:noFill/>
                </a:ln>
                <a:solidFill>
                  <a:prstClr val="black"/>
                </a:solidFill>
                <a:effectLst/>
                <a:uLnTx/>
                <a:uFillTx/>
                <a:latin typeface="Ubuntu"/>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pt-BR" sz="900" b="0" i="0" u="none" strike="noStrike" kern="1200" cap="none" spc="0" normalizeH="0" baseline="0" noProof="0">
              <a:ln>
                <a:noFill/>
              </a:ln>
              <a:solidFill>
                <a:prstClr val="black"/>
              </a:solidFill>
              <a:effectLst/>
              <a:uLnTx/>
              <a:uFillTx/>
              <a:latin typeface="Ubuntu"/>
              <a:ea typeface="+mn-ea"/>
              <a:cs typeface="+mn-cs"/>
            </a:endParaRPr>
          </a:p>
        </p:txBody>
      </p:sp>
    </p:spTree>
    <p:extLst>
      <p:ext uri="{BB962C8B-B14F-4D97-AF65-F5344CB8AC3E}">
        <p14:creationId xmlns:p14="http://schemas.microsoft.com/office/powerpoint/2010/main" val="35372325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Plane – Fuel Tax </a:t>
            </a:r>
          </a:p>
          <a:p>
            <a:r>
              <a:rPr lang="en-GB"/>
              <a:t>Trolley – Value Added Tax on goods or services </a:t>
            </a:r>
          </a:p>
          <a:p>
            <a:r>
              <a:rPr lang="en-GB"/>
              <a:t>Person – Income Tax </a:t>
            </a:r>
          </a:p>
          <a:p>
            <a:r>
              <a:rPr lang="en-GB"/>
              <a:t>All of these things are to raise government revenue that then allows you to pay for public services</a:t>
            </a:r>
          </a:p>
        </p:txBody>
      </p:sp>
      <p:sp>
        <p:nvSpPr>
          <p:cNvPr id="4" name="Slide Number Placeholder 3"/>
          <p:cNvSpPr>
            <a:spLocks noGrp="1"/>
          </p:cNvSpPr>
          <p:nvPr>
            <p:ph type="sldNum" sz="quarter" idx="5"/>
          </p:nvPr>
        </p:nvSpPr>
        <p:spPr/>
        <p:txBody>
          <a:bodyPr/>
          <a:lstStyle/>
          <a:p>
            <a:fld id="{B35EC974-D1E0-4D9C-BE76-4619BC06BEA6}" type="slidenum">
              <a:rPr lang="en-GB" smtClean="0"/>
              <a:t>6</a:t>
            </a:fld>
            <a:endParaRPr lang="en-GB"/>
          </a:p>
        </p:txBody>
      </p:sp>
    </p:spTree>
    <p:extLst>
      <p:ext uri="{BB962C8B-B14F-4D97-AF65-F5344CB8AC3E}">
        <p14:creationId xmlns:p14="http://schemas.microsoft.com/office/powerpoint/2010/main" val="37933173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en-US"/>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0696B5C-12A0-4042-B4D0-BD3B9A4F58C6}" type="slidenum">
              <a:rPr kumimoji="0" lang="pt-BR" sz="900" b="0" i="0" u="none" strike="noStrike" kern="1200" cap="none" spc="0" normalizeH="0" baseline="0" noProof="0" smtClean="0">
                <a:ln>
                  <a:noFill/>
                </a:ln>
                <a:solidFill>
                  <a:prstClr val="black"/>
                </a:solidFill>
                <a:effectLst/>
                <a:uLnTx/>
                <a:uFillTx/>
                <a:latin typeface="Ubuntu"/>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pt-BR" sz="900" b="0" i="0" u="none" strike="noStrike" kern="1200" cap="none" spc="0" normalizeH="0" baseline="0" noProof="0">
              <a:ln>
                <a:noFill/>
              </a:ln>
              <a:solidFill>
                <a:prstClr val="black"/>
              </a:solidFill>
              <a:effectLst/>
              <a:uLnTx/>
              <a:uFillTx/>
              <a:latin typeface="Ubuntu"/>
              <a:ea typeface="+mn-ea"/>
              <a:cs typeface="+mn-cs"/>
            </a:endParaRPr>
          </a:p>
        </p:txBody>
      </p:sp>
    </p:spTree>
    <p:extLst>
      <p:ext uri="{BB962C8B-B14F-4D97-AF65-F5344CB8AC3E}">
        <p14:creationId xmlns:p14="http://schemas.microsoft.com/office/powerpoint/2010/main" val="1093610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www.facebook.com/capgemini" TargetMode="External"/><Relationship Id="rId7" Type="http://schemas.openxmlformats.org/officeDocument/2006/relationships/hyperlink" Target="http://www.slideshare.net/capgemini" TargetMode="External"/><Relationship Id="rId12"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3.png"/><Relationship Id="rId11" Type="http://schemas.openxmlformats.org/officeDocument/2006/relationships/hyperlink" Target="http://www.youtube.com/capgeminimedia" TargetMode="External"/><Relationship Id="rId5" Type="http://schemas.openxmlformats.org/officeDocument/2006/relationships/hyperlink" Target="http://www.linkedin.com/company/capgemini" TargetMode="External"/><Relationship Id="rId10" Type="http://schemas.openxmlformats.org/officeDocument/2006/relationships/image" Target="../media/image5.png"/><Relationship Id="rId4" Type="http://schemas.openxmlformats.org/officeDocument/2006/relationships/image" Target="../media/image2.png"/><Relationship Id="rId9" Type="http://schemas.openxmlformats.org/officeDocument/2006/relationships/hyperlink" Target="http://www.twitter.com/capgemini" TargetMode="External"/></Relationships>
</file>

<file path=ppt/slideLayouts/_rels/slideLayout2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www.facebook.com/capgemini" TargetMode="External"/><Relationship Id="rId7" Type="http://schemas.openxmlformats.org/officeDocument/2006/relationships/hyperlink" Target="http://www.slideshare.net/capgemini" TargetMode="External"/><Relationship Id="rId12"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3.png"/><Relationship Id="rId11" Type="http://schemas.openxmlformats.org/officeDocument/2006/relationships/hyperlink" Target="http://www.youtube.com/capgeminimedia" TargetMode="External"/><Relationship Id="rId5" Type="http://schemas.openxmlformats.org/officeDocument/2006/relationships/hyperlink" Target="http://www.linkedin.com/company/capgemini" TargetMode="External"/><Relationship Id="rId10" Type="http://schemas.openxmlformats.org/officeDocument/2006/relationships/image" Target="../media/image5.png"/><Relationship Id="rId4" Type="http://schemas.openxmlformats.org/officeDocument/2006/relationships/image" Target="../media/image2.png"/><Relationship Id="rId9" Type="http://schemas.openxmlformats.org/officeDocument/2006/relationships/hyperlink" Target="http://www.twitter.com/capgemini" TargetMode="Externa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hyperlink" Target="https://www.capgemini.com/optimize-your-business-and-it-operations" TargetMode="External"/></Relationships>
</file>

<file path=ppt/slideLayouts/_rels/slideLayout2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Master" Target="../slideMasters/slideMaster1.xml"/><Relationship Id="rId1" Type="http://schemas.openxmlformats.org/officeDocument/2006/relationships/tags" Target="../tags/tag1.xml"/><Relationship Id="rId4" Type="http://schemas.openxmlformats.org/officeDocument/2006/relationships/image" Target="../media/image9.emf"/></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1">
    <p:bg>
      <p:bgPr>
        <a:solidFill>
          <a:schemeClr val="accent4"/>
        </a:solidFill>
        <a:effectLst/>
      </p:bgPr>
    </p:bg>
    <p:spTree>
      <p:nvGrpSpPr>
        <p:cNvPr id="1" name=""/>
        <p:cNvGrpSpPr/>
        <p:nvPr/>
      </p:nvGrpSpPr>
      <p:grpSpPr>
        <a:xfrm>
          <a:off x="0" y="0"/>
          <a:ext cx="0" cy="0"/>
          <a:chOff x="0" y="0"/>
          <a:chExt cx="0" cy="0"/>
        </a:xfrm>
      </p:grpSpPr>
      <p:sp>
        <p:nvSpPr>
          <p:cNvPr id="15" name="Graphic 13">
            <a:extLst>
              <a:ext uri="{FF2B5EF4-FFF2-40B4-BE49-F238E27FC236}">
                <a16:creationId xmlns:a16="http://schemas.microsoft.com/office/drawing/2014/main" id="{5D1B5F70-39A3-4E01-8EEB-A624F6527260}"/>
              </a:ext>
            </a:extLst>
          </p:cNvPr>
          <p:cNvSpPr>
            <a:spLocks noChangeAspect="1"/>
          </p:cNvSpPr>
          <p:nvPr userDrawn="1"/>
        </p:nvSpPr>
        <p:spPr>
          <a:xfrm>
            <a:off x="263352" y="908720"/>
            <a:ext cx="10199251" cy="6192688"/>
          </a:xfrm>
          <a:custGeom>
            <a:avLst/>
            <a:gdLst>
              <a:gd name="connsiteX0" fmla="*/ 36195 w 8117205"/>
              <a:gd name="connsiteY0" fmla="*/ 4710199 h 4710198"/>
              <a:gd name="connsiteX1" fmla="*/ 0 w 8117205"/>
              <a:gd name="connsiteY1" fmla="*/ 4697817 h 4710198"/>
              <a:gd name="connsiteX2" fmla="*/ 538163 w 8117205"/>
              <a:gd name="connsiteY2" fmla="*/ 3739602 h 4710198"/>
              <a:gd name="connsiteX3" fmla="*/ 1340168 w 8117205"/>
              <a:gd name="connsiteY3" fmla="*/ 2915689 h 4710198"/>
              <a:gd name="connsiteX4" fmla="*/ 2613660 w 8117205"/>
              <a:gd name="connsiteY4" fmla="*/ 2190837 h 4710198"/>
              <a:gd name="connsiteX5" fmla="*/ 2621280 w 8117205"/>
              <a:gd name="connsiteY5" fmla="*/ 2187979 h 4710198"/>
              <a:gd name="connsiteX6" fmla="*/ 2628900 w 8117205"/>
              <a:gd name="connsiteY6" fmla="*/ 2191789 h 4710198"/>
              <a:gd name="connsiteX7" fmla="*/ 4513898 w 8117205"/>
              <a:gd name="connsiteY7" fmla="*/ 2830917 h 4710198"/>
              <a:gd name="connsiteX8" fmla="*/ 5841683 w 8117205"/>
              <a:gd name="connsiteY8" fmla="*/ 2599459 h 4710198"/>
              <a:gd name="connsiteX9" fmla="*/ 6102668 w 8117205"/>
              <a:gd name="connsiteY9" fmla="*/ 1288819 h 4710198"/>
              <a:gd name="connsiteX10" fmla="*/ 6256020 w 8117205"/>
              <a:gd name="connsiteY10" fmla="*/ 204874 h 4710198"/>
              <a:gd name="connsiteX11" fmla="*/ 7391400 w 8117205"/>
              <a:gd name="connsiteY11" fmla="*/ 43901 h 4710198"/>
              <a:gd name="connsiteX12" fmla="*/ 8117205 w 8117205"/>
              <a:gd name="connsiteY12" fmla="*/ 242021 h 4710198"/>
              <a:gd name="connsiteX13" fmla="*/ 8102918 w 8117205"/>
              <a:gd name="connsiteY13" fmla="*/ 277264 h 4710198"/>
              <a:gd name="connsiteX14" fmla="*/ 7384733 w 8117205"/>
              <a:gd name="connsiteY14" fmla="*/ 82001 h 4710198"/>
              <a:gd name="connsiteX15" fmla="*/ 6281738 w 8117205"/>
              <a:gd name="connsiteY15" fmla="*/ 233449 h 4710198"/>
              <a:gd name="connsiteX16" fmla="*/ 6139815 w 8117205"/>
              <a:gd name="connsiteY16" fmla="*/ 1279294 h 4710198"/>
              <a:gd name="connsiteX17" fmla="*/ 6187440 w 8117205"/>
              <a:gd name="connsiteY17" fmla="*/ 2101302 h 4710198"/>
              <a:gd name="connsiteX18" fmla="*/ 5866448 w 8117205"/>
              <a:gd name="connsiteY18" fmla="*/ 2629939 h 4710198"/>
              <a:gd name="connsiteX19" fmla="*/ 4510088 w 8117205"/>
              <a:gd name="connsiteY19" fmla="*/ 2869969 h 4710198"/>
              <a:gd name="connsiteX20" fmla="*/ 2620328 w 8117205"/>
              <a:gd name="connsiteY20" fmla="*/ 2230842 h 4710198"/>
              <a:gd name="connsiteX21" fmla="*/ 568643 w 8117205"/>
              <a:gd name="connsiteY21" fmla="*/ 3763414 h 4710198"/>
              <a:gd name="connsiteX22" fmla="*/ 36195 w 8117205"/>
              <a:gd name="connsiteY22" fmla="*/ 4710199 h 4710198"/>
              <a:gd name="connsiteX0" fmla="*/ 36195 w 8117205"/>
              <a:gd name="connsiteY0" fmla="*/ 4710199 h 4710199"/>
              <a:gd name="connsiteX1" fmla="*/ 0 w 8117205"/>
              <a:gd name="connsiteY1" fmla="*/ 4697817 h 4710199"/>
              <a:gd name="connsiteX2" fmla="*/ 538163 w 8117205"/>
              <a:gd name="connsiteY2" fmla="*/ 3739602 h 4710199"/>
              <a:gd name="connsiteX3" fmla="*/ 1340168 w 8117205"/>
              <a:gd name="connsiteY3" fmla="*/ 2915689 h 4710199"/>
              <a:gd name="connsiteX4" fmla="*/ 2613660 w 8117205"/>
              <a:gd name="connsiteY4" fmla="*/ 2190837 h 4710199"/>
              <a:gd name="connsiteX5" fmla="*/ 2621280 w 8117205"/>
              <a:gd name="connsiteY5" fmla="*/ 2187979 h 4710199"/>
              <a:gd name="connsiteX6" fmla="*/ 2628900 w 8117205"/>
              <a:gd name="connsiteY6" fmla="*/ 2191789 h 4710199"/>
              <a:gd name="connsiteX7" fmla="*/ 4513898 w 8117205"/>
              <a:gd name="connsiteY7" fmla="*/ 2830917 h 4710199"/>
              <a:gd name="connsiteX8" fmla="*/ 5841683 w 8117205"/>
              <a:gd name="connsiteY8" fmla="*/ 2599459 h 4710199"/>
              <a:gd name="connsiteX9" fmla="*/ 6102668 w 8117205"/>
              <a:gd name="connsiteY9" fmla="*/ 1288819 h 4710199"/>
              <a:gd name="connsiteX10" fmla="*/ 6256020 w 8117205"/>
              <a:gd name="connsiteY10" fmla="*/ 204874 h 4710199"/>
              <a:gd name="connsiteX11" fmla="*/ 7391400 w 8117205"/>
              <a:gd name="connsiteY11" fmla="*/ 43901 h 4710199"/>
              <a:gd name="connsiteX12" fmla="*/ 8117205 w 8117205"/>
              <a:gd name="connsiteY12" fmla="*/ 242021 h 4710199"/>
              <a:gd name="connsiteX13" fmla="*/ 7384733 w 8117205"/>
              <a:gd name="connsiteY13" fmla="*/ 82001 h 4710199"/>
              <a:gd name="connsiteX14" fmla="*/ 6281738 w 8117205"/>
              <a:gd name="connsiteY14" fmla="*/ 233449 h 4710199"/>
              <a:gd name="connsiteX15" fmla="*/ 6139815 w 8117205"/>
              <a:gd name="connsiteY15" fmla="*/ 1279294 h 4710199"/>
              <a:gd name="connsiteX16" fmla="*/ 6187440 w 8117205"/>
              <a:gd name="connsiteY16" fmla="*/ 2101302 h 4710199"/>
              <a:gd name="connsiteX17" fmla="*/ 5866448 w 8117205"/>
              <a:gd name="connsiteY17" fmla="*/ 2629939 h 4710199"/>
              <a:gd name="connsiteX18" fmla="*/ 4510088 w 8117205"/>
              <a:gd name="connsiteY18" fmla="*/ 2869969 h 4710199"/>
              <a:gd name="connsiteX19" fmla="*/ 2620328 w 8117205"/>
              <a:gd name="connsiteY19" fmla="*/ 2230842 h 4710199"/>
              <a:gd name="connsiteX20" fmla="*/ 568643 w 8117205"/>
              <a:gd name="connsiteY20" fmla="*/ 3763414 h 4710199"/>
              <a:gd name="connsiteX21" fmla="*/ 36195 w 8117205"/>
              <a:gd name="connsiteY21" fmla="*/ 4710199 h 4710199"/>
              <a:gd name="connsiteX0" fmla="*/ 36195 w 7528033"/>
              <a:gd name="connsiteY0" fmla="*/ 4673434 h 4673434"/>
              <a:gd name="connsiteX1" fmla="*/ 0 w 7528033"/>
              <a:gd name="connsiteY1" fmla="*/ 4661052 h 4673434"/>
              <a:gd name="connsiteX2" fmla="*/ 538163 w 7528033"/>
              <a:gd name="connsiteY2" fmla="*/ 3702837 h 4673434"/>
              <a:gd name="connsiteX3" fmla="*/ 1340168 w 7528033"/>
              <a:gd name="connsiteY3" fmla="*/ 2878924 h 4673434"/>
              <a:gd name="connsiteX4" fmla="*/ 2613660 w 7528033"/>
              <a:gd name="connsiteY4" fmla="*/ 2154072 h 4673434"/>
              <a:gd name="connsiteX5" fmla="*/ 2621280 w 7528033"/>
              <a:gd name="connsiteY5" fmla="*/ 2151214 h 4673434"/>
              <a:gd name="connsiteX6" fmla="*/ 2628900 w 7528033"/>
              <a:gd name="connsiteY6" fmla="*/ 2155024 h 4673434"/>
              <a:gd name="connsiteX7" fmla="*/ 4513898 w 7528033"/>
              <a:gd name="connsiteY7" fmla="*/ 2794152 h 4673434"/>
              <a:gd name="connsiteX8" fmla="*/ 5841683 w 7528033"/>
              <a:gd name="connsiteY8" fmla="*/ 2562694 h 4673434"/>
              <a:gd name="connsiteX9" fmla="*/ 6102668 w 7528033"/>
              <a:gd name="connsiteY9" fmla="*/ 1252054 h 4673434"/>
              <a:gd name="connsiteX10" fmla="*/ 6256020 w 7528033"/>
              <a:gd name="connsiteY10" fmla="*/ 168109 h 4673434"/>
              <a:gd name="connsiteX11" fmla="*/ 7391400 w 7528033"/>
              <a:gd name="connsiteY11" fmla="*/ 7136 h 4673434"/>
              <a:gd name="connsiteX12" fmla="*/ 7384733 w 7528033"/>
              <a:gd name="connsiteY12" fmla="*/ 45236 h 4673434"/>
              <a:gd name="connsiteX13" fmla="*/ 6281738 w 7528033"/>
              <a:gd name="connsiteY13" fmla="*/ 196684 h 4673434"/>
              <a:gd name="connsiteX14" fmla="*/ 6139815 w 7528033"/>
              <a:gd name="connsiteY14" fmla="*/ 1242529 h 4673434"/>
              <a:gd name="connsiteX15" fmla="*/ 6187440 w 7528033"/>
              <a:gd name="connsiteY15" fmla="*/ 2064537 h 4673434"/>
              <a:gd name="connsiteX16" fmla="*/ 5866448 w 7528033"/>
              <a:gd name="connsiteY16" fmla="*/ 2593174 h 4673434"/>
              <a:gd name="connsiteX17" fmla="*/ 4510088 w 7528033"/>
              <a:gd name="connsiteY17" fmla="*/ 2833204 h 4673434"/>
              <a:gd name="connsiteX18" fmla="*/ 2620328 w 7528033"/>
              <a:gd name="connsiteY18" fmla="*/ 2194077 h 4673434"/>
              <a:gd name="connsiteX19" fmla="*/ 568643 w 7528033"/>
              <a:gd name="connsiteY19" fmla="*/ 3726649 h 4673434"/>
              <a:gd name="connsiteX20" fmla="*/ 36195 w 7528033"/>
              <a:gd name="connsiteY20" fmla="*/ 4673434 h 4673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528033" h="4673434">
                <a:moveTo>
                  <a:pt x="36195" y="4673434"/>
                </a:moveTo>
                <a:lnTo>
                  <a:pt x="0" y="4661052"/>
                </a:lnTo>
                <a:cubicBezTo>
                  <a:pt x="953" y="4656289"/>
                  <a:pt x="145733" y="4224807"/>
                  <a:pt x="538163" y="3702837"/>
                </a:cubicBezTo>
                <a:cubicBezTo>
                  <a:pt x="768668" y="3396132"/>
                  <a:pt x="1038225" y="3118954"/>
                  <a:pt x="1340168" y="2878924"/>
                </a:cubicBezTo>
                <a:cubicBezTo>
                  <a:pt x="1717358" y="2577934"/>
                  <a:pt x="2145983" y="2334094"/>
                  <a:pt x="2613660" y="2154072"/>
                </a:cubicBezTo>
                <a:lnTo>
                  <a:pt x="2621280" y="2151214"/>
                </a:lnTo>
                <a:lnTo>
                  <a:pt x="2628900" y="2155024"/>
                </a:lnTo>
                <a:cubicBezTo>
                  <a:pt x="3289935" y="2497924"/>
                  <a:pt x="3941445" y="2718904"/>
                  <a:pt x="4513898" y="2794152"/>
                </a:cubicBezTo>
                <a:cubicBezTo>
                  <a:pt x="5095875" y="2871304"/>
                  <a:pt x="5554980" y="2790341"/>
                  <a:pt x="5841683" y="2562694"/>
                </a:cubicBezTo>
                <a:cubicBezTo>
                  <a:pt x="6168390" y="2302662"/>
                  <a:pt x="6257925" y="1849271"/>
                  <a:pt x="6102668" y="1252054"/>
                </a:cubicBezTo>
                <a:cubicBezTo>
                  <a:pt x="5969318" y="741514"/>
                  <a:pt x="6020753" y="376706"/>
                  <a:pt x="6256020" y="168109"/>
                </a:cubicBezTo>
                <a:cubicBezTo>
                  <a:pt x="6480810" y="-31916"/>
                  <a:pt x="7203281" y="27615"/>
                  <a:pt x="7391400" y="7136"/>
                </a:cubicBezTo>
                <a:cubicBezTo>
                  <a:pt x="7579519" y="-13343"/>
                  <a:pt x="7569677" y="13645"/>
                  <a:pt x="7384733" y="45236"/>
                </a:cubicBezTo>
                <a:cubicBezTo>
                  <a:pt x="7199789" y="76827"/>
                  <a:pt x="6550343" y="-41441"/>
                  <a:pt x="6281738" y="196684"/>
                </a:cubicBezTo>
                <a:cubicBezTo>
                  <a:pt x="6058853" y="394804"/>
                  <a:pt x="6011228" y="747229"/>
                  <a:pt x="6139815" y="1242529"/>
                </a:cubicBezTo>
                <a:cubicBezTo>
                  <a:pt x="6221730" y="1557806"/>
                  <a:pt x="6237923" y="1834031"/>
                  <a:pt x="6187440" y="2064537"/>
                </a:cubicBezTo>
                <a:cubicBezTo>
                  <a:pt x="6138863" y="2283612"/>
                  <a:pt x="6031230" y="2460777"/>
                  <a:pt x="5866448" y="2593174"/>
                </a:cubicBezTo>
                <a:cubicBezTo>
                  <a:pt x="5572125" y="2828441"/>
                  <a:pt x="5102543" y="2911309"/>
                  <a:pt x="4510088" y="2833204"/>
                </a:cubicBezTo>
                <a:cubicBezTo>
                  <a:pt x="3935730" y="2757004"/>
                  <a:pt x="3282315" y="2536024"/>
                  <a:pt x="2620328" y="2194077"/>
                </a:cubicBezTo>
                <a:cubicBezTo>
                  <a:pt x="1574483" y="2598889"/>
                  <a:pt x="927735" y="3251352"/>
                  <a:pt x="568643" y="3726649"/>
                </a:cubicBezTo>
                <a:cubicBezTo>
                  <a:pt x="180023" y="4242904"/>
                  <a:pt x="37148" y="4668672"/>
                  <a:pt x="36195" y="4673434"/>
                </a:cubicBezTo>
                <a:close/>
              </a:path>
            </a:pathLst>
          </a:custGeom>
          <a:gradFill>
            <a:gsLst>
              <a:gs pos="99000">
                <a:schemeClr val="accent2">
                  <a:alpha val="0"/>
                </a:schemeClr>
              </a:gs>
              <a:gs pos="32000">
                <a:srgbClr val="12ABDB">
                  <a:alpha val="17000"/>
                </a:srgbClr>
              </a:gs>
              <a:gs pos="17000">
                <a:schemeClr val="accent2">
                  <a:alpha val="0"/>
                </a:schemeClr>
              </a:gs>
              <a:gs pos="49000">
                <a:srgbClr val="12ABDB"/>
              </a:gs>
              <a:gs pos="70000">
                <a:schemeClr val="accent2"/>
              </a:gs>
            </a:gsLst>
            <a:lin ang="16200000" scaled="0"/>
          </a:gradFill>
          <a:ln w="9525" cap="flat">
            <a:noFill/>
            <a:prstDash val="solid"/>
            <a:miter/>
          </a:ln>
        </p:spPr>
        <p:txBody>
          <a:bodyPr rtlCol="0" anchor="ctr"/>
          <a:lstStyle/>
          <a:p>
            <a:endParaRPr lang="de-DE"/>
          </a:p>
        </p:txBody>
      </p:sp>
      <p:sp>
        <p:nvSpPr>
          <p:cNvPr id="2" name="Title">
            <a:extLst>
              <a:ext uri="{FF2B5EF4-FFF2-40B4-BE49-F238E27FC236}">
                <a16:creationId xmlns:a16="http://schemas.microsoft.com/office/drawing/2014/main" id="{A5A39C93-A915-45D6-953A-AAC473CA2FEC}"/>
              </a:ext>
            </a:extLst>
          </p:cNvPr>
          <p:cNvSpPr>
            <a:spLocks noGrp="1"/>
          </p:cNvSpPr>
          <p:nvPr>
            <p:ph type="ctrTitle"/>
          </p:nvPr>
        </p:nvSpPr>
        <p:spPr>
          <a:xfrm>
            <a:off x="404813" y="2339007"/>
            <a:ext cx="11386134" cy="2031325"/>
          </a:xfrm>
        </p:spPr>
        <p:txBody>
          <a:bodyPr wrap="square" lIns="36000" rIns="36000" bIns="0" anchor="b" anchorCtr="0">
            <a:spAutoFit/>
          </a:bodyPr>
          <a:lstStyle>
            <a:lvl1pPr algn="l">
              <a:lnSpc>
                <a:spcPct val="100000"/>
              </a:lnSpc>
              <a:defRPr sz="6600" b="1" baseline="0">
                <a:solidFill>
                  <a:schemeClr val="bg1"/>
                </a:solidFill>
                <a:latin typeface="+mn-lt"/>
              </a:defRPr>
            </a:lvl1pPr>
          </a:lstStyle>
          <a:p>
            <a:r>
              <a:rPr lang="en-US"/>
              <a:t>Click to edit Master title style</a:t>
            </a:r>
            <a:endParaRPr lang="en-GB"/>
          </a:p>
        </p:txBody>
      </p:sp>
      <p:sp>
        <p:nvSpPr>
          <p:cNvPr id="3" name="Subtitle">
            <a:extLst>
              <a:ext uri="{FF2B5EF4-FFF2-40B4-BE49-F238E27FC236}">
                <a16:creationId xmlns:a16="http://schemas.microsoft.com/office/drawing/2014/main" id="{81D5C5CA-E0F9-4194-9FD7-26150AB2A870}"/>
              </a:ext>
            </a:extLst>
          </p:cNvPr>
          <p:cNvSpPr>
            <a:spLocks noGrp="1"/>
          </p:cNvSpPr>
          <p:nvPr>
            <p:ph type="subTitle" idx="1"/>
          </p:nvPr>
        </p:nvSpPr>
        <p:spPr>
          <a:xfrm>
            <a:off x="404813" y="4242574"/>
            <a:ext cx="11379200" cy="307777"/>
          </a:xfrm>
        </p:spPr>
        <p:txBody>
          <a:bodyPr wrap="square" lIns="36000" tIns="0" rIns="36000">
            <a:sp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grpSp>
        <p:nvGrpSpPr>
          <p:cNvPr id="7" name="Group 6">
            <a:extLst>
              <a:ext uri="{FF2B5EF4-FFF2-40B4-BE49-F238E27FC236}">
                <a16:creationId xmlns:a16="http://schemas.microsoft.com/office/drawing/2014/main" id="{8EDD86A9-A101-4431-BC7F-D7A613B745EB}"/>
              </a:ext>
            </a:extLst>
          </p:cNvPr>
          <p:cNvGrpSpPr>
            <a:grpSpLocks noChangeAspect="1"/>
          </p:cNvGrpSpPr>
          <p:nvPr userDrawn="1"/>
        </p:nvGrpSpPr>
        <p:grpSpPr>
          <a:xfrm>
            <a:off x="9422540" y="611982"/>
            <a:ext cx="2267015" cy="509586"/>
            <a:chOff x="9550400" y="612775"/>
            <a:chExt cx="2231297" cy="501650"/>
          </a:xfrm>
        </p:grpSpPr>
        <p:sp>
          <p:nvSpPr>
            <p:cNvPr id="8" name="Freeform: Shape 7">
              <a:extLst>
                <a:ext uri="{FF2B5EF4-FFF2-40B4-BE49-F238E27FC236}">
                  <a16:creationId xmlns:a16="http://schemas.microsoft.com/office/drawing/2014/main" id="{92E5232F-44F9-4DA7-8CAF-37E7E772B19E}"/>
                </a:ext>
              </a:extLst>
            </p:cNvPr>
            <p:cNvSpPr/>
            <p:nvPr/>
          </p:nvSpPr>
          <p:spPr>
            <a:xfrm>
              <a:off x="11517270" y="764033"/>
              <a:ext cx="261161" cy="212194"/>
            </a:xfrm>
            <a:custGeom>
              <a:avLst/>
              <a:gdLst>
                <a:gd name="connsiteX0" fmla="*/ 304324 w 457200"/>
                <a:gd name="connsiteY0" fmla="*/ 261461 h 371475"/>
                <a:gd name="connsiteX1" fmla="*/ 456724 w 457200"/>
                <a:gd name="connsiteY1" fmla="*/ 110014 h 371475"/>
                <a:gd name="connsiteX2" fmla="*/ 344329 w 457200"/>
                <a:gd name="connsiteY2" fmla="*/ 7144 h 371475"/>
                <a:gd name="connsiteX3" fmla="*/ 125254 w 457200"/>
                <a:gd name="connsiteY3" fmla="*/ 241459 h 371475"/>
                <a:gd name="connsiteX4" fmla="*/ 7144 w 457200"/>
                <a:gd name="connsiteY4" fmla="*/ 348139 h 371475"/>
                <a:gd name="connsiteX5" fmla="*/ 96679 w 457200"/>
                <a:gd name="connsiteY5" fmla="*/ 372904 h 371475"/>
                <a:gd name="connsiteX6" fmla="*/ 306229 w 457200"/>
                <a:gd name="connsiteY6" fmla="*/ 304324 h 371475"/>
                <a:gd name="connsiteX7" fmla="*/ 200501 w 457200"/>
                <a:gd name="connsiteY7" fmla="*/ 210026 h 371475"/>
                <a:gd name="connsiteX8" fmla="*/ 304324 w 457200"/>
                <a:gd name="connsiteY8" fmla="*/ 261461 h 371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7200" h="371475">
                  <a:moveTo>
                    <a:pt x="304324" y="261461"/>
                  </a:moveTo>
                  <a:cubicBezTo>
                    <a:pt x="390049" y="261461"/>
                    <a:pt x="455771" y="191929"/>
                    <a:pt x="456724" y="110014"/>
                  </a:cubicBezTo>
                  <a:cubicBezTo>
                    <a:pt x="451009" y="73819"/>
                    <a:pt x="438626" y="7144"/>
                    <a:pt x="344329" y="7144"/>
                  </a:cubicBezTo>
                  <a:cubicBezTo>
                    <a:pt x="242411" y="7144"/>
                    <a:pt x="208121" y="150019"/>
                    <a:pt x="125254" y="241459"/>
                  </a:cubicBezTo>
                  <a:cubicBezTo>
                    <a:pt x="118586" y="293846"/>
                    <a:pt x="69056" y="340519"/>
                    <a:pt x="7144" y="348139"/>
                  </a:cubicBezTo>
                  <a:cubicBezTo>
                    <a:pt x="22384" y="364331"/>
                    <a:pt x="55721" y="372904"/>
                    <a:pt x="96679" y="372904"/>
                  </a:cubicBezTo>
                  <a:cubicBezTo>
                    <a:pt x="170021" y="372904"/>
                    <a:pt x="259556" y="350996"/>
                    <a:pt x="306229" y="304324"/>
                  </a:cubicBezTo>
                  <a:cubicBezTo>
                    <a:pt x="244316" y="305276"/>
                    <a:pt x="204311" y="265271"/>
                    <a:pt x="200501" y="210026"/>
                  </a:cubicBezTo>
                  <a:cubicBezTo>
                    <a:pt x="230029" y="247174"/>
                    <a:pt x="264319" y="261461"/>
                    <a:pt x="304324" y="261461"/>
                  </a:cubicBezTo>
                  <a:close/>
                </a:path>
              </a:pathLst>
            </a:custGeom>
            <a:solidFill>
              <a:srgbClr val="17ABDB"/>
            </a:solidFill>
            <a:ln w="9525" cap="flat">
              <a:noFill/>
              <a:prstDash val="solid"/>
              <a:miter/>
            </a:ln>
          </p:spPr>
          <p:txBody>
            <a:bodyPr lIns="73152" tIns="36576" rIns="73152" bIns="36576" rtlCol="0" anchor="ctr"/>
            <a:lstStyle/>
            <a:p>
              <a:endParaRPr lang="de-DE"/>
            </a:p>
          </p:txBody>
        </p:sp>
        <p:sp>
          <p:nvSpPr>
            <p:cNvPr id="9" name="Freeform: Shape 8">
              <a:extLst>
                <a:ext uri="{FF2B5EF4-FFF2-40B4-BE49-F238E27FC236}">
                  <a16:creationId xmlns:a16="http://schemas.microsoft.com/office/drawing/2014/main" id="{ED6443D4-9252-4F48-B3B1-DE1F07A5D421}"/>
                </a:ext>
              </a:extLst>
            </p:cNvPr>
            <p:cNvSpPr/>
            <p:nvPr/>
          </p:nvSpPr>
          <p:spPr>
            <a:xfrm>
              <a:off x="9550400" y="619305"/>
              <a:ext cx="1811806" cy="495120"/>
            </a:xfrm>
            <a:custGeom>
              <a:avLst/>
              <a:gdLst>
                <a:gd name="connsiteX0" fmla="*/ 3092291 w 3171825"/>
                <a:gd name="connsiteY0" fmla="*/ 287179 h 866775"/>
                <a:gd name="connsiteX1" fmla="*/ 3059907 w 3171825"/>
                <a:gd name="connsiteY1" fmla="*/ 211931 h 866775"/>
                <a:gd name="connsiteX2" fmla="*/ 3027521 w 3171825"/>
                <a:gd name="connsiteY2" fmla="*/ 218599 h 866775"/>
                <a:gd name="connsiteX3" fmla="*/ 2960846 w 3171825"/>
                <a:gd name="connsiteY3" fmla="*/ 507206 h 866775"/>
                <a:gd name="connsiteX4" fmla="*/ 2816066 w 3171825"/>
                <a:gd name="connsiteY4" fmla="*/ 178594 h 866775"/>
                <a:gd name="connsiteX5" fmla="*/ 2679859 w 3171825"/>
                <a:gd name="connsiteY5" fmla="*/ 440531 h 866775"/>
                <a:gd name="connsiteX6" fmla="*/ 2670334 w 3171825"/>
                <a:gd name="connsiteY6" fmla="*/ 319564 h 866775"/>
                <a:gd name="connsiteX7" fmla="*/ 2677001 w 3171825"/>
                <a:gd name="connsiteY7" fmla="*/ 254794 h 866775"/>
                <a:gd name="connsiteX8" fmla="*/ 2611279 w 3171825"/>
                <a:gd name="connsiteY8" fmla="*/ 209074 h 866775"/>
                <a:gd name="connsiteX9" fmla="*/ 2533174 w 3171825"/>
                <a:gd name="connsiteY9" fmla="*/ 510064 h 866775"/>
                <a:gd name="connsiteX10" fmla="*/ 2470309 w 3171825"/>
                <a:gd name="connsiteY10" fmla="*/ 292894 h 866775"/>
                <a:gd name="connsiteX11" fmla="*/ 2405539 w 3171825"/>
                <a:gd name="connsiteY11" fmla="*/ 208121 h 866775"/>
                <a:gd name="connsiteX12" fmla="*/ 2325529 w 3171825"/>
                <a:gd name="connsiteY12" fmla="*/ 494824 h 866775"/>
                <a:gd name="connsiteX13" fmla="*/ 2206466 w 3171825"/>
                <a:gd name="connsiteY13" fmla="*/ 211931 h 866775"/>
                <a:gd name="connsiteX14" fmla="*/ 2087404 w 3171825"/>
                <a:gd name="connsiteY14" fmla="*/ 479584 h 866775"/>
                <a:gd name="connsiteX15" fmla="*/ 1983581 w 3171825"/>
                <a:gd name="connsiteY15" fmla="*/ 178594 h 866775"/>
                <a:gd name="connsiteX16" fmla="*/ 1877854 w 3171825"/>
                <a:gd name="connsiteY16" fmla="*/ 391954 h 866775"/>
                <a:gd name="connsiteX17" fmla="*/ 1867376 w 3171825"/>
                <a:gd name="connsiteY17" fmla="*/ 390049 h 866775"/>
                <a:gd name="connsiteX18" fmla="*/ 1866424 w 3171825"/>
                <a:gd name="connsiteY18" fmla="*/ 327184 h 866775"/>
                <a:gd name="connsiteX19" fmla="*/ 1807369 w 3171825"/>
                <a:gd name="connsiteY19" fmla="*/ 202406 h 866775"/>
                <a:gd name="connsiteX20" fmla="*/ 1654969 w 3171825"/>
                <a:gd name="connsiteY20" fmla="*/ 512921 h 866775"/>
                <a:gd name="connsiteX21" fmla="*/ 1592104 w 3171825"/>
                <a:gd name="connsiteY21" fmla="*/ 483394 h 866775"/>
                <a:gd name="connsiteX22" fmla="*/ 1719739 w 3171825"/>
                <a:gd name="connsiteY22" fmla="*/ 306229 h 866775"/>
                <a:gd name="connsiteX23" fmla="*/ 1619726 w 3171825"/>
                <a:gd name="connsiteY23" fmla="*/ 202406 h 866775"/>
                <a:gd name="connsiteX24" fmla="*/ 1483519 w 3171825"/>
                <a:gd name="connsiteY24" fmla="*/ 369094 h 866775"/>
                <a:gd name="connsiteX25" fmla="*/ 1503521 w 3171825"/>
                <a:gd name="connsiteY25" fmla="*/ 473869 h 866775"/>
                <a:gd name="connsiteX26" fmla="*/ 1418749 w 3171825"/>
                <a:gd name="connsiteY26" fmla="*/ 512921 h 866775"/>
                <a:gd name="connsiteX27" fmla="*/ 1400651 w 3171825"/>
                <a:gd name="connsiteY27" fmla="*/ 274796 h 866775"/>
                <a:gd name="connsiteX28" fmla="*/ 1336834 w 3171825"/>
                <a:gd name="connsiteY28" fmla="*/ 326231 h 866775"/>
                <a:gd name="connsiteX29" fmla="*/ 1262539 w 3171825"/>
                <a:gd name="connsiteY29" fmla="*/ 479584 h 866775"/>
                <a:gd name="connsiteX30" fmla="*/ 1223486 w 3171825"/>
                <a:gd name="connsiteY30" fmla="*/ 421481 h 866775"/>
                <a:gd name="connsiteX31" fmla="*/ 1402556 w 3171825"/>
                <a:gd name="connsiteY31" fmla="*/ 250031 h 866775"/>
                <a:gd name="connsiteX32" fmla="*/ 1343501 w 3171825"/>
                <a:gd name="connsiteY32" fmla="*/ 192881 h 866775"/>
                <a:gd name="connsiteX33" fmla="*/ 1181576 w 3171825"/>
                <a:gd name="connsiteY33" fmla="*/ 290989 h 866775"/>
                <a:gd name="connsiteX34" fmla="*/ 1086326 w 3171825"/>
                <a:gd name="connsiteY34" fmla="*/ 385286 h 866775"/>
                <a:gd name="connsiteX35" fmla="*/ 1088231 w 3171825"/>
                <a:gd name="connsiteY35" fmla="*/ 358616 h 866775"/>
                <a:gd name="connsiteX36" fmla="*/ 974884 w 3171825"/>
                <a:gd name="connsiteY36" fmla="*/ 204311 h 866775"/>
                <a:gd name="connsiteX37" fmla="*/ 883444 w 3171825"/>
                <a:gd name="connsiteY37" fmla="*/ 273844 h 866775"/>
                <a:gd name="connsiteX38" fmla="*/ 846296 w 3171825"/>
                <a:gd name="connsiteY38" fmla="*/ 213836 h 866775"/>
                <a:gd name="connsiteX39" fmla="*/ 805339 w 3171825"/>
                <a:gd name="connsiteY39" fmla="*/ 224314 h 866775"/>
                <a:gd name="connsiteX40" fmla="*/ 814864 w 3171825"/>
                <a:gd name="connsiteY40" fmla="*/ 334804 h 866775"/>
                <a:gd name="connsiteX41" fmla="*/ 742474 w 3171825"/>
                <a:gd name="connsiteY41" fmla="*/ 520541 h 866775"/>
                <a:gd name="connsiteX42" fmla="*/ 691991 w 3171825"/>
                <a:gd name="connsiteY42" fmla="*/ 309086 h 866775"/>
                <a:gd name="connsiteX43" fmla="*/ 671989 w 3171825"/>
                <a:gd name="connsiteY43" fmla="*/ 305276 h 866775"/>
                <a:gd name="connsiteX44" fmla="*/ 621506 w 3171825"/>
                <a:gd name="connsiteY44" fmla="*/ 399574 h 866775"/>
                <a:gd name="connsiteX45" fmla="*/ 539591 w 3171825"/>
                <a:gd name="connsiteY45" fmla="*/ 512921 h 866775"/>
                <a:gd name="connsiteX46" fmla="*/ 495776 w 3171825"/>
                <a:gd name="connsiteY46" fmla="*/ 443389 h 866775"/>
                <a:gd name="connsiteX47" fmla="*/ 685324 w 3171825"/>
                <a:gd name="connsiteY47" fmla="*/ 278606 h 866775"/>
                <a:gd name="connsiteX48" fmla="*/ 627221 w 3171825"/>
                <a:gd name="connsiteY48" fmla="*/ 214789 h 866775"/>
                <a:gd name="connsiteX49" fmla="*/ 437674 w 3171825"/>
                <a:gd name="connsiteY49" fmla="*/ 355759 h 866775"/>
                <a:gd name="connsiteX50" fmla="*/ 237649 w 3171825"/>
                <a:gd name="connsiteY50" fmla="*/ 529114 h 866775"/>
                <a:gd name="connsiteX51" fmla="*/ 97631 w 3171825"/>
                <a:gd name="connsiteY51" fmla="*/ 313849 h 866775"/>
                <a:gd name="connsiteX52" fmla="*/ 261461 w 3171825"/>
                <a:gd name="connsiteY52" fmla="*/ 69056 h 866775"/>
                <a:gd name="connsiteX53" fmla="*/ 329089 w 3171825"/>
                <a:gd name="connsiteY53" fmla="*/ 181451 h 866775"/>
                <a:gd name="connsiteX54" fmla="*/ 410051 w 3171825"/>
                <a:gd name="connsiteY54" fmla="*/ 121444 h 866775"/>
                <a:gd name="connsiteX55" fmla="*/ 265271 w 3171825"/>
                <a:gd name="connsiteY55" fmla="*/ 7144 h 866775"/>
                <a:gd name="connsiteX56" fmla="*/ 7144 w 3171825"/>
                <a:gd name="connsiteY56" fmla="*/ 324326 h 866775"/>
                <a:gd name="connsiteX57" fmla="*/ 220504 w 3171825"/>
                <a:gd name="connsiteY57" fmla="*/ 601504 h 866775"/>
                <a:gd name="connsiteX58" fmla="*/ 425291 w 3171825"/>
                <a:gd name="connsiteY58" fmla="*/ 472916 h 866775"/>
                <a:gd name="connsiteX59" fmla="*/ 525304 w 3171825"/>
                <a:gd name="connsiteY59" fmla="*/ 576739 h 866775"/>
                <a:gd name="connsiteX60" fmla="*/ 646271 w 3171825"/>
                <a:gd name="connsiteY60" fmla="*/ 485299 h 866775"/>
                <a:gd name="connsiteX61" fmla="*/ 734854 w 3171825"/>
                <a:gd name="connsiteY61" fmla="*/ 576739 h 866775"/>
                <a:gd name="connsiteX62" fmla="*/ 812959 w 3171825"/>
                <a:gd name="connsiteY62" fmla="*/ 532924 h 866775"/>
                <a:gd name="connsiteX63" fmla="*/ 904399 w 3171825"/>
                <a:gd name="connsiteY63" fmla="*/ 810101 h 866775"/>
                <a:gd name="connsiteX64" fmla="*/ 882491 w 3171825"/>
                <a:gd name="connsiteY64" fmla="*/ 577691 h 866775"/>
                <a:gd name="connsiteX65" fmla="*/ 969169 w 3171825"/>
                <a:gd name="connsiteY65" fmla="*/ 267176 h 866775"/>
                <a:gd name="connsiteX66" fmla="*/ 1015841 w 3171825"/>
                <a:gd name="connsiteY66" fmla="*/ 359569 h 866775"/>
                <a:gd name="connsiteX67" fmla="*/ 1007269 w 3171825"/>
                <a:gd name="connsiteY67" fmla="*/ 440531 h 866775"/>
                <a:gd name="connsiteX68" fmla="*/ 900589 w 3171825"/>
                <a:gd name="connsiteY68" fmla="*/ 545306 h 866775"/>
                <a:gd name="connsiteX69" fmla="*/ 941546 w 3171825"/>
                <a:gd name="connsiteY69" fmla="*/ 577691 h 866775"/>
                <a:gd name="connsiteX70" fmla="*/ 1072039 w 3171825"/>
                <a:gd name="connsiteY70" fmla="*/ 449104 h 866775"/>
                <a:gd name="connsiteX71" fmla="*/ 1150144 w 3171825"/>
                <a:gd name="connsiteY71" fmla="*/ 390049 h 866775"/>
                <a:gd name="connsiteX72" fmla="*/ 1149191 w 3171825"/>
                <a:gd name="connsiteY72" fmla="*/ 415766 h 866775"/>
                <a:gd name="connsiteX73" fmla="*/ 1244441 w 3171825"/>
                <a:gd name="connsiteY73" fmla="*/ 550069 h 866775"/>
                <a:gd name="connsiteX74" fmla="*/ 1349216 w 3171825"/>
                <a:gd name="connsiteY74" fmla="*/ 469106 h 866775"/>
                <a:gd name="connsiteX75" fmla="*/ 1352074 w 3171825"/>
                <a:gd name="connsiteY75" fmla="*/ 547211 h 866775"/>
                <a:gd name="connsiteX76" fmla="*/ 1155859 w 3171825"/>
                <a:gd name="connsiteY76" fmla="*/ 754856 h 866775"/>
                <a:gd name="connsiteX77" fmla="*/ 1259681 w 3171825"/>
                <a:gd name="connsiteY77" fmla="*/ 864394 h 866775"/>
                <a:gd name="connsiteX78" fmla="*/ 1419701 w 3171825"/>
                <a:gd name="connsiteY78" fmla="*/ 569119 h 866775"/>
                <a:gd name="connsiteX79" fmla="*/ 1529239 w 3171825"/>
                <a:gd name="connsiteY79" fmla="*/ 518636 h 866775"/>
                <a:gd name="connsiteX80" fmla="*/ 1640681 w 3171825"/>
                <a:gd name="connsiteY80" fmla="*/ 576739 h 866775"/>
                <a:gd name="connsiteX81" fmla="*/ 1813084 w 3171825"/>
                <a:gd name="connsiteY81" fmla="*/ 459581 h 866775"/>
                <a:gd name="connsiteX82" fmla="*/ 1868329 w 3171825"/>
                <a:gd name="connsiteY82" fmla="*/ 576739 h 866775"/>
                <a:gd name="connsiteX83" fmla="*/ 1980724 w 3171825"/>
                <a:gd name="connsiteY83" fmla="*/ 273844 h 866775"/>
                <a:gd name="connsiteX84" fmla="*/ 2074069 w 3171825"/>
                <a:gd name="connsiteY84" fmla="*/ 601504 h 866775"/>
                <a:gd name="connsiteX85" fmla="*/ 2198846 w 3171825"/>
                <a:gd name="connsiteY85" fmla="*/ 312896 h 866775"/>
                <a:gd name="connsiteX86" fmla="*/ 2307432 w 3171825"/>
                <a:gd name="connsiteY86" fmla="*/ 576739 h 866775"/>
                <a:gd name="connsiteX87" fmla="*/ 2412207 w 3171825"/>
                <a:gd name="connsiteY87" fmla="*/ 428149 h 866775"/>
                <a:gd name="connsiteX88" fmla="*/ 2521744 w 3171825"/>
                <a:gd name="connsiteY88" fmla="*/ 576739 h 866775"/>
                <a:gd name="connsiteX89" fmla="*/ 2618899 w 3171825"/>
                <a:gd name="connsiteY89" fmla="*/ 486251 h 866775"/>
                <a:gd name="connsiteX90" fmla="*/ 2670334 w 3171825"/>
                <a:gd name="connsiteY90" fmla="*/ 576739 h 866775"/>
                <a:gd name="connsiteX91" fmla="*/ 2803684 w 3171825"/>
                <a:gd name="connsiteY91" fmla="*/ 274796 h 866775"/>
                <a:gd name="connsiteX92" fmla="*/ 2947511 w 3171825"/>
                <a:gd name="connsiteY92" fmla="*/ 576739 h 866775"/>
                <a:gd name="connsiteX93" fmla="*/ 3040857 w 3171825"/>
                <a:gd name="connsiteY93" fmla="*/ 474821 h 866775"/>
                <a:gd name="connsiteX94" fmla="*/ 3121819 w 3171825"/>
                <a:gd name="connsiteY94" fmla="*/ 576739 h 866775"/>
                <a:gd name="connsiteX95" fmla="*/ 3169444 w 3171825"/>
                <a:gd name="connsiteY95" fmla="*/ 550069 h 866775"/>
                <a:gd name="connsiteX96" fmla="*/ 3092291 w 3171825"/>
                <a:gd name="connsiteY96" fmla="*/ 287179 h 866775"/>
                <a:gd name="connsiteX97" fmla="*/ 1267301 w 3171825"/>
                <a:gd name="connsiteY97" fmla="*/ 806291 h 866775"/>
                <a:gd name="connsiteX98" fmla="*/ 1226344 w 3171825"/>
                <a:gd name="connsiteY98" fmla="*/ 751999 h 866775"/>
                <a:gd name="connsiteX99" fmla="*/ 1353026 w 3171825"/>
                <a:gd name="connsiteY99" fmla="*/ 597694 h 866775"/>
                <a:gd name="connsiteX100" fmla="*/ 1267301 w 3171825"/>
                <a:gd name="connsiteY100" fmla="*/ 806291 h 866775"/>
                <a:gd name="connsiteX101" fmla="*/ 1614964 w 3171825"/>
                <a:gd name="connsiteY101" fmla="*/ 257651 h 866775"/>
                <a:gd name="connsiteX102" fmla="*/ 1653064 w 3171825"/>
                <a:gd name="connsiteY102" fmla="*/ 315754 h 866775"/>
                <a:gd name="connsiteX103" fmla="*/ 1569244 w 3171825"/>
                <a:gd name="connsiteY103" fmla="*/ 438626 h 866775"/>
                <a:gd name="connsiteX104" fmla="*/ 1614964 w 3171825"/>
                <a:gd name="connsiteY104" fmla="*/ 257651 h 866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3171825" h="866775">
                  <a:moveTo>
                    <a:pt x="3092291" y="287179"/>
                  </a:moveTo>
                  <a:cubicBezTo>
                    <a:pt x="3092291" y="241459"/>
                    <a:pt x="3089434" y="211931"/>
                    <a:pt x="3059907" y="211931"/>
                  </a:cubicBezTo>
                  <a:cubicBezTo>
                    <a:pt x="3046571" y="211931"/>
                    <a:pt x="3039904" y="214789"/>
                    <a:pt x="3027521" y="218599"/>
                  </a:cubicBezTo>
                  <a:cubicBezTo>
                    <a:pt x="3037999" y="371951"/>
                    <a:pt x="3003709" y="507206"/>
                    <a:pt x="2960846" y="507206"/>
                  </a:cubicBezTo>
                  <a:cubicBezTo>
                    <a:pt x="2905601" y="507206"/>
                    <a:pt x="2933224" y="178594"/>
                    <a:pt x="2816066" y="178594"/>
                  </a:cubicBezTo>
                  <a:cubicBezTo>
                    <a:pt x="2707482" y="178594"/>
                    <a:pt x="2692241" y="440531"/>
                    <a:pt x="2679859" y="440531"/>
                  </a:cubicBezTo>
                  <a:cubicBezTo>
                    <a:pt x="2671286" y="440531"/>
                    <a:pt x="2670334" y="371951"/>
                    <a:pt x="2670334" y="319564"/>
                  </a:cubicBezTo>
                  <a:cubicBezTo>
                    <a:pt x="2675096" y="294799"/>
                    <a:pt x="2677001" y="271939"/>
                    <a:pt x="2677001" y="254794"/>
                  </a:cubicBezTo>
                  <a:cubicBezTo>
                    <a:pt x="2677001" y="230029"/>
                    <a:pt x="2667476" y="188119"/>
                    <a:pt x="2611279" y="209074"/>
                  </a:cubicBezTo>
                  <a:cubicBezTo>
                    <a:pt x="2613184" y="396716"/>
                    <a:pt x="2576036" y="510064"/>
                    <a:pt x="2533174" y="510064"/>
                  </a:cubicBezTo>
                  <a:cubicBezTo>
                    <a:pt x="2471261" y="510064"/>
                    <a:pt x="2470309" y="340519"/>
                    <a:pt x="2470309" y="292894"/>
                  </a:cubicBezTo>
                  <a:cubicBezTo>
                    <a:pt x="2470309" y="247174"/>
                    <a:pt x="2473166" y="186214"/>
                    <a:pt x="2405539" y="208121"/>
                  </a:cubicBezTo>
                  <a:cubicBezTo>
                    <a:pt x="2395061" y="371951"/>
                    <a:pt x="2352199" y="494824"/>
                    <a:pt x="2325529" y="494824"/>
                  </a:cubicBezTo>
                  <a:cubicBezTo>
                    <a:pt x="2285524" y="494824"/>
                    <a:pt x="2293144" y="211931"/>
                    <a:pt x="2206466" y="211931"/>
                  </a:cubicBezTo>
                  <a:cubicBezTo>
                    <a:pt x="2128361" y="211931"/>
                    <a:pt x="2103596" y="479584"/>
                    <a:pt x="2087404" y="479584"/>
                  </a:cubicBezTo>
                  <a:cubicBezTo>
                    <a:pt x="2057876" y="479584"/>
                    <a:pt x="2096929" y="178594"/>
                    <a:pt x="1983581" y="178594"/>
                  </a:cubicBezTo>
                  <a:cubicBezTo>
                    <a:pt x="1924526" y="178594"/>
                    <a:pt x="1900714" y="279559"/>
                    <a:pt x="1877854" y="391954"/>
                  </a:cubicBezTo>
                  <a:cubicBezTo>
                    <a:pt x="1873091" y="413861"/>
                    <a:pt x="1868329" y="414814"/>
                    <a:pt x="1867376" y="390049"/>
                  </a:cubicBezTo>
                  <a:cubicBezTo>
                    <a:pt x="1866424" y="370046"/>
                    <a:pt x="1866424" y="347186"/>
                    <a:pt x="1866424" y="327184"/>
                  </a:cubicBezTo>
                  <a:cubicBezTo>
                    <a:pt x="1894999" y="213836"/>
                    <a:pt x="1859756" y="171926"/>
                    <a:pt x="1807369" y="202406"/>
                  </a:cubicBezTo>
                  <a:cubicBezTo>
                    <a:pt x="1824514" y="411004"/>
                    <a:pt x="1728311" y="512921"/>
                    <a:pt x="1654969" y="512921"/>
                  </a:cubicBezTo>
                  <a:cubicBezTo>
                    <a:pt x="1628299" y="512921"/>
                    <a:pt x="1607344" y="501491"/>
                    <a:pt x="1592104" y="483394"/>
                  </a:cubicBezTo>
                  <a:cubicBezTo>
                    <a:pt x="1680686" y="429101"/>
                    <a:pt x="1719739" y="367189"/>
                    <a:pt x="1719739" y="306229"/>
                  </a:cubicBezTo>
                  <a:cubicBezTo>
                    <a:pt x="1719739" y="240506"/>
                    <a:pt x="1681639" y="202406"/>
                    <a:pt x="1619726" y="202406"/>
                  </a:cubicBezTo>
                  <a:cubicBezTo>
                    <a:pt x="1532096" y="202406"/>
                    <a:pt x="1483519" y="292894"/>
                    <a:pt x="1483519" y="369094"/>
                  </a:cubicBezTo>
                  <a:cubicBezTo>
                    <a:pt x="1483519" y="410051"/>
                    <a:pt x="1491139" y="445294"/>
                    <a:pt x="1503521" y="473869"/>
                  </a:cubicBezTo>
                  <a:cubicBezTo>
                    <a:pt x="1473041" y="488156"/>
                    <a:pt x="1445419" y="500539"/>
                    <a:pt x="1418749" y="512921"/>
                  </a:cubicBezTo>
                  <a:cubicBezTo>
                    <a:pt x="1416844" y="433864"/>
                    <a:pt x="1407319" y="350996"/>
                    <a:pt x="1400651" y="274796"/>
                  </a:cubicBezTo>
                  <a:cubicBezTo>
                    <a:pt x="1353979" y="262414"/>
                    <a:pt x="1340644" y="284321"/>
                    <a:pt x="1336834" y="326231"/>
                  </a:cubicBezTo>
                  <a:cubicBezTo>
                    <a:pt x="1328261" y="420529"/>
                    <a:pt x="1293971" y="479584"/>
                    <a:pt x="1262539" y="479584"/>
                  </a:cubicBezTo>
                  <a:cubicBezTo>
                    <a:pt x="1239679" y="479584"/>
                    <a:pt x="1225391" y="451009"/>
                    <a:pt x="1223486" y="421481"/>
                  </a:cubicBezTo>
                  <a:cubicBezTo>
                    <a:pt x="1214914" y="270034"/>
                    <a:pt x="1337786" y="228124"/>
                    <a:pt x="1402556" y="250031"/>
                  </a:cubicBezTo>
                  <a:cubicBezTo>
                    <a:pt x="1415891" y="216694"/>
                    <a:pt x="1401604" y="192881"/>
                    <a:pt x="1343501" y="192881"/>
                  </a:cubicBezTo>
                  <a:cubicBezTo>
                    <a:pt x="1273016" y="192881"/>
                    <a:pt x="1220629" y="235744"/>
                    <a:pt x="1181576" y="290989"/>
                  </a:cubicBezTo>
                  <a:cubicBezTo>
                    <a:pt x="1155859" y="327184"/>
                    <a:pt x="1126331" y="353854"/>
                    <a:pt x="1086326" y="385286"/>
                  </a:cubicBezTo>
                  <a:cubicBezTo>
                    <a:pt x="1087279" y="375761"/>
                    <a:pt x="1088231" y="367189"/>
                    <a:pt x="1088231" y="358616"/>
                  </a:cubicBezTo>
                  <a:cubicBezTo>
                    <a:pt x="1088231" y="251936"/>
                    <a:pt x="1030129" y="204311"/>
                    <a:pt x="974884" y="204311"/>
                  </a:cubicBezTo>
                  <a:cubicBezTo>
                    <a:pt x="929164" y="204311"/>
                    <a:pt x="900589" y="231934"/>
                    <a:pt x="883444" y="273844"/>
                  </a:cubicBezTo>
                  <a:cubicBezTo>
                    <a:pt x="879634" y="231934"/>
                    <a:pt x="871061" y="213836"/>
                    <a:pt x="846296" y="213836"/>
                  </a:cubicBezTo>
                  <a:cubicBezTo>
                    <a:pt x="835819" y="213836"/>
                    <a:pt x="821531" y="216694"/>
                    <a:pt x="805339" y="224314"/>
                  </a:cubicBezTo>
                  <a:cubicBezTo>
                    <a:pt x="812959" y="248126"/>
                    <a:pt x="814864" y="300514"/>
                    <a:pt x="814864" y="334804"/>
                  </a:cubicBezTo>
                  <a:cubicBezTo>
                    <a:pt x="814864" y="463391"/>
                    <a:pt x="777716" y="520541"/>
                    <a:pt x="742474" y="520541"/>
                  </a:cubicBezTo>
                  <a:cubicBezTo>
                    <a:pt x="701516" y="520541"/>
                    <a:pt x="695801" y="368141"/>
                    <a:pt x="691991" y="309086"/>
                  </a:cubicBezTo>
                  <a:cubicBezTo>
                    <a:pt x="687229" y="307181"/>
                    <a:pt x="681514" y="305276"/>
                    <a:pt x="671989" y="305276"/>
                  </a:cubicBezTo>
                  <a:cubicBezTo>
                    <a:pt x="635794" y="305276"/>
                    <a:pt x="631031" y="354806"/>
                    <a:pt x="621506" y="399574"/>
                  </a:cubicBezTo>
                  <a:cubicBezTo>
                    <a:pt x="611029" y="450056"/>
                    <a:pt x="582454" y="512921"/>
                    <a:pt x="539591" y="512921"/>
                  </a:cubicBezTo>
                  <a:cubicBezTo>
                    <a:pt x="513874" y="512921"/>
                    <a:pt x="497681" y="488156"/>
                    <a:pt x="495776" y="443389"/>
                  </a:cubicBezTo>
                  <a:cubicBezTo>
                    <a:pt x="491966" y="352901"/>
                    <a:pt x="567214" y="245269"/>
                    <a:pt x="685324" y="278606"/>
                  </a:cubicBezTo>
                  <a:cubicBezTo>
                    <a:pt x="700564" y="242411"/>
                    <a:pt x="676751" y="214789"/>
                    <a:pt x="627221" y="214789"/>
                  </a:cubicBezTo>
                  <a:cubicBezTo>
                    <a:pt x="540544" y="214789"/>
                    <a:pt x="469106" y="279559"/>
                    <a:pt x="437674" y="355759"/>
                  </a:cubicBezTo>
                  <a:cubicBezTo>
                    <a:pt x="406241" y="426244"/>
                    <a:pt x="350996" y="529114"/>
                    <a:pt x="237649" y="529114"/>
                  </a:cubicBezTo>
                  <a:cubicBezTo>
                    <a:pt x="157639" y="529114"/>
                    <a:pt x="97631" y="459581"/>
                    <a:pt x="97631" y="313849"/>
                  </a:cubicBezTo>
                  <a:cubicBezTo>
                    <a:pt x="97631" y="188119"/>
                    <a:pt x="176689" y="69056"/>
                    <a:pt x="261461" y="69056"/>
                  </a:cubicBezTo>
                  <a:cubicBezTo>
                    <a:pt x="320516" y="69056"/>
                    <a:pt x="333851" y="127159"/>
                    <a:pt x="329089" y="181451"/>
                  </a:cubicBezTo>
                  <a:cubicBezTo>
                    <a:pt x="359569" y="206216"/>
                    <a:pt x="410051" y="183356"/>
                    <a:pt x="410051" y="121444"/>
                  </a:cubicBezTo>
                  <a:cubicBezTo>
                    <a:pt x="410051" y="79534"/>
                    <a:pt x="375761" y="7144"/>
                    <a:pt x="265271" y="7144"/>
                  </a:cubicBezTo>
                  <a:cubicBezTo>
                    <a:pt x="128111" y="7144"/>
                    <a:pt x="7144" y="144304"/>
                    <a:pt x="7144" y="324326"/>
                  </a:cubicBezTo>
                  <a:cubicBezTo>
                    <a:pt x="7144" y="498634"/>
                    <a:pt x="95726" y="601504"/>
                    <a:pt x="220504" y="601504"/>
                  </a:cubicBezTo>
                  <a:cubicBezTo>
                    <a:pt x="299561" y="601504"/>
                    <a:pt x="373856" y="556736"/>
                    <a:pt x="425291" y="472916"/>
                  </a:cubicBezTo>
                  <a:cubicBezTo>
                    <a:pt x="438626" y="545306"/>
                    <a:pt x="488156" y="576739"/>
                    <a:pt x="525304" y="576739"/>
                  </a:cubicBezTo>
                  <a:cubicBezTo>
                    <a:pt x="585311" y="576739"/>
                    <a:pt x="624364" y="537686"/>
                    <a:pt x="646271" y="485299"/>
                  </a:cubicBezTo>
                  <a:cubicBezTo>
                    <a:pt x="659606" y="537686"/>
                    <a:pt x="688181" y="576739"/>
                    <a:pt x="734854" y="576739"/>
                  </a:cubicBezTo>
                  <a:cubicBezTo>
                    <a:pt x="768191" y="576739"/>
                    <a:pt x="793909" y="559594"/>
                    <a:pt x="812959" y="532924"/>
                  </a:cubicBezTo>
                  <a:cubicBezTo>
                    <a:pt x="805339" y="716756"/>
                    <a:pt x="795814" y="832961"/>
                    <a:pt x="904399" y="810101"/>
                  </a:cubicBezTo>
                  <a:cubicBezTo>
                    <a:pt x="887254" y="757714"/>
                    <a:pt x="882491" y="663416"/>
                    <a:pt x="882491" y="577691"/>
                  </a:cubicBezTo>
                  <a:cubicBezTo>
                    <a:pt x="882491" y="344329"/>
                    <a:pt x="920591" y="267176"/>
                    <a:pt x="969169" y="267176"/>
                  </a:cubicBezTo>
                  <a:cubicBezTo>
                    <a:pt x="1004411" y="267176"/>
                    <a:pt x="1015841" y="311944"/>
                    <a:pt x="1015841" y="359569"/>
                  </a:cubicBezTo>
                  <a:cubicBezTo>
                    <a:pt x="1015841" y="385286"/>
                    <a:pt x="1012984" y="413861"/>
                    <a:pt x="1007269" y="440531"/>
                  </a:cubicBezTo>
                  <a:cubicBezTo>
                    <a:pt x="948214" y="477679"/>
                    <a:pt x="900589" y="507206"/>
                    <a:pt x="900589" y="545306"/>
                  </a:cubicBezTo>
                  <a:cubicBezTo>
                    <a:pt x="900589" y="574834"/>
                    <a:pt x="922496" y="577691"/>
                    <a:pt x="941546" y="577691"/>
                  </a:cubicBezTo>
                  <a:cubicBezTo>
                    <a:pt x="987266" y="577691"/>
                    <a:pt x="1041559" y="532924"/>
                    <a:pt x="1072039" y="449104"/>
                  </a:cubicBezTo>
                  <a:cubicBezTo>
                    <a:pt x="1098709" y="432911"/>
                    <a:pt x="1125379" y="414814"/>
                    <a:pt x="1150144" y="390049"/>
                  </a:cubicBezTo>
                  <a:cubicBezTo>
                    <a:pt x="1149191" y="398621"/>
                    <a:pt x="1149191" y="407194"/>
                    <a:pt x="1149191" y="415766"/>
                  </a:cubicBezTo>
                  <a:cubicBezTo>
                    <a:pt x="1149191" y="499586"/>
                    <a:pt x="1185386" y="550069"/>
                    <a:pt x="1244441" y="550069"/>
                  </a:cubicBezTo>
                  <a:cubicBezTo>
                    <a:pt x="1290161" y="550069"/>
                    <a:pt x="1324451" y="517684"/>
                    <a:pt x="1349216" y="469106"/>
                  </a:cubicBezTo>
                  <a:cubicBezTo>
                    <a:pt x="1351121" y="496729"/>
                    <a:pt x="1352074" y="523399"/>
                    <a:pt x="1352074" y="547211"/>
                  </a:cubicBezTo>
                  <a:cubicBezTo>
                    <a:pt x="1258729" y="590074"/>
                    <a:pt x="1155859" y="633889"/>
                    <a:pt x="1155859" y="754856"/>
                  </a:cubicBezTo>
                  <a:cubicBezTo>
                    <a:pt x="1155859" y="817721"/>
                    <a:pt x="1201579" y="864394"/>
                    <a:pt x="1259681" y="864394"/>
                  </a:cubicBezTo>
                  <a:cubicBezTo>
                    <a:pt x="1389221" y="864394"/>
                    <a:pt x="1418749" y="728186"/>
                    <a:pt x="1419701" y="569119"/>
                  </a:cubicBezTo>
                  <a:cubicBezTo>
                    <a:pt x="1461611" y="551021"/>
                    <a:pt x="1493044" y="536734"/>
                    <a:pt x="1529239" y="518636"/>
                  </a:cubicBezTo>
                  <a:cubicBezTo>
                    <a:pt x="1560671" y="557689"/>
                    <a:pt x="1602581" y="576739"/>
                    <a:pt x="1640681" y="576739"/>
                  </a:cubicBezTo>
                  <a:cubicBezTo>
                    <a:pt x="1714024" y="576739"/>
                    <a:pt x="1768316" y="537686"/>
                    <a:pt x="1813084" y="459581"/>
                  </a:cubicBezTo>
                  <a:cubicBezTo>
                    <a:pt x="1820704" y="519589"/>
                    <a:pt x="1835944" y="576739"/>
                    <a:pt x="1868329" y="576739"/>
                  </a:cubicBezTo>
                  <a:cubicBezTo>
                    <a:pt x="1926431" y="576739"/>
                    <a:pt x="1937861" y="273844"/>
                    <a:pt x="1980724" y="273844"/>
                  </a:cubicBezTo>
                  <a:cubicBezTo>
                    <a:pt x="2014061" y="273844"/>
                    <a:pt x="1986439" y="601504"/>
                    <a:pt x="2074069" y="601504"/>
                  </a:cubicBezTo>
                  <a:cubicBezTo>
                    <a:pt x="2148364" y="601504"/>
                    <a:pt x="2162651" y="312896"/>
                    <a:pt x="2198846" y="312896"/>
                  </a:cubicBezTo>
                  <a:cubicBezTo>
                    <a:pt x="2224564" y="312896"/>
                    <a:pt x="2226469" y="576739"/>
                    <a:pt x="2307432" y="576739"/>
                  </a:cubicBezTo>
                  <a:cubicBezTo>
                    <a:pt x="2347436" y="576739"/>
                    <a:pt x="2390299" y="529114"/>
                    <a:pt x="2412207" y="428149"/>
                  </a:cubicBezTo>
                  <a:cubicBezTo>
                    <a:pt x="2422684" y="494824"/>
                    <a:pt x="2456021" y="576739"/>
                    <a:pt x="2521744" y="576739"/>
                  </a:cubicBezTo>
                  <a:cubicBezTo>
                    <a:pt x="2559844" y="576739"/>
                    <a:pt x="2593182" y="537686"/>
                    <a:pt x="2618899" y="486251"/>
                  </a:cubicBezTo>
                  <a:cubicBezTo>
                    <a:pt x="2625566" y="539591"/>
                    <a:pt x="2640807" y="576739"/>
                    <a:pt x="2670334" y="576739"/>
                  </a:cubicBezTo>
                  <a:cubicBezTo>
                    <a:pt x="2746534" y="576739"/>
                    <a:pt x="2743676" y="274796"/>
                    <a:pt x="2803684" y="274796"/>
                  </a:cubicBezTo>
                  <a:cubicBezTo>
                    <a:pt x="2850357" y="274796"/>
                    <a:pt x="2836069" y="576739"/>
                    <a:pt x="2947511" y="576739"/>
                  </a:cubicBezTo>
                  <a:cubicBezTo>
                    <a:pt x="3000851" y="576739"/>
                    <a:pt x="3025616" y="531971"/>
                    <a:pt x="3040857" y="474821"/>
                  </a:cubicBezTo>
                  <a:cubicBezTo>
                    <a:pt x="3061811" y="558641"/>
                    <a:pt x="3094196" y="576739"/>
                    <a:pt x="3121819" y="576739"/>
                  </a:cubicBezTo>
                  <a:cubicBezTo>
                    <a:pt x="3138964" y="576739"/>
                    <a:pt x="3152299" y="571024"/>
                    <a:pt x="3169444" y="550069"/>
                  </a:cubicBezTo>
                  <a:cubicBezTo>
                    <a:pt x="3085624" y="511969"/>
                    <a:pt x="3092291" y="375761"/>
                    <a:pt x="3092291" y="287179"/>
                  </a:cubicBezTo>
                  <a:close/>
                  <a:moveTo>
                    <a:pt x="1267301" y="806291"/>
                  </a:moveTo>
                  <a:cubicBezTo>
                    <a:pt x="1240631" y="806291"/>
                    <a:pt x="1226344" y="780574"/>
                    <a:pt x="1226344" y="751999"/>
                  </a:cubicBezTo>
                  <a:cubicBezTo>
                    <a:pt x="1226344" y="674846"/>
                    <a:pt x="1283494" y="632936"/>
                    <a:pt x="1353026" y="597694"/>
                  </a:cubicBezTo>
                  <a:cubicBezTo>
                    <a:pt x="1349216" y="768191"/>
                    <a:pt x="1310164" y="806291"/>
                    <a:pt x="1267301" y="806291"/>
                  </a:cubicBezTo>
                  <a:close/>
                  <a:moveTo>
                    <a:pt x="1614964" y="257651"/>
                  </a:moveTo>
                  <a:cubicBezTo>
                    <a:pt x="1640681" y="257651"/>
                    <a:pt x="1655921" y="281464"/>
                    <a:pt x="1653064" y="315754"/>
                  </a:cubicBezTo>
                  <a:cubicBezTo>
                    <a:pt x="1650206" y="355759"/>
                    <a:pt x="1620679" y="402431"/>
                    <a:pt x="1569244" y="438626"/>
                  </a:cubicBezTo>
                  <a:cubicBezTo>
                    <a:pt x="1543526" y="362426"/>
                    <a:pt x="1563529" y="257651"/>
                    <a:pt x="1614964" y="257651"/>
                  </a:cubicBezTo>
                  <a:close/>
                </a:path>
              </a:pathLst>
            </a:custGeom>
            <a:solidFill>
              <a:srgbClr val="0072AF"/>
            </a:solidFill>
            <a:ln w="9525" cap="flat">
              <a:noFill/>
              <a:prstDash val="solid"/>
              <a:miter/>
            </a:ln>
          </p:spPr>
          <p:txBody>
            <a:bodyPr lIns="73152" tIns="36576" rIns="73152" bIns="36576" rtlCol="0" anchor="ctr"/>
            <a:lstStyle/>
            <a:p>
              <a:endParaRPr lang="de-DE"/>
            </a:p>
          </p:txBody>
        </p:sp>
        <p:sp>
          <p:nvSpPr>
            <p:cNvPr id="10" name="Freeform: Shape 9">
              <a:extLst>
                <a:ext uri="{FF2B5EF4-FFF2-40B4-BE49-F238E27FC236}">
                  <a16:creationId xmlns:a16="http://schemas.microsoft.com/office/drawing/2014/main" id="{00D6E549-1EDB-4087-A87E-246AD0B86307}"/>
                </a:ext>
              </a:extLst>
            </p:cNvPr>
            <p:cNvSpPr/>
            <p:nvPr/>
          </p:nvSpPr>
          <p:spPr>
            <a:xfrm>
              <a:off x="10915493" y="643771"/>
              <a:ext cx="54409" cy="59850"/>
            </a:xfrm>
            <a:custGeom>
              <a:avLst/>
              <a:gdLst>
                <a:gd name="connsiteX0" fmla="*/ 51942 w 95250"/>
                <a:gd name="connsiteY0" fmla="*/ 99569 h 104775"/>
                <a:gd name="connsiteX1" fmla="*/ 93853 w 95250"/>
                <a:gd name="connsiteY1" fmla="*/ 51944 h 104775"/>
                <a:gd name="connsiteX2" fmla="*/ 51942 w 95250"/>
                <a:gd name="connsiteY2" fmla="*/ 7176 h 104775"/>
                <a:gd name="connsiteX3" fmla="*/ 7175 w 95250"/>
                <a:gd name="connsiteY3" fmla="*/ 54801 h 104775"/>
                <a:gd name="connsiteX4" fmla="*/ 51942 w 95250"/>
                <a:gd name="connsiteY4" fmla="*/ 99569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250" h="104775">
                  <a:moveTo>
                    <a:pt x="51942" y="99569"/>
                  </a:moveTo>
                  <a:cubicBezTo>
                    <a:pt x="76707" y="98616"/>
                    <a:pt x="93853" y="77661"/>
                    <a:pt x="93853" y="51944"/>
                  </a:cubicBezTo>
                  <a:cubicBezTo>
                    <a:pt x="93853" y="26226"/>
                    <a:pt x="76707" y="6224"/>
                    <a:pt x="51942" y="7176"/>
                  </a:cubicBezTo>
                  <a:cubicBezTo>
                    <a:pt x="27178" y="8129"/>
                    <a:pt x="7175" y="29084"/>
                    <a:pt x="7175" y="54801"/>
                  </a:cubicBezTo>
                  <a:cubicBezTo>
                    <a:pt x="6222" y="80519"/>
                    <a:pt x="27178" y="100521"/>
                    <a:pt x="51942" y="99569"/>
                  </a:cubicBezTo>
                  <a:close/>
                </a:path>
              </a:pathLst>
            </a:custGeom>
            <a:solidFill>
              <a:srgbClr val="0072AF"/>
            </a:solidFill>
            <a:ln w="9525" cap="flat">
              <a:noFill/>
              <a:prstDash val="solid"/>
              <a:miter/>
            </a:ln>
          </p:spPr>
          <p:txBody>
            <a:bodyPr lIns="73152" tIns="36576" rIns="73152" bIns="36576" rtlCol="0" anchor="ctr"/>
            <a:lstStyle/>
            <a:p>
              <a:endParaRPr lang="de-DE"/>
            </a:p>
          </p:txBody>
        </p:sp>
        <p:sp>
          <p:nvSpPr>
            <p:cNvPr id="11" name="Freeform: Shape 10">
              <a:extLst>
                <a:ext uri="{FF2B5EF4-FFF2-40B4-BE49-F238E27FC236}">
                  <a16:creationId xmlns:a16="http://schemas.microsoft.com/office/drawing/2014/main" id="{9B59D2B6-7CA0-4DD1-ACF9-FE9B371E6A4B}"/>
                </a:ext>
              </a:extLst>
            </p:cNvPr>
            <p:cNvSpPr/>
            <p:nvPr/>
          </p:nvSpPr>
          <p:spPr>
            <a:xfrm>
              <a:off x="11270254" y="654106"/>
              <a:ext cx="54409" cy="54409"/>
            </a:xfrm>
            <a:custGeom>
              <a:avLst/>
              <a:gdLst>
                <a:gd name="connsiteX0" fmla="*/ 48101 w 95250"/>
                <a:gd name="connsiteY0" fmla="*/ 94808 h 95250"/>
                <a:gd name="connsiteX1" fmla="*/ 89059 w 95250"/>
                <a:gd name="connsiteY1" fmla="*/ 49088 h 95250"/>
                <a:gd name="connsiteX2" fmla="*/ 48101 w 95250"/>
                <a:gd name="connsiteY2" fmla="*/ 7178 h 95250"/>
                <a:gd name="connsiteX3" fmla="*/ 7144 w 95250"/>
                <a:gd name="connsiteY3" fmla="*/ 52898 h 95250"/>
                <a:gd name="connsiteX4" fmla="*/ 48101 w 95250"/>
                <a:gd name="connsiteY4" fmla="*/ 94808 h 95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250" h="95250">
                  <a:moveTo>
                    <a:pt x="48101" y="94808"/>
                  </a:moveTo>
                  <a:cubicBezTo>
                    <a:pt x="70961" y="93856"/>
                    <a:pt x="89059" y="73853"/>
                    <a:pt x="89059" y="49088"/>
                  </a:cubicBezTo>
                  <a:cubicBezTo>
                    <a:pt x="89059" y="25275"/>
                    <a:pt x="70961" y="6225"/>
                    <a:pt x="48101" y="7178"/>
                  </a:cubicBezTo>
                  <a:cubicBezTo>
                    <a:pt x="25241" y="8131"/>
                    <a:pt x="7144" y="28133"/>
                    <a:pt x="7144" y="52898"/>
                  </a:cubicBezTo>
                  <a:cubicBezTo>
                    <a:pt x="8096" y="76711"/>
                    <a:pt x="26194" y="95761"/>
                    <a:pt x="48101" y="94808"/>
                  </a:cubicBezTo>
                  <a:close/>
                </a:path>
              </a:pathLst>
            </a:custGeom>
            <a:solidFill>
              <a:srgbClr val="0072AF"/>
            </a:solidFill>
            <a:ln w="9525" cap="flat">
              <a:noFill/>
              <a:prstDash val="solid"/>
              <a:miter/>
            </a:ln>
          </p:spPr>
          <p:txBody>
            <a:bodyPr lIns="73152" tIns="36576" rIns="73152" bIns="36576" rtlCol="0" anchor="ctr"/>
            <a:lstStyle/>
            <a:p>
              <a:endParaRPr lang="de-DE"/>
            </a:p>
          </p:txBody>
        </p:sp>
        <p:sp>
          <p:nvSpPr>
            <p:cNvPr id="12" name="Freeform: Shape 11">
              <a:extLst>
                <a:ext uri="{FF2B5EF4-FFF2-40B4-BE49-F238E27FC236}">
                  <a16:creationId xmlns:a16="http://schemas.microsoft.com/office/drawing/2014/main" id="{D752C13A-0707-4DB7-BEE5-11C70CC4104C}"/>
                </a:ext>
              </a:extLst>
            </p:cNvPr>
            <p:cNvSpPr/>
            <p:nvPr/>
          </p:nvSpPr>
          <p:spPr>
            <a:xfrm>
              <a:off x="11384515" y="612775"/>
              <a:ext cx="397182" cy="331893"/>
            </a:xfrm>
            <a:custGeom>
              <a:avLst/>
              <a:gdLst>
                <a:gd name="connsiteX0" fmla="*/ 689134 w 695325"/>
                <a:gd name="connsiteY0" fmla="*/ 368141 h 581025"/>
                <a:gd name="connsiteX1" fmla="*/ 571024 w 695325"/>
                <a:gd name="connsiteY1" fmla="*/ 127159 h 581025"/>
                <a:gd name="connsiteX2" fmla="*/ 388144 w 695325"/>
                <a:gd name="connsiteY2" fmla="*/ 13811 h 581025"/>
                <a:gd name="connsiteX3" fmla="*/ 371951 w 695325"/>
                <a:gd name="connsiteY3" fmla="*/ 7144 h 581025"/>
                <a:gd name="connsiteX4" fmla="*/ 371951 w 695325"/>
                <a:gd name="connsiteY4" fmla="*/ 7144 h 581025"/>
                <a:gd name="connsiteX5" fmla="*/ 371951 w 695325"/>
                <a:gd name="connsiteY5" fmla="*/ 7144 h 581025"/>
                <a:gd name="connsiteX6" fmla="*/ 7144 w 695325"/>
                <a:gd name="connsiteY6" fmla="*/ 383381 h 581025"/>
                <a:gd name="connsiteX7" fmla="*/ 132874 w 695325"/>
                <a:gd name="connsiteY7" fmla="*/ 569119 h 581025"/>
                <a:gd name="connsiteX8" fmla="*/ 262414 w 695325"/>
                <a:gd name="connsiteY8" fmla="*/ 571976 h 581025"/>
                <a:gd name="connsiteX9" fmla="*/ 358616 w 695325"/>
                <a:gd name="connsiteY9" fmla="*/ 506254 h 581025"/>
                <a:gd name="connsiteX10" fmla="*/ 577692 w 695325"/>
                <a:gd name="connsiteY10" fmla="*/ 271939 h 581025"/>
                <a:gd name="connsiteX11" fmla="*/ 690086 w 695325"/>
                <a:gd name="connsiteY11" fmla="*/ 374809 h 581025"/>
                <a:gd name="connsiteX12" fmla="*/ 689134 w 695325"/>
                <a:gd name="connsiteY12" fmla="*/ 368141 h 581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5325" h="581025">
                  <a:moveTo>
                    <a:pt x="689134" y="368141"/>
                  </a:moveTo>
                  <a:cubicBezTo>
                    <a:pt x="687229" y="271939"/>
                    <a:pt x="641509" y="191929"/>
                    <a:pt x="571024" y="127159"/>
                  </a:cubicBezTo>
                  <a:cubicBezTo>
                    <a:pt x="517684" y="78581"/>
                    <a:pt x="453866" y="41434"/>
                    <a:pt x="388144" y="13811"/>
                  </a:cubicBezTo>
                  <a:cubicBezTo>
                    <a:pt x="382429" y="11906"/>
                    <a:pt x="377666" y="9049"/>
                    <a:pt x="371951" y="7144"/>
                  </a:cubicBezTo>
                  <a:lnTo>
                    <a:pt x="371951" y="7144"/>
                  </a:lnTo>
                  <a:cubicBezTo>
                    <a:pt x="371951" y="7144"/>
                    <a:pt x="371951" y="7144"/>
                    <a:pt x="371951" y="7144"/>
                  </a:cubicBezTo>
                  <a:cubicBezTo>
                    <a:pt x="290036" y="105251"/>
                    <a:pt x="7144" y="178594"/>
                    <a:pt x="7144" y="383381"/>
                  </a:cubicBezTo>
                  <a:cubicBezTo>
                    <a:pt x="7144" y="463391"/>
                    <a:pt x="57626" y="538639"/>
                    <a:pt x="132874" y="569119"/>
                  </a:cubicBezTo>
                  <a:cubicBezTo>
                    <a:pt x="175736" y="585311"/>
                    <a:pt x="219551" y="586264"/>
                    <a:pt x="262414" y="571976"/>
                  </a:cubicBezTo>
                  <a:cubicBezTo>
                    <a:pt x="300514" y="559594"/>
                    <a:pt x="332899" y="535781"/>
                    <a:pt x="358616" y="506254"/>
                  </a:cubicBezTo>
                  <a:cubicBezTo>
                    <a:pt x="441484" y="413861"/>
                    <a:pt x="475774" y="271939"/>
                    <a:pt x="577692" y="271939"/>
                  </a:cubicBezTo>
                  <a:cubicBezTo>
                    <a:pt x="671036" y="271939"/>
                    <a:pt x="683419" y="338614"/>
                    <a:pt x="690086" y="374809"/>
                  </a:cubicBezTo>
                  <a:cubicBezTo>
                    <a:pt x="689134" y="373856"/>
                    <a:pt x="689134" y="371951"/>
                    <a:pt x="689134" y="368141"/>
                  </a:cubicBezTo>
                  <a:close/>
                </a:path>
              </a:pathLst>
            </a:custGeom>
            <a:solidFill>
              <a:srgbClr val="0072AF"/>
            </a:solidFill>
            <a:ln w="9525" cap="flat">
              <a:noFill/>
              <a:prstDash val="solid"/>
              <a:miter/>
            </a:ln>
          </p:spPr>
          <p:txBody>
            <a:bodyPr lIns="73152" tIns="36576" rIns="73152" bIns="36576" rtlCol="0" anchor="ctr"/>
            <a:lstStyle/>
            <a:p>
              <a:endParaRPr lang="de-DE"/>
            </a:p>
          </p:txBody>
        </p:sp>
      </p:grpSp>
    </p:spTree>
    <p:extLst>
      <p:ext uri="{BB962C8B-B14F-4D97-AF65-F5344CB8AC3E}">
        <p14:creationId xmlns:p14="http://schemas.microsoft.com/office/powerpoint/2010/main" val="2558474581"/>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Title Slide 2">
    <p:bg>
      <p:bgPr>
        <a:solidFill>
          <a:schemeClr val="accent4"/>
        </a:solid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5F0D51B9-A61A-4FDC-9E0F-E2A63E0E942C}"/>
              </a:ext>
              <a:ext uri="{C183D7F6-B498-43B3-948B-1728B52AA6E4}">
                <adec:decorative xmlns:adec="http://schemas.microsoft.com/office/drawing/2017/decorative" val="1"/>
              </a:ext>
            </a:extLst>
          </p:cNvPr>
          <p:cNvSpPr>
            <a:spLocks noGrp="1"/>
          </p:cNvSpPr>
          <p:nvPr>
            <p:ph type="pic" sz="quarter" idx="10" hasCustomPrompt="1"/>
          </p:nvPr>
        </p:nvSpPr>
        <p:spPr>
          <a:xfrm>
            <a:off x="5303838" y="0"/>
            <a:ext cx="6888162" cy="6858000"/>
          </a:xfrm>
          <a:solidFill>
            <a:schemeClr val="bg2">
              <a:lumMod val="90000"/>
            </a:schemeClr>
          </a:solidFill>
        </p:spPr>
        <p:txBody>
          <a:bodyPr/>
          <a:lstStyle>
            <a:lvl1pPr>
              <a:defRPr>
                <a:solidFill>
                  <a:schemeClr val="tx1">
                    <a:lumMod val="50000"/>
                    <a:lumOff val="50000"/>
                  </a:schemeClr>
                </a:solidFill>
              </a:defRPr>
            </a:lvl1pPr>
          </a:lstStyle>
          <a:p>
            <a:r>
              <a:rPr lang="de-DE"/>
              <a:t>Insert picture, edit alt text and send </a:t>
            </a:r>
            <a:r>
              <a:rPr lang="de-DE" err="1"/>
              <a:t>to</a:t>
            </a:r>
            <a:r>
              <a:rPr lang="de-DE"/>
              <a:t> back</a:t>
            </a:r>
          </a:p>
        </p:txBody>
      </p:sp>
      <p:sp>
        <p:nvSpPr>
          <p:cNvPr id="2" name="Title">
            <a:extLst>
              <a:ext uri="{FF2B5EF4-FFF2-40B4-BE49-F238E27FC236}">
                <a16:creationId xmlns:a16="http://schemas.microsoft.com/office/drawing/2014/main" id="{A5A39C93-A915-45D6-953A-AAC473CA2FEC}"/>
              </a:ext>
            </a:extLst>
          </p:cNvPr>
          <p:cNvSpPr>
            <a:spLocks noGrp="1"/>
          </p:cNvSpPr>
          <p:nvPr>
            <p:ph type="ctrTitle"/>
          </p:nvPr>
        </p:nvSpPr>
        <p:spPr>
          <a:xfrm>
            <a:off x="404813" y="2293129"/>
            <a:ext cx="11386134" cy="2215991"/>
          </a:xfrm>
        </p:spPr>
        <p:txBody>
          <a:bodyPr wrap="square" lIns="36000" rIns="36000" bIns="0" anchor="b" anchorCtr="0">
            <a:spAutoFit/>
          </a:bodyPr>
          <a:lstStyle>
            <a:lvl1pPr algn="l">
              <a:lnSpc>
                <a:spcPct val="90000"/>
              </a:lnSpc>
              <a:defRPr sz="8000" b="1" baseline="0">
                <a:solidFill>
                  <a:schemeClr val="bg1"/>
                </a:solidFill>
                <a:latin typeface="+mn-lt"/>
              </a:defRPr>
            </a:lvl1pPr>
          </a:lstStyle>
          <a:p>
            <a:r>
              <a:rPr lang="en-US"/>
              <a:t>Click to edit Master title style</a:t>
            </a:r>
            <a:endParaRPr lang="en-GB"/>
          </a:p>
        </p:txBody>
      </p:sp>
      <p:sp>
        <p:nvSpPr>
          <p:cNvPr id="3" name="Subtitle">
            <a:extLst>
              <a:ext uri="{FF2B5EF4-FFF2-40B4-BE49-F238E27FC236}">
                <a16:creationId xmlns:a16="http://schemas.microsoft.com/office/drawing/2014/main" id="{81D5C5CA-E0F9-4194-9FD7-26150AB2A870}"/>
              </a:ext>
            </a:extLst>
          </p:cNvPr>
          <p:cNvSpPr>
            <a:spLocks noGrp="1"/>
          </p:cNvSpPr>
          <p:nvPr>
            <p:ph type="subTitle" idx="1"/>
          </p:nvPr>
        </p:nvSpPr>
        <p:spPr>
          <a:xfrm>
            <a:off x="404813" y="4561383"/>
            <a:ext cx="11386134" cy="307777"/>
          </a:xfrm>
        </p:spPr>
        <p:txBody>
          <a:bodyPr wrap="square" lIns="36000" tIns="0" rIns="36000">
            <a:sp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grpSp>
        <p:nvGrpSpPr>
          <p:cNvPr id="6" name="Group 5">
            <a:extLst>
              <a:ext uri="{FF2B5EF4-FFF2-40B4-BE49-F238E27FC236}">
                <a16:creationId xmlns:a16="http://schemas.microsoft.com/office/drawing/2014/main" id="{138C36DE-BE7C-4EA8-8C11-63DF35071C75}"/>
              </a:ext>
            </a:extLst>
          </p:cNvPr>
          <p:cNvGrpSpPr>
            <a:grpSpLocks noChangeAspect="1"/>
          </p:cNvGrpSpPr>
          <p:nvPr userDrawn="1"/>
        </p:nvGrpSpPr>
        <p:grpSpPr>
          <a:xfrm>
            <a:off x="476900" y="611982"/>
            <a:ext cx="2267015" cy="509586"/>
            <a:chOff x="9550400" y="612775"/>
            <a:chExt cx="2231297" cy="501650"/>
          </a:xfrm>
        </p:grpSpPr>
        <p:sp>
          <p:nvSpPr>
            <p:cNvPr id="8" name="Freeform: Shape 7">
              <a:extLst>
                <a:ext uri="{FF2B5EF4-FFF2-40B4-BE49-F238E27FC236}">
                  <a16:creationId xmlns:a16="http://schemas.microsoft.com/office/drawing/2014/main" id="{F832A913-EBD0-4A52-9BC5-C515E20AA2D2}"/>
                </a:ext>
              </a:extLst>
            </p:cNvPr>
            <p:cNvSpPr/>
            <p:nvPr/>
          </p:nvSpPr>
          <p:spPr>
            <a:xfrm>
              <a:off x="11517270" y="764033"/>
              <a:ext cx="261161" cy="212194"/>
            </a:xfrm>
            <a:custGeom>
              <a:avLst/>
              <a:gdLst>
                <a:gd name="connsiteX0" fmla="*/ 304324 w 457200"/>
                <a:gd name="connsiteY0" fmla="*/ 261461 h 371475"/>
                <a:gd name="connsiteX1" fmla="*/ 456724 w 457200"/>
                <a:gd name="connsiteY1" fmla="*/ 110014 h 371475"/>
                <a:gd name="connsiteX2" fmla="*/ 344329 w 457200"/>
                <a:gd name="connsiteY2" fmla="*/ 7144 h 371475"/>
                <a:gd name="connsiteX3" fmla="*/ 125254 w 457200"/>
                <a:gd name="connsiteY3" fmla="*/ 241459 h 371475"/>
                <a:gd name="connsiteX4" fmla="*/ 7144 w 457200"/>
                <a:gd name="connsiteY4" fmla="*/ 348139 h 371475"/>
                <a:gd name="connsiteX5" fmla="*/ 96679 w 457200"/>
                <a:gd name="connsiteY5" fmla="*/ 372904 h 371475"/>
                <a:gd name="connsiteX6" fmla="*/ 306229 w 457200"/>
                <a:gd name="connsiteY6" fmla="*/ 304324 h 371475"/>
                <a:gd name="connsiteX7" fmla="*/ 200501 w 457200"/>
                <a:gd name="connsiteY7" fmla="*/ 210026 h 371475"/>
                <a:gd name="connsiteX8" fmla="*/ 304324 w 457200"/>
                <a:gd name="connsiteY8" fmla="*/ 261461 h 371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7200" h="371475">
                  <a:moveTo>
                    <a:pt x="304324" y="261461"/>
                  </a:moveTo>
                  <a:cubicBezTo>
                    <a:pt x="390049" y="261461"/>
                    <a:pt x="455771" y="191929"/>
                    <a:pt x="456724" y="110014"/>
                  </a:cubicBezTo>
                  <a:cubicBezTo>
                    <a:pt x="451009" y="73819"/>
                    <a:pt x="438626" y="7144"/>
                    <a:pt x="344329" y="7144"/>
                  </a:cubicBezTo>
                  <a:cubicBezTo>
                    <a:pt x="242411" y="7144"/>
                    <a:pt x="208121" y="150019"/>
                    <a:pt x="125254" y="241459"/>
                  </a:cubicBezTo>
                  <a:cubicBezTo>
                    <a:pt x="118586" y="293846"/>
                    <a:pt x="69056" y="340519"/>
                    <a:pt x="7144" y="348139"/>
                  </a:cubicBezTo>
                  <a:cubicBezTo>
                    <a:pt x="22384" y="364331"/>
                    <a:pt x="55721" y="372904"/>
                    <a:pt x="96679" y="372904"/>
                  </a:cubicBezTo>
                  <a:cubicBezTo>
                    <a:pt x="170021" y="372904"/>
                    <a:pt x="259556" y="350996"/>
                    <a:pt x="306229" y="304324"/>
                  </a:cubicBezTo>
                  <a:cubicBezTo>
                    <a:pt x="244316" y="305276"/>
                    <a:pt x="204311" y="265271"/>
                    <a:pt x="200501" y="210026"/>
                  </a:cubicBezTo>
                  <a:cubicBezTo>
                    <a:pt x="230029" y="247174"/>
                    <a:pt x="264319" y="261461"/>
                    <a:pt x="304324" y="261461"/>
                  </a:cubicBezTo>
                  <a:close/>
                </a:path>
              </a:pathLst>
            </a:custGeom>
            <a:solidFill>
              <a:srgbClr val="17ABDB"/>
            </a:solidFill>
            <a:ln w="9525" cap="flat">
              <a:noFill/>
              <a:prstDash val="solid"/>
              <a:miter/>
            </a:ln>
          </p:spPr>
          <p:txBody>
            <a:bodyPr lIns="73152" tIns="36576" rIns="73152" bIns="36576" rtlCol="0" anchor="ctr"/>
            <a:lstStyle/>
            <a:p>
              <a:endParaRPr lang="de-DE"/>
            </a:p>
          </p:txBody>
        </p:sp>
        <p:sp>
          <p:nvSpPr>
            <p:cNvPr id="9" name="Freeform: Shape 8">
              <a:extLst>
                <a:ext uri="{FF2B5EF4-FFF2-40B4-BE49-F238E27FC236}">
                  <a16:creationId xmlns:a16="http://schemas.microsoft.com/office/drawing/2014/main" id="{6C7C00F4-BABA-40DB-9C59-16A7B33536DE}"/>
                </a:ext>
              </a:extLst>
            </p:cNvPr>
            <p:cNvSpPr/>
            <p:nvPr/>
          </p:nvSpPr>
          <p:spPr>
            <a:xfrm>
              <a:off x="9550400" y="619305"/>
              <a:ext cx="1811806" cy="495120"/>
            </a:xfrm>
            <a:custGeom>
              <a:avLst/>
              <a:gdLst>
                <a:gd name="connsiteX0" fmla="*/ 3092291 w 3171825"/>
                <a:gd name="connsiteY0" fmla="*/ 287179 h 866775"/>
                <a:gd name="connsiteX1" fmla="*/ 3059907 w 3171825"/>
                <a:gd name="connsiteY1" fmla="*/ 211931 h 866775"/>
                <a:gd name="connsiteX2" fmla="*/ 3027521 w 3171825"/>
                <a:gd name="connsiteY2" fmla="*/ 218599 h 866775"/>
                <a:gd name="connsiteX3" fmla="*/ 2960846 w 3171825"/>
                <a:gd name="connsiteY3" fmla="*/ 507206 h 866775"/>
                <a:gd name="connsiteX4" fmla="*/ 2816066 w 3171825"/>
                <a:gd name="connsiteY4" fmla="*/ 178594 h 866775"/>
                <a:gd name="connsiteX5" fmla="*/ 2679859 w 3171825"/>
                <a:gd name="connsiteY5" fmla="*/ 440531 h 866775"/>
                <a:gd name="connsiteX6" fmla="*/ 2670334 w 3171825"/>
                <a:gd name="connsiteY6" fmla="*/ 319564 h 866775"/>
                <a:gd name="connsiteX7" fmla="*/ 2677001 w 3171825"/>
                <a:gd name="connsiteY7" fmla="*/ 254794 h 866775"/>
                <a:gd name="connsiteX8" fmla="*/ 2611279 w 3171825"/>
                <a:gd name="connsiteY8" fmla="*/ 209074 h 866775"/>
                <a:gd name="connsiteX9" fmla="*/ 2533174 w 3171825"/>
                <a:gd name="connsiteY9" fmla="*/ 510064 h 866775"/>
                <a:gd name="connsiteX10" fmla="*/ 2470309 w 3171825"/>
                <a:gd name="connsiteY10" fmla="*/ 292894 h 866775"/>
                <a:gd name="connsiteX11" fmla="*/ 2405539 w 3171825"/>
                <a:gd name="connsiteY11" fmla="*/ 208121 h 866775"/>
                <a:gd name="connsiteX12" fmla="*/ 2325529 w 3171825"/>
                <a:gd name="connsiteY12" fmla="*/ 494824 h 866775"/>
                <a:gd name="connsiteX13" fmla="*/ 2206466 w 3171825"/>
                <a:gd name="connsiteY13" fmla="*/ 211931 h 866775"/>
                <a:gd name="connsiteX14" fmla="*/ 2087404 w 3171825"/>
                <a:gd name="connsiteY14" fmla="*/ 479584 h 866775"/>
                <a:gd name="connsiteX15" fmla="*/ 1983581 w 3171825"/>
                <a:gd name="connsiteY15" fmla="*/ 178594 h 866775"/>
                <a:gd name="connsiteX16" fmla="*/ 1877854 w 3171825"/>
                <a:gd name="connsiteY16" fmla="*/ 391954 h 866775"/>
                <a:gd name="connsiteX17" fmla="*/ 1867376 w 3171825"/>
                <a:gd name="connsiteY17" fmla="*/ 390049 h 866775"/>
                <a:gd name="connsiteX18" fmla="*/ 1866424 w 3171825"/>
                <a:gd name="connsiteY18" fmla="*/ 327184 h 866775"/>
                <a:gd name="connsiteX19" fmla="*/ 1807369 w 3171825"/>
                <a:gd name="connsiteY19" fmla="*/ 202406 h 866775"/>
                <a:gd name="connsiteX20" fmla="*/ 1654969 w 3171825"/>
                <a:gd name="connsiteY20" fmla="*/ 512921 h 866775"/>
                <a:gd name="connsiteX21" fmla="*/ 1592104 w 3171825"/>
                <a:gd name="connsiteY21" fmla="*/ 483394 h 866775"/>
                <a:gd name="connsiteX22" fmla="*/ 1719739 w 3171825"/>
                <a:gd name="connsiteY22" fmla="*/ 306229 h 866775"/>
                <a:gd name="connsiteX23" fmla="*/ 1619726 w 3171825"/>
                <a:gd name="connsiteY23" fmla="*/ 202406 h 866775"/>
                <a:gd name="connsiteX24" fmla="*/ 1483519 w 3171825"/>
                <a:gd name="connsiteY24" fmla="*/ 369094 h 866775"/>
                <a:gd name="connsiteX25" fmla="*/ 1503521 w 3171825"/>
                <a:gd name="connsiteY25" fmla="*/ 473869 h 866775"/>
                <a:gd name="connsiteX26" fmla="*/ 1418749 w 3171825"/>
                <a:gd name="connsiteY26" fmla="*/ 512921 h 866775"/>
                <a:gd name="connsiteX27" fmla="*/ 1400651 w 3171825"/>
                <a:gd name="connsiteY27" fmla="*/ 274796 h 866775"/>
                <a:gd name="connsiteX28" fmla="*/ 1336834 w 3171825"/>
                <a:gd name="connsiteY28" fmla="*/ 326231 h 866775"/>
                <a:gd name="connsiteX29" fmla="*/ 1262539 w 3171825"/>
                <a:gd name="connsiteY29" fmla="*/ 479584 h 866775"/>
                <a:gd name="connsiteX30" fmla="*/ 1223486 w 3171825"/>
                <a:gd name="connsiteY30" fmla="*/ 421481 h 866775"/>
                <a:gd name="connsiteX31" fmla="*/ 1402556 w 3171825"/>
                <a:gd name="connsiteY31" fmla="*/ 250031 h 866775"/>
                <a:gd name="connsiteX32" fmla="*/ 1343501 w 3171825"/>
                <a:gd name="connsiteY32" fmla="*/ 192881 h 866775"/>
                <a:gd name="connsiteX33" fmla="*/ 1181576 w 3171825"/>
                <a:gd name="connsiteY33" fmla="*/ 290989 h 866775"/>
                <a:gd name="connsiteX34" fmla="*/ 1086326 w 3171825"/>
                <a:gd name="connsiteY34" fmla="*/ 385286 h 866775"/>
                <a:gd name="connsiteX35" fmla="*/ 1088231 w 3171825"/>
                <a:gd name="connsiteY35" fmla="*/ 358616 h 866775"/>
                <a:gd name="connsiteX36" fmla="*/ 974884 w 3171825"/>
                <a:gd name="connsiteY36" fmla="*/ 204311 h 866775"/>
                <a:gd name="connsiteX37" fmla="*/ 883444 w 3171825"/>
                <a:gd name="connsiteY37" fmla="*/ 273844 h 866775"/>
                <a:gd name="connsiteX38" fmla="*/ 846296 w 3171825"/>
                <a:gd name="connsiteY38" fmla="*/ 213836 h 866775"/>
                <a:gd name="connsiteX39" fmla="*/ 805339 w 3171825"/>
                <a:gd name="connsiteY39" fmla="*/ 224314 h 866775"/>
                <a:gd name="connsiteX40" fmla="*/ 814864 w 3171825"/>
                <a:gd name="connsiteY40" fmla="*/ 334804 h 866775"/>
                <a:gd name="connsiteX41" fmla="*/ 742474 w 3171825"/>
                <a:gd name="connsiteY41" fmla="*/ 520541 h 866775"/>
                <a:gd name="connsiteX42" fmla="*/ 691991 w 3171825"/>
                <a:gd name="connsiteY42" fmla="*/ 309086 h 866775"/>
                <a:gd name="connsiteX43" fmla="*/ 671989 w 3171825"/>
                <a:gd name="connsiteY43" fmla="*/ 305276 h 866775"/>
                <a:gd name="connsiteX44" fmla="*/ 621506 w 3171825"/>
                <a:gd name="connsiteY44" fmla="*/ 399574 h 866775"/>
                <a:gd name="connsiteX45" fmla="*/ 539591 w 3171825"/>
                <a:gd name="connsiteY45" fmla="*/ 512921 h 866775"/>
                <a:gd name="connsiteX46" fmla="*/ 495776 w 3171825"/>
                <a:gd name="connsiteY46" fmla="*/ 443389 h 866775"/>
                <a:gd name="connsiteX47" fmla="*/ 685324 w 3171825"/>
                <a:gd name="connsiteY47" fmla="*/ 278606 h 866775"/>
                <a:gd name="connsiteX48" fmla="*/ 627221 w 3171825"/>
                <a:gd name="connsiteY48" fmla="*/ 214789 h 866775"/>
                <a:gd name="connsiteX49" fmla="*/ 437674 w 3171825"/>
                <a:gd name="connsiteY49" fmla="*/ 355759 h 866775"/>
                <a:gd name="connsiteX50" fmla="*/ 237649 w 3171825"/>
                <a:gd name="connsiteY50" fmla="*/ 529114 h 866775"/>
                <a:gd name="connsiteX51" fmla="*/ 97631 w 3171825"/>
                <a:gd name="connsiteY51" fmla="*/ 313849 h 866775"/>
                <a:gd name="connsiteX52" fmla="*/ 261461 w 3171825"/>
                <a:gd name="connsiteY52" fmla="*/ 69056 h 866775"/>
                <a:gd name="connsiteX53" fmla="*/ 329089 w 3171825"/>
                <a:gd name="connsiteY53" fmla="*/ 181451 h 866775"/>
                <a:gd name="connsiteX54" fmla="*/ 410051 w 3171825"/>
                <a:gd name="connsiteY54" fmla="*/ 121444 h 866775"/>
                <a:gd name="connsiteX55" fmla="*/ 265271 w 3171825"/>
                <a:gd name="connsiteY55" fmla="*/ 7144 h 866775"/>
                <a:gd name="connsiteX56" fmla="*/ 7144 w 3171825"/>
                <a:gd name="connsiteY56" fmla="*/ 324326 h 866775"/>
                <a:gd name="connsiteX57" fmla="*/ 220504 w 3171825"/>
                <a:gd name="connsiteY57" fmla="*/ 601504 h 866775"/>
                <a:gd name="connsiteX58" fmla="*/ 425291 w 3171825"/>
                <a:gd name="connsiteY58" fmla="*/ 472916 h 866775"/>
                <a:gd name="connsiteX59" fmla="*/ 525304 w 3171825"/>
                <a:gd name="connsiteY59" fmla="*/ 576739 h 866775"/>
                <a:gd name="connsiteX60" fmla="*/ 646271 w 3171825"/>
                <a:gd name="connsiteY60" fmla="*/ 485299 h 866775"/>
                <a:gd name="connsiteX61" fmla="*/ 734854 w 3171825"/>
                <a:gd name="connsiteY61" fmla="*/ 576739 h 866775"/>
                <a:gd name="connsiteX62" fmla="*/ 812959 w 3171825"/>
                <a:gd name="connsiteY62" fmla="*/ 532924 h 866775"/>
                <a:gd name="connsiteX63" fmla="*/ 904399 w 3171825"/>
                <a:gd name="connsiteY63" fmla="*/ 810101 h 866775"/>
                <a:gd name="connsiteX64" fmla="*/ 882491 w 3171825"/>
                <a:gd name="connsiteY64" fmla="*/ 577691 h 866775"/>
                <a:gd name="connsiteX65" fmla="*/ 969169 w 3171825"/>
                <a:gd name="connsiteY65" fmla="*/ 267176 h 866775"/>
                <a:gd name="connsiteX66" fmla="*/ 1015841 w 3171825"/>
                <a:gd name="connsiteY66" fmla="*/ 359569 h 866775"/>
                <a:gd name="connsiteX67" fmla="*/ 1007269 w 3171825"/>
                <a:gd name="connsiteY67" fmla="*/ 440531 h 866775"/>
                <a:gd name="connsiteX68" fmla="*/ 900589 w 3171825"/>
                <a:gd name="connsiteY68" fmla="*/ 545306 h 866775"/>
                <a:gd name="connsiteX69" fmla="*/ 941546 w 3171825"/>
                <a:gd name="connsiteY69" fmla="*/ 577691 h 866775"/>
                <a:gd name="connsiteX70" fmla="*/ 1072039 w 3171825"/>
                <a:gd name="connsiteY70" fmla="*/ 449104 h 866775"/>
                <a:gd name="connsiteX71" fmla="*/ 1150144 w 3171825"/>
                <a:gd name="connsiteY71" fmla="*/ 390049 h 866775"/>
                <a:gd name="connsiteX72" fmla="*/ 1149191 w 3171825"/>
                <a:gd name="connsiteY72" fmla="*/ 415766 h 866775"/>
                <a:gd name="connsiteX73" fmla="*/ 1244441 w 3171825"/>
                <a:gd name="connsiteY73" fmla="*/ 550069 h 866775"/>
                <a:gd name="connsiteX74" fmla="*/ 1349216 w 3171825"/>
                <a:gd name="connsiteY74" fmla="*/ 469106 h 866775"/>
                <a:gd name="connsiteX75" fmla="*/ 1352074 w 3171825"/>
                <a:gd name="connsiteY75" fmla="*/ 547211 h 866775"/>
                <a:gd name="connsiteX76" fmla="*/ 1155859 w 3171825"/>
                <a:gd name="connsiteY76" fmla="*/ 754856 h 866775"/>
                <a:gd name="connsiteX77" fmla="*/ 1259681 w 3171825"/>
                <a:gd name="connsiteY77" fmla="*/ 864394 h 866775"/>
                <a:gd name="connsiteX78" fmla="*/ 1419701 w 3171825"/>
                <a:gd name="connsiteY78" fmla="*/ 569119 h 866775"/>
                <a:gd name="connsiteX79" fmla="*/ 1529239 w 3171825"/>
                <a:gd name="connsiteY79" fmla="*/ 518636 h 866775"/>
                <a:gd name="connsiteX80" fmla="*/ 1640681 w 3171825"/>
                <a:gd name="connsiteY80" fmla="*/ 576739 h 866775"/>
                <a:gd name="connsiteX81" fmla="*/ 1813084 w 3171825"/>
                <a:gd name="connsiteY81" fmla="*/ 459581 h 866775"/>
                <a:gd name="connsiteX82" fmla="*/ 1868329 w 3171825"/>
                <a:gd name="connsiteY82" fmla="*/ 576739 h 866775"/>
                <a:gd name="connsiteX83" fmla="*/ 1980724 w 3171825"/>
                <a:gd name="connsiteY83" fmla="*/ 273844 h 866775"/>
                <a:gd name="connsiteX84" fmla="*/ 2074069 w 3171825"/>
                <a:gd name="connsiteY84" fmla="*/ 601504 h 866775"/>
                <a:gd name="connsiteX85" fmla="*/ 2198846 w 3171825"/>
                <a:gd name="connsiteY85" fmla="*/ 312896 h 866775"/>
                <a:gd name="connsiteX86" fmla="*/ 2307432 w 3171825"/>
                <a:gd name="connsiteY86" fmla="*/ 576739 h 866775"/>
                <a:gd name="connsiteX87" fmla="*/ 2412207 w 3171825"/>
                <a:gd name="connsiteY87" fmla="*/ 428149 h 866775"/>
                <a:gd name="connsiteX88" fmla="*/ 2521744 w 3171825"/>
                <a:gd name="connsiteY88" fmla="*/ 576739 h 866775"/>
                <a:gd name="connsiteX89" fmla="*/ 2618899 w 3171825"/>
                <a:gd name="connsiteY89" fmla="*/ 486251 h 866775"/>
                <a:gd name="connsiteX90" fmla="*/ 2670334 w 3171825"/>
                <a:gd name="connsiteY90" fmla="*/ 576739 h 866775"/>
                <a:gd name="connsiteX91" fmla="*/ 2803684 w 3171825"/>
                <a:gd name="connsiteY91" fmla="*/ 274796 h 866775"/>
                <a:gd name="connsiteX92" fmla="*/ 2947511 w 3171825"/>
                <a:gd name="connsiteY92" fmla="*/ 576739 h 866775"/>
                <a:gd name="connsiteX93" fmla="*/ 3040857 w 3171825"/>
                <a:gd name="connsiteY93" fmla="*/ 474821 h 866775"/>
                <a:gd name="connsiteX94" fmla="*/ 3121819 w 3171825"/>
                <a:gd name="connsiteY94" fmla="*/ 576739 h 866775"/>
                <a:gd name="connsiteX95" fmla="*/ 3169444 w 3171825"/>
                <a:gd name="connsiteY95" fmla="*/ 550069 h 866775"/>
                <a:gd name="connsiteX96" fmla="*/ 3092291 w 3171825"/>
                <a:gd name="connsiteY96" fmla="*/ 287179 h 866775"/>
                <a:gd name="connsiteX97" fmla="*/ 1267301 w 3171825"/>
                <a:gd name="connsiteY97" fmla="*/ 806291 h 866775"/>
                <a:gd name="connsiteX98" fmla="*/ 1226344 w 3171825"/>
                <a:gd name="connsiteY98" fmla="*/ 751999 h 866775"/>
                <a:gd name="connsiteX99" fmla="*/ 1353026 w 3171825"/>
                <a:gd name="connsiteY99" fmla="*/ 597694 h 866775"/>
                <a:gd name="connsiteX100" fmla="*/ 1267301 w 3171825"/>
                <a:gd name="connsiteY100" fmla="*/ 806291 h 866775"/>
                <a:gd name="connsiteX101" fmla="*/ 1614964 w 3171825"/>
                <a:gd name="connsiteY101" fmla="*/ 257651 h 866775"/>
                <a:gd name="connsiteX102" fmla="*/ 1653064 w 3171825"/>
                <a:gd name="connsiteY102" fmla="*/ 315754 h 866775"/>
                <a:gd name="connsiteX103" fmla="*/ 1569244 w 3171825"/>
                <a:gd name="connsiteY103" fmla="*/ 438626 h 866775"/>
                <a:gd name="connsiteX104" fmla="*/ 1614964 w 3171825"/>
                <a:gd name="connsiteY104" fmla="*/ 257651 h 866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3171825" h="866775">
                  <a:moveTo>
                    <a:pt x="3092291" y="287179"/>
                  </a:moveTo>
                  <a:cubicBezTo>
                    <a:pt x="3092291" y="241459"/>
                    <a:pt x="3089434" y="211931"/>
                    <a:pt x="3059907" y="211931"/>
                  </a:cubicBezTo>
                  <a:cubicBezTo>
                    <a:pt x="3046571" y="211931"/>
                    <a:pt x="3039904" y="214789"/>
                    <a:pt x="3027521" y="218599"/>
                  </a:cubicBezTo>
                  <a:cubicBezTo>
                    <a:pt x="3037999" y="371951"/>
                    <a:pt x="3003709" y="507206"/>
                    <a:pt x="2960846" y="507206"/>
                  </a:cubicBezTo>
                  <a:cubicBezTo>
                    <a:pt x="2905601" y="507206"/>
                    <a:pt x="2933224" y="178594"/>
                    <a:pt x="2816066" y="178594"/>
                  </a:cubicBezTo>
                  <a:cubicBezTo>
                    <a:pt x="2707482" y="178594"/>
                    <a:pt x="2692241" y="440531"/>
                    <a:pt x="2679859" y="440531"/>
                  </a:cubicBezTo>
                  <a:cubicBezTo>
                    <a:pt x="2671286" y="440531"/>
                    <a:pt x="2670334" y="371951"/>
                    <a:pt x="2670334" y="319564"/>
                  </a:cubicBezTo>
                  <a:cubicBezTo>
                    <a:pt x="2675096" y="294799"/>
                    <a:pt x="2677001" y="271939"/>
                    <a:pt x="2677001" y="254794"/>
                  </a:cubicBezTo>
                  <a:cubicBezTo>
                    <a:pt x="2677001" y="230029"/>
                    <a:pt x="2667476" y="188119"/>
                    <a:pt x="2611279" y="209074"/>
                  </a:cubicBezTo>
                  <a:cubicBezTo>
                    <a:pt x="2613184" y="396716"/>
                    <a:pt x="2576036" y="510064"/>
                    <a:pt x="2533174" y="510064"/>
                  </a:cubicBezTo>
                  <a:cubicBezTo>
                    <a:pt x="2471261" y="510064"/>
                    <a:pt x="2470309" y="340519"/>
                    <a:pt x="2470309" y="292894"/>
                  </a:cubicBezTo>
                  <a:cubicBezTo>
                    <a:pt x="2470309" y="247174"/>
                    <a:pt x="2473166" y="186214"/>
                    <a:pt x="2405539" y="208121"/>
                  </a:cubicBezTo>
                  <a:cubicBezTo>
                    <a:pt x="2395061" y="371951"/>
                    <a:pt x="2352199" y="494824"/>
                    <a:pt x="2325529" y="494824"/>
                  </a:cubicBezTo>
                  <a:cubicBezTo>
                    <a:pt x="2285524" y="494824"/>
                    <a:pt x="2293144" y="211931"/>
                    <a:pt x="2206466" y="211931"/>
                  </a:cubicBezTo>
                  <a:cubicBezTo>
                    <a:pt x="2128361" y="211931"/>
                    <a:pt x="2103596" y="479584"/>
                    <a:pt x="2087404" y="479584"/>
                  </a:cubicBezTo>
                  <a:cubicBezTo>
                    <a:pt x="2057876" y="479584"/>
                    <a:pt x="2096929" y="178594"/>
                    <a:pt x="1983581" y="178594"/>
                  </a:cubicBezTo>
                  <a:cubicBezTo>
                    <a:pt x="1924526" y="178594"/>
                    <a:pt x="1900714" y="279559"/>
                    <a:pt x="1877854" y="391954"/>
                  </a:cubicBezTo>
                  <a:cubicBezTo>
                    <a:pt x="1873091" y="413861"/>
                    <a:pt x="1868329" y="414814"/>
                    <a:pt x="1867376" y="390049"/>
                  </a:cubicBezTo>
                  <a:cubicBezTo>
                    <a:pt x="1866424" y="370046"/>
                    <a:pt x="1866424" y="347186"/>
                    <a:pt x="1866424" y="327184"/>
                  </a:cubicBezTo>
                  <a:cubicBezTo>
                    <a:pt x="1894999" y="213836"/>
                    <a:pt x="1859756" y="171926"/>
                    <a:pt x="1807369" y="202406"/>
                  </a:cubicBezTo>
                  <a:cubicBezTo>
                    <a:pt x="1824514" y="411004"/>
                    <a:pt x="1728311" y="512921"/>
                    <a:pt x="1654969" y="512921"/>
                  </a:cubicBezTo>
                  <a:cubicBezTo>
                    <a:pt x="1628299" y="512921"/>
                    <a:pt x="1607344" y="501491"/>
                    <a:pt x="1592104" y="483394"/>
                  </a:cubicBezTo>
                  <a:cubicBezTo>
                    <a:pt x="1680686" y="429101"/>
                    <a:pt x="1719739" y="367189"/>
                    <a:pt x="1719739" y="306229"/>
                  </a:cubicBezTo>
                  <a:cubicBezTo>
                    <a:pt x="1719739" y="240506"/>
                    <a:pt x="1681639" y="202406"/>
                    <a:pt x="1619726" y="202406"/>
                  </a:cubicBezTo>
                  <a:cubicBezTo>
                    <a:pt x="1532096" y="202406"/>
                    <a:pt x="1483519" y="292894"/>
                    <a:pt x="1483519" y="369094"/>
                  </a:cubicBezTo>
                  <a:cubicBezTo>
                    <a:pt x="1483519" y="410051"/>
                    <a:pt x="1491139" y="445294"/>
                    <a:pt x="1503521" y="473869"/>
                  </a:cubicBezTo>
                  <a:cubicBezTo>
                    <a:pt x="1473041" y="488156"/>
                    <a:pt x="1445419" y="500539"/>
                    <a:pt x="1418749" y="512921"/>
                  </a:cubicBezTo>
                  <a:cubicBezTo>
                    <a:pt x="1416844" y="433864"/>
                    <a:pt x="1407319" y="350996"/>
                    <a:pt x="1400651" y="274796"/>
                  </a:cubicBezTo>
                  <a:cubicBezTo>
                    <a:pt x="1353979" y="262414"/>
                    <a:pt x="1340644" y="284321"/>
                    <a:pt x="1336834" y="326231"/>
                  </a:cubicBezTo>
                  <a:cubicBezTo>
                    <a:pt x="1328261" y="420529"/>
                    <a:pt x="1293971" y="479584"/>
                    <a:pt x="1262539" y="479584"/>
                  </a:cubicBezTo>
                  <a:cubicBezTo>
                    <a:pt x="1239679" y="479584"/>
                    <a:pt x="1225391" y="451009"/>
                    <a:pt x="1223486" y="421481"/>
                  </a:cubicBezTo>
                  <a:cubicBezTo>
                    <a:pt x="1214914" y="270034"/>
                    <a:pt x="1337786" y="228124"/>
                    <a:pt x="1402556" y="250031"/>
                  </a:cubicBezTo>
                  <a:cubicBezTo>
                    <a:pt x="1415891" y="216694"/>
                    <a:pt x="1401604" y="192881"/>
                    <a:pt x="1343501" y="192881"/>
                  </a:cubicBezTo>
                  <a:cubicBezTo>
                    <a:pt x="1273016" y="192881"/>
                    <a:pt x="1220629" y="235744"/>
                    <a:pt x="1181576" y="290989"/>
                  </a:cubicBezTo>
                  <a:cubicBezTo>
                    <a:pt x="1155859" y="327184"/>
                    <a:pt x="1126331" y="353854"/>
                    <a:pt x="1086326" y="385286"/>
                  </a:cubicBezTo>
                  <a:cubicBezTo>
                    <a:pt x="1087279" y="375761"/>
                    <a:pt x="1088231" y="367189"/>
                    <a:pt x="1088231" y="358616"/>
                  </a:cubicBezTo>
                  <a:cubicBezTo>
                    <a:pt x="1088231" y="251936"/>
                    <a:pt x="1030129" y="204311"/>
                    <a:pt x="974884" y="204311"/>
                  </a:cubicBezTo>
                  <a:cubicBezTo>
                    <a:pt x="929164" y="204311"/>
                    <a:pt x="900589" y="231934"/>
                    <a:pt x="883444" y="273844"/>
                  </a:cubicBezTo>
                  <a:cubicBezTo>
                    <a:pt x="879634" y="231934"/>
                    <a:pt x="871061" y="213836"/>
                    <a:pt x="846296" y="213836"/>
                  </a:cubicBezTo>
                  <a:cubicBezTo>
                    <a:pt x="835819" y="213836"/>
                    <a:pt x="821531" y="216694"/>
                    <a:pt x="805339" y="224314"/>
                  </a:cubicBezTo>
                  <a:cubicBezTo>
                    <a:pt x="812959" y="248126"/>
                    <a:pt x="814864" y="300514"/>
                    <a:pt x="814864" y="334804"/>
                  </a:cubicBezTo>
                  <a:cubicBezTo>
                    <a:pt x="814864" y="463391"/>
                    <a:pt x="777716" y="520541"/>
                    <a:pt x="742474" y="520541"/>
                  </a:cubicBezTo>
                  <a:cubicBezTo>
                    <a:pt x="701516" y="520541"/>
                    <a:pt x="695801" y="368141"/>
                    <a:pt x="691991" y="309086"/>
                  </a:cubicBezTo>
                  <a:cubicBezTo>
                    <a:pt x="687229" y="307181"/>
                    <a:pt x="681514" y="305276"/>
                    <a:pt x="671989" y="305276"/>
                  </a:cubicBezTo>
                  <a:cubicBezTo>
                    <a:pt x="635794" y="305276"/>
                    <a:pt x="631031" y="354806"/>
                    <a:pt x="621506" y="399574"/>
                  </a:cubicBezTo>
                  <a:cubicBezTo>
                    <a:pt x="611029" y="450056"/>
                    <a:pt x="582454" y="512921"/>
                    <a:pt x="539591" y="512921"/>
                  </a:cubicBezTo>
                  <a:cubicBezTo>
                    <a:pt x="513874" y="512921"/>
                    <a:pt x="497681" y="488156"/>
                    <a:pt x="495776" y="443389"/>
                  </a:cubicBezTo>
                  <a:cubicBezTo>
                    <a:pt x="491966" y="352901"/>
                    <a:pt x="567214" y="245269"/>
                    <a:pt x="685324" y="278606"/>
                  </a:cubicBezTo>
                  <a:cubicBezTo>
                    <a:pt x="700564" y="242411"/>
                    <a:pt x="676751" y="214789"/>
                    <a:pt x="627221" y="214789"/>
                  </a:cubicBezTo>
                  <a:cubicBezTo>
                    <a:pt x="540544" y="214789"/>
                    <a:pt x="469106" y="279559"/>
                    <a:pt x="437674" y="355759"/>
                  </a:cubicBezTo>
                  <a:cubicBezTo>
                    <a:pt x="406241" y="426244"/>
                    <a:pt x="350996" y="529114"/>
                    <a:pt x="237649" y="529114"/>
                  </a:cubicBezTo>
                  <a:cubicBezTo>
                    <a:pt x="157639" y="529114"/>
                    <a:pt x="97631" y="459581"/>
                    <a:pt x="97631" y="313849"/>
                  </a:cubicBezTo>
                  <a:cubicBezTo>
                    <a:pt x="97631" y="188119"/>
                    <a:pt x="176689" y="69056"/>
                    <a:pt x="261461" y="69056"/>
                  </a:cubicBezTo>
                  <a:cubicBezTo>
                    <a:pt x="320516" y="69056"/>
                    <a:pt x="333851" y="127159"/>
                    <a:pt x="329089" y="181451"/>
                  </a:cubicBezTo>
                  <a:cubicBezTo>
                    <a:pt x="359569" y="206216"/>
                    <a:pt x="410051" y="183356"/>
                    <a:pt x="410051" y="121444"/>
                  </a:cubicBezTo>
                  <a:cubicBezTo>
                    <a:pt x="410051" y="79534"/>
                    <a:pt x="375761" y="7144"/>
                    <a:pt x="265271" y="7144"/>
                  </a:cubicBezTo>
                  <a:cubicBezTo>
                    <a:pt x="128111" y="7144"/>
                    <a:pt x="7144" y="144304"/>
                    <a:pt x="7144" y="324326"/>
                  </a:cubicBezTo>
                  <a:cubicBezTo>
                    <a:pt x="7144" y="498634"/>
                    <a:pt x="95726" y="601504"/>
                    <a:pt x="220504" y="601504"/>
                  </a:cubicBezTo>
                  <a:cubicBezTo>
                    <a:pt x="299561" y="601504"/>
                    <a:pt x="373856" y="556736"/>
                    <a:pt x="425291" y="472916"/>
                  </a:cubicBezTo>
                  <a:cubicBezTo>
                    <a:pt x="438626" y="545306"/>
                    <a:pt x="488156" y="576739"/>
                    <a:pt x="525304" y="576739"/>
                  </a:cubicBezTo>
                  <a:cubicBezTo>
                    <a:pt x="585311" y="576739"/>
                    <a:pt x="624364" y="537686"/>
                    <a:pt x="646271" y="485299"/>
                  </a:cubicBezTo>
                  <a:cubicBezTo>
                    <a:pt x="659606" y="537686"/>
                    <a:pt x="688181" y="576739"/>
                    <a:pt x="734854" y="576739"/>
                  </a:cubicBezTo>
                  <a:cubicBezTo>
                    <a:pt x="768191" y="576739"/>
                    <a:pt x="793909" y="559594"/>
                    <a:pt x="812959" y="532924"/>
                  </a:cubicBezTo>
                  <a:cubicBezTo>
                    <a:pt x="805339" y="716756"/>
                    <a:pt x="795814" y="832961"/>
                    <a:pt x="904399" y="810101"/>
                  </a:cubicBezTo>
                  <a:cubicBezTo>
                    <a:pt x="887254" y="757714"/>
                    <a:pt x="882491" y="663416"/>
                    <a:pt x="882491" y="577691"/>
                  </a:cubicBezTo>
                  <a:cubicBezTo>
                    <a:pt x="882491" y="344329"/>
                    <a:pt x="920591" y="267176"/>
                    <a:pt x="969169" y="267176"/>
                  </a:cubicBezTo>
                  <a:cubicBezTo>
                    <a:pt x="1004411" y="267176"/>
                    <a:pt x="1015841" y="311944"/>
                    <a:pt x="1015841" y="359569"/>
                  </a:cubicBezTo>
                  <a:cubicBezTo>
                    <a:pt x="1015841" y="385286"/>
                    <a:pt x="1012984" y="413861"/>
                    <a:pt x="1007269" y="440531"/>
                  </a:cubicBezTo>
                  <a:cubicBezTo>
                    <a:pt x="948214" y="477679"/>
                    <a:pt x="900589" y="507206"/>
                    <a:pt x="900589" y="545306"/>
                  </a:cubicBezTo>
                  <a:cubicBezTo>
                    <a:pt x="900589" y="574834"/>
                    <a:pt x="922496" y="577691"/>
                    <a:pt x="941546" y="577691"/>
                  </a:cubicBezTo>
                  <a:cubicBezTo>
                    <a:pt x="987266" y="577691"/>
                    <a:pt x="1041559" y="532924"/>
                    <a:pt x="1072039" y="449104"/>
                  </a:cubicBezTo>
                  <a:cubicBezTo>
                    <a:pt x="1098709" y="432911"/>
                    <a:pt x="1125379" y="414814"/>
                    <a:pt x="1150144" y="390049"/>
                  </a:cubicBezTo>
                  <a:cubicBezTo>
                    <a:pt x="1149191" y="398621"/>
                    <a:pt x="1149191" y="407194"/>
                    <a:pt x="1149191" y="415766"/>
                  </a:cubicBezTo>
                  <a:cubicBezTo>
                    <a:pt x="1149191" y="499586"/>
                    <a:pt x="1185386" y="550069"/>
                    <a:pt x="1244441" y="550069"/>
                  </a:cubicBezTo>
                  <a:cubicBezTo>
                    <a:pt x="1290161" y="550069"/>
                    <a:pt x="1324451" y="517684"/>
                    <a:pt x="1349216" y="469106"/>
                  </a:cubicBezTo>
                  <a:cubicBezTo>
                    <a:pt x="1351121" y="496729"/>
                    <a:pt x="1352074" y="523399"/>
                    <a:pt x="1352074" y="547211"/>
                  </a:cubicBezTo>
                  <a:cubicBezTo>
                    <a:pt x="1258729" y="590074"/>
                    <a:pt x="1155859" y="633889"/>
                    <a:pt x="1155859" y="754856"/>
                  </a:cubicBezTo>
                  <a:cubicBezTo>
                    <a:pt x="1155859" y="817721"/>
                    <a:pt x="1201579" y="864394"/>
                    <a:pt x="1259681" y="864394"/>
                  </a:cubicBezTo>
                  <a:cubicBezTo>
                    <a:pt x="1389221" y="864394"/>
                    <a:pt x="1418749" y="728186"/>
                    <a:pt x="1419701" y="569119"/>
                  </a:cubicBezTo>
                  <a:cubicBezTo>
                    <a:pt x="1461611" y="551021"/>
                    <a:pt x="1493044" y="536734"/>
                    <a:pt x="1529239" y="518636"/>
                  </a:cubicBezTo>
                  <a:cubicBezTo>
                    <a:pt x="1560671" y="557689"/>
                    <a:pt x="1602581" y="576739"/>
                    <a:pt x="1640681" y="576739"/>
                  </a:cubicBezTo>
                  <a:cubicBezTo>
                    <a:pt x="1714024" y="576739"/>
                    <a:pt x="1768316" y="537686"/>
                    <a:pt x="1813084" y="459581"/>
                  </a:cubicBezTo>
                  <a:cubicBezTo>
                    <a:pt x="1820704" y="519589"/>
                    <a:pt x="1835944" y="576739"/>
                    <a:pt x="1868329" y="576739"/>
                  </a:cubicBezTo>
                  <a:cubicBezTo>
                    <a:pt x="1926431" y="576739"/>
                    <a:pt x="1937861" y="273844"/>
                    <a:pt x="1980724" y="273844"/>
                  </a:cubicBezTo>
                  <a:cubicBezTo>
                    <a:pt x="2014061" y="273844"/>
                    <a:pt x="1986439" y="601504"/>
                    <a:pt x="2074069" y="601504"/>
                  </a:cubicBezTo>
                  <a:cubicBezTo>
                    <a:pt x="2148364" y="601504"/>
                    <a:pt x="2162651" y="312896"/>
                    <a:pt x="2198846" y="312896"/>
                  </a:cubicBezTo>
                  <a:cubicBezTo>
                    <a:pt x="2224564" y="312896"/>
                    <a:pt x="2226469" y="576739"/>
                    <a:pt x="2307432" y="576739"/>
                  </a:cubicBezTo>
                  <a:cubicBezTo>
                    <a:pt x="2347436" y="576739"/>
                    <a:pt x="2390299" y="529114"/>
                    <a:pt x="2412207" y="428149"/>
                  </a:cubicBezTo>
                  <a:cubicBezTo>
                    <a:pt x="2422684" y="494824"/>
                    <a:pt x="2456021" y="576739"/>
                    <a:pt x="2521744" y="576739"/>
                  </a:cubicBezTo>
                  <a:cubicBezTo>
                    <a:pt x="2559844" y="576739"/>
                    <a:pt x="2593182" y="537686"/>
                    <a:pt x="2618899" y="486251"/>
                  </a:cubicBezTo>
                  <a:cubicBezTo>
                    <a:pt x="2625566" y="539591"/>
                    <a:pt x="2640807" y="576739"/>
                    <a:pt x="2670334" y="576739"/>
                  </a:cubicBezTo>
                  <a:cubicBezTo>
                    <a:pt x="2746534" y="576739"/>
                    <a:pt x="2743676" y="274796"/>
                    <a:pt x="2803684" y="274796"/>
                  </a:cubicBezTo>
                  <a:cubicBezTo>
                    <a:pt x="2850357" y="274796"/>
                    <a:pt x="2836069" y="576739"/>
                    <a:pt x="2947511" y="576739"/>
                  </a:cubicBezTo>
                  <a:cubicBezTo>
                    <a:pt x="3000851" y="576739"/>
                    <a:pt x="3025616" y="531971"/>
                    <a:pt x="3040857" y="474821"/>
                  </a:cubicBezTo>
                  <a:cubicBezTo>
                    <a:pt x="3061811" y="558641"/>
                    <a:pt x="3094196" y="576739"/>
                    <a:pt x="3121819" y="576739"/>
                  </a:cubicBezTo>
                  <a:cubicBezTo>
                    <a:pt x="3138964" y="576739"/>
                    <a:pt x="3152299" y="571024"/>
                    <a:pt x="3169444" y="550069"/>
                  </a:cubicBezTo>
                  <a:cubicBezTo>
                    <a:pt x="3085624" y="511969"/>
                    <a:pt x="3092291" y="375761"/>
                    <a:pt x="3092291" y="287179"/>
                  </a:cubicBezTo>
                  <a:close/>
                  <a:moveTo>
                    <a:pt x="1267301" y="806291"/>
                  </a:moveTo>
                  <a:cubicBezTo>
                    <a:pt x="1240631" y="806291"/>
                    <a:pt x="1226344" y="780574"/>
                    <a:pt x="1226344" y="751999"/>
                  </a:cubicBezTo>
                  <a:cubicBezTo>
                    <a:pt x="1226344" y="674846"/>
                    <a:pt x="1283494" y="632936"/>
                    <a:pt x="1353026" y="597694"/>
                  </a:cubicBezTo>
                  <a:cubicBezTo>
                    <a:pt x="1349216" y="768191"/>
                    <a:pt x="1310164" y="806291"/>
                    <a:pt x="1267301" y="806291"/>
                  </a:cubicBezTo>
                  <a:close/>
                  <a:moveTo>
                    <a:pt x="1614964" y="257651"/>
                  </a:moveTo>
                  <a:cubicBezTo>
                    <a:pt x="1640681" y="257651"/>
                    <a:pt x="1655921" y="281464"/>
                    <a:pt x="1653064" y="315754"/>
                  </a:cubicBezTo>
                  <a:cubicBezTo>
                    <a:pt x="1650206" y="355759"/>
                    <a:pt x="1620679" y="402431"/>
                    <a:pt x="1569244" y="438626"/>
                  </a:cubicBezTo>
                  <a:cubicBezTo>
                    <a:pt x="1543526" y="362426"/>
                    <a:pt x="1563529" y="257651"/>
                    <a:pt x="1614964" y="257651"/>
                  </a:cubicBezTo>
                  <a:close/>
                </a:path>
              </a:pathLst>
            </a:custGeom>
            <a:solidFill>
              <a:srgbClr val="0072AF"/>
            </a:solidFill>
            <a:ln w="9525" cap="flat">
              <a:noFill/>
              <a:prstDash val="solid"/>
              <a:miter/>
            </a:ln>
          </p:spPr>
          <p:txBody>
            <a:bodyPr lIns="73152" tIns="36576" rIns="73152" bIns="36576" rtlCol="0" anchor="ctr"/>
            <a:lstStyle/>
            <a:p>
              <a:endParaRPr lang="de-DE"/>
            </a:p>
          </p:txBody>
        </p:sp>
        <p:sp>
          <p:nvSpPr>
            <p:cNvPr id="11" name="Freeform: Shape 10">
              <a:extLst>
                <a:ext uri="{FF2B5EF4-FFF2-40B4-BE49-F238E27FC236}">
                  <a16:creationId xmlns:a16="http://schemas.microsoft.com/office/drawing/2014/main" id="{06629252-ADFC-4FC9-85E5-6800A45F303B}"/>
                </a:ext>
              </a:extLst>
            </p:cNvPr>
            <p:cNvSpPr/>
            <p:nvPr/>
          </p:nvSpPr>
          <p:spPr>
            <a:xfrm>
              <a:off x="10915493" y="643771"/>
              <a:ext cx="54409" cy="59850"/>
            </a:xfrm>
            <a:custGeom>
              <a:avLst/>
              <a:gdLst>
                <a:gd name="connsiteX0" fmla="*/ 51942 w 95250"/>
                <a:gd name="connsiteY0" fmla="*/ 99569 h 104775"/>
                <a:gd name="connsiteX1" fmla="*/ 93853 w 95250"/>
                <a:gd name="connsiteY1" fmla="*/ 51944 h 104775"/>
                <a:gd name="connsiteX2" fmla="*/ 51942 w 95250"/>
                <a:gd name="connsiteY2" fmla="*/ 7176 h 104775"/>
                <a:gd name="connsiteX3" fmla="*/ 7175 w 95250"/>
                <a:gd name="connsiteY3" fmla="*/ 54801 h 104775"/>
                <a:gd name="connsiteX4" fmla="*/ 51942 w 95250"/>
                <a:gd name="connsiteY4" fmla="*/ 99569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250" h="104775">
                  <a:moveTo>
                    <a:pt x="51942" y="99569"/>
                  </a:moveTo>
                  <a:cubicBezTo>
                    <a:pt x="76707" y="98616"/>
                    <a:pt x="93853" y="77661"/>
                    <a:pt x="93853" y="51944"/>
                  </a:cubicBezTo>
                  <a:cubicBezTo>
                    <a:pt x="93853" y="26226"/>
                    <a:pt x="76707" y="6224"/>
                    <a:pt x="51942" y="7176"/>
                  </a:cubicBezTo>
                  <a:cubicBezTo>
                    <a:pt x="27178" y="8129"/>
                    <a:pt x="7175" y="29084"/>
                    <a:pt x="7175" y="54801"/>
                  </a:cubicBezTo>
                  <a:cubicBezTo>
                    <a:pt x="6222" y="80519"/>
                    <a:pt x="27178" y="100521"/>
                    <a:pt x="51942" y="99569"/>
                  </a:cubicBezTo>
                  <a:close/>
                </a:path>
              </a:pathLst>
            </a:custGeom>
            <a:solidFill>
              <a:srgbClr val="0072AF"/>
            </a:solidFill>
            <a:ln w="9525" cap="flat">
              <a:noFill/>
              <a:prstDash val="solid"/>
              <a:miter/>
            </a:ln>
          </p:spPr>
          <p:txBody>
            <a:bodyPr lIns="73152" tIns="36576" rIns="73152" bIns="36576" rtlCol="0" anchor="ctr"/>
            <a:lstStyle/>
            <a:p>
              <a:endParaRPr lang="de-DE"/>
            </a:p>
          </p:txBody>
        </p:sp>
        <p:sp>
          <p:nvSpPr>
            <p:cNvPr id="12" name="Freeform: Shape 11">
              <a:extLst>
                <a:ext uri="{FF2B5EF4-FFF2-40B4-BE49-F238E27FC236}">
                  <a16:creationId xmlns:a16="http://schemas.microsoft.com/office/drawing/2014/main" id="{9DB5264D-26DE-4A16-881C-0B8EE6975DF9}"/>
                </a:ext>
              </a:extLst>
            </p:cNvPr>
            <p:cNvSpPr/>
            <p:nvPr/>
          </p:nvSpPr>
          <p:spPr>
            <a:xfrm>
              <a:off x="11270254" y="654106"/>
              <a:ext cx="54409" cy="54409"/>
            </a:xfrm>
            <a:custGeom>
              <a:avLst/>
              <a:gdLst>
                <a:gd name="connsiteX0" fmla="*/ 48101 w 95250"/>
                <a:gd name="connsiteY0" fmla="*/ 94808 h 95250"/>
                <a:gd name="connsiteX1" fmla="*/ 89059 w 95250"/>
                <a:gd name="connsiteY1" fmla="*/ 49088 h 95250"/>
                <a:gd name="connsiteX2" fmla="*/ 48101 w 95250"/>
                <a:gd name="connsiteY2" fmla="*/ 7178 h 95250"/>
                <a:gd name="connsiteX3" fmla="*/ 7144 w 95250"/>
                <a:gd name="connsiteY3" fmla="*/ 52898 h 95250"/>
                <a:gd name="connsiteX4" fmla="*/ 48101 w 95250"/>
                <a:gd name="connsiteY4" fmla="*/ 94808 h 95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250" h="95250">
                  <a:moveTo>
                    <a:pt x="48101" y="94808"/>
                  </a:moveTo>
                  <a:cubicBezTo>
                    <a:pt x="70961" y="93856"/>
                    <a:pt x="89059" y="73853"/>
                    <a:pt x="89059" y="49088"/>
                  </a:cubicBezTo>
                  <a:cubicBezTo>
                    <a:pt x="89059" y="25275"/>
                    <a:pt x="70961" y="6225"/>
                    <a:pt x="48101" y="7178"/>
                  </a:cubicBezTo>
                  <a:cubicBezTo>
                    <a:pt x="25241" y="8131"/>
                    <a:pt x="7144" y="28133"/>
                    <a:pt x="7144" y="52898"/>
                  </a:cubicBezTo>
                  <a:cubicBezTo>
                    <a:pt x="8096" y="76711"/>
                    <a:pt x="26194" y="95761"/>
                    <a:pt x="48101" y="94808"/>
                  </a:cubicBezTo>
                  <a:close/>
                </a:path>
              </a:pathLst>
            </a:custGeom>
            <a:solidFill>
              <a:srgbClr val="0072AF"/>
            </a:solidFill>
            <a:ln w="9525" cap="flat">
              <a:noFill/>
              <a:prstDash val="solid"/>
              <a:miter/>
            </a:ln>
          </p:spPr>
          <p:txBody>
            <a:bodyPr lIns="73152" tIns="36576" rIns="73152" bIns="36576" rtlCol="0" anchor="ctr"/>
            <a:lstStyle/>
            <a:p>
              <a:endParaRPr lang="de-DE"/>
            </a:p>
          </p:txBody>
        </p:sp>
        <p:sp>
          <p:nvSpPr>
            <p:cNvPr id="13" name="Freeform: Shape 12">
              <a:extLst>
                <a:ext uri="{FF2B5EF4-FFF2-40B4-BE49-F238E27FC236}">
                  <a16:creationId xmlns:a16="http://schemas.microsoft.com/office/drawing/2014/main" id="{1478FE54-3447-4979-8CE3-A274C8BD5A44}"/>
                </a:ext>
              </a:extLst>
            </p:cNvPr>
            <p:cNvSpPr/>
            <p:nvPr/>
          </p:nvSpPr>
          <p:spPr>
            <a:xfrm>
              <a:off x="11384515" y="612775"/>
              <a:ext cx="397182" cy="331893"/>
            </a:xfrm>
            <a:custGeom>
              <a:avLst/>
              <a:gdLst>
                <a:gd name="connsiteX0" fmla="*/ 689134 w 695325"/>
                <a:gd name="connsiteY0" fmla="*/ 368141 h 581025"/>
                <a:gd name="connsiteX1" fmla="*/ 571024 w 695325"/>
                <a:gd name="connsiteY1" fmla="*/ 127159 h 581025"/>
                <a:gd name="connsiteX2" fmla="*/ 388144 w 695325"/>
                <a:gd name="connsiteY2" fmla="*/ 13811 h 581025"/>
                <a:gd name="connsiteX3" fmla="*/ 371951 w 695325"/>
                <a:gd name="connsiteY3" fmla="*/ 7144 h 581025"/>
                <a:gd name="connsiteX4" fmla="*/ 371951 w 695325"/>
                <a:gd name="connsiteY4" fmla="*/ 7144 h 581025"/>
                <a:gd name="connsiteX5" fmla="*/ 371951 w 695325"/>
                <a:gd name="connsiteY5" fmla="*/ 7144 h 581025"/>
                <a:gd name="connsiteX6" fmla="*/ 7144 w 695325"/>
                <a:gd name="connsiteY6" fmla="*/ 383381 h 581025"/>
                <a:gd name="connsiteX7" fmla="*/ 132874 w 695325"/>
                <a:gd name="connsiteY7" fmla="*/ 569119 h 581025"/>
                <a:gd name="connsiteX8" fmla="*/ 262414 w 695325"/>
                <a:gd name="connsiteY8" fmla="*/ 571976 h 581025"/>
                <a:gd name="connsiteX9" fmla="*/ 358616 w 695325"/>
                <a:gd name="connsiteY9" fmla="*/ 506254 h 581025"/>
                <a:gd name="connsiteX10" fmla="*/ 577692 w 695325"/>
                <a:gd name="connsiteY10" fmla="*/ 271939 h 581025"/>
                <a:gd name="connsiteX11" fmla="*/ 690086 w 695325"/>
                <a:gd name="connsiteY11" fmla="*/ 374809 h 581025"/>
                <a:gd name="connsiteX12" fmla="*/ 689134 w 695325"/>
                <a:gd name="connsiteY12" fmla="*/ 368141 h 581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5325" h="581025">
                  <a:moveTo>
                    <a:pt x="689134" y="368141"/>
                  </a:moveTo>
                  <a:cubicBezTo>
                    <a:pt x="687229" y="271939"/>
                    <a:pt x="641509" y="191929"/>
                    <a:pt x="571024" y="127159"/>
                  </a:cubicBezTo>
                  <a:cubicBezTo>
                    <a:pt x="517684" y="78581"/>
                    <a:pt x="453866" y="41434"/>
                    <a:pt x="388144" y="13811"/>
                  </a:cubicBezTo>
                  <a:cubicBezTo>
                    <a:pt x="382429" y="11906"/>
                    <a:pt x="377666" y="9049"/>
                    <a:pt x="371951" y="7144"/>
                  </a:cubicBezTo>
                  <a:lnTo>
                    <a:pt x="371951" y="7144"/>
                  </a:lnTo>
                  <a:cubicBezTo>
                    <a:pt x="371951" y="7144"/>
                    <a:pt x="371951" y="7144"/>
                    <a:pt x="371951" y="7144"/>
                  </a:cubicBezTo>
                  <a:cubicBezTo>
                    <a:pt x="290036" y="105251"/>
                    <a:pt x="7144" y="178594"/>
                    <a:pt x="7144" y="383381"/>
                  </a:cubicBezTo>
                  <a:cubicBezTo>
                    <a:pt x="7144" y="463391"/>
                    <a:pt x="57626" y="538639"/>
                    <a:pt x="132874" y="569119"/>
                  </a:cubicBezTo>
                  <a:cubicBezTo>
                    <a:pt x="175736" y="585311"/>
                    <a:pt x="219551" y="586264"/>
                    <a:pt x="262414" y="571976"/>
                  </a:cubicBezTo>
                  <a:cubicBezTo>
                    <a:pt x="300514" y="559594"/>
                    <a:pt x="332899" y="535781"/>
                    <a:pt x="358616" y="506254"/>
                  </a:cubicBezTo>
                  <a:cubicBezTo>
                    <a:pt x="441484" y="413861"/>
                    <a:pt x="475774" y="271939"/>
                    <a:pt x="577692" y="271939"/>
                  </a:cubicBezTo>
                  <a:cubicBezTo>
                    <a:pt x="671036" y="271939"/>
                    <a:pt x="683419" y="338614"/>
                    <a:pt x="690086" y="374809"/>
                  </a:cubicBezTo>
                  <a:cubicBezTo>
                    <a:pt x="689134" y="373856"/>
                    <a:pt x="689134" y="371951"/>
                    <a:pt x="689134" y="368141"/>
                  </a:cubicBezTo>
                  <a:close/>
                </a:path>
              </a:pathLst>
            </a:custGeom>
            <a:solidFill>
              <a:srgbClr val="0072AF"/>
            </a:solidFill>
            <a:ln w="9525" cap="flat">
              <a:noFill/>
              <a:prstDash val="solid"/>
              <a:miter/>
            </a:ln>
          </p:spPr>
          <p:txBody>
            <a:bodyPr lIns="73152" tIns="36576" rIns="73152" bIns="36576" rtlCol="0" anchor="ctr"/>
            <a:lstStyle/>
            <a:p>
              <a:endParaRPr lang="de-DE"/>
            </a:p>
          </p:txBody>
        </p:sp>
      </p:grpSp>
    </p:spTree>
    <p:extLst>
      <p:ext uri="{BB962C8B-B14F-4D97-AF65-F5344CB8AC3E}">
        <p14:creationId xmlns:p14="http://schemas.microsoft.com/office/powerpoint/2010/main" val="1012085097"/>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Slide 3 Full Picture">
    <p:bg>
      <p:bgPr>
        <a:solidFill>
          <a:schemeClr val="accent4"/>
        </a:solidFill>
        <a:effectLst/>
      </p:bgPr>
    </p:bg>
    <p:spTree>
      <p:nvGrpSpPr>
        <p:cNvPr id="1" name=""/>
        <p:cNvGrpSpPr/>
        <p:nvPr/>
      </p:nvGrpSpPr>
      <p:grpSpPr>
        <a:xfrm>
          <a:off x="0" y="0"/>
          <a:ext cx="0" cy="0"/>
          <a:chOff x="0" y="0"/>
          <a:chExt cx="0" cy="0"/>
        </a:xfrm>
      </p:grpSpPr>
      <p:sp>
        <p:nvSpPr>
          <p:cNvPr id="23" name="Picture Placeholder 22">
            <a:extLst>
              <a:ext uri="{FF2B5EF4-FFF2-40B4-BE49-F238E27FC236}">
                <a16:creationId xmlns:a16="http://schemas.microsoft.com/office/drawing/2014/main" id="{B92814EB-708F-421C-9F3F-E5C7B767B62F}"/>
              </a:ext>
              <a:ext uri="{C183D7F6-B498-43B3-948B-1728B52AA6E4}">
                <adec:decorative xmlns:adec="http://schemas.microsoft.com/office/drawing/2017/decorative" val="1"/>
              </a:ext>
            </a:extLst>
          </p:cNvPr>
          <p:cNvSpPr>
            <a:spLocks noGrp="1"/>
          </p:cNvSpPr>
          <p:nvPr>
            <p:ph type="pic" sz="quarter" idx="10" hasCustomPrompt="1"/>
          </p:nvPr>
        </p:nvSpPr>
        <p:spPr>
          <a:xfrm>
            <a:off x="0" y="0"/>
            <a:ext cx="12192000" cy="6858000"/>
          </a:xfrm>
          <a:custGeom>
            <a:avLst/>
            <a:gdLst>
              <a:gd name="connsiteX0" fmla="*/ 10205289 w 12192000"/>
              <a:gd name="connsiteY0" fmla="*/ 966629 h 6858000"/>
              <a:gd name="connsiteX1" fmla="*/ 10155045 w 12192000"/>
              <a:gd name="connsiteY1" fmla="*/ 1089100 h 6858000"/>
              <a:gd name="connsiteX2" fmla="*/ 10129923 w 12192000"/>
              <a:gd name="connsiteY2" fmla="*/ 1057697 h 6858000"/>
              <a:gd name="connsiteX3" fmla="*/ 10205289 w 12192000"/>
              <a:gd name="connsiteY3" fmla="*/ 966629 h 6858000"/>
              <a:gd name="connsiteX4" fmla="*/ 10359163 w 12192000"/>
              <a:gd name="connsiteY4" fmla="*/ 768791 h 6858000"/>
              <a:gd name="connsiteX5" fmla="*/ 10381145 w 12192000"/>
              <a:gd name="connsiteY5" fmla="*/ 803334 h 6858000"/>
              <a:gd name="connsiteX6" fmla="*/ 10330900 w 12192000"/>
              <a:gd name="connsiteY6" fmla="*/ 875561 h 6858000"/>
              <a:gd name="connsiteX7" fmla="*/ 10359163 w 12192000"/>
              <a:gd name="connsiteY7" fmla="*/ 768791 h 6858000"/>
              <a:gd name="connsiteX8" fmla="*/ 11203898 w 12192000"/>
              <a:gd name="connsiteY8" fmla="*/ 658881 h 6858000"/>
              <a:gd name="connsiteX9" fmla="*/ 11178776 w 12192000"/>
              <a:gd name="connsiteY9" fmla="*/ 684003 h 6858000"/>
              <a:gd name="connsiteX10" fmla="*/ 11203898 w 12192000"/>
              <a:gd name="connsiteY10" fmla="*/ 709126 h 6858000"/>
              <a:gd name="connsiteX11" fmla="*/ 11229020 w 12192000"/>
              <a:gd name="connsiteY11" fmla="*/ 684003 h 6858000"/>
              <a:gd name="connsiteX12" fmla="*/ 11203898 w 12192000"/>
              <a:gd name="connsiteY12" fmla="*/ 658881 h 6858000"/>
              <a:gd name="connsiteX13" fmla="*/ 10842765 w 12192000"/>
              <a:gd name="connsiteY13" fmla="*/ 646320 h 6858000"/>
              <a:gd name="connsiteX14" fmla="*/ 10817643 w 12192000"/>
              <a:gd name="connsiteY14" fmla="*/ 674583 h 6858000"/>
              <a:gd name="connsiteX15" fmla="*/ 10842765 w 12192000"/>
              <a:gd name="connsiteY15" fmla="*/ 699705 h 6858000"/>
              <a:gd name="connsiteX16" fmla="*/ 10867887 w 12192000"/>
              <a:gd name="connsiteY16" fmla="*/ 671442 h 6858000"/>
              <a:gd name="connsiteX17" fmla="*/ 10842765 w 12192000"/>
              <a:gd name="connsiteY17" fmla="*/ 646320 h 6858000"/>
              <a:gd name="connsiteX18" fmla="*/ 9570952 w 12192000"/>
              <a:gd name="connsiteY18" fmla="*/ 621198 h 6858000"/>
              <a:gd name="connsiteX19" fmla="*/ 9420219 w 12192000"/>
              <a:gd name="connsiteY19" fmla="*/ 806475 h 6858000"/>
              <a:gd name="connsiteX20" fmla="*/ 9545830 w 12192000"/>
              <a:gd name="connsiteY20" fmla="*/ 969769 h 6858000"/>
              <a:gd name="connsiteX21" fmla="*/ 9665161 w 12192000"/>
              <a:gd name="connsiteY21" fmla="*/ 894402 h 6858000"/>
              <a:gd name="connsiteX22" fmla="*/ 9724826 w 12192000"/>
              <a:gd name="connsiteY22" fmla="*/ 954068 h 6858000"/>
              <a:gd name="connsiteX23" fmla="*/ 9797053 w 12192000"/>
              <a:gd name="connsiteY23" fmla="*/ 900683 h 6858000"/>
              <a:gd name="connsiteX24" fmla="*/ 9847297 w 12192000"/>
              <a:gd name="connsiteY24" fmla="*/ 954068 h 6858000"/>
              <a:gd name="connsiteX25" fmla="*/ 9894401 w 12192000"/>
              <a:gd name="connsiteY25" fmla="*/ 928946 h 6858000"/>
              <a:gd name="connsiteX26" fmla="*/ 9947786 w 12192000"/>
              <a:gd name="connsiteY26" fmla="*/ 1092240 h 6858000"/>
              <a:gd name="connsiteX27" fmla="*/ 9935225 w 12192000"/>
              <a:gd name="connsiteY27" fmla="*/ 957208 h 6858000"/>
              <a:gd name="connsiteX28" fmla="*/ 9985470 w 12192000"/>
              <a:gd name="connsiteY28" fmla="*/ 775072 h 6858000"/>
              <a:gd name="connsiteX29" fmla="*/ 10013732 w 12192000"/>
              <a:gd name="connsiteY29" fmla="*/ 828457 h 6858000"/>
              <a:gd name="connsiteX30" fmla="*/ 10007452 w 12192000"/>
              <a:gd name="connsiteY30" fmla="*/ 875561 h 6858000"/>
              <a:gd name="connsiteX31" fmla="*/ 9944646 w 12192000"/>
              <a:gd name="connsiteY31" fmla="*/ 935226 h 6858000"/>
              <a:gd name="connsiteX32" fmla="*/ 9969768 w 12192000"/>
              <a:gd name="connsiteY32" fmla="*/ 954068 h 6858000"/>
              <a:gd name="connsiteX33" fmla="*/ 10045135 w 12192000"/>
              <a:gd name="connsiteY33" fmla="*/ 878701 h 6858000"/>
              <a:gd name="connsiteX34" fmla="*/ 10092239 w 12192000"/>
              <a:gd name="connsiteY34" fmla="*/ 844158 h 6858000"/>
              <a:gd name="connsiteX35" fmla="*/ 10092239 w 12192000"/>
              <a:gd name="connsiteY35" fmla="*/ 859859 h 6858000"/>
              <a:gd name="connsiteX36" fmla="*/ 10148764 w 12192000"/>
              <a:gd name="connsiteY36" fmla="*/ 938366 h 6858000"/>
              <a:gd name="connsiteX37" fmla="*/ 10208430 w 12192000"/>
              <a:gd name="connsiteY37" fmla="*/ 891262 h 6858000"/>
              <a:gd name="connsiteX38" fmla="*/ 10211570 w 12192000"/>
              <a:gd name="connsiteY38" fmla="*/ 935226 h 6858000"/>
              <a:gd name="connsiteX39" fmla="*/ 10098520 w 12192000"/>
              <a:gd name="connsiteY39" fmla="*/ 1057697 h 6858000"/>
              <a:gd name="connsiteX40" fmla="*/ 10158185 w 12192000"/>
              <a:gd name="connsiteY40" fmla="*/ 1120503 h 6858000"/>
              <a:gd name="connsiteX41" fmla="*/ 10252393 w 12192000"/>
              <a:gd name="connsiteY41" fmla="*/ 947787 h 6858000"/>
              <a:gd name="connsiteX42" fmla="*/ 10315199 w 12192000"/>
              <a:gd name="connsiteY42" fmla="*/ 919525 h 6858000"/>
              <a:gd name="connsiteX43" fmla="*/ 10381145 w 12192000"/>
              <a:gd name="connsiteY43" fmla="*/ 954068 h 6858000"/>
              <a:gd name="connsiteX44" fmla="*/ 10481634 w 12192000"/>
              <a:gd name="connsiteY44" fmla="*/ 884982 h 6858000"/>
              <a:gd name="connsiteX45" fmla="*/ 10513037 w 12192000"/>
              <a:gd name="connsiteY45" fmla="*/ 954068 h 6858000"/>
              <a:gd name="connsiteX46" fmla="*/ 10578983 w 12192000"/>
              <a:gd name="connsiteY46" fmla="*/ 778212 h 6858000"/>
              <a:gd name="connsiteX47" fmla="*/ 10632367 w 12192000"/>
              <a:gd name="connsiteY47" fmla="*/ 969769 h 6858000"/>
              <a:gd name="connsiteX48" fmla="*/ 10704594 w 12192000"/>
              <a:gd name="connsiteY48" fmla="*/ 800194 h 6858000"/>
              <a:gd name="connsiteX49" fmla="*/ 10767400 w 12192000"/>
              <a:gd name="connsiteY49" fmla="*/ 954068 h 6858000"/>
              <a:gd name="connsiteX50" fmla="*/ 10830205 w 12192000"/>
              <a:gd name="connsiteY50" fmla="*/ 866140 h 6858000"/>
              <a:gd name="connsiteX51" fmla="*/ 10893011 w 12192000"/>
              <a:gd name="connsiteY51" fmla="*/ 954068 h 6858000"/>
              <a:gd name="connsiteX52" fmla="*/ 10949536 w 12192000"/>
              <a:gd name="connsiteY52" fmla="*/ 900683 h 6858000"/>
              <a:gd name="connsiteX53" fmla="*/ 10980939 w 12192000"/>
              <a:gd name="connsiteY53" fmla="*/ 954068 h 6858000"/>
              <a:gd name="connsiteX54" fmla="*/ 11059446 w 12192000"/>
              <a:gd name="connsiteY54" fmla="*/ 778212 h 6858000"/>
              <a:gd name="connsiteX55" fmla="*/ 11144233 w 12192000"/>
              <a:gd name="connsiteY55" fmla="*/ 954068 h 6858000"/>
              <a:gd name="connsiteX56" fmla="*/ 11197618 w 12192000"/>
              <a:gd name="connsiteY56" fmla="*/ 894402 h 6858000"/>
              <a:gd name="connsiteX57" fmla="*/ 11244722 w 12192000"/>
              <a:gd name="connsiteY57" fmla="*/ 954068 h 6858000"/>
              <a:gd name="connsiteX58" fmla="*/ 11272985 w 12192000"/>
              <a:gd name="connsiteY58" fmla="*/ 938366 h 6858000"/>
              <a:gd name="connsiteX59" fmla="*/ 11225881 w 12192000"/>
              <a:gd name="connsiteY59" fmla="*/ 784493 h 6858000"/>
              <a:gd name="connsiteX60" fmla="*/ 11207039 w 12192000"/>
              <a:gd name="connsiteY60" fmla="*/ 740529 h 6858000"/>
              <a:gd name="connsiteX61" fmla="*/ 11188197 w 12192000"/>
              <a:gd name="connsiteY61" fmla="*/ 743669 h 6858000"/>
              <a:gd name="connsiteX62" fmla="*/ 11147374 w 12192000"/>
              <a:gd name="connsiteY62" fmla="*/ 913244 h 6858000"/>
              <a:gd name="connsiteX63" fmla="*/ 11062586 w 12192000"/>
              <a:gd name="connsiteY63" fmla="*/ 721687 h 6858000"/>
              <a:gd name="connsiteX64" fmla="*/ 10984079 w 12192000"/>
              <a:gd name="connsiteY64" fmla="*/ 875561 h 6858000"/>
              <a:gd name="connsiteX65" fmla="*/ 10977798 w 12192000"/>
              <a:gd name="connsiteY65" fmla="*/ 803334 h 6858000"/>
              <a:gd name="connsiteX66" fmla="*/ 10980939 w 12192000"/>
              <a:gd name="connsiteY66" fmla="*/ 765651 h 6858000"/>
              <a:gd name="connsiteX67" fmla="*/ 10943255 w 12192000"/>
              <a:gd name="connsiteY67" fmla="*/ 740529 h 6858000"/>
              <a:gd name="connsiteX68" fmla="*/ 10896151 w 12192000"/>
              <a:gd name="connsiteY68" fmla="*/ 916384 h 6858000"/>
              <a:gd name="connsiteX69" fmla="*/ 10858468 w 12192000"/>
              <a:gd name="connsiteY69" fmla="*/ 790773 h 6858000"/>
              <a:gd name="connsiteX70" fmla="*/ 10820784 w 12192000"/>
              <a:gd name="connsiteY70" fmla="*/ 740529 h 6858000"/>
              <a:gd name="connsiteX71" fmla="*/ 10773680 w 12192000"/>
              <a:gd name="connsiteY71" fmla="*/ 906964 h 6858000"/>
              <a:gd name="connsiteX72" fmla="*/ 10707734 w 12192000"/>
              <a:gd name="connsiteY72" fmla="*/ 740529 h 6858000"/>
              <a:gd name="connsiteX73" fmla="*/ 10638648 w 12192000"/>
              <a:gd name="connsiteY73" fmla="*/ 897543 h 6858000"/>
              <a:gd name="connsiteX74" fmla="*/ 10578983 w 12192000"/>
              <a:gd name="connsiteY74" fmla="*/ 721687 h 6858000"/>
              <a:gd name="connsiteX75" fmla="*/ 10516177 w 12192000"/>
              <a:gd name="connsiteY75" fmla="*/ 847298 h 6858000"/>
              <a:gd name="connsiteX76" fmla="*/ 10509897 w 12192000"/>
              <a:gd name="connsiteY76" fmla="*/ 847298 h 6858000"/>
              <a:gd name="connsiteX77" fmla="*/ 10509897 w 12192000"/>
              <a:gd name="connsiteY77" fmla="*/ 809615 h 6858000"/>
              <a:gd name="connsiteX78" fmla="*/ 10475353 w 12192000"/>
              <a:gd name="connsiteY78" fmla="*/ 737388 h 6858000"/>
              <a:gd name="connsiteX79" fmla="*/ 10387426 w 12192000"/>
              <a:gd name="connsiteY79" fmla="*/ 919525 h 6858000"/>
              <a:gd name="connsiteX80" fmla="*/ 10349742 w 12192000"/>
              <a:gd name="connsiteY80" fmla="*/ 903823 h 6858000"/>
              <a:gd name="connsiteX81" fmla="*/ 10425109 w 12192000"/>
              <a:gd name="connsiteY81" fmla="*/ 800194 h 6858000"/>
              <a:gd name="connsiteX82" fmla="*/ 10365444 w 12192000"/>
              <a:gd name="connsiteY82" fmla="*/ 740529 h 6858000"/>
              <a:gd name="connsiteX83" fmla="*/ 10286937 w 12192000"/>
              <a:gd name="connsiteY83" fmla="*/ 837877 h 6858000"/>
              <a:gd name="connsiteX84" fmla="*/ 10299498 w 12192000"/>
              <a:gd name="connsiteY84" fmla="*/ 900683 h 6858000"/>
              <a:gd name="connsiteX85" fmla="*/ 10249253 w 12192000"/>
              <a:gd name="connsiteY85" fmla="*/ 922665 h 6858000"/>
              <a:gd name="connsiteX86" fmla="*/ 10239832 w 12192000"/>
              <a:gd name="connsiteY86" fmla="*/ 784493 h 6858000"/>
              <a:gd name="connsiteX87" fmla="*/ 10202149 w 12192000"/>
              <a:gd name="connsiteY87" fmla="*/ 815895 h 6858000"/>
              <a:gd name="connsiteX88" fmla="*/ 10155045 w 12192000"/>
              <a:gd name="connsiteY88" fmla="*/ 897543 h 6858000"/>
              <a:gd name="connsiteX89" fmla="*/ 10133063 w 12192000"/>
              <a:gd name="connsiteY89" fmla="*/ 863000 h 6858000"/>
              <a:gd name="connsiteX90" fmla="*/ 10236692 w 12192000"/>
              <a:gd name="connsiteY90" fmla="*/ 762511 h 6858000"/>
              <a:gd name="connsiteX91" fmla="*/ 10202149 w 12192000"/>
              <a:gd name="connsiteY91" fmla="*/ 727968 h 6858000"/>
              <a:gd name="connsiteX92" fmla="*/ 10107941 w 12192000"/>
              <a:gd name="connsiteY92" fmla="*/ 784493 h 6858000"/>
              <a:gd name="connsiteX93" fmla="*/ 10051415 w 12192000"/>
              <a:gd name="connsiteY93" fmla="*/ 841018 h 6858000"/>
              <a:gd name="connsiteX94" fmla="*/ 10051415 w 12192000"/>
              <a:gd name="connsiteY94" fmla="*/ 825316 h 6858000"/>
              <a:gd name="connsiteX95" fmla="*/ 9985470 w 12192000"/>
              <a:gd name="connsiteY95" fmla="*/ 734248 h 6858000"/>
              <a:gd name="connsiteX96" fmla="*/ 9932085 w 12192000"/>
              <a:gd name="connsiteY96" fmla="*/ 775072 h 6858000"/>
              <a:gd name="connsiteX97" fmla="*/ 9910103 w 12192000"/>
              <a:gd name="connsiteY97" fmla="*/ 740529 h 6858000"/>
              <a:gd name="connsiteX98" fmla="*/ 9884981 w 12192000"/>
              <a:gd name="connsiteY98" fmla="*/ 746809 h 6858000"/>
              <a:gd name="connsiteX99" fmla="*/ 9891261 w 12192000"/>
              <a:gd name="connsiteY99" fmla="*/ 812755 h 6858000"/>
              <a:gd name="connsiteX100" fmla="*/ 9850437 w 12192000"/>
              <a:gd name="connsiteY100" fmla="*/ 922665 h 6858000"/>
              <a:gd name="connsiteX101" fmla="*/ 9822175 w 12192000"/>
              <a:gd name="connsiteY101" fmla="*/ 800194 h 6858000"/>
              <a:gd name="connsiteX102" fmla="*/ 9809614 w 12192000"/>
              <a:gd name="connsiteY102" fmla="*/ 797054 h 6858000"/>
              <a:gd name="connsiteX103" fmla="*/ 9781351 w 12192000"/>
              <a:gd name="connsiteY103" fmla="*/ 853579 h 6858000"/>
              <a:gd name="connsiteX104" fmla="*/ 9734247 w 12192000"/>
              <a:gd name="connsiteY104" fmla="*/ 919525 h 6858000"/>
              <a:gd name="connsiteX105" fmla="*/ 9709125 w 12192000"/>
              <a:gd name="connsiteY105" fmla="*/ 878701 h 6858000"/>
              <a:gd name="connsiteX106" fmla="*/ 9819035 w 12192000"/>
              <a:gd name="connsiteY106" fmla="*/ 778212 h 6858000"/>
              <a:gd name="connsiteX107" fmla="*/ 9784492 w 12192000"/>
              <a:gd name="connsiteY107" fmla="*/ 740529 h 6858000"/>
              <a:gd name="connsiteX108" fmla="*/ 9674582 w 12192000"/>
              <a:gd name="connsiteY108" fmla="*/ 825316 h 6858000"/>
              <a:gd name="connsiteX109" fmla="*/ 9555251 w 12192000"/>
              <a:gd name="connsiteY109" fmla="*/ 925805 h 6858000"/>
              <a:gd name="connsiteX110" fmla="*/ 9473604 w 12192000"/>
              <a:gd name="connsiteY110" fmla="*/ 800194 h 6858000"/>
              <a:gd name="connsiteX111" fmla="*/ 9567812 w 12192000"/>
              <a:gd name="connsiteY111" fmla="*/ 655741 h 6858000"/>
              <a:gd name="connsiteX112" fmla="*/ 9608636 w 12192000"/>
              <a:gd name="connsiteY112" fmla="*/ 721687 h 6858000"/>
              <a:gd name="connsiteX113" fmla="*/ 9655740 w 12192000"/>
              <a:gd name="connsiteY113" fmla="*/ 687144 h 6858000"/>
              <a:gd name="connsiteX114" fmla="*/ 9570952 w 12192000"/>
              <a:gd name="connsiteY114" fmla="*/ 621198 h 6858000"/>
              <a:gd name="connsiteX115" fmla="*/ 11503938 w 12192000"/>
              <a:gd name="connsiteY115" fmla="*/ 612538 h 6858000"/>
              <a:gd name="connsiteX116" fmla="*/ 11291551 w 12192000"/>
              <a:gd name="connsiteY116" fmla="*/ 832051 h 6858000"/>
              <a:gd name="connsiteX117" fmla="*/ 11365123 w 12192000"/>
              <a:gd name="connsiteY117" fmla="*/ 940418 h 6858000"/>
              <a:gd name="connsiteX118" fmla="*/ 11440083 w 12192000"/>
              <a:gd name="connsiteY118" fmla="*/ 941808 h 6858000"/>
              <a:gd name="connsiteX119" fmla="*/ 11444304 w 12192000"/>
              <a:gd name="connsiteY119" fmla="*/ 939708 h 6858000"/>
              <a:gd name="connsiteX120" fmla="*/ 11445324 w 12192000"/>
              <a:gd name="connsiteY120" fmla="*/ 939542 h 6858000"/>
              <a:gd name="connsiteX121" fmla="*/ 11475268 w 12192000"/>
              <a:gd name="connsiteY121" fmla="*/ 924644 h 6858000"/>
              <a:gd name="connsiteX122" fmla="*/ 11494474 w 12192000"/>
              <a:gd name="connsiteY122" fmla="*/ 907542 h 6858000"/>
              <a:gd name="connsiteX123" fmla="*/ 11488753 w 12192000"/>
              <a:gd name="connsiteY123" fmla="*/ 926162 h 6858000"/>
              <a:gd name="connsiteX124" fmla="*/ 11464846 w 12192000"/>
              <a:gd name="connsiteY124" fmla="*/ 951842 h 6858000"/>
              <a:gd name="connsiteX125" fmla="*/ 11432834 w 12192000"/>
              <a:gd name="connsiteY125" fmla="*/ 964214 h 6858000"/>
              <a:gd name="connsiteX126" fmla="*/ 11433416 w 12192000"/>
              <a:gd name="connsiteY126" fmla="*/ 964508 h 6858000"/>
              <a:gd name="connsiteX127" fmla="*/ 11427416 w 12192000"/>
              <a:gd name="connsiteY127" fmla="*/ 966826 h 6858000"/>
              <a:gd name="connsiteX128" fmla="*/ 11478812 w 12192000"/>
              <a:gd name="connsiteY128" fmla="*/ 980728 h 6858000"/>
              <a:gd name="connsiteX129" fmla="*/ 11601049 w 12192000"/>
              <a:gd name="connsiteY129" fmla="*/ 940412 h 6858000"/>
              <a:gd name="connsiteX130" fmla="*/ 11600229 w 12192000"/>
              <a:gd name="connsiteY130" fmla="*/ 940299 h 6858000"/>
              <a:gd name="connsiteX131" fmla="*/ 11604054 w 12192000"/>
              <a:gd name="connsiteY131" fmla="*/ 938167 h 6858000"/>
              <a:gd name="connsiteX132" fmla="*/ 11561078 w 12192000"/>
              <a:gd name="connsiteY132" fmla="*/ 923772 h 6858000"/>
              <a:gd name="connsiteX133" fmla="*/ 11546930 w 12192000"/>
              <a:gd name="connsiteY133" fmla="*/ 891807 h 6858000"/>
              <a:gd name="connsiteX134" fmla="*/ 11567885 w 12192000"/>
              <a:gd name="connsiteY134" fmla="*/ 908611 h 6858000"/>
              <a:gd name="connsiteX135" fmla="*/ 11601049 w 12192000"/>
              <a:gd name="connsiteY135" fmla="*/ 915389 h 6858000"/>
              <a:gd name="connsiteX136" fmla="*/ 11650104 w 12192000"/>
              <a:gd name="connsiteY136" fmla="*/ 900067 h 6858000"/>
              <a:gd name="connsiteX137" fmla="*/ 11650828 w 12192000"/>
              <a:gd name="connsiteY137" fmla="*/ 899169 h 6858000"/>
              <a:gd name="connsiteX138" fmla="*/ 11652427 w 12192000"/>
              <a:gd name="connsiteY138" fmla="*/ 898382 h 6858000"/>
              <a:gd name="connsiteX139" fmla="*/ 11683608 w 12192000"/>
              <a:gd name="connsiteY139" fmla="*/ 859705 h 6858000"/>
              <a:gd name="connsiteX140" fmla="*/ 11690343 w 12192000"/>
              <a:gd name="connsiteY140" fmla="*/ 825792 h 6858000"/>
              <a:gd name="connsiteX141" fmla="*/ 11690350 w 12192000"/>
              <a:gd name="connsiteY141" fmla="*/ 825831 h 6858000"/>
              <a:gd name="connsiteX142" fmla="*/ 11690350 w 12192000"/>
              <a:gd name="connsiteY142" fmla="*/ 825754 h 6858000"/>
              <a:gd name="connsiteX143" fmla="*/ 11690350 w 12192000"/>
              <a:gd name="connsiteY143" fmla="*/ 823091 h 6858000"/>
              <a:gd name="connsiteX144" fmla="*/ 11623276 w 12192000"/>
              <a:gd name="connsiteY144" fmla="*/ 684719 h 6858000"/>
              <a:gd name="connsiteX145" fmla="*/ 11573655 w 12192000"/>
              <a:gd name="connsiteY145" fmla="*/ 647215 h 6858000"/>
              <a:gd name="connsiteX146" fmla="*/ 11570681 w 12192000"/>
              <a:gd name="connsiteY146" fmla="*/ 645708 h 6858000"/>
              <a:gd name="connsiteX147" fmla="*/ 11570221 w 12192000"/>
              <a:gd name="connsiteY147" fmla="*/ 645361 h 6858000"/>
              <a:gd name="connsiteX148" fmla="*/ 11513655 w 12192000"/>
              <a:gd name="connsiteY148" fmla="*/ 616706 h 6858000"/>
              <a:gd name="connsiteX149" fmla="*/ 11503938 w 12192000"/>
              <a:gd name="connsiteY149" fmla="*/ 612538 h 6858000"/>
              <a:gd name="connsiteX150" fmla="*/ 0 w 12192000"/>
              <a:gd name="connsiteY150" fmla="*/ 0 h 6858000"/>
              <a:gd name="connsiteX151" fmla="*/ 12192000 w 12192000"/>
              <a:gd name="connsiteY151" fmla="*/ 0 h 6858000"/>
              <a:gd name="connsiteX152" fmla="*/ 12192000 w 12192000"/>
              <a:gd name="connsiteY152" fmla="*/ 6858000 h 6858000"/>
              <a:gd name="connsiteX153" fmla="*/ 0 w 12192000"/>
              <a:gd name="connsiteY153"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12192000" h="6858000">
                <a:moveTo>
                  <a:pt x="10205289" y="966629"/>
                </a:moveTo>
                <a:cubicBezTo>
                  <a:pt x="10205289" y="1067118"/>
                  <a:pt x="10180167" y="1089100"/>
                  <a:pt x="10155045" y="1089100"/>
                </a:cubicBezTo>
                <a:cubicBezTo>
                  <a:pt x="10139343" y="1089100"/>
                  <a:pt x="10129923" y="1073399"/>
                  <a:pt x="10129923" y="1057697"/>
                </a:cubicBezTo>
                <a:cubicBezTo>
                  <a:pt x="10129923" y="1013733"/>
                  <a:pt x="10164466" y="988611"/>
                  <a:pt x="10205289" y="966629"/>
                </a:cubicBezTo>
                <a:close/>
                <a:moveTo>
                  <a:pt x="10359163" y="768791"/>
                </a:moveTo>
                <a:cubicBezTo>
                  <a:pt x="10374864" y="768791"/>
                  <a:pt x="10384285" y="781352"/>
                  <a:pt x="10381145" y="803334"/>
                </a:cubicBezTo>
                <a:cubicBezTo>
                  <a:pt x="10378005" y="828457"/>
                  <a:pt x="10362303" y="853579"/>
                  <a:pt x="10330900" y="875561"/>
                </a:cubicBezTo>
                <a:cubicBezTo>
                  <a:pt x="10318339" y="828457"/>
                  <a:pt x="10327760" y="768791"/>
                  <a:pt x="10359163" y="768791"/>
                </a:cubicBezTo>
                <a:close/>
                <a:moveTo>
                  <a:pt x="11203898" y="658881"/>
                </a:moveTo>
                <a:cubicBezTo>
                  <a:pt x="11191337" y="658881"/>
                  <a:pt x="11178776" y="671442"/>
                  <a:pt x="11178776" y="684003"/>
                </a:cubicBezTo>
                <a:cubicBezTo>
                  <a:pt x="11181916" y="696564"/>
                  <a:pt x="11191337" y="709126"/>
                  <a:pt x="11203898" y="709126"/>
                </a:cubicBezTo>
                <a:cubicBezTo>
                  <a:pt x="11216459" y="709126"/>
                  <a:pt x="11229020" y="696564"/>
                  <a:pt x="11229020" y="684003"/>
                </a:cubicBezTo>
                <a:cubicBezTo>
                  <a:pt x="11229020" y="668302"/>
                  <a:pt x="11219600" y="658881"/>
                  <a:pt x="11203898" y="658881"/>
                </a:cubicBezTo>
                <a:close/>
                <a:moveTo>
                  <a:pt x="10842765" y="646320"/>
                </a:moveTo>
                <a:cubicBezTo>
                  <a:pt x="10827064" y="646320"/>
                  <a:pt x="10817643" y="658881"/>
                  <a:pt x="10817643" y="674583"/>
                </a:cubicBezTo>
                <a:cubicBezTo>
                  <a:pt x="10817643" y="690284"/>
                  <a:pt x="10830204" y="702845"/>
                  <a:pt x="10842765" y="699705"/>
                </a:cubicBezTo>
                <a:cubicBezTo>
                  <a:pt x="10858467" y="699705"/>
                  <a:pt x="10867887" y="687144"/>
                  <a:pt x="10867887" y="671442"/>
                </a:cubicBezTo>
                <a:cubicBezTo>
                  <a:pt x="10867887" y="655741"/>
                  <a:pt x="10858467" y="646320"/>
                  <a:pt x="10842765" y="646320"/>
                </a:cubicBezTo>
                <a:close/>
                <a:moveTo>
                  <a:pt x="9570952" y="621198"/>
                </a:moveTo>
                <a:cubicBezTo>
                  <a:pt x="9492445" y="621198"/>
                  <a:pt x="9420219" y="702845"/>
                  <a:pt x="9420219" y="806475"/>
                </a:cubicBezTo>
                <a:cubicBezTo>
                  <a:pt x="9420219" y="906964"/>
                  <a:pt x="9470463" y="969769"/>
                  <a:pt x="9545830" y="969769"/>
                </a:cubicBezTo>
                <a:cubicBezTo>
                  <a:pt x="9592934" y="969769"/>
                  <a:pt x="9636898" y="944647"/>
                  <a:pt x="9665161" y="894402"/>
                </a:cubicBezTo>
                <a:cubicBezTo>
                  <a:pt x="9671441" y="935226"/>
                  <a:pt x="9702844" y="954068"/>
                  <a:pt x="9724826" y="954068"/>
                </a:cubicBezTo>
                <a:cubicBezTo>
                  <a:pt x="9759369" y="954068"/>
                  <a:pt x="9784492" y="932086"/>
                  <a:pt x="9797053" y="900683"/>
                </a:cubicBezTo>
                <a:cubicBezTo>
                  <a:pt x="9803333" y="932086"/>
                  <a:pt x="9822175" y="954068"/>
                  <a:pt x="9847297" y="954068"/>
                </a:cubicBezTo>
                <a:cubicBezTo>
                  <a:pt x="9866139" y="954068"/>
                  <a:pt x="9881840" y="944647"/>
                  <a:pt x="9894401" y="928946"/>
                </a:cubicBezTo>
                <a:cubicBezTo>
                  <a:pt x="9891261" y="1035715"/>
                  <a:pt x="9884981" y="1104801"/>
                  <a:pt x="9947786" y="1092240"/>
                </a:cubicBezTo>
                <a:cubicBezTo>
                  <a:pt x="9938365" y="1060837"/>
                  <a:pt x="9935225" y="1007453"/>
                  <a:pt x="9935225" y="957208"/>
                </a:cubicBezTo>
                <a:cubicBezTo>
                  <a:pt x="9935225" y="822176"/>
                  <a:pt x="9957207" y="775072"/>
                  <a:pt x="9985470" y="775072"/>
                </a:cubicBezTo>
                <a:cubicBezTo>
                  <a:pt x="10007452" y="775072"/>
                  <a:pt x="10013732" y="800194"/>
                  <a:pt x="10013732" y="828457"/>
                </a:cubicBezTo>
                <a:cubicBezTo>
                  <a:pt x="10013732" y="844158"/>
                  <a:pt x="10013732" y="859859"/>
                  <a:pt x="10007452" y="875561"/>
                </a:cubicBezTo>
                <a:cubicBezTo>
                  <a:pt x="9972908" y="897543"/>
                  <a:pt x="9944646" y="913244"/>
                  <a:pt x="9944646" y="935226"/>
                </a:cubicBezTo>
                <a:cubicBezTo>
                  <a:pt x="9944646" y="954068"/>
                  <a:pt x="9957207" y="954068"/>
                  <a:pt x="9969768" y="954068"/>
                </a:cubicBezTo>
                <a:cubicBezTo>
                  <a:pt x="9994890" y="954068"/>
                  <a:pt x="10029433" y="928946"/>
                  <a:pt x="10045135" y="878701"/>
                </a:cubicBezTo>
                <a:cubicBezTo>
                  <a:pt x="10060836" y="869280"/>
                  <a:pt x="10076538" y="859859"/>
                  <a:pt x="10092239" y="844158"/>
                </a:cubicBezTo>
                <a:cubicBezTo>
                  <a:pt x="10092239" y="850439"/>
                  <a:pt x="10092239" y="853579"/>
                  <a:pt x="10092239" y="859859"/>
                </a:cubicBezTo>
                <a:cubicBezTo>
                  <a:pt x="10092239" y="910104"/>
                  <a:pt x="10114221" y="938366"/>
                  <a:pt x="10148764" y="938366"/>
                </a:cubicBezTo>
                <a:cubicBezTo>
                  <a:pt x="10177027" y="938366"/>
                  <a:pt x="10195868" y="919525"/>
                  <a:pt x="10208430" y="891262"/>
                </a:cubicBezTo>
                <a:cubicBezTo>
                  <a:pt x="10208430" y="906964"/>
                  <a:pt x="10208430" y="922665"/>
                  <a:pt x="10211570" y="935226"/>
                </a:cubicBezTo>
                <a:cubicBezTo>
                  <a:pt x="10158185" y="960348"/>
                  <a:pt x="10098520" y="985471"/>
                  <a:pt x="10098520" y="1057697"/>
                </a:cubicBezTo>
                <a:cubicBezTo>
                  <a:pt x="10098520" y="1095380"/>
                  <a:pt x="10123642" y="1120503"/>
                  <a:pt x="10158185" y="1120503"/>
                </a:cubicBezTo>
                <a:cubicBezTo>
                  <a:pt x="10233552" y="1120503"/>
                  <a:pt x="10252393" y="1041996"/>
                  <a:pt x="10252393" y="947787"/>
                </a:cubicBezTo>
                <a:cubicBezTo>
                  <a:pt x="10277516" y="938366"/>
                  <a:pt x="10296357" y="928946"/>
                  <a:pt x="10315199" y="919525"/>
                </a:cubicBezTo>
                <a:cubicBezTo>
                  <a:pt x="10334041" y="941507"/>
                  <a:pt x="10359163" y="954068"/>
                  <a:pt x="10381145" y="954068"/>
                </a:cubicBezTo>
                <a:cubicBezTo>
                  <a:pt x="10425109" y="954068"/>
                  <a:pt x="10456512" y="932086"/>
                  <a:pt x="10481634" y="884982"/>
                </a:cubicBezTo>
                <a:cubicBezTo>
                  <a:pt x="10484774" y="919525"/>
                  <a:pt x="10494195" y="954068"/>
                  <a:pt x="10513037" y="954068"/>
                </a:cubicBezTo>
                <a:cubicBezTo>
                  <a:pt x="10547580" y="954068"/>
                  <a:pt x="10553860" y="778212"/>
                  <a:pt x="10578983" y="778212"/>
                </a:cubicBezTo>
                <a:cubicBezTo>
                  <a:pt x="10597824" y="778212"/>
                  <a:pt x="10582123" y="969769"/>
                  <a:pt x="10632367" y="969769"/>
                </a:cubicBezTo>
                <a:cubicBezTo>
                  <a:pt x="10676331" y="969769"/>
                  <a:pt x="10685752" y="800194"/>
                  <a:pt x="10704594" y="800194"/>
                </a:cubicBezTo>
                <a:cubicBezTo>
                  <a:pt x="10720295" y="800194"/>
                  <a:pt x="10720295" y="954068"/>
                  <a:pt x="10767400" y="954068"/>
                </a:cubicBezTo>
                <a:cubicBezTo>
                  <a:pt x="10789381" y="954068"/>
                  <a:pt x="10817644" y="925805"/>
                  <a:pt x="10830205" y="866140"/>
                </a:cubicBezTo>
                <a:cubicBezTo>
                  <a:pt x="10836486" y="903823"/>
                  <a:pt x="10855327" y="954068"/>
                  <a:pt x="10893011" y="954068"/>
                </a:cubicBezTo>
                <a:cubicBezTo>
                  <a:pt x="10914993" y="954068"/>
                  <a:pt x="10933834" y="932086"/>
                  <a:pt x="10949536" y="900683"/>
                </a:cubicBezTo>
                <a:cubicBezTo>
                  <a:pt x="10952676" y="932086"/>
                  <a:pt x="10962097" y="954068"/>
                  <a:pt x="10980939" y="954068"/>
                </a:cubicBezTo>
                <a:cubicBezTo>
                  <a:pt x="11024903" y="954068"/>
                  <a:pt x="11024903" y="778212"/>
                  <a:pt x="11059446" y="778212"/>
                </a:cubicBezTo>
                <a:cubicBezTo>
                  <a:pt x="11087708" y="778212"/>
                  <a:pt x="11078287" y="954068"/>
                  <a:pt x="11144233" y="954068"/>
                </a:cubicBezTo>
                <a:cubicBezTo>
                  <a:pt x="11175636" y="954068"/>
                  <a:pt x="11191337" y="928946"/>
                  <a:pt x="11197618" y="894402"/>
                </a:cubicBezTo>
                <a:cubicBezTo>
                  <a:pt x="11210179" y="944647"/>
                  <a:pt x="11229021" y="954068"/>
                  <a:pt x="11244722" y="954068"/>
                </a:cubicBezTo>
                <a:cubicBezTo>
                  <a:pt x="11254143" y="954068"/>
                  <a:pt x="11263564" y="950928"/>
                  <a:pt x="11272985" y="938366"/>
                </a:cubicBezTo>
                <a:cubicBezTo>
                  <a:pt x="11219600" y="916384"/>
                  <a:pt x="11225881" y="837877"/>
                  <a:pt x="11225881" y="784493"/>
                </a:cubicBezTo>
                <a:cubicBezTo>
                  <a:pt x="11225881" y="759370"/>
                  <a:pt x="11222740" y="740529"/>
                  <a:pt x="11207039" y="740529"/>
                </a:cubicBezTo>
                <a:cubicBezTo>
                  <a:pt x="11197618" y="740529"/>
                  <a:pt x="11194478" y="740529"/>
                  <a:pt x="11188197" y="743669"/>
                </a:cubicBezTo>
                <a:cubicBezTo>
                  <a:pt x="11194478" y="834737"/>
                  <a:pt x="11172496" y="913244"/>
                  <a:pt x="11147374" y="913244"/>
                </a:cubicBezTo>
                <a:cubicBezTo>
                  <a:pt x="11115971" y="913244"/>
                  <a:pt x="11131672" y="721687"/>
                  <a:pt x="11062586" y="721687"/>
                </a:cubicBezTo>
                <a:cubicBezTo>
                  <a:pt x="10999780" y="721687"/>
                  <a:pt x="10990359" y="875561"/>
                  <a:pt x="10984079" y="875561"/>
                </a:cubicBezTo>
                <a:cubicBezTo>
                  <a:pt x="10977798" y="875561"/>
                  <a:pt x="10977798" y="834737"/>
                  <a:pt x="10977798" y="803334"/>
                </a:cubicBezTo>
                <a:cubicBezTo>
                  <a:pt x="10980939" y="787633"/>
                  <a:pt x="10980939" y="775072"/>
                  <a:pt x="10980939" y="765651"/>
                </a:cubicBezTo>
                <a:cubicBezTo>
                  <a:pt x="10980939" y="749950"/>
                  <a:pt x="10974658" y="727968"/>
                  <a:pt x="10943255" y="740529"/>
                </a:cubicBezTo>
                <a:cubicBezTo>
                  <a:pt x="10943255" y="850439"/>
                  <a:pt x="10921273" y="916384"/>
                  <a:pt x="10896151" y="916384"/>
                </a:cubicBezTo>
                <a:cubicBezTo>
                  <a:pt x="10858468" y="916384"/>
                  <a:pt x="10858468" y="815895"/>
                  <a:pt x="10858468" y="790773"/>
                </a:cubicBezTo>
                <a:cubicBezTo>
                  <a:pt x="10858468" y="762511"/>
                  <a:pt x="10861608" y="727968"/>
                  <a:pt x="10820784" y="740529"/>
                </a:cubicBezTo>
                <a:cubicBezTo>
                  <a:pt x="10814504" y="834737"/>
                  <a:pt x="10789381" y="906964"/>
                  <a:pt x="10773680" y="906964"/>
                </a:cubicBezTo>
                <a:cubicBezTo>
                  <a:pt x="10754838" y="906964"/>
                  <a:pt x="10757979" y="740529"/>
                  <a:pt x="10707734" y="740529"/>
                </a:cubicBezTo>
                <a:cubicBezTo>
                  <a:pt x="10660630" y="740529"/>
                  <a:pt x="10648069" y="897543"/>
                  <a:pt x="10638648" y="897543"/>
                </a:cubicBezTo>
                <a:cubicBezTo>
                  <a:pt x="10622947" y="897543"/>
                  <a:pt x="10644929" y="721687"/>
                  <a:pt x="10578983" y="721687"/>
                </a:cubicBezTo>
                <a:cubicBezTo>
                  <a:pt x="10544440" y="721687"/>
                  <a:pt x="10531879" y="781352"/>
                  <a:pt x="10516177" y="847298"/>
                </a:cubicBezTo>
                <a:cubicBezTo>
                  <a:pt x="10513037" y="859859"/>
                  <a:pt x="10509897" y="859859"/>
                  <a:pt x="10509897" y="847298"/>
                </a:cubicBezTo>
                <a:cubicBezTo>
                  <a:pt x="10509897" y="834737"/>
                  <a:pt x="10509897" y="822176"/>
                  <a:pt x="10509897" y="809615"/>
                </a:cubicBezTo>
                <a:cubicBezTo>
                  <a:pt x="10525598" y="743669"/>
                  <a:pt x="10506756" y="718547"/>
                  <a:pt x="10475353" y="737388"/>
                </a:cubicBezTo>
                <a:cubicBezTo>
                  <a:pt x="10484774" y="859859"/>
                  <a:pt x="10428249" y="919525"/>
                  <a:pt x="10387426" y="919525"/>
                </a:cubicBezTo>
                <a:cubicBezTo>
                  <a:pt x="10371724" y="919525"/>
                  <a:pt x="10359163" y="913244"/>
                  <a:pt x="10349742" y="903823"/>
                </a:cubicBezTo>
                <a:cubicBezTo>
                  <a:pt x="10399987" y="872421"/>
                  <a:pt x="10425109" y="834737"/>
                  <a:pt x="10425109" y="800194"/>
                </a:cubicBezTo>
                <a:cubicBezTo>
                  <a:pt x="10425109" y="762511"/>
                  <a:pt x="10403127" y="740529"/>
                  <a:pt x="10365444" y="740529"/>
                </a:cubicBezTo>
                <a:cubicBezTo>
                  <a:pt x="10315199" y="740529"/>
                  <a:pt x="10286937" y="793913"/>
                  <a:pt x="10286937" y="837877"/>
                </a:cubicBezTo>
                <a:cubicBezTo>
                  <a:pt x="10286937" y="863000"/>
                  <a:pt x="10290077" y="881841"/>
                  <a:pt x="10299498" y="900683"/>
                </a:cubicBezTo>
                <a:cubicBezTo>
                  <a:pt x="10280656" y="910104"/>
                  <a:pt x="10264955" y="916384"/>
                  <a:pt x="10249253" y="922665"/>
                </a:cubicBezTo>
                <a:cubicBezTo>
                  <a:pt x="10249253" y="875561"/>
                  <a:pt x="10242973" y="828457"/>
                  <a:pt x="10239832" y="784493"/>
                </a:cubicBezTo>
                <a:cubicBezTo>
                  <a:pt x="10211570" y="778212"/>
                  <a:pt x="10205289" y="790773"/>
                  <a:pt x="10202149" y="815895"/>
                </a:cubicBezTo>
                <a:cubicBezTo>
                  <a:pt x="10192728" y="863000"/>
                  <a:pt x="10173886" y="897543"/>
                  <a:pt x="10155045" y="897543"/>
                </a:cubicBezTo>
                <a:cubicBezTo>
                  <a:pt x="10142484" y="897543"/>
                  <a:pt x="10133063" y="881841"/>
                  <a:pt x="10133063" y="863000"/>
                </a:cubicBezTo>
                <a:cubicBezTo>
                  <a:pt x="10126782" y="775072"/>
                  <a:pt x="10199009" y="749950"/>
                  <a:pt x="10236692" y="762511"/>
                </a:cubicBezTo>
                <a:cubicBezTo>
                  <a:pt x="10242973" y="743669"/>
                  <a:pt x="10236692" y="727968"/>
                  <a:pt x="10202149" y="727968"/>
                </a:cubicBezTo>
                <a:cubicBezTo>
                  <a:pt x="10161325" y="727968"/>
                  <a:pt x="10129923" y="753090"/>
                  <a:pt x="10107941" y="784493"/>
                </a:cubicBezTo>
                <a:cubicBezTo>
                  <a:pt x="10092239" y="806475"/>
                  <a:pt x="10076538" y="822176"/>
                  <a:pt x="10051415" y="841018"/>
                </a:cubicBezTo>
                <a:cubicBezTo>
                  <a:pt x="10051415" y="834737"/>
                  <a:pt x="10051415" y="831597"/>
                  <a:pt x="10051415" y="825316"/>
                </a:cubicBezTo>
                <a:cubicBezTo>
                  <a:pt x="10051415" y="762511"/>
                  <a:pt x="10016872" y="734248"/>
                  <a:pt x="9985470" y="734248"/>
                </a:cubicBezTo>
                <a:cubicBezTo>
                  <a:pt x="9957207" y="734248"/>
                  <a:pt x="9941506" y="749950"/>
                  <a:pt x="9932085" y="775072"/>
                </a:cubicBezTo>
                <a:cubicBezTo>
                  <a:pt x="9928945" y="753090"/>
                  <a:pt x="9925804" y="740529"/>
                  <a:pt x="9910103" y="740529"/>
                </a:cubicBezTo>
                <a:cubicBezTo>
                  <a:pt x="9903822" y="740529"/>
                  <a:pt x="9894401" y="743669"/>
                  <a:pt x="9884981" y="746809"/>
                </a:cubicBezTo>
                <a:cubicBezTo>
                  <a:pt x="9888121" y="759370"/>
                  <a:pt x="9891261" y="790773"/>
                  <a:pt x="9891261" y="812755"/>
                </a:cubicBezTo>
                <a:cubicBezTo>
                  <a:pt x="9891261" y="888122"/>
                  <a:pt x="9869279" y="922665"/>
                  <a:pt x="9850437" y="922665"/>
                </a:cubicBezTo>
                <a:cubicBezTo>
                  <a:pt x="9825315" y="922665"/>
                  <a:pt x="9822175" y="834737"/>
                  <a:pt x="9822175" y="800194"/>
                </a:cubicBezTo>
                <a:cubicBezTo>
                  <a:pt x="9819035" y="800194"/>
                  <a:pt x="9815894" y="797054"/>
                  <a:pt x="9809614" y="797054"/>
                </a:cubicBezTo>
                <a:cubicBezTo>
                  <a:pt x="9787632" y="797054"/>
                  <a:pt x="9784492" y="825316"/>
                  <a:pt x="9781351" y="853579"/>
                </a:cubicBezTo>
                <a:cubicBezTo>
                  <a:pt x="9775071" y="881841"/>
                  <a:pt x="9759369" y="919525"/>
                  <a:pt x="9734247" y="919525"/>
                </a:cubicBezTo>
                <a:cubicBezTo>
                  <a:pt x="9718546" y="919525"/>
                  <a:pt x="9709125" y="903823"/>
                  <a:pt x="9709125" y="878701"/>
                </a:cubicBezTo>
                <a:cubicBezTo>
                  <a:pt x="9702844" y="822176"/>
                  <a:pt x="9749949" y="759370"/>
                  <a:pt x="9819035" y="778212"/>
                </a:cubicBezTo>
                <a:cubicBezTo>
                  <a:pt x="9825315" y="759370"/>
                  <a:pt x="9812754" y="740529"/>
                  <a:pt x="9784492" y="740529"/>
                </a:cubicBezTo>
                <a:cubicBezTo>
                  <a:pt x="9734247" y="740529"/>
                  <a:pt x="9690283" y="781352"/>
                  <a:pt x="9674582" y="825316"/>
                </a:cubicBezTo>
                <a:cubicBezTo>
                  <a:pt x="9655740" y="866140"/>
                  <a:pt x="9621197" y="925805"/>
                  <a:pt x="9555251" y="925805"/>
                </a:cubicBezTo>
                <a:cubicBezTo>
                  <a:pt x="9508147" y="925805"/>
                  <a:pt x="9473604" y="884982"/>
                  <a:pt x="9473604" y="800194"/>
                </a:cubicBezTo>
                <a:cubicBezTo>
                  <a:pt x="9473604" y="727968"/>
                  <a:pt x="9520708" y="655741"/>
                  <a:pt x="9567812" y="655741"/>
                </a:cubicBezTo>
                <a:cubicBezTo>
                  <a:pt x="9602355" y="655741"/>
                  <a:pt x="9611776" y="690284"/>
                  <a:pt x="9608636" y="721687"/>
                </a:cubicBezTo>
                <a:cubicBezTo>
                  <a:pt x="9627478" y="737388"/>
                  <a:pt x="9655740" y="721687"/>
                  <a:pt x="9655740" y="687144"/>
                </a:cubicBezTo>
                <a:cubicBezTo>
                  <a:pt x="9655740" y="662022"/>
                  <a:pt x="9636898" y="621198"/>
                  <a:pt x="9570952" y="621198"/>
                </a:cubicBezTo>
                <a:close/>
                <a:moveTo>
                  <a:pt x="11503938" y="612538"/>
                </a:moveTo>
                <a:cubicBezTo>
                  <a:pt x="11456741" y="669501"/>
                  <a:pt x="11291551" y="712570"/>
                  <a:pt x="11291551" y="832051"/>
                </a:cubicBezTo>
                <a:cubicBezTo>
                  <a:pt x="11291551" y="879288"/>
                  <a:pt x="11320702" y="923747"/>
                  <a:pt x="11365123" y="940418"/>
                </a:cubicBezTo>
                <a:cubicBezTo>
                  <a:pt x="11390110" y="950144"/>
                  <a:pt x="11415096" y="950144"/>
                  <a:pt x="11440083" y="941808"/>
                </a:cubicBezTo>
                <a:lnTo>
                  <a:pt x="11444304" y="939708"/>
                </a:lnTo>
                <a:lnTo>
                  <a:pt x="11445324" y="939542"/>
                </a:lnTo>
                <a:cubicBezTo>
                  <a:pt x="11456276" y="936118"/>
                  <a:pt x="11466199" y="930980"/>
                  <a:pt x="11475268" y="924644"/>
                </a:cubicBezTo>
                <a:lnTo>
                  <a:pt x="11494474" y="907542"/>
                </a:lnTo>
                <a:lnTo>
                  <a:pt x="11488753" y="926162"/>
                </a:lnTo>
                <a:lnTo>
                  <a:pt x="11464846" y="951842"/>
                </a:lnTo>
                <a:lnTo>
                  <a:pt x="11432834" y="964214"/>
                </a:lnTo>
                <a:lnTo>
                  <a:pt x="11433416" y="964508"/>
                </a:lnTo>
                <a:lnTo>
                  <a:pt x="11427416" y="966826"/>
                </a:lnTo>
                <a:cubicBezTo>
                  <a:pt x="11435751" y="975167"/>
                  <a:pt x="11455198" y="980728"/>
                  <a:pt x="11478812" y="980728"/>
                </a:cubicBezTo>
                <a:cubicBezTo>
                  <a:pt x="11521873" y="980728"/>
                  <a:pt x="11574657" y="968216"/>
                  <a:pt x="11601049" y="940412"/>
                </a:cubicBezTo>
                <a:lnTo>
                  <a:pt x="11600229" y="940299"/>
                </a:lnTo>
                <a:lnTo>
                  <a:pt x="11604054" y="938167"/>
                </a:lnTo>
                <a:cubicBezTo>
                  <a:pt x="11586248" y="938852"/>
                  <a:pt x="11571523" y="933368"/>
                  <a:pt x="11561078" y="923772"/>
                </a:cubicBezTo>
                <a:lnTo>
                  <a:pt x="11546930" y="891807"/>
                </a:lnTo>
                <a:lnTo>
                  <a:pt x="11567885" y="908611"/>
                </a:lnTo>
                <a:cubicBezTo>
                  <a:pt x="11578129" y="913304"/>
                  <a:pt x="11589242" y="915389"/>
                  <a:pt x="11601049" y="915389"/>
                </a:cubicBezTo>
                <a:cubicBezTo>
                  <a:pt x="11619281" y="915389"/>
                  <a:pt x="11636145" y="909719"/>
                  <a:pt x="11650104" y="900067"/>
                </a:cubicBezTo>
                <a:lnTo>
                  <a:pt x="11650828" y="899169"/>
                </a:lnTo>
                <a:lnTo>
                  <a:pt x="11652427" y="898382"/>
                </a:lnTo>
                <a:cubicBezTo>
                  <a:pt x="11666192" y="888863"/>
                  <a:pt x="11677091" y="875417"/>
                  <a:pt x="11683608" y="859705"/>
                </a:cubicBezTo>
                <a:lnTo>
                  <a:pt x="11690343" y="825792"/>
                </a:lnTo>
                <a:lnTo>
                  <a:pt x="11690350" y="825831"/>
                </a:lnTo>
                <a:lnTo>
                  <a:pt x="11690350" y="825754"/>
                </a:lnTo>
                <a:lnTo>
                  <a:pt x="11690350" y="823091"/>
                </a:lnTo>
                <a:cubicBezTo>
                  <a:pt x="11690350" y="768290"/>
                  <a:pt x="11662973" y="721710"/>
                  <a:pt x="11623276" y="684719"/>
                </a:cubicBezTo>
                <a:cubicBezTo>
                  <a:pt x="11608219" y="670334"/>
                  <a:pt x="11591450" y="658004"/>
                  <a:pt x="11573655" y="647215"/>
                </a:cubicBezTo>
                <a:lnTo>
                  <a:pt x="11570681" y="645708"/>
                </a:lnTo>
                <a:lnTo>
                  <a:pt x="11570221" y="645361"/>
                </a:lnTo>
                <a:cubicBezTo>
                  <a:pt x="11552175" y="634420"/>
                  <a:pt x="11533088" y="625042"/>
                  <a:pt x="11513655" y="616706"/>
                </a:cubicBezTo>
                <a:cubicBezTo>
                  <a:pt x="11510878" y="615317"/>
                  <a:pt x="11508102" y="613928"/>
                  <a:pt x="11503938" y="612538"/>
                </a:cubicBezTo>
                <a:close/>
                <a:moveTo>
                  <a:pt x="0" y="0"/>
                </a:moveTo>
                <a:lnTo>
                  <a:pt x="12192000" y="0"/>
                </a:lnTo>
                <a:lnTo>
                  <a:pt x="12192000" y="6858000"/>
                </a:lnTo>
                <a:lnTo>
                  <a:pt x="0" y="6858000"/>
                </a:lnTo>
                <a:close/>
              </a:path>
            </a:pathLst>
          </a:custGeom>
          <a:solidFill>
            <a:schemeClr val="accent4"/>
          </a:solidFill>
        </p:spPr>
        <p:txBody>
          <a:bodyPr wrap="square">
            <a:noAutofit/>
          </a:bodyPr>
          <a:lstStyle>
            <a:lvl1pPr>
              <a:defRPr>
                <a:solidFill>
                  <a:schemeClr val="tx1">
                    <a:lumMod val="50000"/>
                    <a:lumOff val="50000"/>
                  </a:schemeClr>
                </a:solidFill>
              </a:defRPr>
            </a:lvl1pPr>
          </a:lstStyle>
          <a:p>
            <a:r>
              <a:rPr lang="de-DE"/>
              <a:t>Insert picture, edit alt text and send </a:t>
            </a:r>
            <a:r>
              <a:rPr lang="de-DE" err="1"/>
              <a:t>to</a:t>
            </a:r>
            <a:r>
              <a:rPr lang="de-DE"/>
              <a:t> back</a:t>
            </a:r>
          </a:p>
        </p:txBody>
      </p:sp>
      <p:sp>
        <p:nvSpPr>
          <p:cNvPr id="2" name="Title">
            <a:extLst>
              <a:ext uri="{FF2B5EF4-FFF2-40B4-BE49-F238E27FC236}">
                <a16:creationId xmlns:a16="http://schemas.microsoft.com/office/drawing/2014/main" id="{A5A39C93-A915-45D6-953A-AAC473CA2FEC}"/>
              </a:ext>
            </a:extLst>
          </p:cNvPr>
          <p:cNvSpPr>
            <a:spLocks noGrp="1"/>
          </p:cNvSpPr>
          <p:nvPr>
            <p:ph type="ctrTitle"/>
          </p:nvPr>
        </p:nvSpPr>
        <p:spPr>
          <a:xfrm>
            <a:off x="404813" y="3678123"/>
            <a:ext cx="11386134" cy="830997"/>
          </a:xfrm>
        </p:spPr>
        <p:txBody>
          <a:bodyPr wrap="square" lIns="36000" rIns="36000" bIns="0" anchor="b" anchorCtr="0">
            <a:spAutoFit/>
          </a:bodyPr>
          <a:lstStyle>
            <a:lvl1pPr algn="l">
              <a:lnSpc>
                <a:spcPct val="90000"/>
              </a:lnSpc>
              <a:defRPr sz="6000" b="1" baseline="0">
                <a:solidFill>
                  <a:schemeClr val="bg1"/>
                </a:solidFill>
                <a:latin typeface="+mn-lt"/>
              </a:defRPr>
            </a:lvl1pPr>
          </a:lstStyle>
          <a:p>
            <a:r>
              <a:rPr lang="en-US"/>
              <a:t>Click to edit Master title style</a:t>
            </a:r>
            <a:endParaRPr lang="en-GB"/>
          </a:p>
        </p:txBody>
      </p:sp>
      <p:sp>
        <p:nvSpPr>
          <p:cNvPr id="3" name="Subtitle">
            <a:extLst>
              <a:ext uri="{FF2B5EF4-FFF2-40B4-BE49-F238E27FC236}">
                <a16:creationId xmlns:a16="http://schemas.microsoft.com/office/drawing/2014/main" id="{81D5C5CA-E0F9-4194-9FD7-26150AB2A870}"/>
              </a:ext>
            </a:extLst>
          </p:cNvPr>
          <p:cNvSpPr>
            <a:spLocks noGrp="1"/>
          </p:cNvSpPr>
          <p:nvPr>
            <p:ph type="subTitle" idx="1"/>
          </p:nvPr>
        </p:nvSpPr>
        <p:spPr>
          <a:xfrm>
            <a:off x="404813" y="4561383"/>
            <a:ext cx="11386134" cy="307777"/>
          </a:xfrm>
        </p:spPr>
        <p:txBody>
          <a:bodyPr wrap="square" lIns="36000" tIns="0" rIns="36000">
            <a:sp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grpSp>
        <p:nvGrpSpPr>
          <p:cNvPr id="7" name="Group 6">
            <a:extLst>
              <a:ext uri="{FF2B5EF4-FFF2-40B4-BE49-F238E27FC236}">
                <a16:creationId xmlns:a16="http://schemas.microsoft.com/office/drawing/2014/main" id="{0240C396-6AE9-4D76-A223-20E91B036600}"/>
              </a:ext>
            </a:extLst>
          </p:cNvPr>
          <p:cNvGrpSpPr>
            <a:grpSpLocks noChangeAspect="1"/>
          </p:cNvGrpSpPr>
          <p:nvPr userDrawn="1"/>
        </p:nvGrpSpPr>
        <p:grpSpPr>
          <a:xfrm>
            <a:off x="9422540" y="611982"/>
            <a:ext cx="2267015" cy="509586"/>
            <a:chOff x="9550400" y="612775"/>
            <a:chExt cx="2231297" cy="501650"/>
          </a:xfrm>
        </p:grpSpPr>
        <p:sp>
          <p:nvSpPr>
            <p:cNvPr id="8" name="Freeform: Shape 7">
              <a:extLst>
                <a:ext uri="{FF2B5EF4-FFF2-40B4-BE49-F238E27FC236}">
                  <a16:creationId xmlns:a16="http://schemas.microsoft.com/office/drawing/2014/main" id="{FC704551-0A43-448B-9BC4-076647B2D2FA}"/>
                </a:ext>
              </a:extLst>
            </p:cNvPr>
            <p:cNvSpPr/>
            <p:nvPr/>
          </p:nvSpPr>
          <p:spPr>
            <a:xfrm>
              <a:off x="11517270" y="764033"/>
              <a:ext cx="261161" cy="212194"/>
            </a:xfrm>
            <a:custGeom>
              <a:avLst/>
              <a:gdLst>
                <a:gd name="connsiteX0" fmla="*/ 304324 w 457200"/>
                <a:gd name="connsiteY0" fmla="*/ 261461 h 371475"/>
                <a:gd name="connsiteX1" fmla="*/ 456724 w 457200"/>
                <a:gd name="connsiteY1" fmla="*/ 110014 h 371475"/>
                <a:gd name="connsiteX2" fmla="*/ 344329 w 457200"/>
                <a:gd name="connsiteY2" fmla="*/ 7144 h 371475"/>
                <a:gd name="connsiteX3" fmla="*/ 125254 w 457200"/>
                <a:gd name="connsiteY3" fmla="*/ 241459 h 371475"/>
                <a:gd name="connsiteX4" fmla="*/ 7144 w 457200"/>
                <a:gd name="connsiteY4" fmla="*/ 348139 h 371475"/>
                <a:gd name="connsiteX5" fmla="*/ 96679 w 457200"/>
                <a:gd name="connsiteY5" fmla="*/ 372904 h 371475"/>
                <a:gd name="connsiteX6" fmla="*/ 306229 w 457200"/>
                <a:gd name="connsiteY6" fmla="*/ 304324 h 371475"/>
                <a:gd name="connsiteX7" fmla="*/ 200501 w 457200"/>
                <a:gd name="connsiteY7" fmla="*/ 210026 h 371475"/>
                <a:gd name="connsiteX8" fmla="*/ 304324 w 457200"/>
                <a:gd name="connsiteY8" fmla="*/ 261461 h 371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7200" h="371475">
                  <a:moveTo>
                    <a:pt x="304324" y="261461"/>
                  </a:moveTo>
                  <a:cubicBezTo>
                    <a:pt x="390049" y="261461"/>
                    <a:pt x="455771" y="191929"/>
                    <a:pt x="456724" y="110014"/>
                  </a:cubicBezTo>
                  <a:cubicBezTo>
                    <a:pt x="451009" y="73819"/>
                    <a:pt x="438626" y="7144"/>
                    <a:pt x="344329" y="7144"/>
                  </a:cubicBezTo>
                  <a:cubicBezTo>
                    <a:pt x="242411" y="7144"/>
                    <a:pt x="208121" y="150019"/>
                    <a:pt x="125254" y="241459"/>
                  </a:cubicBezTo>
                  <a:cubicBezTo>
                    <a:pt x="118586" y="293846"/>
                    <a:pt x="69056" y="340519"/>
                    <a:pt x="7144" y="348139"/>
                  </a:cubicBezTo>
                  <a:cubicBezTo>
                    <a:pt x="22384" y="364331"/>
                    <a:pt x="55721" y="372904"/>
                    <a:pt x="96679" y="372904"/>
                  </a:cubicBezTo>
                  <a:cubicBezTo>
                    <a:pt x="170021" y="372904"/>
                    <a:pt x="259556" y="350996"/>
                    <a:pt x="306229" y="304324"/>
                  </a:cubicBezTo>
                  <a:cubicBezTo>
                    <a:pt x="244316" y="305276"/>
                    <a:pt x="204311" y="265271"/>
                    <a:pt x="200501" y="210026"/>
                  </a:cubicBezTo>
                  <a:cubicBezTo>
                    <a:pt x="230029" y="247174"/>
                    <a:pt x="264319" y="261461"/>
                    <a:pt x="304324" y="261461"/>
                  </a:cubicBezTo>
                  <a:close/>
                </a:path>
              </a:pathLst>
            </a:custGeom>
            <a:solidFill>
              <a:srgbClr val="17ABDB"/>
            </a:solidFill>
            <a:ln w="9525" cap="flat">
              <a:noFill/>
              <a:prstDash val="solid"/>
              <a:miter/>
            </a:ln>
          </p:spPr>
          <p:txBody>
            <a:bodyPr lIns="73152" tIns="36576" rIns="73152" bIns="36576" rtlCol="0" anchor="ctr"/>
            <a:lstStyle/>
            <a:p>
              <a:endParaRPr lang="de-DE"/>
            </a:p>
          </p:txBody>
        </p:sp>
        <p:sp>
          <p:nvSpPr>
            <p:cNvPr id="9" name="Freeform: Shape 8">
              <a:extLst>
                <a:ext uri="{FF2B5EF4-FFF2-40B4-BE49-F238E27FC236}">
                  <a16:creationId xmlns:a16="http://schemas.microsoft.com/office/drawing/2014/main" id="{57D7C248-3780-4A7C-95A8-D356BF27AD73}"/>
                </a:ext>
              </a:extLst>
            </p:cNvPr>
            <p:cNvSpPr/>
            <p:nvPr/>
          </p:nvSpPr>
          <p:spPr>
            <a:xfrm>
              <a:off x="9550400" y="619305"/>
              <a:ext cx="1811806" cy="495120"/>
            </a:xfrm>
            <a:custGeom>
              <a:avLst/>
              <a:gdLst>
                <a:gd name="connsiteX0" fmla="*/ 3092291 w 3171825"/>
                <a:gd name="connsiteY0" fmla="*/ 287179 h 866775"/>
                <a:gd name="connsiteX1" fmla="*/ 3059907 w 3171825"/>
                <a:gd name="connsiteY1" fmla="*/ 211931 h 866775"/>
                <a:gd name="connsiteX2" fmla="*/ 3027521 w 3171825"/>
                <a:gd name="connsiteY2" fmla="*/ 218599 h 866775"/>
                <a:gd name="connsiteX3" fmla="*/ 2960846 w 3171825"/>
                <a:gd name="connsiteY3" fmla="*/ 507206 h 866775"/>
                <a:gd name="connsiteX4" fmla="*/ 2816066 w 3171825"/>
                <a:gd name="connsiteY4" fmla="*/ 178594 h 866775"/>
                <a:gd name="connsiteX5" fmla="*/ 2679859 w 3171825"/>
                <a:gd name="connsiteY5" fmla="*/ 440531 h 866775"/>
                <a:gd name="connsiteX6" fmla="*/ 2670334 w 3171825"/>
                <a:gd name="connsiteY6" fmla="*/ 319564 h 866775"/>
                <a:gd name="connsiteX7" fmla="*/ 2677001 w 3171825"/>
                <a:gd name="connsiteY7" fmla="*/ 254794 h 866775"/>
                <a:gd name="connsiteX8" fmla="*/ 2611279 w 3171825"/>
                <a:gd name="connsiteY8" fmla="*/ 209074 h 866775"/>
                <a:gd name="connsiteX9" fmla="*/ 2533174 w 3171825"/>
                <a:gd name="connsiteY9" fmla="*/ 510064 h 866775"/>
                <a:gd name="connsiteX10" fmla="*/ 2470309 w 3171825"/>
                <a:gd name="connsiteY10" fmla="*/ 292894 h 866775"/>
                <a:gd name="connsiteX11" fmla="*/ 2405539 w 3171825"/>
                <a:gd name="connsiteY11" fmla="*/ 208121 h 866775"/>
                <a:gd name="connsiteX12" fmla="*/ 2325529 w 3171825"/>
                <a:gd name="connsiteY12" fmla="*/ 494824 h 866775"/>
                <a:gd name="connsiteX13" fmla="*/ 2206466 w 3171825"/>
                <a:gd name="connsiteY13" fmla="*/ 211931 h 866775"/>
                <a:gd name="connsiteX14" fmla="*/ 2087404 w 3171825"/>
                <a:gd name="connsiteY14" fmla="*/ 479584 h 866775"/>
                <a:gd name="connsiteX15" fmla="*/ 1983581 w 3171825"/>
                <a:gd name="connsiteY15" fmla="*/ 178594 h 866775"/>
                <a:gd name="connsiteX16" fmla="*/ 1877854 w 3171825"/>
                <a:gd name="connsiteY16" fmla="*/ 391954 h 866775"/>
                <a:gd name="connsiteX17" fmla="*/ 1867376 w 3171825"/>
                <a:gd name="connsiteY17" fmla="*/ 390049 h 866775"/>
                <a:gd name="connsiteX18" fmla="*/ 1866424 w 3171825"/>
                <a:gd name="connsiteY18" fmla="*/ 327184 h 866775"/>
                <a:gd name="connsiteX19" fmla="*/ 1807369 w 3171825"/>
                <a:gd name="connsiteY19" fmla="*/ 202406 h 866775"/>
                <a:gd name="connsiteX20" fmla="*/ 1654969 w 3171825"/>
                <a:gd name="connsiteY20" fmla="*/ 512921 h 866775"/>
                <a:gd name="connsiteX21" fmla="*/ 1592104 w 3171825"/>
                <a:gd name="connsiteY21" fmla="*/ 483394 h 866775"/>
                <a:gd name="connsiteX22" fmla="*/ 1719739 w 3171825"/>
                <a:gd name="connsiteY22" fmla="*/ 306229 h 866775"/>
                <a:gd name="connsiteX23" fmla="*/ 1619726 w 3171825"/>
                <a:gd name="connsiteY23" fmla="*/ 202406 h 866775"/>
                <a:gd name="connsiteX24" fmla="*/ 1483519 w 3171825"/>
                <a:gd name="connsiteY24" fmla="*/ 369094 h 866775"/>
                <a:gd name="connsiteX25" fmla="*/ 1503521 w 3171825"/>
                <a:gd name="connsiteY25" fmla="*/ 473869 h 866775"/>
                <a:gd name="connsiteX26" fmla="*/ 1418749 w 3171825"/>
                <a:gd name="connsiteY26" fmla="*/ 512921 h 866775"/>
                <a:gd name="connsiteX27" fmla="*/ 1400651 w 3171825"/>
                <a:gd name="connsiteY27" fmla="*/ 274796 h 866775"/>
                <a:gd name="connsiteX28" fmla="*/ 1336834 w 3171825"/>
                <a:gd name="connsiteY28" fmla="*/ 326231 h 866775"/>
                <a:gd name="connsiteX29" fmla="*/ 1262539 w 3171825"/>
                <a:gd name="connsiteY29" fmla="*/ 479584 h 866775"/>
                <a:gd name="connsiteX30" fmla="*/ 1223486 w 3171825"/>
                <a:gd name="connsiteY30" fmla="*/ 421481 h 866775"/>
                <a:gd name="connsiteX31" fmla="*/ 1402556 w 3171825"/>
                <a:gd name="connsiteY31" fmla="*/ 250031 h 866775"/>
                <a:gd name="connsiteX32" fmla="*/ 1343501 w 3171825"/>
                <a:gd name="connsiteY32" fmla="*/ 192881 h 866775"/>
                <a:gd name="connsiteX33" fmla="*/ 1181576 w 3171825"/>
                <a:gd name="connsiteY33" fmla="*/ 290989 h 866775"/>
                <a:gd name="connsiteX34" fmla="*/ 1086326 w 3171825"/>
                <a:gd name="connsiteY34" fmla="*/ 385286 h 866775"/>
                <a:gd name="connsiteX35" fmla="*/ 1088231 w 3171825"/>
                <a:gd name="connsiteY35" fmla="*/ 358616 h 866775"/>
                <a:gd name="connsiteX36" fmla="*/ 974884 w 3171825"/>
                <a:gd name="connsiteY36" fmla="*/ 204311 h 866775"/>
                <a:gd name="connsiteX37" fmla="*/ 883444 w 3171825"/>
                <a:gd name="connsiteY37" fmla="*/ 273844 h 866775"/>
                <a:gd name="connsiteX38" fmla="*/ 846296 w 3171825"/>
                <a:gd name="connsiteY38" fmla="*/ 213836 h 866775"/>
                <a:gd name="connsiteX39" fmla="*/ 805339 w 3171825"/>
                <a:gd name="connsiteY39" fmla="*/ 224314 h 866775"/>
                <a:gd name="connsiteX40" fmla="*/ 814864 w 3171825"/>
                <a:gd name="connsiteY40" fmla="*/ 334804 h 866775"/>
                <a:gd name="connsiteX41" fmla="*/ 742474 w 3171825"/>
                <a:gd name="connsiteY41" fmla="*/ 520541 h 866775"/>
                <a:gd name="connsiteX42" fmla="*/ 691991 w 3171825"/>
                <a:gd name="connsiteY42" fmla="*/ 309086 h 866775"/>
                <a:gd name="connsiteX43" fmla="*/ 671989 w 3171825"/>
                <a:gd name="connsiteY43" fmla="*/ 305276 h 866775"/>
                <a:gd name="connsiteX44" fmla="*/ 621506 w 3171825"/>
                <a:gd name="connsiteY44" fmla="*/ 399574 h 866775"/>
                <a:gd name="connsiteX45" fmla="*/ 539591 w 3171825"/>
                <a:gd name="connsiteY45" fmla="*/ 512921 h 866775"/>
                <a:gd name="connsiteX46" fmla="*/ 495776 w 3171825"/>
                <a:gd name="connsiteY46" fmla="*/ 443389 h 866775"/>
                <a:gd name="connsiteX47" fmla="*/ 685324 w 3171825"/>
                <a:gd name="connsiteY47" fmla="*/ 278606 h 866775"/>
                <a:gd name="connsiteX48" fmla="*/ 627221 w 3171825"/>
                <a:gd name="connsiteY48" fmla="*/ 214789 h 866775"/>
                <a:gd name="connsiteX49" fmla="*/ 437674 w 3171825"/>
                <a:gd name="connsiteY49" fmla="*/ 355759 h 866775"/>
                <a:gd name="connsiteX50" fmla="*/ 237649 w 3171825"/>
                <a:gd name="connsiteY50" fmla="*/ 529114 h 866775"/>
                <a:gd name="connsiteX51" fmla="*/ 97631 w 3171825"/>
                <a:gd name="connsiteY51" fmla="*/ 313849 h 866775"/>
                <a:gd name="connsiteX52" fmla="*/ 261461 w 3171825"/>
                <a:gd name="connsiteY52" fmla="*/ 69056 h 866775"/>
                <a:gd name="connsiteX53" fmla="*/ 329089 w 3171825"/>
                <a:gd name="connsiteY53" fmla="*/ 181451 h 866775"/>
                <a:gd name="connsiteX54" fmla="*/ 410051 w 3171825"/>
                <a:gd name="connsiteY54" fmla="*/ 121444 h 866775"/>
                <a:gd name="connsiteX55" fmla="*/ 265271 w 3171825"/>
                <a:gd name="connsiteY55" fmla="*/ 7144 h 866775"/>
                <a:gd name="connsiteX56" fmla="*/ 7144 w 3171825"/>
                <a:gd name="connsiteY56" fmla="*/ 324326 h 866775"/>
                <a:gd name="connsiteX57" fmla="*/ 220504 w 3171825"/>
                <a:gd name="connsiteY57" fmla="*/ 601504 h 866775"/>
                <a:gd name="connsiteX58" fmla="*/ 425291 w 3171825"/>
                <a:gd name="connsiteY58" fmla="*/ 472916 h 866775"/>
                <a:gd name="connsiteX59" fmla="*/ 525304 w 3171825"/>
                <a:gd name="connsiteY59" fmla="*/ 576739 h 866775"/>
                <a:gd name="connsiteX60" fmla="*/ 646271 w 3171825"/>
                <a:gd name="connsiteY60" fmla="*/ 485299 h 866775"/>
                <a:gd name="connsiteX61" fmla="*/ 734854 w 3171825"/>
                <a:gd name="connsiteY61" fmla="*/ 576739 h 866775"/>
                <a:gd name="connsiteX62" fmla="*/ 812959 w 3171825"/>
                <a:gd name="connsiteY62" fmla="*/ 532924 h 866775"/>
                <a:gd name="connsiteX63" fmla="*/ 904399 w 3171825"/>
                <a:gd name="connsiteY63" fmla="*/ 810101 h 866775"/>
                <a:gd name="connsiteX64" fmla="*/ 882491 w 3171825"/>
                <a:gd name="connsiteY64" fmla="*/ 577691 h 866775"/>
                <a:gd name="connsiteX65" fmla="*/ 969169 w 3171825"/>
                <a:gd name="connsiteY65" fmla="*/ 267176 h 866775"/>
                <a:gd name="connsiteX66" fmla="*/ 1015841 w 3171825"/>
                <a:gd name="connsiteY66" fmla="*/ 359569 h 866775"/>
                <a:gd name="connsiteX67" fmla="*/ 1007269 w 3171825"/>
                <a:gd name="connsiteY67" fmla="*/ 440531 h 866775"/>
                <a:gd name="connsiteX68" fmla="*/ 900589 w 3171825"/>
                <a:gd name="connsiteY68" fmla="*/ 545306 h 866775"/>
                <a:gd name="connsiteX69" fmla="*/ 941546 w 3171825"/>
                <a:gd name="connsiteY69" fmla="*/ 577691 h 866775"/>
                <a:gd name="connsiteX70" fmla="*/ 1072039 w 3171825"/>
                <a:gd name="connsiteY70" fmla="*/ 449104 h 866775"/>
                <a:gd name="connsiteX71" fmla="*/ 1150144 w 3171825"/>
                <a:gd name="connsiteY71" fmla="*/ 390049 h 866775"/>
                <a:gd name="connsiteX72" fmla="*/ 1149191 w 3171825"/>
                <a:gd name="connsiteY72" fmla="*/ 415766 h 866775"/>
                <a:gd name="connsiteX73" fmla="*/ 1244441 w 3171825"/>
                <a:gd name="connsiteY73" fmla="*/ 550069 h 866775"/>
                <a:gd name="connsiteX74" fmla="*/ 1349216 w 3171825"/>
                <a:gd name="connsiteY74" fmla="*/ 469106 h 866775"/>
                <a:gd name="connsiteX75" fmla="*/ 1352074 w 3171825"/>
                <a:gd name="connsiteY75" fmla="*/ 547211 h 866775"/>
                <a:gd name="connsiteX76" fmla="*/ 1155859 w 3171825"/>
                <a:gd name="connsiteY76" fmla="*/ 754856 h 866775"/>
                <a:gd name="connsiteX77" fmla="*/ 1259681 w 3171825"/>
                <a:gd name="connsiteY77" fmla="*/ 864394 h 866775"/>
                <a:gd name="connsiteX78" fmla="*/ 1419701 w 3171825"/>
                <a:gd name="connsiteY78" fmla="*/ 569119 h 866775"/>
                <a:gd name="connsiteX79" fmla="*/ 1529239 w 3171825"/>
                <a:gd name="connsiteY79" fmla="*/ 518636 h 866775"/>
                <a:gd name="connsiteX80" fmla="*/ 1640681 w 3171825"/>
                <a:gd name="connsiteY80" fmla="*/ 576739 h 866775"/>
                <a:gd name="connsiteX81" fmla="*/ 1813084 w 3171825"/>
                <a:gd name="connsiteY81" fmla="*/ 459581 h 866775"/>
                <a:gd name="connsiteX82" fmla="*/ 1868329 w 3171825"/>
                <a:gd name="connsiteY82" fmla="*/ 576739 h 866775"/>
                <a:gd name="connsiteX83" fmla="*/ 1980724 w 3171825"/>
                <a:gd name="connsiteY83" fmla="*/ 273844 h 866775"/>
                <a:gd name="connsiteX84" fmla="*/ 2074069 w 3171825"/>
                <a:gd name="connsiteY84" fmla="*/ 601504 h 866775"/>
                <a:gd name="connsiteX85" fmla="*/ 2198846 w 3171825"/>
                <a:gd name="connsiteY85" fmla="*/ 312896 h 866775"/>
                <a:gd name="connsiteX86" fmla="*/ 2307432 w 3171825"/>
                <a:gd name="connsiteY86" fmla="*/ 576739 h 866775"/>
                <a:gd name="connsiteX87" fmla="*/ 2412207 w 3171825"/>
                <a:gd name="connsiteY87" fmla="*/ 428149 h 866775"/>
                <a:gd name="connsiteX88" fmla="*/ 2521744 w 3171825"/>
                <a:gd name="connsiteY88" fmla="*/ 576739 h 866775"/>
                <a:gd name="connsiteX89" fmla="*/ 2618899 w 3171825"/>
                <a:gd name="connsiteY89" fmla="*/ 486251 h 866775"/>
                <a:gd name="connsiteX90" fmla="*/ 2670334 w 3171825"/>
                <a:gd name="connsiteY90" fmla="*/ 576739 h 866775"/>
                <a:gd name="connsiteX91" fmla="*/ 2803684 w 3171825"/>
                <a:gd name="connsiteY91" fmla="*/ 274796 h 866775"/>
                <a:gd name="connsiteX92" fmla="*/ 2947511 w 3171825"/>
                <a:gd name="connsiteY92" fmla="*/ 576739 h 866775"/>
                <a:gd name="connsiteX93" fmla="*/ 3040857 w 3171825"/>
                <a:gd name="connsiteY93" fmla="*/ 474821 h 866775"/>
                <a:gd name="connsiteX94" fmla="*/ 3121819 w 3171825"/>
                <a:gd name="connsiteY94" fmla="*/ 576739 h 866775"/>
                <a:gd name="connsiteX95" fmla="*/ 3169444 w 3171825"/>
                <a:gd name="connsiteY95" fmla="*/ 550069 h 866775"/>
                <a:gd name="connsiteX96" fmla="*/ 3092291 w 3171825"/>
                <a:gd name="connsiteY96" fmla="*/ 287179 h 866775"/>
                <a:gd name="connsiteX97" fmla="*/ 1267301 w 3171825"/>
                <a:gd name="connsiteY97" fmla="*/ 806291 h 866775"/>
                <a:gd name="connsiteX98" fmla="*/ 1226344 w 3171825"/>
                <a:gd name="connsiteY98" fmla="*/ 751999 h 866775"/>
                <a:gd name="connsiteX99" fmla="*/ 1353026 w 3171825"/>
                <a:gd name="connsiteY99" fmla="*/ 597694 h 866775"/>
                <a:gd name="connsiteX100" fmla="*/ 1267301 w 3171825"/>
                <a:gd name="connsiteY100" fmla="*/ 806291 h 866775"/>
                <a:gd name="connsiteX101" fmla="*/ 1614964 w 3171825"/>
                <a:gd name="connsiteY101" fmla="*/ 257651 h 866775"/>
                <a:gd name="connsiteX102" fmla="*/ 1653064 w 3171825"/>
                <a:gd name="connsiteY102" fmla="*/ 315754 h 866775"/>
                <a:gd name="connsiteX103" fmla="*/ 1569244 w 3171825"/>
                <a:gd name="connsiteY103" fmla="*/ 438626 h 866775"/>
                <a:gd name="connsiteX104" fmla="*/ 1614964 w 3171825"/>
                <a:gd name="connsiteY104" fmla="*/ 257651 h 866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3171825" h="866775">
                  <a:moveTo>
                    <a:pt x="3092291" y="287179"/>
                  </a:moveTo>
                  <a:cubicBezTo>
                    <a:pt x="3092291" y="241459"/>
                    <a:pt x="3089434" y="211931"/>
                    <a:pt x="3059907" y="211931"/>
                  </a:cubicBezTo>
                  <a:cubicBezTo>
                    <a:pt x="3046571" y="211931"/>
                    <a:pt x="3039904" y="214789"/>
                    <a:pt x="3027521" y="218599"/>
                  </a:cubicBezTo>
                  <a:cubicBezTo>
                    <a:pt x="3037999" y="371951"/>
                    <a:pt x="3003709" y="507206"/>
                    <a:pt x="2960846" y="507206"/>
                  </a:cubicBezTo>
                  <a:cubicBezTo>
                    <a:pt x="2905601" y="507206"/>
                    <a:pt x="2933224" y="178594"/>
                    <a:pt x="2816066" y="178594"/>
                  </a:cubicBezTo>
                  <a:cubicBezTo>
                    <a:pt x="2707482" y="178594"/>
                    <a:pt x="2692241" y="440531"/>
                    <a:pt x="2679859" y="440531"/>
                  </a:cubicBezTo>
                  <a:cubicBezTo>
                    <a:pt x="2671286" y="440531"/>
                    <a:pt x="2670334" y="371951"/>
                    <a:pt x="2670334" y="319564"/>
                  </a:cubicBezTo>
                  <a:cubicBezTo>
                    <a:pt x="2675096" y="294799"/>
                    <a:pt x="2677001" y="271939"/>
                    <a:pt x="2677001" y="254794"/>
                  </a:cubicBezTo>
                  <a:cubicBezTo>
                    <a:pt x="2677001" y="230029"/>
                    <a:pt x="2667476" y="188119"/>
                    <a:pt x="2611279" y="209074"/>
                  </a:cubicBezTo>
                  <a:cubicBezTo>
                    <a:pt x="2613184" y="396716"/>
                    <a:pt x="2576036" y="510064"/>
                    <a:pt x="2533174" y="510064"/>
                  </a:cubicBezTo>
                  <a:cubicBezTo>
                    <a:pt x="2471261" y="510064"/>
                    <a:pt x="2470309" y="340519"/>
                    <a:pt x="2470309" y="292894"/>
                  </a:cubicBezTo>
                  <a:cubicBezTo>
                    <a:pt x="2470309" y="247174"/>
                    <a:pt x="2473166" y="186214"/>
                    <a:pt x="2405539" y="208121"/>
                  </a:cubicBezTo>
                  <a:cubicBezTo>
                    <a:pt x="2395061" y="371951"/>
                    <a:pt x="2352199" y="494824"/>
                    <a:pt x="2325529" y="494824"/>
                  </a:cubicBezTo>
                  <a:cubicBezTo>
                    <a:pt x="2285524" y="494824"/>
                    <a:pt x="2293144" y="211931"/>
                    <a:pt x="2206466" y="211931"/>
                  </a:cubicBezTo>
                  <a:cubicBezTo>
                    <a:pt x="2128361" y="211931"/>
                    <a:pt x="2103596" y="479584"/>
                    <a:pt x="2087404" y="479584"/>
                  </a:cubicBezTo>
                  <a:cubicBezTo>
                    <a:pt x="2057876" y="479584"/>
                    <a:pt x="2096929" y="178594"/>
                    <a:pt x="1983581" y="178594"/>
                  </a:cubicBezTo>
                  <a:cubicBezTo>
                    <a:pt x="1924526" y="178594"/>
                    <a:pt x="1900714" y="279559"/>
                    <a:pt x="1877854" y="391954"/>
                  </a:cubicBezTo>
                  <a:cubicBezTo>
                    <a:pt x="1873091" y="413861"/>
                    <a:pt x="1868329" y="414814"/>
                    <a:pt x="1867376" y="390049"/>
                  </a:cubicBezTo>
                  <a:cubicBezTo>
                    <a:pt x="1866424" y="370046"/>
                    <a:pt x="1866424" y="347186"/>
                    <a:pt x="1866424" y="327184"/>
                  </a:cubicBezTo>
                  <a:cubicBezTo>
                    <a:pt x="1894999" y="213836"/>
                    <a:pt x="1859756" y="171926"/>
                    <a:pt x="1807369" y="202406"/>
                  </a:cubicBezTo>
                  <a:cubicBezTo>
                    <a:pt x="1824514" y="411004"/>
                    <a:pt x="1728311" y="512921"/>
                    <a:pt x="1654969" y="512921"/>
                  </a:cubicBezTo>
                  <a:cubicBezTo>
                    <a:pt x="1628299" y="512921"/>
                    <a:pt x="1607344" y="501491"/>
                    <a:pt x="1592104" y="483394"/>
                  </a:cubicBezTo>
                  <a:cubicBezTo>
                    <a:pt x="1680686" y="429101"/>
                    <a:pt x="1719739" y="367189"/>
                    <a:pt x="1719739" y="306229"/>
                  </a:cubicBezTo>
                  <a:cubicBezTo>
                    <a:pt x="1719739" y="240506"/>
                    <a:pt x="1681639" y="202406"/>
                    <a:pt x="1619726" y="202406"/>
                  </a:cubicBezTo>
                  <a:cubicBezTo>
                    <a:pt x="1532096" y="202406"/>
                    <a:pt x="1483519" y="292894"/>
                    <a:pt x="1483519" y="369094"/>
                  </a:cubicBezTo>
                  <a:cubicBezTo>
                    <a:pt x="1483519" y="410051"/>
                    <a:pt x="1491139" y="445294"/>
                    <a:pt x="1503521" y="473869"/>
                  </a:cubicBezTo>
                  <a:cubicBezTo>
                    <a:pt x="1473041" y="488156"/>
                    <a:pt x="1445419" y="500539"/>
                    <a:pt x="1418749" y="512921"/>
                  </a:cubicBezTo>
                  <a:cubicBezTo>
                    <a:pt x="1416844" y="433864"/>
                    <a:pt x="1407319" y="350996"/>
                    <a:pt x="1400651" y="274796"/>
                  </a:cubicBezTo>
                  <a:cubicBezTo>
                    <a:pt x="1353979" y="262414"/>
                    <a:pt x="1340644" y="284321"/>
                    <a:pt x="1336834" y="326231"/>
                  </a:cubicBezTo>
                  <a:cubicBezTo>
                    <a:pt x="1328261" y="420529"/>
                    <a:pt x="1293971" y="479584"/>
                    <a:pt x="1262539" y="479584"/>
                  </a:cubicBezTo>
                  <a:cubicBezTo>
                    <a:pt x="1239679" y="479584"/>
                    <a:pt x="1225391" y="451009"/>
                    <a:pt x="1223486" y="421481"/>
                  </a:cubicBezTo>
                  <a:cubicBezTo>
                    <a:pt x="1214914" y="270034"/>
                    <a:pt x="1337786" y="228124"/>
                    <a:pt x="1402556" y="250031"/>
                  </a:cubicBezTo>
                  <a:cubicBezTo>
                    <a:pt x="1415891" y="216694"/>
                    <a:pt x="1401604" y="192881"/>
                    <a:pt x="1343501" y="192881"/>
                  </a:cubicBezTo>
                  <a:cubicBezTo>
                    <a:pt x="1273016" y="192881"/>
                    <a:pt x="1220629" y="235744"/>
                    <a:pt x="1181576" y="290989"/>
                  </a:cubicBezTo>
                  <a:cubicBezTo>
                    <a:pt x="1155859" y="327184"/>
                    <a:pt x="1126331" y="353854"/>
                    <a:pt x="1086326" y="385286"/>
                  </a:cubicBezTo>
                  <a:cubicBezTo>
                    <a:pt x="1087279" y="375761"/>
                    <a:pt x="1088231" y="367189"/>
                    <a:pt x="1088231" y="358616"/>
                  </a:cubicBezTo>
                  <a:cubicBezTo>
                    <a:pt x="1088231" y="251936"/>
                    <a:pt x="1030129" y="204311"/>
                    <a:pt x="974884" y="204311"/>
                  </a:cubicBezTo>
                  <a:cubicBezTo>
                    <a:pt x="929164" y="204311"/>
                    <a:pt x="900589" y="231934"/>
                    <a:pt x="883444" y="273844"/>
                  </a:cubicBezTo>
                  <a:cubicBezTo>
                    <a:pt x="879634" y="231934"/>
                    <a:pt x="871061" y="213836"/>
                    <a:pt x="846296" y="213836"/>
                  </a:cubicBezTo>
                  <a:cubicBezTo>
                    <a:pt x="835819" y="213836"/>
                    <a:pt x="821531" y="216694"/>
                    <a:pt x="805339" y="224314"/>
                  </a:cubicBezTo>
                  <a:cubicBezTo>
                    <a:pt x="812959" y="248126"/>
                    <a:pt x="814864" y="300514"/>
                    <a:pt x="814864" y="334804"/>
                  </a:cubicBezTo>
                  <a:cubicBezTo>
                    <a:pt x="814864" y="463391"/>
                    <a:pt x="777716" y="520541"/>
                    <a:pt x="742474" y="520541"/>
                  </a:cubicBezTo>
                  <a:cubicBezTo>
                    <a:pt x="701516" y="520541"/>
                    <a:pt x="695801" y="368141"/>
                    <a:pt x="691991" y="309086"/>
                  </a:cubicBezTo>
                  <a:cubicBezTo>
                    <a:pt x="687229" y="307181"/>
                    <a:pt x="681514" y="305276"/>
                    <a:pt x="671989" y="305276"/>
                  </a:cubicBezTo>
                  <a:cubicBezTo>
                    <a:pt x="635794" y="305276"/>
                    <a:pt x="631031" y="354806"/>
                    <a:pt x="621506" y="399574"/>
                  </a:cubicBezTo>
                  <a:cubicBezTo>
                    <a:pt x="611029" y="450056"/>
                    <a:pt x="582454" y="512921"/>
                    <a:pt x="539591" y="512921"/>
                  </a:cubicBezTo>
                  <a:cubicBezTo>
                    <a:pt x="513874" y="512921"/>
                    <a:pt x="497681" y="488156"/>
                    <a:pt x="495776" y="443389"/>
                  </a:cubicBezTo>
                  <a:cubicBezTo>
                    <a:pt x="491966" y="352901"/>
                    <a:pt x="567214" y="245269"/>
                    <a:pt x="685324" y="278606"/>
                  </a:cubicBezTo>
                  <a:cubicBezTo>
                    <a:pt x="700564" y="242411"/>
                    <a:pt x="676751" y="214789"/>
                    <a:pt x="627221" y="214789"/>
                  </a:cubicBezTo>
                  <a:cubicBezTo>
                    <a:pt x="540544" y="214789"/>
                    <a:pt x="469106" y="279559"/>
                    <a:pt x="437674" y="355759"/>
                  </a:cubicBezTo>
                  <a:cubicBezTo>
                    <a:pt x="406241" y="426244"/>
                    <a:pt x="350996" y="529114"/>
                    <a:pt x="237649" y="529114"/>
                  </a:cubicBezTo>
                  <a:cubicBezTo>
                    <a:pt x="157639" y="529114"/>
                    <a:pt x="97631" y="459581"/>
                    <a:pt x="97631" y="313849"/>
                  </a:cubicBezTo>
                  <a:cubicBezTo>
                    <a:pt x="97631" y="188119"/>
                    <a:pt x="176689" y="69056"/>
                    <a:pt x="261461" y="69056"/>
                  </a:cubicBezTo>
                  <a:cubicBezTo>
                    <a:pt x="320516" y="69056"/>
                    <a:pt x="333851" y="127159"/>
                    <a:pt x="329089" y="181451"/>
                  </a:cubicBezTo>
                  <a:cubicBezTo>
                    <a:pt x="359569" y="206216"/>
                    <a:pt x="410051" y="183356"/>
                    <a:pt x="410051" y="121444"/>
                  </a:cubicBezTo>
                  <a:cubicBezTo>
                    <a:pt x="410051" y="79534"/>
                    <a:pt x="375761" y="7144"/>
                    <a:pt x="265271" y="7144"/>
                  </a:cubicBezTo>
                  <a:cubicBezTo>
                    <a:pt x="128111" y="7144"/>
                    <a:pt x="7144" y="144304"/>
                    <a:pt x="7144" y="324326"/>
                  </a:cubicBezTo>
                  <a:cubicBezTo>
                    <a:pt x="7144" y="498634"/>
                    <a:pt x="95726" y="601504"/>
                    <a:pt x="220504" y="601504"/>
                  </a:cubicBezTo>
                  <a:cubicBezTo>
                    <a:pt x="299561" y="601504"/>
                    <a:pt x="373856" y="556736"/>
                    <a:pt x="425291" y="472916"/>
                  </a:cubicBezTo>
                  <a:cubicBezTo>
                    <a:pt x="438626" y="545306"/>
                    <a:pt x="488156" y="576739"/>
                    <a:pt x="525304" y="576739"/>
                  </a:cubicBezTo>
                  <a:cubicBezTo>
                    <a:pt x="585311" y="576739"/>
                    <a:pt x="624364" y="537686"/>
                    <a:pt x="646271" y="485299"/>
                  </a:cubicBezTo>
                  <a:cubicBezTo>
                    <a:pt x="659606" y="537686"/>
                    <a:pt x="688181" y="576739"/>
                    <a:pt x="734854" y="576739"/>
                  </a:cubicBezTo>
                  <a:cubicBezTo>
                    <a:pt x="768191" y="576739"/>
                    <a:pt x="793909" y="559594"/>
                    <a:pt x="812959" y="532924"/>
                  </a:cubicBezTo>
                  <a:cubicBezTo>
                    <a:pt x="805339" y="716756"/>
                    <a:pt x="795814" y="832961"/>
                    <a:pt x="904399" y="810101"/>
                  </a:cubicBezTo>
                  <a:cubicBezTo>
                    <a:pt x="887254" y="757714"/>
                    <a:pt x="882491" y="663416"/>
                    <a:pt x="882491" y="577691"/>
                  </a:cubicBezTo>
                  <a:cubicBezTo>
                    <a:pt x="882491" y="344329"/>
                    <a:pt x="920591" y="267176"/>
                    <a:pt x="969169" y="267176"/>
                  </a:cubicBezTo>
                  <a:cubicBezTo>
                    <a:pt x="1004411" y="267176"/>
                    <a:pt x="1015841" y="311944"/>
                    <a:pt x="1015841" y="359569"/>
                  </a:cubicBezTo>
                  <a:cubicBezTo>
                    <a:pt x="1015841" y="385286"/>
                    <a:pt x="1012984" y="413861"/>
                    <a:pt x="1007269" y="440531"/>
                  </a:cubicBezTo>
                  <a:cubicBezTo>
                    <a:pt x="948214" y="477679"/>
                    <a:pt x="900589" y="507206"/>
                    <a:pt x="900589" y="545306"/>
                  </a:cubicBezTo>
                  <a:cubicBezTo>
                    <a:pt x="900589" y="574834"/>
                    <a:pt x="922496" y="577691"/>
                    <a:pt x="941546" y="577691"/>
                  </a:cubicBezTo>
                  <a:cubicBezTo>
                    <a:pt x="987266" y="577691"/>
                    <a:pt x="1041559" y="532924"/>
                    <a:pt x="1072039" y="449104"/>
                  </a:cubicBezTo>
                  <a:cubicBezTo>
                    <a:pt x="1098709" y="432911"/>
                    <a:pt x="1125379" y="414814"/>
                    <a:pt x="1150144" y="390049"/>
                  </a:cubicBezTo>
                  <a:cubicBezTo>
                    <a:pt x="1149191" y="398621"/>
                    <a:pt x="1149191" y="407194"/>
                    <a:pt x="1149191" y="415766"/>
                  </a:cubicBezTo>
                  <a:cubicBezTo>
                    <a:pt x="1149191" y="499586"/>
                    <a:pt x="1185386" y="550069"/>
                    <a:pt x="1244441" y="550069"/>
                  </a:cubicBezTo>
                  <a:cubicBezTo>
                    <a:pt x="1290161" y="550069"/>
                    <a:pt x="1324451" y="517684"/>
                    <a:pt x="1349216" y="469106"/>
                  </a:cubicBezTo>
                  <a:cubicBezTo>
                    <a:pt x="1351121" y="496729"/>
                    <a:pt x="1352074" y="523399"/>
                    <a:pt x="1352074" y="547211"/>
                  </a:cubicBezTo>
                  <a:cubicBezTo>
                    <a:pt x="1258729" y="590074"/>
                    <a:pt x="1155859" y="633889"/>
                    <a:pt x="1155859" y="754856"/>
                  </a:cubicBezTo>
                  <a:cubicBezTo>
                    <a:pt x="1155859" y="817721"/>
                    <a:pt x="1201579" y="864394"/>
                    <a:pt x="1259681" y="864394"/>
                  </a:cubicBezTo>
                  <a:cubicBezTo>
                    <a:pt x="1389221" y="864394"/>
                    <a:pt x="1418749" y="728186"/>
                    <a:pt x="1419701" y="569119"/>
                  </a:cubicBezTo>
                  <a:cubicBezTo>
                    <a:pt x="1461611" y="551021"/>
                    <a:pt x="1493044" y="536734"/>
                    <a:pt x="1529239" y="518636"/>
                  </a:cubicBezTo>
                  <a:cubicBezTo>
                    <a:pt x="1560671" y="557689"/>
                    <a:pt x="1602581" y="576739"/>
                    <a:pt x="1640681" y="576739"/>
                  </a:cubicBezTo>
                  <a:cubicBezTo>
                    <a:pt x="1714024" y="576739"/>
                    <a:pt x="1768316" y="537686"/>
                    <a:pt x="1813084" y="459581"/>
                  </a:cubicBezTo>
                  <a:cubicBezTo>
                    <a:pt x="1820704" y="519589"/>
                    <a:pt x="1835944" y="576739"/>
                    <a:pt x="1868329" y="576739"/>
                  </a:cubicBezTo>
                  <a:cubicBezTo>
                    <a:pt x="1926431" y="576739"/>
                    <a:pt x="1937861" y="273844"/>
                    <a:pt x="1980724" y="273844"/>
                  </a:cubicBezTo>
                  <a:cubicBezTo>
                    <a:pt x="2014061" y="273844"/>
                    <a:pt x="1986439" y="601504"/>
                    <a:pt x="2074069" y="601504"/>
                  </a:cubicBezTo>
                  <a:cubicBezTo>
                    <a:pt x="2148364" y="601504"/>
                    <a:pt x="2162651" y="312896"/>
                    <a:pt x="2198846" y="312896"/>
                  </a:cubicBezTo>
                  <a:cubicBezTo>
                    <a:pt x="2224564" y="312896"/>
                    <a:pt x="2226469" y="576739"/>
                    <a:pt x="2307432" y="576739"/>
                  </a:cubicBezTo>
                  <a:cubicBezTo>
                    <a:pt x="2347436" y="576739"/>
                    <a:pt x="2390299" y="529114"/>
                    <a:pt x="2412207" y="428149"/>
                  </a:cubicBezTo>
                  <a:cubicBezTo>
                    <a:pt x="2422684" y="494824"/>
                    <a:pt x="2456021" y="576739"/>
                    <a:pt x="2521744" y="576739"/>
                  </a:cubicBezTo>
                  <a:cubicBezTo>
                    <a:pt x="2559844" y="576739"/>
                    <a:pt x="2593182" y="537686"/>
                    <a:pt x="2618899" y="486251"/>
                  </a:cubicBezTo>
                  <a:cubicBezTo>
                    <a:pt x="2625566" y="539591"/>
                    <a:pt x="2640807" y="576739"/>
                    <a:pt x="2670334" y="576739"/>
                  </a:cubicBezTo>
                  <a:cubicBezTo>
                    <a:pt x="2746534" y="576739"/>
                    <a:pt x="2743676" y="274796"/>
                    <a:pt x="2803684" y="274796"/>
                  </a:cubicBezTo>
                  <a:cubicBezTo>
                    <a:pt x="2850357" y="274796"/>
                    <a:pt x="2836069" y="576739"/>
                    <a:pt x="2947511" y="576739"/>
                  </a:cubicBezTo>
                  <a:cubicBezTo>
                    <a:pt x="3000851" y="576739"/>
                    <a:pt x="3025616" y="531971"/>
                    <a:pt x="3040857" y="474821"/>
                  </a:cubicBezTo>
                  <a:cubicBezTo>
                    <a:pt x="3061811" y="558641"/>
                    <a:pt x="3094196" y="576739"/>
                    <a:pt x="3121819" y="576739"/>
                  </a:cubicBezTo>
                  <a:cubicBezTo>
                    <a:pt x="3138964" y="576739"/>
                    <a:pt x="3152299" y="571024"/>
                    <a:pt x="3169444" y="550069"/>
                  </a:cubicBezTo>
                  <a:cubicBezTo>
                    <a:pt x="3085624" y="511969"/>
                    <a:pt x="3092291" y="375761"/>
                    <a:pt x="3092291" y="287179"/>
                  </a:cubicBezTo>
                  <a:close/>
                  <a:moveTo>
                    <a:pt x="1267301" y="806291"/>
                  </a:moveTo>
                  <a:cubicBezTo>
                    <a:pt x="1240631" y="806291"/>
                    <a:pt x="1226344" y="780574"/>
                    <a:pt x="1226344" y="751999"/>
                  </a:cubicBezTo>
                  <a:cubicBezTo>
                    <a:pt x="1226344" y="674846"/>
                    <a:pt x="1283494" y="632936"/>
                    <a:pt x="1353026" y="597694"/>
                  </a:cubicBezTo>
                  <a:cubicBezTo>
                    <a:pt x="1349216" y="768191"/>
                    <a:pt x="1310164" y="806291"/>
                    <a:pt x="1267301" y="806291"/>
                  </a:cubicBezTo>
                  <a:close/>
                  <a:moveTo>
                    <a:pt x="1614964" y="257651"/>
                  </a:moveTo>
                  <a:cubicBezTo>
                    <a:pt x="1640681" y="257651"/>
                    <a:pt x="1655921" y="281464"/>
                    <a:pt x="1653064" y="315754"/>
                  </a:cubicBezTo>
                  <a:cubicBezTo>
                    <a:pt x="1650206" y="355759"/>
                    <a:pt x="1620679" y="402431"/>
                    <a:pt x="1569244" y="438626"/>
                  </a:cubicBezTo>
                  <a:cubicBezTo>
                    <a:pt x="1543526" y="362426"/>
                    <a:pt x="1563529" y="257651"/>
                    <a:pt x="1614964" y="257651"/>
                  </a:cubicBezTo>
                  <a:close/>
                </a:path>
              </a:pathLst>
            </a:custGeom>
            <a:solidFill>
              <a:srgbClr val="0072AF"/>
            </a:solidFill>
            <a:ln w="9525" cap="flat">
              <a:noFill/>
              <a:prstDash val="solid"/>
              <a:miter/>
            </a:ln>
          </p:spPr>
          <p:txBody>
            <a:bodyPr lIns="73152" tIns="36576" rIns="73152" bIns="36576" rtlCol="0" anchor="ctr"/>
            <a:lstStyle/>
            <a:p>
              <a:endParaRPr lang="de-DE"/>
            </a:p>
          </p:txBody>
        </p:sp>
        <p:sp>
          <p:nvSpPr>
            <p:cNvPr id="10" name="Freeform: Shape 9">
              <a:extLst>
                <a:ext uri="{FF2B5EF4-FFF2-40B4-BE49-F238E27FC236}">
                  <a16:creationId xmlns:a16="http://schemas.microsoft.com/office/drawing/2014/main" id="{217CBF3A-5C0A-4C4E-9FD3-E028E791FE81}"/>
                </a:ext>
              </a:extLst>
            </p:cNvPr>
            <p:cNvSpPr/>
            <p:nvPr/>
          </p:nvSpPr>
          <p:spPr>
            <a:xfrm>
              <a:off x="10915493" y="643771"/>
              <a:ext cx="54409" cy="59850"/>
            </a:xfrm>
            <a:custGeom>
              <a:avLst/>
              <a:gdLst>
                <a:gd name="connsiteX0" fmla="*/ 51942 w 95250"/>
                <a:gd name="connsiteY0" fmla="*/ 99569 h 104775"/>
                <a:gd name="connsiteX1" fmla="*/ 93853 w 95250"/>
                <a:gd name="connsiteY1" fmla="*/ 51944 h 104775"/>
                <a:gd name="connsiteX2" fmla="*/ 51942 w 95250"/>
                <a:gd name="connsiteY2" fmla="*/ 7176 h 104775"/>
                <a:gd name="connsiteX3" fmla="*/ 7175 w 95250"/>
                <a:gd name="connsiteY3" fmla="*/ 54801 h 104775"/>
                <a:gd name="connsiteX4" fmla="*/ 51942 w 95250"/>
                <a:gd name="connsiteY4" fmla="*/ 99569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250" h="104775">
                  <a:moveTo>
                    <a:pt x="51942" y="99569"/>
                  </a:moveTo>
                  <a:cubicBezTo>
                    <a:pt x="76707" y="98616"/>
                    <a:pt x="93853" y="77661"/>
                    <a:pt x="93853" y="51944"/>
                  </a:cubicBezTo>
                  <a:cubicBezTo>
                    <a:pt x="93853" y="26226"/>
                    <a:pt x="76707" y="6224"/>
                    <a:pt x="51942" y="7176"/>
                  </a:cubicBezTo>
                  <a:cubicBezTo>
                    <a:pt x="27178" y="8129"/>
                    <a:pt x="7175" y="29084"/>
                    <a:pt x="7175" y="54801"/>
                  </a:cubicBezTo>
                  <a:cubicBezTo>
                    <a:pt x="6222" y="80519"/>
                    <a:pt x="27178" y="100521"/>
                    <a:pt x="51942" y="99569"/>
                  </a:cubicBezTo>
                  <a:close/>
                </a:path>
              </a:pathLst>
            </a:custGeom>
            <a:solidFill>
              <a:srgbClr val="0072AF"/>
            </a:solidFill>
            <a:ln w="9525" cap="flat">
              <a:noFill/>
              <a:prstDash val="solid"/>
              <a:miter/>
            </a:ln>
          </p:spPr>
          <p:txBody>
            <a:bodyPr lIns="73152" tIns="36576" rIns="73152" bIns="36576" rtlCol="0" anchor="ctr"/>
            <a:lstStyle/>
            <a:p>
              <a:endParaRPr lang="de-DE"/>
            </a:p>
          </p:txBody>
        </p:sp>
        <p:sp>
          <p:nvSpPr>
            <p:cNvPr id="11" name="Freeform: Shape 10">
              <a:extLst>
                <a:ext uri="{FF2B5EF4-FFF2-40B4-BE49-F238E27FC236}">
                  <a16:creationId xmlns:a16="http://schemas.microsoft.com/office/drawing/2014/main" id="{0CD80AA6-A949-4FC4-8CD0-6E6D7300DF2C}"/>
                </a:ext>
              </a:extLst>
            </p:cNvPr>
            <p:cNvSpPr/>
            <p:nvPr/>
          </p:nvSpPr>
          <p:spPr>
            <a:xfrm>
              <a:off x="11270254" y="654106"/>
              <a:ext cx="54409" cy="54409"/>
            </a:xfrm>
            <a:custGeom>
              <a:avLst/>
              <a:gdLst>
                <a:gd name="connsiteX0" fmla="*/ 48101 w 95250"/>
                <a:gd name="connsiteY0" fmla="*/ 94808 h 95250"/>
                <a:gd name="connsiteX1" fmla="*/ 89059 w 95250"/>
                <a:gd name="connsiteY1" fmla="*/ 49088 h 95250"/>
                <a:gd name="connsiteX2" fmla="*/ 48101 w 95250"/>
                <a:gd name="connsiteY2" fmla="*/ 7178 h 95250"/>
                <a:gd name="connsiteX3" fmla="*/ 7144 w 95250"/>
                <a:gd name="connsiteY3" fmla="*/ 52898 h 95250"/>
                <a:gd name="connsiteX4" fmla="*/ 48101 w 95250"/>
                <a:gd name="connsiteY4" fmla="*/ 94808 h 95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250" h="95250">
                  <a:moveTo>
                    <a:pt x="48101" y="94808"/>
                  </a:moveTo>
                  <a:cubicBezTo>
                    <a:pt x="70961" y="93856"/>
                    <a:pt x="89059" y="73853"/>
                    <a:pt x="89059" y="49088"/>
                  </a:cubicBezTo>
                  <a:cubicBezTo>
                    <a:pt x="89059" y="25275"/>
                    <a:pt x="70961" y="6225"/>
                    <a:pt x="48101" y="7178"/>
                  </a:cubicBezTo>
                  <a:cubicBezTo>
                    <a:pt x="25241" y="8131"/>
                    <a:pt x="7144" y="28133"/>
                    <a:pt x="7144" y="52898"/>
                  </a:cubicBezTo>
                  <a:cubicBezTo>
                    <a:pt x="8096" y="76711"/>
                    <a:pt x="26194" y="95761"/>
                    <a:pt x="48101" y="94808"/>
                  </a:cubicBezTo>
                  <a:close/>
                </a:path>
              </a:pathLst>
            </a:custGeom>
            <a:solidFill>
              <a:srgbClr val="0072AF"/>
            </a:solidFill>
            <a:ln w="9525" cap="flat">
              <a:noFill/>
              <a:prstDash val="solid"/>
              <a:miter/>
            </a:ln>
          </p:spPr>
          <p:txBody>
            <a:bodyPr lIns="73152" tIns="36576" rIns="73152" bIns="36576" rtlCol="0" anchor="ctr"/>
            <a:lstStyle/>
            <a:p>
              <a:endParaRPr lang="de-DE"/>
            </a:p>
          </p:txBody>
        </p:sp>
        <p:sp>
          <p:nvSpPr>
            <p:cNvPr id="12" name="Freeform: Shape 11">
              <a:extLst>
                <a:ext uri="{FF2B5EF4-FFF2-40B4-BE49-F238E27FC236}">
                  <a16:creationId xmlns:a16="http://schemas.microsoft.com/office/drawing/2014/main" id="{E8743398-464F-49A4-8D54-C73C461670F9}"/>
                </a:ext>
              </a:extLst>
            </p:cNvPr>
            <p:cNvSpPr/>
            <p:nvPr/>
          </p:nvSpPr>
          <p:spPr>
            <a:xfrm>
              <a:off x="11384515" y="612775"/>
              <a:ext cx="397182" cy="331893"/>
            </a:xfrm>
            <a:custGeom>
              <a:avLst/>
              <a:gdLst>
                <a:gd name="connsiteX0" fmla="*/ 689134 w 695325"/>
                <a:gd name="connsiteY0" fmla="*/ 368141 h 581025"/>
                <a:gd name="connsiteX1" fmla="*/ 571024 w 695325"/>
                <a:gd name="connsiteY1" fmla="*/ 127159 h 581025"/>
                <a:gd name="connsiteX2" fmla="*/ 388144 w 695325"/>
                <a:gd name="connsiteY2" fmla="*/ 13811 h 581025"/>
                <a:gd name="connsiteX3" fmla="*/ 371951 w 695325"/>
                <a:gd name="connsiteY3" fmla="*/ 7144 h 581025"/>
                <a:gd name="connsiteX4" fmla="*/ 371951 w 695325"/>
                <a:gd name="connsiteY4" fmla="*/ 7144 h 581025"/>
                <a:gd name="connsiteX5" fmla="*/ 371951 w 695325"/>
                <a:gd name="connsiteY5" fmla="*/ 7144 h 581025"/>
                <a:gd name="connsiteX6" fmla="*/ 7144 w 695325"/>
                <a:gd name="connsiteY6" fmla="*/ 383381 h 581025"/>
                <a:gd name="connsiteX7" fmla="*/ 132874 w 695325"/>
                <a:gd name="connsiteY7" fmla="*/ 569119 h 581025"/>
                <a:gd name="connsiteX8" fmla="*/ 262414 w 695325"/>
                <a:gd name="connsiteY8" fmla="*/ 571976 h 581025"/>
                <a:gd name="connsiteX9" fmla="*/ 358616 w 695325"/>
                <a:gd name="connsiteY9" fmla="*/ 506254 h 581025"/>
                <a:gd name="connsiteX10" fmla="*/ 577692 w 695325"/>
                <a:gd name="connsiteY10" fmla="*/ 271939 h 581025"/>
                <a:gd name="connsiteX11" fmla="*/ 690086 w 695325"/>
                <a:gd name="connsiteY11" fmla="*/ 374809 h 581025"/>
                <a:gd name="connsiteX12" fmla="*/ 689134 w 695325"/>
                <a:gd name="connsiteY12" fmla="*/ 368141 h 581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5325" h="581025">
                  <a:moveTo>
                    <a:pt x="689134" y="368141"/>
                  </a:moveTo>
                  <a:cubicBezTo>
                    <a:pt x="687229" y="271939"/>
                    <a:pt x="641509" y="191929"/>
                    <a:pt x="571024" y="127159"/>
                  </a:cubicBezTo>
                  <a:cubicBezTo>
                    <a:pt x="517684" y="78581"/>
                    <a:pt x="453866" y="41434"/>
                    <a:pt x="388144" y="13811"/>
                  </a:cubicBezTo>
                  <a:cubicBezTo>
                    <a:pt x="382429" y="11906"/>
                    <a:pt x="377666" y="9049"/>
                    <a:pt x="371951" y="7144"/>
                  </a:cubicBezTo>
                  <a:lnTo>
                    <a:pt x="371951" y="7144"/>
                  </a:lnTo>
                  <a:cubicBezTo>
                    <a:pt x="371951" y="7144"/>
                    <a:pt x="371951" y="7144"/>
                    <a:pt x="371951" y="7144"/>
                  </a:cubicBezTo>
                  <a:cubicBezTo>
                    <a:pt x="290036" y="105251"/>
                    <a:pt x="7144" y="178594"/>
                    <a:pt x="7144" y="383381"/>
                  </a:cubicBezTo>
                  <a:cubicBezTo>
                    <a:pt x="7144" y="463391"/>
                    <a:pt x="57626" y="538639"/>
                    <a:pt x="132874" y="569119"/>
                  </a:cubicBezTo>
                  <a:cubicBezTo>
                    <a:pt x="175736" y="585311"/>
                    <a:pt x="219551" y="586264"/>
                    <a:pt x="262414" y="571976"/>
                  </a:cubicBezTo>
                  <a:cubicBezTo>
                    <a:pt x="300514" y="559594"/>
                    <a:pt x="332899" y="535781"/>
                    <a:pt x="358616" y="506254"/>
                  </a:cubicBezTo>
                  <a:cubicBezTo>
                    <a:pt x="441484" y="413861"/>
                    <a:pt x="475774" y="271939"/>
                    <a:pt x="577692" y="271939"/>
                  </a:cubicBezTo>
                  <a:cubicBezTo>
                    <a:pt x="671036" y="271939"/>
                    <a:pt x="683419" y="338614"/>
                    <a:pt x="690086" y="374809"/>
                  </a:cubicBezTo>
                  <a:cubicBezTo>
                    <a:pt x="689134" y="373856"/>
                    <a:pt x="689134" y="371951"/>
                    <a:pt x="689134" y="368141"/>
                  </a:cubicBezTo>
                  <a:close/>
                </a:path>
              </a:pathLst>
            </a:custGeom>
            <a:solidFill>
              <a:srgbClr val="0072AF"/>
            </a:solidFill>
            <a:ln w="9525" cap="flat">
              <a:noFill/>
              <a:prstDash val="solid"/>
              <a:miter/>
            </a:ln>
          </p:spPr>
          <p:txBody>
            <a:bodyPr lIns="73152" tIns="36576" rIns="73152" bIns="36576" rtlCol="0" anchor="ctr"/>
            <a:lstStyle/>
            <a:p>
              <a:endParaRPr lang="de-DE"/>
            </a:p>
          </p:txBody>
        </p:sp>
      </p:grpSp>
    </p:spTree>
    <p:extLst>
      <p:ext uri="{BB962C8B-B14F-4D97-AF65-F5344CB8AC3E}">
        <p14:creationId xmlns:p14="http://schemas.microsoft.com/office/powerpoint/2010/main" val="1317651671"/>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genda 1">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2EBDB0D-AC97-40F0-9DD9-F997B00816C8}"/>
              </a:ext>
              <a:ext uri="{C183D7F6-B498-43B3-948B-1728B52AA6E4}">
                <adec:decorative xmlns:adec="http://schemas.microsoft.com/office/drawing/2017/decorative" val="1"/>
              </a:ext>
            </a:extLst>
          </p:cNvPr>
          <p:cNvSpPr/>
          <p:nvPr userDrawn="1"/>
        </p:nvSpPr>
        <p:spPr>
          <a:xfrm>
            <a:off x="-1" y="0"/>
            <a:ext cx="4749299"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err="1"/>
          </a:p>
        </p:txBody>
      </p:sp>
      <p:sp>
        <p:nvSpPr>
          <p:cNvPr id="2" name="Title 1">
            <a:extLst>
              <a:ext uri="{FF2B5EF4-FFF2-40B4-BE49-F238E27FC236}">
                <a16:creationId xmlns:a16="http://schemas.microsoft.com/office/drawing/2014/main" id="{4774F36F-3194-40C1-BFCB-D2FC8CB290B2}"/>
              </a:ext>
            </a:extLst>
          </p:cNvPr>
          <p:cNvSpPr>
            <a:spLocks noGrp="1"/>
          </p:cNvSpPr>
          <p:nvPr>
            <p:ph type="title"/>
          </p:nvPr>
        </p:nvSpPr>
        <p:spPr>
          <a:xfrm>
            <a:off x="404813" y="388188"/>
            <a:ext cx="4323035" cy="2392740"/>
          </a:xfrm>
        </p:spPr>
        <p:txBody>
          <a:bodyPr/>
          <a:lstStyle>
            <a:lvl1pPr>
              <a:defRPr sz="4000">
                <a:solidFill>
                  <a:schemeClr val="bg1"/>
                </a:solidFill>
              </a:defRPr>
            </a:lvl1pPr>
          </a:lstStyle>
          <a:p>
            <a:r>
              <a:rPr lang="en-US"/>
              <a:t>Click to edit Master title style</a:t>
            </a:r>
          </a:p>
        </p:txBody>
      </p:sp>
      <p:sp>
        <p:nvSpPr>
          <p:cNvPr id="5" name="Oval 20">
            <a:extLst>
              <a:ext uri="{FF2B5EF4-FFF2-40B4-BE49-F238E27FC236}">
                <a16:creationId xmlns:a16="http://schemas.microsoft.com/office/drawing/2014/main" id="{0B27F5C5-C656-4F2F-9EEE-B93F6E79E727}"/>
              </a:ext>
              <a:ext uri="{C183D7F6-B498-43B3-948B-1728B52AA6E4}">
                <adec:decorative xmlns:adec="http://schemas.microsoft.com/office/drawing/2017/decorative" val="1"/>
              </a:ext>
            </a:extLst>
          </p:cNvPr>
          <p:cNvSpPr/>
          <p:nvPr userDrawn="1"/>
        </p:nvSpPr>
        <p:spPr>
          <a:xfrm>
            <a:off x="5327637" y="711496"/>
            <a:ext cx="1204015" cy="1137595"/>
          </a:xfrm>
          <a:custGeom>
            <a:avLst/>
            <a:gdLst>
              <a:gd name="connsiteX0" fmla="*/ 0 w 3314251"/>
              <a:gd name="connsiteY0" fmla="*/ 1564410 h 3128820"/>
              <a:gd name="connsiteX1" fmla="*/ 1657126 w 3314251"/>
              <a:gd name="connsiteY1" fmla="*/ 0 h 3128820"/>
              <a:gd name="connsiteX2" fmla="*/ 3314252 w 3314251"/>
              <a:gd name="connsiteY2" fmla="*/ 1564410 h 3128820"/>
              <a:gd name="connsiteX3" fmla="*/ 1657126 w 3314251"/>
              <a:gd name="connsiteY3" fmla="*/ 3128820 h 3128820"/>
              <a:gd name="connsiteX4" fmla="*/ 0 w 3314251"/>
              <a:gd name="connsiteY4" fmla="*/ 1564410 h 3128820"/>
              <a:gd name="connsiteX0" fmla="*/ 0 w 3314252"/>
              <a:gd name="connsiteY0" fmla="*/ 1564410 h 3128820"/>
              <a:gd name="connsiteX1" fmla="*/ 1657126 w 3314252"/>
              <a:gd name="connsiteY1" fmla="*/ 0 h 3128820"/>
              <a:gd name="connsiteX2" fmla="*/ 3314252 w 3314252"/>
              <a:gd name="connsiteY2" fmla="*/ 1564410 h 3128820"/>
              <a:gd name="connsiteX3" fmla="*/ 1657126 w 3314252"/>
              <a:gd name="connsiteY3" fmla="*/ 3128820 h 3128820"/>
              <a:gd name="connsiteX4" fmla="*/ 0 w 3314252"/>
              <a:gd name="connsiteY4" fmla="*/ 1564410 h 3128820"/>
              <a:gd name="connsiteX0" fmla="*/ 0 w 3314252"/>
              <a:gd name="connsiteY0" fmla="*/ 1565821 h 3130231"/>
              <a:gd name="connsiteX1" fmla="*/ 1657126 w 3314252"/>
              <a:gd name="connsiteY1" fmla="*/ 1411 h 3130231"/>
              <a:gd name="connsiteX2" fmla="*/ 3314252 w 3314252"/>
              <a:gd name="connsiteY2" fmla="*/ 1565821 h 3130231"/>
              <a:gd name="connsiteX3" fmla="*/ 1657126 w 3314252"/>
              <a:gd name="connsiteY3" fmla="*/ 3130231 h 3130231"/>
              <a:gd name="connsiteX4" fmla="*/ 0 w 3314252"/>
              <a:gd name="connsiteY4" fmla="*/ 1565821 h 3130231"/>
              <a:gd name="connsiteX0" fmla="*/ 0 w 3314252"/>
              <a:gd name="connsiteY0" fmla="*/ 1567937 h 3132347"/>
              <a:gd name="connsiteX1" fmla="*/ 1657126 w 3314252"/>
              <a:gd name="connsiteY1" fmla="*/ 3527 h 3132347"/>
              <a:gd name="connsiteX2" fmla="*/ 3314252 w 3314252"/>
              <a:gd name="connsiteY2" fmla="*/ 1567937 h 3132347"/>
              <a:gd name="connsiteX3" fmla="*/ 1657126 w 3314252"/>
              <a:gd name="connsiteY3" fmla="*/ 3132347 h 3132347"/>
              <a:gd name="connsiteX4" fmla="*/ 0 w 3314252"/>
              <a:gd name="connsiteY4" fmla="*/ 1567937 h 3132347"/>
              <a:gd name="connsiteX0" fmla="*/ 0 w 3314252"/>
              <a:gd name="connsiteY0" fmla="*/ 1564505 h 3128915"/>
              <a:gd name="connsiteX1" fmla="*/ 1657126 w 3314252"/>
              <a:gd name="connsiteY1" fmla="*/ 95 h 3128915"/>
              <a:gd name="connsiteX2" fmla="*/ 3314252 w 3314252"/>
              <a:gd name="connsiteY2" fmla="*/ 1564505 h 3128915"/>
              <a:gd name="connsiteX3" fmla="*/ 1657126 w 3314252"/>
              <a:gd name="connsiteY3" fmla="*/ 3128915 h 3128915"/>
              <a:gd name="connsiteX4" fmla="*/ 0 w 3314252"/>
              <a:gd name="connsiteY4" fmla="*/ 1564505 h 3128915"/>
              <a:gd name="connsiteX0" fmla="*/ 0 w 3314252"/>
              <a:gd name="connsiteY0" fmla="*/ 1565503 h 3129913"/>
              <a:gd name="connsiteX1" fmla="*/ 1657126 w 3314252"/>
              <a:gd name="connsiteY1" fmla="*/ 1093 h 3129913"/>
              <a:gd name="connsiteX2" fmla="*/ 3314252 w 3314252"/>
              <a:gd name="connsiteY2" fmla="*/ 1565503 h 3129913"/>
              <a:gd name="connsiteX3" fmla="*/ 1657126 w 3314252"/>
              <a:gd name="connsiteY3" fmla="*/ 3129913 h 3129913"/>
              <a:gd name="connsiteX4" fmla="*/ 0 w 3314252"/>
              <a:gd name="connsiteY4" fmla="*/ 1565503 h 3129913"/>
              <a:gd name="connsiteX0" fmla="*/ 0 w 3314252"/>
              <a:gd name="connsiteY0" fmla="*/ 1564410 h 3128820"/>
              <a:gd name="connsiteX1" fmla="*/ 1657126 w 3314252"/>
              <a:gd name="connsiteY1" fmla="*/ 0 h 3128820"/>
              <a:gd name="connsiteX2" fmla="*/ 3314252 w 3314252"/>
              <a:gd name="connsiteY2" fmla="*/ 1564410 h 3128820"/>
              <a:gd name="connsiteX3" fmla="*/ 1657126 w 3314252"/>
              <a:gd name="connsiteY3" fmla="*/ 3128820 h 3128820"/>
              <a:gd name="connsiteX4" fmla="*/ 0 w 3314252"/>
              <a:gd name="connsiteY4" fmla="*/ 1564410 h 3128820"/>
              <a:gd name="connsiteX0" fmla="*/ 0 w 3314252"/>
              <a:gd name="connsiteY0" fmla="*/ 1564433 h 3128843"/>
              <a:gd name="connsiteX1" fmla="*/ 1657126 w 3314252"/>
              <a:gd name="connsiteY1" fmla="*/ 23 h 3128843"/>
              <a:gd name="connsiteX2" fmla="*/ 3314252 w 3314252"/>
              <a:gd name="connsiteY2" fmla="*/ 1564433 h 3128843"/>
              <a:gd name="connsiteX3" fmla="*/ 1657126 w 3314252"/>
              <a:gd name="connsiteY3" fmla="*/ 3128843 h 3128843"/>
              <a:gd name="connsiteX4" fmla="*/ 0 w 3314252"/>
              <a:gd name="connsiteY4" fmla="*/ 1564433 h 3128843"/>
              <a:gd name="connsiteX0" fmla="*/ 0 w 3314252"/>
              <a:gd name="connsiteY0" fmla="*/ 1564433 h 3129053"/>
              <a:gd name="connsiteX1" fmla="*/ 1657126 w 3314252"/>
              <a:gd name="connsiteY1" fmla="*/ 23 h 3129053"/>
              <a:gd name="connsiteX2" fmla="*/ 3314252 w 3314252"/>
              <a:gd name="connsiteY2" fmla="*/ 1564433 h 3129053"/>
              <a:gd name="connsiteX3" fmla="*/ 1657126 w 3314252"/>
              <a:gd name="connsiteY3" fmla="*/ 3128843 h 3129053"/>
              <a:gd name="connsiteX4" fmla="*/ 0 w 3314252"/>
              <a:gd name="connsiteY4" fmla="*/ 1564433 h 3129053"/>
              <a:gd name="connsiteX0" fmla="*/ 0 w 3314252"/>
              <a:gd name="connsiteY0" fmla="*/ 1564433 h 3131880"/>
              <a:gd name="connsiteX1" fmla="*/ 1657126 w 3314252"/>
              <a:gd name="connsiteY1" fmla="*/ 23 h 3131880"/>
              <a:gd name="connsiteX2" fmla="*/ 3314252 w 3314252"/>
              <a:gd name="connsiteY2" fmla="*/ 1564433 h 3131880"/>
              <a:gd name="connsiteX3" fmla="*/ 1657126 w 3314252"/>
              <a:gd name="connsiteY3" fmla="*/ 3128843 h 3131880"/>
              <a:gd name="connsiteX4" fmla="*/ 0 w 3314252"/>
              <a:gd name="connsiteY4" fmla="*/ 1564433 h 3131880"/>
              <a:gd name="connsiteX0" fmla="*/ 0 w 3314252"/>
              <a:gd name="connsiteY0" fmla="*/ 1564433 h 3131423"/>
              <a:gd name="connsiteX1" fmla="*/ 1657126 w 3314252"/>
              <a:gd name="connsiteY1" fmla="*/ 23 h 3131423"/>
              <a:gd name="connsiteX2" fmla="*/ 3314252 w 3314252"/>
              <a:gd name="connsiteY2" fmla="*/ 1564433 h 3131423"/>
              <a:gd name="connsiteX3" fmla="*/ 1657126 w 3314252"/>
              <a:gd name="connsiteY3" fmla="*/ 3128843 h 3131423"/>
              <a:gd name="connsiteX4" fmla="*/ 0 w 3314252"/>
              <a:gd name="connsiteY4" fmla="*/ 1564433 h 31314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14252" h="3131423">
                <a:moveTo>
                  <a:pt x="0" y="1564433"/>
                </a:moveTo>
                <a:cubicBezTo>
                  <a:pt x="0" y="700433"/>
                  <a:pt x="775256" y="19074"/>
                  <a:pt x="1657126" y="23"/>
                </a:cubicBezTo>
                <a:cubicBezTo>
                  <a:pt x="2639009" y="-4740"/>
                  <a:pt x="3314252" y="700433"/>
                  <a:pt x="3314252" y="1564433"/>
                </a:cubicBezTo>
                <a:cubicBezTo>
                  <a:pt x="3314252" y="2428433"/>
                  <a:pt x="2367543" y="3071694"/>
                  <a:pt x="1657126" y="3128843"/>
                </a:cubicBezTo>
                <a:cubicBezTo>
                  <a:pt x="665721" y="3181230"/>
                  <a:pt x="0" y="2428433"/>
                  <a:pt x="0" y="1564433"/>
                </a:cubicBezTo>
                <a:close/>
              </a:path>
            </a:pathLst>
          </a:custGeom>
          <a:solidFill>
            <a:srgbClr val="811B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2" name="Text Placeholder 4">
            <a:extLst>
              <a:ext uri="{FF2B5EF4-FFF2-40B4-BE49-F238E27FC236}">
                <a16:creationId xmlns:a16="http://schemas.microsoft.com/office/drawing/2014/main" id="{6C41C771-7ED2-45AF-884F-E0E275C6B347}"/>
              </a:ext>
            </a:extLst>
          </p:cNvPr>
          <p:cNvSpPr>
            <a:spLocks noGrp="1"/>
          </p:cNvSpPr>
          <p:nvPr>
            <p:ph type="body" sz="quarter" idx="35" hasCustomPrompt="1"/>
          </p:nvPr>
        </p:nvSpPr>
        <p:spPr>
          <a:xfrm>
            <a:off x="5498013" y="1040484"/>
            <a:ext cx="863263" cy="482705"/>
          </a:xfrm>
          <a:prstGeom prst="rect">
            <a:avLst/>
          </a:prstGeom>
          <a:noFill/>
        </p:spPr>
        <p:txBody>
          <a:bodyPr wrap="none" anchor="ctr">
            <a:noAutofit/>
          </a:bodyPr>
          <a:lstStyle>
            <a:lvl1pPr algn="ctr">
              <a:defRPr sz="3600" b="0">
                <a:solidFill>
                  <a:schemeClr val="bg1"/>
                </a:solidFill>
              </a:defRPr>
            </a:lvl1pPr>
            <a:lvl2pPr>
              <a:defRPr sz="1400"/>
            </a:lvl2pPr>
            <a:lvl3pPr>
              <a:defRPr sz="1200"/>
            </a:lvl3pPr>
            <a:lvl4pPr>
              <a:defRPr sz="1100"/>
            </a:lvl4pPr>
            <a:lvl5pPr>
              <a:defRPr sz="1100"/>
            </a:lvl5pPr>
          </a:lstStyle>
          <a:p>
            <a:pPr lvl="0"/>
            <a:r>
              <a:rPr lang="en-US"/>
              <a:t>Nº</a:t>
            </a:r>
          </a:p>
        </p:txBody>
      </p:sp>
      <p:sp>
        <p:nvSpPr>
          <p:cNvPr id="6" name="Text Placeholder 4">
            <a:extLst>
              <a:ext uri="{FF2B5EF4-FFF2-40B4-BE49-F238E27FC236}">
                <a16:creationId xmlns:a16="http://schemas.microsoft.com/office/drawing/2014/main" id="{6A82ADF8-12C7-4D27-8457-7F3D1C93EB46}"/>
              </a:ext>
            </a:extLst>
          </p:cNvPr>
          <p:cNvSpPr>
            <a:spLocks noGrp="1"/>
          </p:cNvSpPr>
          <p:nvPr>
            <p:ph type="body" sz="quarter" idx="29" hasCustomPrompt="1"/>
          </p:nvPr>
        </p:nvSpPr>
        <p:spPr>
          <a:xfrm>
            <a:off x="6787432" y="518014"/>
            <a:ext cx="4020458" cy="412363"/>
          </a:xfrm>
          <a:prstGeom prst="rect">
            <a:avLst/>
          </a:prstGeom>
          <a:noFill/>
        </p:spPr>
        <p:txBody>
          <a:bodyPr anchor="ctr">
            <a:noAutofit/>
          </a:bodyPr>
          <a:lstStyle>
            <a:lvl1pPr algn="l">
              <a:defRPr sz="1600" b="0">
                <a:solidFill>
                  <a:srgbClr val="0070AD"/>
                </a:solidFill>
                <a:latin typeface="+mj-lt"/>
              </a:defRPr>
            </a:lvl1pPr>
            <a:lvl2pPr>
              <a:defRPr sz="1400"/>
            </a:lvl2pPr>
            <a:lvl3pPr>
              <a:defRPr sz="1200"/>
            </a:lvl3pPr>
            <a:lvl4pPr>
              <a:defRPr sz="1100"/>
            </a:lvl4pPr>
            <a:lvl5pPr>
              <a:defRPr sz="1100"/>
            </a:lvl5pPr>
          </a:lstStyle>
          <a:p>
            <a:pPr lvl="0"/>
            <a:r>
              <a:rPr lang="en-US"/>
              <a:t>Click to insert title</a:t>
            </a:r>
          </a:p>
        </p:txBody>
      </p:sp>
      <p:sp>
        <p:nvSpPr>
          <p:cNvPr id="7" name="Text Placeholder 7">
            <a:extLst>
              <a:ext uri="{FF2B5EF4-FFF2-40B4-BE49-F238E27FC236}">
                <a16:creationId xmlns:a16="http://schemas.microsoft.com/office/drawing/2014/main" id="{E18CF815-87D3-425A-8169-07DAC5996151}"/>
              </a:ext>
            </a:extLst>
          </p:cNvPr>
          <p:cNvSpPr>
            <a:spLocks noGrp="1"/>
          </p:cNvSpPr>
          <p:nvPr>
            <p:ph type="body" sz="quarter" idx="30" hasCustomPrompt="1"/>
          </p:nvPr>
        </p:nvSpPr>
        <p:spPr>
          <a:xfrm>
            <a:off x="6787433" y="936969"/>
            <a:ext cx="4020458" cy="1177616"/>
          </a:xfrm>
          <a:prstGeom prst="rect">
            <a:avLst/>
          </a:prstGeom>
        </p:spPr>
        <p:txBody>
          <a:bodyPr>
            <a:noAutofit/>
          </a:bodyPr>
          <a:lstStyle>
            <a:lvl1pPr>
              <a:lnSpc>
                <a:spcPct val="100000"/>
              </a:lnSpc>
              <a:defRPr sz="1200"/>
            </a:lvl1pPr>
            <a:lvl2pPr>
              <a:lnSpc>
                <a:spcPct val="100000"/>
              </a:lnSpc>
              <a:defRPr sz="1200"/>
            </a:lvl2pPr>
            <a:lvl3pPr>
              <a:lnSpc>
                <a:spcPct val="100000"/>
              </a:lnSpc>
              <a:defRPr sz="1200"/>
            </a:lvl3pPr>
            <a:lvl4pPr>
              <a:lnSpc>
                <a:spcPct val="100000"/>
              </a:lnSpc>
              <a:defRPr sz="1200"/>
            </a:lvl4pPr>
            <a:lvl5pPr>
              <a:lnSpc>
                <a:spcPct val="100000"/>
              </a:lnSpc>
              <a:defRPr sz="1200"/>
            </a:lvl5pPr>
          </a:lstStyle>
          <a:p>
            <a:pPr lvl="1"/>
            <a:r>
              <a:rPr lang="en-US"/>
              <a:t>Second level</a:t>
            </a:r>
          </a:p>
          <a:p>
            <a:pPr lvl="2"/>
            <a:r>
              <a:rPr lang="en-US"/>
              <a:t>Third level</a:t>
            </a:r>
          </a:p>
          <a:p>
            <a:pPr lvl="3"/>
            <a:r>
              <a:rPr lang="en-US"/>
              <a:t>Fourth level</a:t>
            </a:r>
          </a:p>
        </p:txBody>
      </p:sp>
      <p:sp>
        <p:nvSpPr>
          <p:cNvPr id="4" name="Oval 20">
            <a:extLst>
              <a:ext uri="{FF2B5EF4-FFF2-40B4-BE49-F238E27FC236}">
                <a16:creationId xmlns:a16="http://schemas.microsoft.com/office/drawing/2014/main" id="{71209714-A86B-492A-AC18-2DBD1D17EB98}"/>
              </a:ext>
              <a:ext uri="{C183D7F6-B498-43B3-948B-1728B52AA6E4}">
                <adec:decorative xmlns:adec="http://schemas.microsoft.com/office/drawing/2017/decorative" val="1"/>
              </a:ext>
            </a:extLst>
          </p:cNvPr>
          <p:cNvSpPr/>
          <p:nvPr userDrawn="1"/>
        </p:nvSpPr>
        <p:spPr>
          <a:xfrm>
            <a:off x="5327637" y="2656077"/>
            <a:ext cx="1204015" cy="1137595"/>
          </a:xfrm>
          <a:custGeom>
            <a:avLst/>
            <a:gdLst>
              <a:gd name="connsiteX0" fmla="*/ 0 w 3314251"/>
              <a:gd name="connsiteY0" fmla="*/ 1564410 h 3128820"/>
              <a:gd name="connsiteX1" fmla="*/ 1657126 w 3314251"/>
              <a:gd name="connsiteY1" fmla="*/ 0 h 3128820"/>
              <a:gd name="connsiteX2" fmla="*/ 3314252 w 3314251"/>
              <a:gd name="connsiteY2" fmla="*/ 1564410 h 3128820"/>
              <a:gd name="connsiteX3" fmla="*/ 1657126 w 3314251"/>
              <a:gd name="connsiteY3" fmla="*/ 3128820 h 3128820"/>
              <a:gd name="connsiteX4" fmla="*/ 0 w 3314251"/>
              <a:gd name="connsiteY4" fmla="*/ 1564410 h 3128820"/>
              <a:gd name="connsiteX0" fmla="*/ 0 w 3314252"/>
              <a:gd name="connsiteY0" fmla="*/ 1564410 h 3128820"/>
              <a:gd name="connsiteX1" fmla="*/ 1657126 w 3314252"/>
              <a:gd name="connsiteY1" fmla="*/ 0 h 3128820"/>
              <a:gd name="connsiteX2" fmla="*/ 3314252 w 3314252"/>
              <a:gd name="connsiteY2" fmla="*/ 1564410 h 3128820"/>
              <a:gd name="connsiteX3" fmla="*/ 1657126 w 3314252"/>
              <a:gd name="connsiteY3" fmla="*/ 3128820 h 3128820"/>
              <a:gd name="connsiteX4" fmla="*/ 0 w 3314252"/>
              <a:gd name="connsiteY4" fmla="*/ 1564410 h 3128820"/>
              <a:gd name="connsiteX0" fmla="*/ 0 w 3314252"/>
              <a:gd name="connsiteY0" fmla="*/ 1565821 h 3130231"/>
              <a:gd name="connsiteX1" fmla="*/ 1657126 w 3314252"/>
              <a:gd name="connsiteY1" fmla="*/ 1411 h 3130231"/>
              <a:gd name="connsiteX2" fmla="*/ 3314252 w 3314252"/>
              <a:gd name="connsiteY2" fmla="*/ 1565821 h 3130231"/>
              <a:gd name="connsiteX3" fmla="*/ 1657126 w 3314252"/>
              <a:gd name="connsiteY3" fmla="*/ 3130231 h 3130231"/>
              <a:gd name="connsiteX4" fmla="*/ 0 w 3314252"/>
              <a:gd name="connsiteY4" fmla="*/ 1565821 h 3130231"/>
              <a:gd name="connsiteX0" fmla="*/ 0 w 3314252"/>
              <a:gd name="connsiteY0" fmla="*/ 1567937 h 3132347"/>
              <a:gd name="connsiteX1" fmla="*/ 1657126 w 3314252"/>
              <a:gd name="connsiteY1" fmla="*/ 3527 h 3132347"/>
              <a:gd name="connsiteX2" fmla="*/ 3314252 w 3314252"/>
              <a:gd name="connsiteY2" fmla="*/ 1567937 h 3132347"/>
              <a:gd name="connsiteX3" fmla="*/ 1657126 w 3314252"/>
              <a:gd name="connsiteY3" fmla="*/ 3132347 h 3132347"/>
              <a:gd name="connsiteX4" fmla="*/ 0 w 3314252"/>
              <a:gd name="connsiteY4" fmla="*/ 1567937 h 3132347"/>
              <a:gd name="connsiteX0" fmla="*/ 0 w 3314252"/>
              <a:gd name="connsiteY0" fmla="*/ 1564505 h 3128915"/>
              <a:gd name="connsiteX1" fmla="*/ 1657126 w 3314252"/>
              <a:gd name="connsiteY1" fmla="*/ 95 h 3128915"/>
              <a:gd name="connsiteX2" fmla="*/ 3314252 w 3314252"/>
              <a:gd name="connsiteY2" fmla="*/ 1564505 h 3128915"/>
              <a:gd name="connsiteX3" fmla="*/ 1657126 w 3314252"/>
              <a:gd name="connsiteY3" fmla="*/ 3128915 h 3128915"/>
              <a:gd name="connsiteX4" fmla="*/ 0 w 3314252"/>
              <a:gd name="connsiteY4" fmla="*/ 1564505 h 3128915"/>
              <a:gd name="connsiteX0" fmla="*/ 0 w 3314252"/>
              <a:gd name="connsiteY0" fmla="*/ 1565503 h 3129913"/>
              <a:gd name="connsiteX1" fmla="*/ 1657126 w 3314252"/>
              <a:gd name="connsiteY1" fmla="*/ 1093 h 3129913"/>
              <a:gd name="connsiteX2" fmla="*/ 3314252 w 3314252"/>
              <a:gd name="connsiteY2" fmla="*/ 1565503 h 3129913"/>
              <a:gd name="connsiteX3" fmla="*/ 1657126 w 3314252"/>
              <a:gd name="connsiteY3" fmla="*/ 3129913 h 3129913"/>
              <a:gd name="connsiteX4" fmla="*/ 0 w 3314252"/>
              <a:gd name="connsiteY4" fmla="*/ 1565503 h 3129913"/>
              <a:gd name="connsiteX0" fmla="*/ 0 w 3314252"/>
              <a:gd name="connsiteY0" fmla="*/ 1564410 h 3128820"/>
              <a:gd name="connsiteX1" fmla="*/ 1657126 w 3314252"/>
              <a:gd name="connsiteY1" fmla="*/ 0 h 3128820"/>
              <a:gd name="connsiteX2" fmla="*/ 3314252 w 3314252"/>
              <a:gd name="connsiteY2" fmla="*/ 1564410 h 3128820"/>
              <a:gd name="connsiteX3" fmla="*/ 1657126 w 3314252"/>
              <a:gd name="connsiteY3" fmla="*/ 3128820 h 3128820"/>
              <a:gd name="connsiteX4" fmla="*/ 0 w 3314252"/>
              <a:gd name="connsiteY4" fmla="*/ 1564410 h 3128820"/>
              <a:gd name="connsiteX0" fmla="*/ 0 w 3314252"/>
              <a:gd name="connsiteY0" fmla="*/ 1564433 h 3128843"/>
              <a:gd name="connsiteX1" fmla="*/ 1657126 w 3314252"/>
              <a:gd name="connsiteY1" fmla="*/ 23 h 3128843"/>
              <a:gd name="connsiteX2" fmla="*/ 3314252 w 3314252"/>
              <a:gd name="connsiteY2" fmla="*/ 1564433 h 3128843"/>
              <a:gd name="connsiteX3" fmla="*/ 1657126 w 3314252"/>
              <a:gd name="connsiteY3" fmla="*/ 3128843 h 3128843"/>
              <a:gd name="connsiteX4" fmla="*/ 0 w 3314252"/>
              <a:gd name="connsiteY4" fmla="*/ 1564433 h 3128843"/>
              <a:gd name="connsiteX0" fmla="*/ 0 w 3314252"/>
              <a:gd name="connsiteY0" fmla="*/ 1564433 h 3129053"/>
              <a:gd name="connsiteX1" fmla="*/ 1657126 w 3314252"/>
              <a:gd name="connsiteY1" fmla="*/ 23 h 3129053"/>
              <a:gd name="connsiteX2" fmla="*/ 3314252 w 3314252"/>
              <a:gd name="connsiteY2" fmla="*/ 1564433 h 3129053"/>
              <a:gd name="connsiteX3" fmla="*/ 1657126 w 3314252"/>
              <a:gd name="connsiteY3" fmla="*/ 3128843 h 3129053"/>
              <a:gd name="connsiteX4" fmla="*/ 0 w 3314252"/>
              <a:gd name="connsiteY4" fmla="*/ 1564433 h 3129053"/>
              <a:gd name="connsiteX0" fmla="*/ 0 w 3314252"/>
              <a:gd name="connsiteY0" fmla="*/ 1564433 h 3131880"/>
              <a:gd name="connsiteX1" fmla="*/ 1657126 w 3314252"/>
              <a:gd name="connsiteY1" fmla="*/ 23 h 3131880"/>
              <a:gd name="connsiteX2" fmla="*/ 3314252 w 3314252"/>
              <a:gd name="connsiteY2" fmla="*/ 1564433 h 3131880"/>
              <a:gd name="connsiteX3" fmla="*/ 1657126 w 3314252"/>
              <a:gd name="connsiteY3" fmla="*/ 3128843 h 3131880"/>
              <a:gd name="connsiteX4" fmla="*/ 0 w 3314252"/>
              <a:gd name="connsiteY4" fmla="*/ 1564433 h 3131880"/>
              <a:gd name="connsiteX0" fmla="*/ 0 w 3314252"/>
              <a:gd name="connsiteY0" fmla="*/ 1564433 h 3131423"/>
              <a:gd name="connsiteX1" fmla="*/ 1657126 w 3314252"/>
              <a:gd name="connsiteY1" fmla="*/ 23 h 3131423"/>
              <a:gd name="connsiteX2" fmla="*/ 3314252 w 3314252"/>
              <a:gd name="connsiteY2" fmla="*/ 1564433 h 3131423"/>
              <a:gd name="connsiteX3" fmla="*/ 1657126 w 3314252"/>
              <a:gd name="connsiteY3" fmla="*/ 3128843 h 3131423"/>
              <a:gd name="connsiteX4" fmla="*/ 0 w 3314252"/>
              <a:gd name="connsiteY4" fmla="*/ 1564433 h 31314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14252" h="3131423">
                <a:moveTo>
                  <a:pt x="0" y="1564433"/>
                </a:moveTo>
                <a:cubicBezTo>
                  <a:pt x="0" y="700433"/>
                  <a:pt x="775256" y="19074"/>
                  <a:pt x="1657126" y="23"/>
                </a:cubicBezTo>
                <a:cubicBezTo>
                  <a:pt x="2639009" y="-4740"/>
                  <a:pt x="3314252" y="700433"/>
                  <a:pt x="3314252" y="1564433"/>
                </a:cubicBezTo>
                <a:cubicBezTo>
                  <a:pt x="3314252" y="2428433"/>
                  <a:pt x="2367543" y="3071694"/>
                  <a:pt x="1657126" y="3128843"/>
                </a:cubicBezTo>
                <a:cubicBezTo>
                  <a:pt x="665721" y="3181230"/>
                  <a:pt x="0" y="2428433"/>
                  <a:pt x="0" y="1564433"/>
                </a:cubicBezTo>
                <a:close/>
              </a:path>
            </a:pathLst>
          </a:custGeom>
          <a:solidFill>
            <a:srgbClr val="590A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3" name="Text Placeholder 4">
            <a:extLst>
              <a:ext uri="{FF2B5EF4-FFF2-40B4-BE49-F238E27FC236}">
                <a16:creationId xmlns:a16="http://schemas.microsoft.com/office/drawing/2014/main" id="{1CDF667B-1AA2-4981-B115-B40754E318E4}"/>
              </a:ext>
            </a:extLst>
          </p:cNvPr>
          <p:cNvSpPr>
            <a:spLocks noGrp="1"/>
          </p:cNvSpPr>
          <p:nvPr>
            <p:ph type="body" sz="quarter" idx="36" hasCustomPrompt="1"/>
          </p:nvPr>
        </p:nvSpPr>
        <p:spPr>
          <a:xfrm>
            <a:off x="5498013" y="2996221"/>
            <a:ext cx="863263" cy="482705"/>
          </a:xfrm>
          <a:prstGeom prst="rect">
            <a:avLst/>
          </a:prstGeom>
          <a:noFill/>
        </p:spPr>
        <p:txBody>
          <a:bodyPr wrap="none" anchor="ctr">
            <a:noAutofit/>
          </a:bodyPr>
          <a:lstStyle>
            <a:lvl1pPr algn="ctr">
              <a:defRPr sz="3600" b="0">
                <a:solidFill>
                  <a:schemeClr val="bg1"/>
                </a:solidFill>
              </a:defRPr>
            </a:lvl1pPr>
            <a:lvl2pPr>
              <a:defRPr sz="1400"/>
            </a:lvl2pPr>
            <a:lvl3pPr>
              <a:defRPr sz="1200"/>
            </a:lvl3pPr>
            <a:lvl4pPr>
              <a:defRPr sz="1100"/>
            </a:lvl4pPr>
            <a:lvl5pPr>
              <a:defRPr sz="1100"/>
            </a:lvl5pPr>
          </a:lstStyle>
          <a:p>
            <a:pPr lvl="0"/>
            <a:r>
              <a:rPr lang="en-US"/>
              <a:t>Nº</a:t>
            </a:r>
          </a:p>
        </p:txBody>
      </p:sp>
      <p:sp>
        <p:nvSpPr>
          <p:cNvPr id="10" name="Text Placeholder 4">
            <a:extLst>
              <a:ext uri="{FF2B5EF4-FFF2-40B4-BE49-F238E27FC236}">
                <a16:creationId xmlns:a16="http://schemas.microsoft.com/office/drawing/2014/main" id="{949B542E-285C-4837-B671-696E4DC001E9}"/>
              </a:ext>
            </a:extLst>
          </p:cNvPr>
          <p:cNvSpPr>
            <a:spLocks noGrp="1"/>
          </p:cNvSpPr>
          <p:nvPr>
            <p:ph type="body" sz="quarter" idx="33" hasCustomPrompt="1"/>
          </p:nvPr>
        </p:nvSpPr>
        <p:spPr>
          <a:xfrm>
            <a:off x="6787432" y="2563381"/>
            <a:ext cx="4020458" cy="412363"/>
          </a:xfrm>
          <a:prstGeom prst="rect">
            <a:avLst/>
          </a:prstGeom>
          <a:noFill/>
        </p:spPr>
        <p:txBody>
          <a:bodyPr anchor="ctr">
            <a:noAutofit/>
          </a:bodyPr>
          <a:lstStyle>
            <a:lvl1pPr algn="l">
              <a:defRPr sz="1600" b="0">
                <a:solidFill>
                  <a:srgbClr val="0070AD"/>
                </a:solidFill>
                <a:latin typeface="+mj-lt"/>
              </a:defRPr>
            </a:lvl1pPr>
            <a:lvl2pPr>
              <a:defRPr sz="1400"/>
            </a:lvl2pPr>
            <a:lvl3pPr>
              <a:defRPr sz="1200"/>
            </a:lvl3pPr>
            <a:lvl4pPr>
              <a:defRPr sz="1100"/>
            </a:lvl4pPr>
            <a:lvl5pPr>
              <a:defRPr sz="1100"/>
            </a:lvl5pPr>
          </a:lstStyle>
          <a:p>
            <a:pPr lvl="0"/>
            <a:r>
              <a:rPr lang="en-US"/>
              <a:t>Click to insert title</a:t>
            </a:r>
          </a:p>
        </p:txBody>
      </p:sp>
      <p:sp>
        <p:nvSpPr>
          <p:cNvPr id="11" name="Text Placeholder 7">
            <a:extLst>
              <a:ext uri="{FF2B5EF4-FFF2-40B4-BE49-F238E27FC236}">
                <a16:creationId xmlns:a16="http://schemas.microsoft.com/office/drawing/2014/main" id="{09A45E63-A970-497F-9E53-8D389A8457FB}"/>
              </a:ext>
            </a:extLst>
          </p:cNvPr>
          <p:cNvSpPr>
            <a:spLocks noGrp="1"/>
          </p:cNvSpPr>
          <p:nvPr>
            <p:ph type="body" sz="quarter" idx="34" hasCustomPrompt="1"/>
          </p:nvPr>
        </p:nvSpPr>
        <p:spPr>
          <a:xfrm>
            <a:off x="6787433" y="2982336"/>
            <a:ext cx="4020458" cy="1177616"/>
          </a:xfrm>
          <a:prstGeom prst="rect">
            <a:avLst/>
          </a:prstGeom>
        </p:spPr>
        <p:txBody>
          <a:bodyPr>
            <a:noAutofit/>
          </a:bodyPr>
          <a:lstStyle>
            <a:lvl1pPr>
              <a:lnSpc>
                <a:spcPct val="100000"/>
              </a:lnSpc>
              <a:defRPr sz="1200"/>
            </a:lvl1pPr>
            <a:lvl2pPr>
              <a:lnSpc>
                <a:spcPct val="100000"/>
              </a:lnSpc>
              <a:defRPr sz="1200"/>
            </a:lvl2pPr>
            <a:lvl3pPr>
              <a:lnSpc>
                <a:spcPct val="100000"/>
              </a:lnSpc>
              <a:defRPr sz="1200"/>
            </a:lvl3pPr>
            <a:lvl4pPr>
              <a:lnSpc>
                <a:spcPct val="100000"/>
              </a:lnSpc>
              <a:defRPr sz="1200"/>
            </a:lvl4pPr>
            <a:lvl5pPr>
              <a:lnSpc>
                <a:spcPct val="100000"/>
              </a:lnSpc>
              <a:defRPr sz="1200"/>
            </a:lvl5pPr>
          </a:lstStyle>
          <a:p>
            <a:pPr lvl="1"/>
            <a:r>
              <a:rPr lang="en-US"/>
              <a:t>Second level</a:t>
            </a:r>
          </a:p>
          <a:p>
            <a:pPr lvl="2"/>
            <a:r>
              <a:rPr lang="en-US"/>
              <a:t>Third level</a:t>
            </a:r>
          </a:p>
          <a:p>
            <a:pPr lvl="3"/>
            <a:r>
              <a:rPr lang="en-US"/>
              <a:t>Fourth level</a:t>
            </a:r>
          </a:p>
        </p:txBody>
      </p:sp>
      <p:sp>
        <p:nvSpPr>
          <p:cNvPr id="3" name="Oval 20">
            <a:extLst>
              <a:ext uri="{FF2B5EF4-FFF2-40B4-BE49-F238E27FC236}">
                <a16:creationId xmlns:a16="http://schemas.microsoft.com/office/drawing/2014/main" id="{F88C0E2C-E612-44EC-9013-AD68C65B671C}"/>
              </a:ext>
              <a:ext uri="{C183D7F6-B498-43B3-948B-1728B52AA6E4}">
                <adec:decorative xmlns:adec="http://schemas.microsoft.com/office/drawing/2017/decorative" val="1"/>
              </a:ext>
            </a:extLst>
          </p:cNvPr>
          <p:cNvSpPr/>
          <p:nvPr userDrawn="1"/>
        </p:nvSpPr>
        <p:spPr>
          <a:xfrm>
            <a:off x="5327637" y="4780395"/>
            <a:ext cx="1204015" cy="1137595"/>
          </a:xfrm>
          <a:custGeom>
            <a:avLst/>
            <a:gdLst>
              <a:gd name="connsiteX0" fmla="*/ 0 w 3314251"/>
              <a:gd name="connsiteY0" fmla="*/ 1564410 h 3128820"/>
              <a:gd name="connsiteX1" fmla="*/ 1657126 w 3314251"/>
              <a:gd name="connsiteY1" fmla="*/ 0 h 3128820"/>
              <a:gd name="connsiteX2" fmla="*/ 3314252 w 3314251"/>
              <a:gd name="connsiteY2" fmla="*/ 1564410 h 3128820"/>
              <a:gd name="connsiteX3" fmla="*/ 1657126 w 3314251"/>
              <a:gd name="connsiteY3" fmla="*/ 3128820 h 3128820"/>
              <a:gd name="connsiteX4" fmla="*/ 0 w 3314251"/>
              <a:gd name="connsiteY4" fmla="*/ 1564410 h 3128820"/>
              <a:gd name="connsiteX0" fmla="*/ 0 w 3314252"/>
              <a:gd name="connsiteY0" fmla="*/ 1564410 h 3128820"/>
              <a:gd name="connsiteX1" fmla="*/ 1657126 w 3314252"/>
              <a:gd name="connsiteY1" fmla="*/ 0 h 3128820"/>
              <a:gd name="connsiteX2" fmla="*/ 3314252 w 3314252"/>
              <a:gd name="connsiteY2" fmla="*/ 1564410 h 3128820"/>
              <a:gd name="connsiteX3" fmla="*/ 1657126 w 3314252"/>
              <a:gd name="connsiteY3" fmla="*/ 3128820 h 3128820"/>
              <a:gd name="connsiteX4" fmla="*/ 0 w 3314252"/>
              <a:gd name="connsiteY4" fmla="*/ 1564410 h 3128820"/>
              <a:gd name="connsiteX0" fmla="*/ 0 w 3314252"/>
              <a:gd name="connsiteY0" fmla="*/ 1565821 h 3130231"/>
              <a:gd name="connsiteX1" fmla="*/ 1657126 w 3314252"/>
              <a:gd name="connsiteY1" fmla="*/ 1411 h 3130231"/>
              <a:gd name="connsiteX2" fmla="*/ 3314252 w 3314252"/>
              <a:gd name="connsiteY2" fmla="*/ 1565821 h 3130231"/>
              <a:gd name="connsiteX3" fmla="*/ 1657126 w 3314252"/>
              <a:gd name="connsiteY3" fmla="*/ 3130231 h 3130231"/>
              <a:gd name="connsiteX4" fmla="*/ 0 w 3314252"/>
              <a:gd name="connsiteY4" fmla="*/ 1565821 h 3130231"/>
              <a:gd name="connsiteX0" fmla="*/ 0 w 3314252"/>
              <a:gd name="connsiteY0" fmla="*/ 1567937 h 3132347"/>
              <a:gd name="connsiteX1" fmla="*/ 1657126 w 3314252"/>
              <a:gd name="connsiteY1" fmla="*/ 3527 h 3132347"/>
              <a:gd name="connsiteX2" fmla="*/ 3314252 w 3314252"/>
              <a:gd name="connsiteY2" fmla="*/ 1567937 h 3132347"/>
              <a:gd name="connsiteX3" fmla="*/ 1657126 w 3314252"/>
              <a:gd name="connsiteY3" fmla="*/ 3132347 h 3132347"/>
              <a:gd name="connsiteX4" fmla="*/ 0 w 3314252"/>
              <a:gd name="connsiteY4" fmla="*/ 1567937 h 3132347"/>
              <a:gd name="connsiteX0" fmla="*/ 0 w 3314252"/>
              <a:gd name="connsiteY0" fmla="*/ 1564505 h 3128915"/>
              <a:gd name="connsiteX1" fmla="*/ 1657126 w 3314252"/>
              <a:gd name="connsiteY1" fmla="*/ 95 h 3128915"/>
              <a:gd name="connsiteX2" fmla="*/ 3314252 w 3314252"/>
              <a:gd name="connsiteY2" fmla="*/ 1564505 h 3128915"/>
              <a:gd name="connsiteX3" fmla="*/ 1657126 w 3314252"/>
              <a:gd name="connsiteY3" fmla="*/ 3128915 h 3128915"/>
              <a:gd name="connsiteX4" fmla="*/ 0 w 3314252"/>
              <a:gd name="connsiteY4" fmla="*/ 1564505 h 3128915"/>
              <a:gd name="connsiteX0" fmla="*/ 0 w 3314252"/>
              <a:gd name="connsiteY0" fmla="*/ 1565503 h 3129913"/>
              <a:gd name="connsiteX1" fmla="*/ 1657126 w 3314252"/>
              <a:gd name="connsiteY1" fmla="*/ 1093 h 3129913"/>
              <a:gd name="connsiteX2" fmla="*/ 3314252 w 3314252"/>
              <a:gd name="connsiteY2" fmla="*/ 1565503 h 3129913"/>
              <a:gd name="connsiteX3" fmla="*/ 1657126 w 3314252"/>
              <a:gd name="connsiteY3" fmla="*/ 3129913 h 3129913"/>
              <a:gd name="connsiteX4" fmla="*/ 0 w 3314252"/>
              <a:gd name="connsiteY4" fmla="*/ 1565503 h 3129913"/>
              <a:gd name="connsiteX0" fmla="*/ 0 w 3314252"/>
              <a:gd name="connsiteY0" fmla="*/ 1564410 h 3128820"/>
              <a:gd name="connsiteX1" fmla="*/ 1657126 w 3314252"/>
              <a:gd name="connsiteY1" fmla="*/ 0 h 3128820"/>
              <a:gd name="connsiteX2" fmla="*/ 3314252 w 3314252"/>
              <a:gd name="connsiteY2" fmla="*/ 1564410 h 3128820"/>
              <a:gd name="connsiteX3" fmla="*/ 1657126 w 3314252"/>
              <a:gd name="connsiteY3" fmla="*/ 3128820 h 3128820"/>
              <a:gd name="connsiteX4" fmla="*/ 0 w 3314252"/>
              <a:gd name="connsiteY4" fmla="*/ 1564410 h 3128820"/>
              <a:gd name="connsiteX0" fmla="*/ 0 w 3314252"/>
              <a:gd name="connsiteY0" fmla="*/ 1564433 h 3128843"/>
              <a:gd name="connsiteX1" fmla="*/ 1657126 w 3314252"/>
              <a:gd name="connsiteY1" fmla="*/ 23 h 3128843"/>
              <a:gd name="connsiteX2" fmla="*/ 3314252 w 3314252"/>
              <a:gd name="connsiteY2" fmla="*/ 1564433 h 3128843"/>
              <a:gd name="connsiteX3" fmla="*/ 1657126 w 3314252"/>
              <a:gd name="connsiteY3" fmla="*/ 3128843 h 3128843"/>
              <a:gd name="connsiteX4" fmla="*/ 0 w 3314252"/>
              <a:gd name="connsiteY4" fmla="*/ 1564433 h 3128843"/>
              <a:gd name="connsiteX0" fmla="*/ 0 w 3314252"/>
              <a:gd name="connsiteY0" fmla="*/ 1564433 h 3129053"/>
              <a:gd name="connsiteX1" fmla="*/ 1657126 w 3314252"/>
              <a:gd name="connsiteY1" fmla="*/ 23 h 3129053"/>
              <a:gd name="connsiteX2" fmla="*/ 3314252 w 3314252"/>
              <a:gd name="connsiteY2" fmla="*/ 1564433 h 3129053"/>
              <a:gd name="connsiteX3" fmla="*/ 1657126 w 3314252"/>
              <a:gd name="connsiteY3" fmla="*/ 3128843 h 3129053"/>
              <a:gd name="connsiteX4" fmla="*/ 0 w 3314252"/>
              <a:gd name="connsiteY4" fmla="*/ 1564433 h 3129053"/>
              <a:gd name="connsiteX0" fmla="*/ 0 w 3314252"/>
              <a:gd name="connsiteY0" fmla="*/ 1564433 h 3131880"/>
              <a:gd name="connsiteX1" fmla="*/ 1657126 w 3314252"/>
              <a:gd name="connsiteY1" fmla="*/ 23 h 3131880"/>
              <a:gd name="connsiteX2" fmla="*/ 3314252 w 3314252"/>
              <a:gd name="connsiteY2" fmla="*/ 1564433 h 3131880"/>
              <a:gd name="connsiteX3" fmla="*/ 1657126 w 3314252"/>
              <a:gd name="connsiteY3" fmla="*/ 3128843 h 3131880"/>
              <a:gd name="connsiteX4" fmla="*/ 0 w 3314252"/>
              <a:gd name="connsiteY4" fmla="*/ 1564433 h 3131880"/>
              <a:gd name="connsiteX0" fmla="*/ 0 w 3314252"/>
              <a:gd name="connsiteY0" fmla="*/ 1564433 h 3131423"/>
              <a:gd name="connsiteX1" fmla="*/ 1657126 w 3314252"/>
              <a:gd name="connsiteY1" fmla="*/ 23 h 3131423"/>
              <a:gd name="connsiteX2" fmla="*/ 3314252 w 3314252"/>
              <a:gd name="connsiteY2" fmla="*/ 1564433 h 3131423"/>
              <a:gd name="connsiteX3" fmla="*/ 1657126 w 3314252"/>
              <a:gd name="connsiteY3" fmla="*/ 3128843 h 3131423"/>
              <a:gd name="connsiteX4" fmla="*/ 0 w 3314252"/>
              <a:gd name="connsiteY4" fmla="*/ 1564433 h 31314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14252" h="3131423">
                <a:moveTo>
                  <a:pt x="0" y="1564433"/>
                </a:moveTo>
                <a:cubicBezTo>
                  <a:pt x="0" y="700433"/>
                  <a:pt x="775256" y="19074"/>
                  <a:pt x="1657126" y="23"/>
                </a:cubicBezTo>
                <a:cubicBezTo>
                  <a:pt x="2639009" y="-4740"/>
                  <a:pt x="3314252" y="700433"/>
                  <a:pt x="3314252" y="1564433"/>
                </a:cubicBezTo>
                <a:cubicBezTo>
                  <a:pt x="3314252" y="2428433"/>
                  <a:pt x="2367543" y="3071694"/>
                  <a:pt x="1657126" y="3128843"/>
                </a:cubicBezTo>
                <a:cubicBezTo>
                  <a:pt x="665721" y="3181230"/>
                  <a:pt x="0" y="2428433"/>
                  <a:pt x="0" y="1564433"/>
                </a:cubicBezTo>
                <a:close/>
              </a:path>
            </a:pathLst>
          </a:custGeom>
          <a:solidFill>
            <a:srgbClr val="A600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4" name="Text Placeholder 4">
            <a:extLst>
              <a:ext uri="{FF2B5EF4-FFF2-40B4-BE49-F238E27FC236}">
                <a16:creationId xmlns:a16="http://schemas.microsoft.com/office/drawing/2014/main" id="{A411BF5D-81E9-4AC1-AE6D-53DC26B2ECA6}"/>
              </a:ext>
            </a:extLst>
          </p:cNvPr>
          <p:cNvSpPr>
            <a:spLocks noGrp="1"/>
          </p:cNvSpPr>
          <p:nvPr>
            <p:ph type="body" sz="quarter" idx="37" hasCustomPrompt="1"/>
          </p:nvPr>
        </p:nvSpPr>
        <p:spPr>
          <a:xfrm>
            <a:off x="5498013" y="5107841"/>
            <a:ext cx="863263" cy="482705"/>
          </a:xfrm>
          <a:prstGeom prst="rect">
            <a:avLst/>
          </a:prstGeom>
          <a:noFill/>
        </p:spPr>
        <p:txBody>
          <a:bodyPr wrap="none" anchor="ctr">
            <a:noAutofit/>
          </a:bodyPr>
          <a:lstStyle>
            <a:lvl1pPr algn="ctr">
              <a:defRPr sz="3600" b="0">
                <a:solidFill>
                  <a:schemeClr val="bg1"/>
                </a:solidFill>
              </a:defRPr>
            </a:lvl1pPr>
            <a:lvl2pPr>
              <a:defRPr sz="1400"/>
            </a:lvl2pPr>
            <a:lvl3pPr>
              <a:defRPr sz="1200"/>
            </a:lvl3pPr>
            <a:lvl4pPr>
              <a:defRPr sz="1100"/>
            </a:lvl4pPr>
            <a:lvl5pPr>
              <a:defRPr sz="1100"/>
            </a:lvl5pPr>
          </a:lstStyle>
          <a:p>
            <a:pPr lvl="0"/>
            <a:r>
              <a:rPr lang="en-US"/>
              <a:t>Nº</a:t>
            </a:r>
          </a:p>
        </p:txBody>
      </p:sp>
      <p:sp>
        <p:nvSpPr>
          <p:cNvPr id="8" name="Text Placeholder 4">
            <a:extLst>
              <a:ext uri="{FF2B5EF4-FFF2-40B4-BE49-F238E27FC236}">
                <a16:creationId xmlns:a16="http://schemas.microsoft.com/office/drawing/2014/main" id="{42676D57-7318-4038-8625-151D4DD857E7}"/>
              </a:ext>
            </a:extLst>
          </p:cNvPr>
          <p:cNvSpPr>
            <a:spLocks noGrp="1"/>
          </p:cNvSpPr>
          <p:nvPr>
            <p:ph type="body" sz="quarter" idx="31" hasCustomPrompt="1"/>
          </p:nvPr>
        </p:nvSpPr>
        <p:spPr>
          <a:xfrm>
            <a:off x="6787432" y="4647262"/>
            <a:ext cx="4020458" cy="412363"/>
          </a:xfrm>
          <a:prstGeom prst="rect">
            <a:avLst/>
          </a:prstGeom>
          <a:noFill/>
        </p:spPr>
        <p:txBody>
          <a:bodyPr anchor="ctr">
            <a:noAutofit/>
          </a:bodyPr>
          <a:lstStyle>
            <a:lvl1pPr algn="l">
              <a:defRPr sz="1600" b="0">
                <a:solidFill>
                  <a:srgbClr val="0070AD"/>
                </a:solidFill>
                <a:latin typeface="+mj-lt"/>
              </a:defRPr>
            </a:lvl1pPr>
            <a:lvl2pPr>
              <a:defRPr sz="1400"/>
            </a:lvl2pPr>
            <a:lvl3pPr>
              <a:defRPr sz="1200"/>
            </a:lvl3pPr>
            <a:lvl4pPr>
              <a:defRPr sz="1100"/>
            </a:lvl4pPr>
            <a:lvl5pPr>
              <a:defRPr sz="1100"/>
            </a:lvl5pPr>
          </a:lstStyle>
          <a:p>
            <a:pPr lvl="0"/>
            <a:r>
              <a:rPr lang="en-US"/>
              <a:t>Click to insert title</a:t>
            </a:r>
          </a:p>
        </p:txBody>
      </p:sp>
      <p:sp>
        <p:nvSpPr>
          <p:cNvPr id="9" name="Text Placeholder 7">
            <a:extLst>
              <a:ext uri="{FF2B5EF4-FFF2-40B4-BE49-F238E27FC236}">
                <a16:creationId xmlns:a16="http://schemas.microsoft.com/office/drawing/2014/main" id="{9AB98D4C-7485-4468-A517-B5B92B48F38A}"/>
              </a:ext>
            </a:extLst>
          </p:cNvPr>
          <p:cNvSpPr>
            <a:spLocks noGrp="1"/>
          </p:cNvSpPr>
          <p:nvPr>
            <p:ph type="body" sz="quarter" idx="32" hasCustomPrompt="1"/>
          </p:nvPr>
        </p:nvSpPr>
        <p:spPr>
          <a:xfrm>
            <a:off x="6787433" y="5066217"/>
            <a:ext cx="4020458" cy="1177616"/>
          </a:xfrm>
          <a:prstGeom prst="rect">
            <a:avLst/>
          </a:prstGeom>
        </p:spPr>
        <p:txBody>
          <a:bodyPr>
            <a:noAutofit/>
          </a:bodyPr>
          <a:lstStyle>
            <a:lvl1pPr>
              <a:lnSpc>
                <a:spcPct val="100000"/>
              </a:lnSpc>
              <a:defRPr sz="1200"/>
            </a:lvl1pPr>
            <a:lvl2pPr>
              <a:lnSpc>
                <a:spcPct val="100000"/>
              </a:lnSpc>
              <a:defRPr sz="1200"/>
            </a:lvl2pPr>
            <a:lvl3pPr>
              <a:lnSpc>
                <a:spcPct val="100000"/>
              </a:lnSpc>
              <a:defRPr sz="1200"/>
            </a:lvl3pPr>
            <a:lvl4pPr>
              <a:lnSpc>
                <a:spcPct val="100000"/>
              </a:lnSpc>
              <a:defRPr sz="1200"/>
            </a:lvl4pPr>
            <a:lvl5pPr>
              <a:lnSpc>
                <a:spcPct val="100000"/>
              </a:lnSpc>
              <a:defRPr sz="1200"/>
            </a:lvl5pPr>
          </a:lstStyle>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36664501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genda 2">
    <p:spTree>
      <p:nvGrpSpPr>
        <p:cNvPr id="1" name=""/>
        <p:cNvGrpSpPr/>
        <p:nvPr/>
      </p:nvGrpSpPr>
      <p:grpSpPr>
        <a:xfrm>
          <a:off x="0" y="0"/>
          <a:ext cx="0" cy="0"/>
          <a:chOff x="0" y="0"/>
          <a:chExt cx="0" cy="0"/>
        </a:xfrm>
      </p:grpSpPr>
      <p:sp>
        <p:nvSpPr>
          <p:cNvPr id="11" name="Title 1"/>
          <p:cNvSpPr>
            <a:spLocks noGrp="1"/>
          </p:cNvSpPr>
          <p:nvPr>
            <p:ph type="title"/>
          </p:nvPr>
        </p:nvSpPr>
        <p:spPr>
          <a:xfrm>
            <a:off x="227349" y="0"/>
            <a:ext cx="11125236" cy="1104900"/>
          </a:xfrm>
          <a:prstGeom prst="rect">
            <a:avLst/>
          </a:prstGeom>
        </p:spPr>
        <p:txBody>
          <a:bodyPr/>
          <a:lstStyle/>
          <a:p>
            <a:r>
              <a:rPr lang="en-US"/>
              <a:t>Click to edit Master title style</a:t>
            </a:r>
            <a:endParaRPr lang="en-GB"/>
          </a:p>
        </p:txBody>
      </p:sp>
      <p:sp>
        <p:nvSpPr>
          <p:cNvPr id="20" name="Picture Placeholder 47">
            <a:extLst>
              <a:ext uri="{FF2B5EF4-FFF2-40B4-BE49-F238E27FC236}">
                <a16:creationId xmlns:a16="http://schemas.microsoft.com/office/drawing/2014/main" id="{51CA337D-4B25-44C1-847A-AC0D74277B60}"/>
              </a:ext>
              <a:ext uri="{C183D7F6-B498-43B3-948B-1728B52AA6E4}">
                <adec:decorative xmlns:adec="http://schemas.microsoft.com/office/drawing/2017/decorative" val="1"/>
              </a:ext>
            </a:extLst>
          </p:cNvPr>
          <p:cNvSpPr>
            <a:spLocks noGrp="1"/>
          </p:cNvSpPr>
          <p:nvPr>
            <p:ph type="pic" sz="quarter" idx="19"/>
          </p:nvPr>
        </p:nvSpPr>
        <p:spPr>
          <a:xfrm>
            <a:off x="0" y="1192909"/>
            <a:ext cx="5591944" cy="5260428"/>
          </a:xfrm>
          <a:prstGeom prst="rect">
            <a:avLst/>
          </a:prstGeom>
        </p:spPr>
        <p:txBody>
          <a:bodyPr anchor="ctr"/>
          <a:lstStyle>
            <a:lvl1pPr algn="ctr">
              <a:defRPr/>
            </a:lvl1pPr>
          </a:lstStyle>
          <a:p>
            <a:r>
              <a:rPr lang="en-US"/>
              <a:t>Click icon to add picture</a:t>
            </a:r>
            <a:endParaRPr lang="pt-PT"/>
          </a:p>
        </p:txBody>
      </p:sp>
      <p:sp>
        <p:nvSpPr>
          <p:cNvPr id="12" name="Text Placeholder 7">
            <a:extLst>
              <a:ext uri="{FF2B5EF4-FFF2-40B4-BE49-F238E27FC236}">
                <a16:creationId xmlns:a16="http://schemas.microsoft.com/office/drawing/2014/main" id="{3E908611-FBB7-4987-BE0F-F09EAF1FFC80}"/>
              </a:ext>
            </a:extLst>
          </p:cNvPr>
          <p:cNvSpPr>
            <a:spLocks noGrp="1"/>
          </p:cNvSpPr>
          <p:nvPr>
            <p:ph type="body" sz="quarter" idx="11" hasCustomPrompt="1"/>
          </p:nvPr>
        </p:nvSpPr>
        <p:spPr>
          <a:xfrm>
            <a:off x="6600059" y="1192909"/>
            <a:ext cx="5007742" cy="555448"/>
          </a:xfrm>
          <a:prstGeom prst="rect">
            <a:avLst/>
          </a:prstGeom>
        </p:spPr>
        <p:txBody>
          <a:bodyPr anchor="ctr">
            <a:noAutofit/>
          </a:bodyPr>
          <a:lstStyle>
            <a:lvl1pPr>
              <a:lnSpc>
                <a:spcPct val="100000"/>
              </a:lnSpc>
              <a:defRPr sz="1300"/>
            </a:lvl1pPr>
            <a:lvl2pPr>
              <a:lnSpc>
                <a:spcPct val="100000"/>
              </a:lnSpc>
              <a:defRPr sz="1400"/>
            </a:lvl2pPr>
            <a:lvl3pPr>
              <a:lnSpc>
                <a:spcPct val="100000"/>
              </a:lnSpc>
              <a:defRPr sz="1400"/>
            </a:lvl3pPr>
            <a:lvl4pPr>
              <a:lnSpc>
                <a:spcPct val="100000"/>
              </a:lnSpc>
              <a:defRPr sz="1400"/>
            </a:lvl4pPr>
            <a:lvl5pPr>
              <a:lnSpc>
                <a:spcPct val="100000"/>
              </a:lnSpc>
              <a:defRPr sz="1400"/>
            </a:lvl5pPr>
          </a:lstStyle>
          <a:p>
            <a:pPr lvl="0"/>
            <a:r>
              <a:rPr lang="en-US"/>
              <a:t>Click to insert text</a:t>
            </a:r>
          </a:p>
        </p:txBody>
      </p:sp>
      <p:sp>
        <p:nvSpPr>
          <p:cNvPr id="13" name="Text Placeholder 7">
            <a:extLst>
              <a:ext uri="{FF2B5EF4-FFF2-40B4-BE49-F238E27FC236}">
                <a16:creationId xmlns:a16="http://schemas.microsoft.com/office/drawing/2014/main" id="{306025B9-0362-4974-8920-7C764289CBA0}"/>
              </a:ext>
            </a:extLst>
          </p:cNvPr>
          <p:cNvSpPr>
            <a:spLocks noGrp="1"/>
          </p:cNvSpPr>
          <p:nvPr>
            <p:ph type="body" sz="quarter" idx="12" hasCustomPrompt="1"/>
          </p:nvPr>
        </p:nvSpPr>
        <p:spPr>
          <a:xfrm>
            <a:off x="6600059" y="1865049"/>
            <a:ext cx="5007742" cy="555448"/>
          </a:xfrm>
          <a:prstGeom prst="rect">
            <a:avLst/>
          </a:prstGeom>
        </p:spPr>
        <p:txBody>
          <a:bodyPr anchor="ctr">
            <a:noAutofit/>
          </a:bodyPr>
          <a:lstStyle>
            <a:lvl1pPr marL="0" marR="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sz="1300"/>
            </a:lvl1pPr>
            <a:lvl2pPr>
              <a:lnSpc>
                <a:spcPct val="100000"/>
              </a:lnSpc>
              <a:defRPr sz="1400"/>
            </a:lvl2pPr>
            <a:lvl3pPr>
              <a:lnSpc>
                <a:spcPct val="100000"/>
              </a:lnSpc>
              <a:defRPr sz="1400"/>
            </a:lvl3pPr>
            <a:lvl4pPr>
              <a:lnSpc>
                <a:spcPct val="100000"/>
              </a:lnSpc>
              <a:defRPr sz="1400"/>
            </a:lvl4pPr>
            <a:lvl5pPr>
              <a:lnSpc>
                <a:spcPct val="100000"/>
              </a:lnSpc>
              <a:defRPr sz="1400"/>
            </a:lvl5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lang="en-US"/>
              <a:t>Click to insert text</a:t>
            </a:r>
          </a:p>
        </p:txBody>
      </p:sp>
      <p:sp>
        <p:nvSpPr>
          <p:cNvPr id="14" name="Text Placeholder 7">
            <a:extLst>
              <a:ext uri="{FF2B5EF4-FFF2-40B4-BE49-F238E27FC236}">
                <a16:creationId xmlns:a16="http://schemas.microsoft.com/office/drawing/2014/main" id="{257644F2-F28D-4087-B791-1E7F26C4AD1C}"/>
              </a:ext>
            </a:extLst>
          </p:cNvPr>
          <p:cNvSpPr>
            <a:spLocks noGrp="1"/>
          </p:cNvSpPr>
          <p:nvPr>
            <p:ph type="body" sz="quarter" idx="13" hasCustomPrompt="1"/>
          </p:nvPr>
        </p:nvSpPr>
        <p:spPr>
          <a:xfrm>
            <a:off x="6600059" y="2537189"/>
            <a:ext cx="5007742" cy="555448"/>
          </a:xfrm>
          <a:prstGeom prst="rect">
            <a:avLst/>
          </a:prstGeom>
        </p:spPr>
        <p:txBody>
          <a:bodyPr anchor="ctr">
            <a:noAutofit/>
          </a:bodyPr>
          <a:lstStyle>
            <a:lvl1pPr>
              <a:lnSpc>
                <a:spcPct val="100000"/>
              </a:lnSpc>
              <a:defRPr sz="1300"/>
            </a:lvl1pPr>
            <a:lvl2pPr>
              <a:lnSpc>
                <a:spcPct val="100000"/>
              </a:lnSpc>
              <a:defRPr sz="1400"/>
            </a:lvl2pPr>
            <a:lvl3pPr>
              <a:lnSpc>
                <a:spcPct val="100000"/>
              </a:lnSpc>
              <a:defRPr sz="1400"/>
            </a:lvl3pPr>
            <a:lvl4pPr>
              <a:lnSpc>
                <a:spcPct val="100000"/>
              </a:lnSpc>
              <a:defRPr sz="1400"/>
            </a:lvl4pPr>
            <a:lvl5pPr>
              <a:lnSpc>
                <a:spcPct val="100000"/>
              </a:lnSpc>
              <a:defRPr sz="1400"/>
            </a:lvl5pPr>
          </a:lstStyle>
          <a:p>
            <a:pPr lvl="0"/>
            <a:r>
              <a:rPr lang="en-US"/>
              <a:t>Click to insert text</a:t>
            </a:r>
          </a:p>
        </p:txBody>
      </p:sp>
      <p:sp>
        <p:nvSpPr>
          <p:cNvPr id="15" name="Text Placeholder 7">
            <a:extLst>
              <a:ext uri="{FF2B5EF4-FFF2-40B4-BE49-F238E27FC236}">
                <a16:creationId xmlns:a16="http://schemas.microsoft.com/office/drawing/2014/main" id="{25F62A33-F672-4099-9B72-9B2267F22ACF}"/>
              </a:ext>
            </a:extLst>
          </p:cNvPr>
          <p:cNvSpPr>
            <a:spLocks noGrp="1"/>
          </p:cNvSpPr>
          <p:nvPr>
            <p:ph type="body" sz="quarter" idx="14" hasCustomPrompt="1"/>
          </p:nvPr>
        </p:nvSpPr>
        <p:spPr>
          <a:xfrm>
            <a:off x="6600059" y="3209329"/>
            <a:ext cx="5007742" cy="555448"/>
          </a:xfrm>
          <a:prstGeom prst="rect">
            <a:avLst/>
          </a:prstGeom>
        </p:spPr>
        <p:txBody>
          <a:bodyPr anchor="ctr">
            <a:noAutofit/>
          </a:bodyPr>
          <a:lstStyle>
            <a:lvl1pPr>
              <a:lnSpc>
                <a:spcPct val="100000"/>
              </a:lnSpc>
              <a:defRPr sz="1300"/>
            </a:lvl1pPr>
            <a:lvl2pPr>
              <a:lnSpc>
                <a:spcPct val="100000"/>
              </a:lnSpc>
              <a:defRPr sz="1400"/>
            </a:lvl2pPr>
            <a:lvl3pPr>
              <a:lnSpc>
                <a:spcPct val="100000"/>
              </a:lnSpc>
              <a:defRPr sz="1400"/>
            </a:lvl3pPr>
            <a:lvl4pPr>
              <a:lnSpc>
                <a:spcPct val="100000"/>
              </a:lnSpc>
              <a:defRPr sz="1400"/>
            </a:lvl4pPr>
            <a:lvl5pPr>
              <a:lnSpc>
                <a:spcPct val="100000"/>
              </a:lnSpc>
              <a:defRPr sz="1400"/>
            </a:lvl5pPr>
          </a:lstStyle>
          <a:p>
            <a:pPr lvl="0"/>
            <a:r>
              <a:rPr lang="en-US"/>
              <a:t>Click to insert text</a:t>
            </a:r>
          </a:p>
        </p:txBody>
      </p:sp>
      <p:sp>
        <p:nvSpPr>
          <p:cNvPr id="16" name="Text Placeholder 7">
            <a:extLst>
              <a:ext uri="{FF2B5EF4-FFF2-40B4-BE49-F238E27FC236}">
                <a16:creationId xmlns:a16="http://schemas.microsoft.com/office/drawing/2014/main" id="{72FF6EE1-C46D-4DEB-A508-49B5101CF26E}"/>
              </a:ext>
            </a:extLst>
          </p:cNvPr>
          <p:cNvSpPr>
            <a:spLocks noGrp="1"/>
          </p:cNvSpPr>
          <p:nvPr>
            <p:ph type="body" sz="quarter" idx="15" hasCustomPrompt="1"/>
          </p:nvPr>
        </p:nvSpPr>
        <p:spPr>
          <a:xfrm>
            <a:off x="6600059" y="3881469"/>
            <a:ext cx="5007742" cy="555448"/>
          </a:xfrm>
          <a:prstGeom prst="rect">
            <a:avLst/>
          </a:prstGeom>
        </p:spPr>
        <p:txBody>
          <a:bodyPr anchor="ctr">
            <a:noAutofit/>
          </a:bodyPr>
          <a:lstStyle>
            <a:lvl1pPr>
              <a:lnSpc>
                <a:spcPct val="100000"/>
              </a:lnSpc>
              <a:defRPr sz="1300"/>
            </a:lvl1pPr>
            <a:lvl2pPr>
              <a:lnSpc>
                <a:spcPct val="100000"/>
              </a:lnSpc>
              <a:defRPr sz="1400"/>
            </a:lvl2pPr>
            <a:lvl3pPr>
              <a:lnSpc>
                <a:spcPct val="100000"/>
              </a:lnSpc>
              <a:defRPr sz="1400"/>
            </a:lvl3pPr>
            <a:lvl4pPr>
              <a:lnSpc>
                <a:spcPct val="100000"/>
              </a:lnSpc>
              <a:defRPr sz="1400"/>
            </a:lvl4pPr>
            <a:lvl5pPr>
              <a:lnSpc>
                <a:spcPct val="100000"/>
              </a:lnSpc>
              <a:defRPr sz="1400"/>
            </a:lvl5pPr>
          </a:lstStyle>
          <a:p>
            <a:pPr lvl="0"/>
            <a:r>
              <a:rPr lang="en-US"/>
              <a:t>Click to insert text</a:t>
            </a:r>
          </a:p>
        </p:txBody>
      </p:sp>
      <p:sp>
        <p:nvSpPr>
          <p:cNvPr id="17" name="Text Placeholder 7">
            <a:extLst>
              <a:ext uri="{FF2B5EF4-FFF2-40B4-BE49-F238E27FC236}">
                <a16:creationId xmlns:a16="http://schemas.microsoft.com/office/drawing/2014/main" id="{931D06D9-EA9B-42A0-81EE-D669D6CA5F33}"/>
              </a:ext>
            </a:extLst>
          </p:cNvPr>
          <p:cNvSpPr>
            <a:spLocks noGrp="1"/>
          </p:cNvSpPr>
          <p:nvPr>
            <p:ph type="body" sz="quarter" idx="16" hasCustomPrompt="1"/>
          </p:nvPr>
        </p:nvSpPr>
        <p:spPr>
          <a:xfrm>
            <a:off x="6600059" y="4553609"/>
            <a:ext cx="5007742" cy="555448"/>
          </a:xfrm>
          <a:prstGeom prst="rect">
            <a:avLst/>
          </a:prstGeom>
        </p:spPr>
        <p:txBody>
          <a:bodyPr anchor="ctr">
            <a:noAutofit/>
          </a:bodyPr>
          <a:lstStyle>
            <a:lvl1pPr>
              <a:lnSpc>
                <a:spcPct val="100000"/>
              </a:lnSpc>
              <a:defRPr sz="1300"/>
            </a:lvl1pPr>
            <a:lvl2pPr>
              <a:lnSpc>
                <a:spcPct val="100000"/>
              </a:lnSpc>
              <a:defRPr sz="1400"/>
            </a:lvl2pPr>
            <a:lvl3pPr>
              <a:lnSpc>
                <a:spcPct val="100000"/>
              </a:lnSpc>
              <a:defRPr sz="1400"/>
            </a:lvl3pPr>
            <a:lvl4pPr>
              <a:lnSpc>
                <a:spcPct val="100000"/>
              </a:lnSpc>
              <a:defRPr sz="1400"/>
            </a:lvl4pPr>
            <a:lvl5pPr>
              <a:lnSpc>
                <a:spcPct val="100000"/>
              </a:lnSpc>
              <a:defRPr sz="1400"/>
            </a:lvl5pPr>
          </a:lstStyle>
          <a:p>
            <a:pPr lvl="0"/>
            <a:r>
              <a:rPr lang="en-US"/>
              <a:t>Click to insert text</a:t>
            </a:r>
          </a:p>
        </p:txBody>
      </p:sp>
      <p:sp>
        <p:nvSpPr>
          <p:cNvPr id="18" name="Text Placeholder 7">
            <a:extLst>
              <a:ext uri="{FF2B5EF4-FFF2-40B4-BE49-F238E27FC236}">
                <a16:creationId xmlns:a16="http://schemas.microsoft.com/office/drawing/2014/main" id="{EFEA829A-6217-4965-B7BD-6BC37F7849AB}"/>
              </a:ext>
            </a:extLst>
          </p:cNvPr>
          <p:cNvSpPr>
            <a:spLocks noGrp="1"/>
          </p:cNvSpPr>
          <p:nvPr>
            <p:ph type="body" sz="quarter" idx="17" hasCustomPrompt="1"/>
          </p:nvPr>
        </p:nvSpPr>
        <p:spPr>
          <a:xfrm>
            <a:off x="6600059" y="5225749"/>
            <a:ext cx="5007742" cy="555448"/>
          </a:xfrm>
          <a:prstGeom prst="rect">
            <a:avLst/>
          </a:prstGeom>
        </p:spPr>
        <p:txBody>
          <a:bodyPr anchor="ctr">
            <a:noAutofit/>
          </a:bodyPr>
          <a:lstStyle>
            <a:lvl1pPr>
              <a:lnSpc>
                <a:spcPct val="100000"/>
              </a:lnSpc>
              <a:defRPr sz="1300"/>
            </a:lvl1pPr>
            <a:lvl2pPr>
              <a:lnSpc>
                <a:spcPct val="100000"/>
              </a:lnSpc>
              <a:defRPr sz="1400"/>
            </a:lvl2pPr>
            <a:lvl3pPr>
              <a:lnSpc>
                <a:spcPct val="100000"/>
              </a:lnSpc>
              <a:defRPr sz="1400"/>
            </a:lvl3pPr>
            <a:lvl4pPr>
              <a:lnSpc>
                <a:spcPct val="100000"/>
              </a:lnSpc>
              <a:defRPr sz="1400"/>
            </a:lvl4pPr>
            <a:lvl5pPr>
              <a:lnSpc>
                <a:spcPct val="100000"/>
              </a:lnSpc>
              <a:defRPr sz="1400"/>
            </a:lvl5pPr>
          </a:lstStyle>
          <a:p>
            <a:pPr lvl="0"/>
            <a:r>
              <a:rPr lang="en-US"/>
              <a:t>Click to insert text</a:t>
            </a:r>
          </a:p>
        </p:txBody>
      </p:sp>
      <p:sp>
        <p:nvSpPr>
          <p:cNvPr id="19" name="Text Placeholder 7">
            <a:extLst>
              <a:ext uri="{FF2B5EF4-FFF2-40B4-BE49-F238E27FC236}">
                <a16:creationId xmlns:a16="http://schemas.microsoft.com/office/drawing/2014/main" id="{E05DDB93-91CA-4BAF-9D63-E4134B435D8F}"/>
              </a:ext>
            </a:extLst>
          </p:cNvPr>
          <p:cNvSpPr>
            <a:spLocks noGrp="1"/>
          </p:cNvSpPr>
          <p:nvPr>
            <p:ph type="body" sz="quarter" idx="18" hasCustomPrompt="1"/>
          </p:nvPr>
        </p:nvSpPr>
        <p:spPr>
          <a:xfrm>
            <a:off x="6600059" y="5897889"/>
            <a:ext cx="5007742" cy="555448"/>
          </a:xfrm>
          <a:prstGeom prst="rect">
            <a:avLst/>
          </a:prstGeom>
        </p:spPr>
        <p:txBody>
          <a:bodyPr anchor="ctr">
            <a:noAutofit/>
          </a:bodyPr>
          <a:lstStyle>
            <a:lvl1pPr>
              <a:lnSpc>
                <a:spcPct val="100000"/>
              </a:lnSpc>
              <a:defRPr sz="1300"/>
            </a:lvl1pPr>
            <a:lvl2pPr>
              <a:lnSpc>
                <a:spcPct val="100000"/>
              </a:lnSpc>
              <a:defRPr sz="1400"/>
            </a:lvl2pPr>
            <a:lvl3pPr>
              <a:lnSpc>
                <a:spcPct val="100000"/>
              </a:lnSpc>
              <a:defRPr sz="1400"/>
            </a:lvl3pPr>
            <a:lvl4pPr>
              <a:lnSpc>
                <a:spcPct val="100000"/>
              </a:lnSpc>
              <a:defRPr sz="1400"/>
            </a:lvl4pPr>
            <a:lvl5pPr>
              <a:lnSpc>
                <a:spcPct val="100000"/>
              </a:lnSpc>
              <a:defRPr sz="1400"/>
            </a:lvl5pPr>
          </a:lstStyle>
          <a:p>
            <a:pPr lvl="0"/>
            <a:r>
              <a:rPr lang="en-US"/>
              <a:t>Click to insert text</a:t>
            </a:r>
          </a:p>
        </p:txBody>
      </p:sp>
    </p:spTree>
    <p:extLst>
      <p:ext uri="{BB962C8B-B14F-4D97-AF65-F5344CB8AC3E}">
        <p14:creationId xmlns:p14="http://schemas.microsoft.com/office/powerpoint/2010/main" val="7440324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006B5C2B-B0BF-4136-9EC7-0E7F54D1D264}"/>
              </a:ext>
            </a:extLst>
          </p:cNvPr>
          <p:cNvSpPr>
            <a:spLocks noGrp="1"/>
          </p:cNvSpPr>
          <p:nvPr>
            <p:ph type="title"/>
          </p:nvPr>
        </p:nvSpPr>
        <p:spPr/>
        <p:txBody>
          <a:bodyPr/>
          <a:lstStyle/>
          <a:p>
            <a:r>
              <a:rPr lang="en-US"/>
              <a:t>Click to edit Master title style</a:t>
            </a:r>
            <a:endParaRPr lang="en-GB"/>
          </a:p>
        </p:txBody>
      </p:sp>
      <p:sp>
        <p:nvSpPr>
          <p:cNvPr id="4" name="Text Placeholder 3"/>
          <p:cNvSpPr>
            <a:spLocks noGrp="1"/>
          </p:cNvSpPr>
          <p:nvPr>
            <p:ph type="body" sz="quarter" idx="10"/>
          </p:nvPr>
        </p:nvSpPr>
        <p:spPr>
          <a:xfrm>
            <a:off x="404812" y="1447201"/>
            <a:ext cx="11379201" cy="50226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053246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subtitle and content ">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1054D7-80F5-442C-9F9E-FCC6CF14C5F1}"/>
              </a:ext>
            </a:extLst>
          </p:cNvPr>
          <p:cNvSpPr>
            <a:spLocks noGrp="1"/>
          </p:cNvSpPr>
          <p:nvPr>
            <p:ph type="title"/>
          </p:nvPr>
        </p:nvSpPr>
        <p:spPr/>
        <p:txBody>
          <a:bodyPr/>
          <a:lstStyle/>
          <a:p>
            <a:r>
              <a:rPr lang="en-US"/>
              <a:t>Click to edit Master title style</a:t>
            </a:r>
            <a:endParaRPr lang="de-DE"/>
          </a:p>
        </p:txBody>
      </p:sp>
      <p:sp>
        <p:nvSpPr>
          <p:cNvPr id="5" name="Espace réservé du texte 4"/>
          <p:cNvSpPr>
            <a:spLocks noGrp="1"/>
          </p:cNvSpPr>
          <p:nvPr>
            <p:ph type="body" sz="quarter" idx="11" hasCustomPrompt="1"/>
          </p:nvPr>
        </p:nvSpPr>
        <p:spPr>
          <a:xfrm>
            <a:off x="404813" y="1327150"/>
            <a:ext cx="11379200" cy="307777"/>
          </a:xfrm>
          <a:prstGeom prst="rect">
            <a:avLst/>
          </a:prstGeom>
        </p:spPr>
        <p:txBody>
          <a:bodyPr>
            <a:spAutoFit/>
          </a:bodyPr>
          <a:lstStyle>
            <a:lvl1pPr>
              <a:defRPr>
                <a:solidFill>
                  <a:schemeClr val="accent1"/>
                </a:solidFill>
              </a:defRPr>
            </a:lvl1pPr>
          </a:lstStyle>
          <a:p>
            <a:pPr lvl="0"/>
            <a:r>
              <a:rPr lang="en-US"/>
              <a:t>Click to edit Master subtitle styles</a:t>
            </a:r>
          </a:p>
        </p:txBody>
      </p:sp>
      <p:sp>
        <p:nvSpPr>
          <p:cNvPr id="4" name="Text Placeholder 3"/>
          <p:cNvSpPr>
            <a:spLocks noGrp="1"/>
          </p:cNvSpPr>
          <p:nvPr>
            <p:ph type="body" sz="quarter" idx="10"/>
          </p:nvPr>
        </p:nvSpPr>
        <p:spPr>
          <a:xfrm>
            <a:off x="404812" y="1899138"/>
            <a:ext cx="11379201" cy="457067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73409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1054D7-80F5-442C-9F9E-FCC6CF14C5F1}"/>
              </a:ext>
            </a:extLst>
          </p:cNvPr>
          <p:cNvSpPr>
            <a:spLocks noGrp="1"/>
          </p:cNvSpPr>
          <p:nvPr>
            <p:ph type="title"/>
          </p:nvPr>
        </p:nvSpPr>
        <p:spPr/>
        <p:txBody>
          <a:bodyPr/>
          <a:lstStyle/>
          <a:p>
            <a:r>
              <a:rPr lang="en-US"/>
              <a:t>Click to edit Master title style</a:t>
            </a:r>
            <a:endParaRPr lang="de-DE"/>
          </a:p>
        </p:txBody>
      </p:sp>
      <p:sp>
        <p:nvSpPr>
          <p:cNvPr id="5" name="Espace réservé du texte 4"/>
          <p:cNvSpPr>
            <a:spLocks noGrp="1"/>
          </p:cNvSpPr>
          <p:nvPr>
            <p:ph type="body" sz="quarter" idx="11" hasCustomPrompt="1"/>
          </p:nvPr>
        </p:nvSpPr>
        <p:spPr>
          <a:xfrm>
            <a:off x="404813" y="1327150"/>
            <a:ext cx="11379200" cy="307777"/>
          </a:xfrm>
          <a:prstGeom prst="rect">
            <a:avLst/>
          </a:prstGeom>
        </p:spPr>
        <p:txBody>
          <a:bodyPr>
            <a:spAutoFit/>
          </a:bodyPr>
          <a:lstStyle>
            <a:lvl1pPr>
              <a:defRPr>
                <a:solidFill>
                  <a:schemeClr val="accent1"/>
                </a:solidFill>
              </a:defRPr>
            </a:lvl1pPr>
          </a:lstStyle>
          <a:p>
            <a:pPr lvl="0"/>
            <a:r>
              <a:rPr lang="en-US"/>
              <a:t>Click to edit Master subtitle styles</a:t>
            </a:r>
          </a:p>
        </p:txBody>
      </p:sp>
    </p:spTree>
    <p:extLst>
      <p:ext uri="{BB962C8B-B14F-4D97-AF65-F5344CB8AC3E}">
        <p14:creationId xmlns:p14="http://schemas.microsoft.com/office/powerpoint/2010/main" val="3724065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ntent two colum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6D1AE-BB05-402A-8454-CE893B60496E}"/>
              </a:ext>
            </a:extLst>
          </p:cNvPr>
          <p:cNvSpPr>
            <a:spLocks noGrp="1"/>
          </p:cNvSpPr>
          <p:nvPr>
            <p:ph type="title"/>
          </p:nvPr>
        </p:nvSpPr>
        <p:spPr/>
        <p:txBody>
          <a:bodyPr/>
          <a:lstStyle/>
          <a:p>
            <a:r>
              <a:rPr lang="en-US"/>
              <a:t>Click to edit Master title style</a:t>
            </a:r>
            <a:endParaRPr lang="de-DE"/>
          </a:p>
        </p:txBody>
      </p:sp>
      <p:sp>
        <p:nvSpPr>
          <p:cNvPr id="13" name="Text Placeholder 7">
            <a:extLst>
              <a:ext uri="{FF2B5EF4-FFF2-40B4-BE49-F238E27FC236}">
                <a16:creationId xmlns:a16="http://schemas.microsoft.com/office/drawing/2014/main" id="{D8D7F005-BA7C-423E-87B0-6782D88233F6}"/>
              </a:ext>
            </a:extLst>
          </p:cNvPr>
          <p:cNvSpPr>
            <a:spLocks noGrp="1"/>
          </p:cNvSpPr>
          <p:nvPr>
            <p:ph type="body" sz="quarter" idx="12" hasCustomPrompt="1"/>
          </p:nvPr>
        </p:nvSpPr>
        <p:spPr>
          <a:xfrm>
            <a:off x="404812" y="1327151"/>
            <a:ext cx="5600701" cy="743987"/>
          </a:xfrm>
          <a:prstGeom prst="rect">
            <a:avLst/>
          </a:prstGeom>
        </p:spPr>
        <p:txBody>
          <a:bodyPr anchor="ctr" anchorCtr="0">
            <a:noAutofit/>
          </a:bodyPr>
          <a:lstStyle>
            <a:lvl1pPr>
              <a:lnSpc>
                <a:spcPct val="100000"/>
              </a:lnSpc>
              <a:defRPr sz="1800" b="1">
                <a:solidFill>
                  <a:srgbClr val="0070AD"/>
                </a:solidFill>
                <a:latin typeface="+mn-lt"/>
              </a:defRPr>
            </a:lvl1pPr>
            <a:lvl2pPr>
              <a:lnSpc>
                <a:spcPct val="100000"/>
              </a:lnSpc>
              <a:defRPr sz="1200"/>
            </a:lvl2pPr>
            <a:lvl3pPr>
              <a:lnSpc>
                <a:spcPct val="100000"/>
              </a:lnSpc>
              <a:defRPr sz="1200"/>
            </a:lvl3pPr>
            <a:lvl4pPr>
              <a:lnSpc>
                <a:spcPct val="100000"/>
              </a:lnSpc>
              <a:defRPr sz="1200"/>
            </a:lvl4pPr>
            <a:lvl5pPr>
              <a:lnSpc>
                <a:spcPct val="100000"/>
              </a:lnSpc>
              <a:defRPr sz="1200"/>
            </a:lvl5pPr>
          </a:lstStyle>
          <a:p>
            <a:pPr lvl="0"/>
            <a:r>
              <a:rPr lang="en-US"/>
              <a:t>CLICK TO INSERT TITLE</a:t>
            </a:r>
          </a:p>
        </p:txBody>
      </p:sp>
      <p:sp>
        <p:nvSpPr>
          <p:cNvPr id="8" name="Text Placeholder 7">
            <a:extLst>
              <a:ext uri="{FF2B5EF4-FFF2-40B4-BE49-F238E27FC236}">
                <a16:creationId xmlns:a16="http://schemas.microsoft.com/office/drawing/2014/main" id="{27CE2609-37DA-4C4C-BF45-E56CE85AA41D}"/>
              </a:ext>
            </a:extLst>
          </p:cNvPr>
          <p:cNvSpPr>
            <a:spLocks noGrp="1"/>
          </p:cNvSpPr>
          <p:nvPr>
            <p:ph type="body" sz="quarter" idx="10"/>
          </p:nvPr>
        </p:nvSpPr>
        <p:spPr>
          <a:xfrm>
            <a:off x="404812" y="2205318"/>
            <a:ext cx="5600701" cy="4257394"/>
          </a:xfrm>
          <a:prstGeom prst="rect">
            <a:avLst/>
          </a:prstGeom>
        </p:spPr>
        <p:txBody>
          <a:bodyPr>
            <a:noAutofit/>
          </a:bodyPr>
          <a:lstStyle>
            <a:lvl1pPr>
              <a:lnSpc>
                <a:spcPct val="100000"/>
              </a:lnSpc>
              <a:spcBef>
                <a:spcPts val="0"/>
              </a:spcBef>
              <a:spcAft>
                <a:spcPts val="600"/>
              </a:spcAft>
              <a:defRPr sz="1600"/>
            </a:lvl1pPr>
            <a:lvl2pPr>
              <a:lnSpc>
                <a:spcPct val="100000"/>
              </a:lnSpc>
              <a:spcBef>
                <a:spcPts val="0"/>
              </a:spcBef>
              <a:spcAft>
                <a:spcPts val="600"/>
              </a:spcAft>
              <a:defRPr sz="1600"/>
            </a:lvl2pPr>
            <a:lvl3pPr>
              <a:lnSpc>
                <a:spcPct val="100000"/>
              </a:lnSpc>
              <a:spcBef>
                <a:spcPts val="0"/>
              </a:spcBef>
              <a:spcAft>
                <a:spcPts val="600"/>
              </a:spcAft>
              <a:defRPr sz="1600"/>
            </a:lvl3pPr>
            <a:lvl4pPr>
              <a:lnSpc>
                <a:spcPct val="100000"/>
              </a:lnSpc>
              <a:spcBef>
                <a:spcPts val="0"/>
              </a:spcBef>
              <a:spcAft>
                <a:spcPts val="600"/>
              </a:spcAft>
              <a:defRPr sz="1600"/>
            </a:lvl4pPr>
            <a:lvl5pPr>
              <a:lnSpc>
                <a:spcPct val="100000"/>
              </a:lnSpc>
              <a:spcBef>
                <a:spcPts val="0"/>
              </a:spcBef>
              <a:spcAft>
                <a:spcPts val="600"/>
              </a:spcAft>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Text Placeholder 7">
            <a:extLst>
              <a:ext uri="{FF2B5EF4-FFF2-40B4-BE49-F238E27FC236}">
                <a16:creationId xmlns:a16="http://schemas.microsoft.com/office/drawing/2014/main" id="{47BDC0DA-1585-454D-9E74-41D2AFC0FEE5}"/>
              </a:ext>
            </a:extLst>
          </p:cNvPr>
          <p:cNvSpPr>
            <a:spLocks noGrp="1"/>
          </p:cNvSpPr>
          <p:nvPr>
            <p:ph type="body" sz="quarter" idx="13" hasCustomPrompt="1"/>
          </p:nvPr>
        </p:nvSpPr>
        <p:spPr>
          <a:xfrm>
            <a:off x="6196013" y="1327151"/>
            <a:ext cx="5588001" cy="743987"/>
          </a:xfrm>
          <a:prstGeom prst="rect">
            <a:avLst/>
          </a:prstGeom>
        </p:spPr>
        <p:txBody>
          <a:bodyPr anchor="ctr" anchorCtr="0">
            <a:noAutofit/>
          </a:bodyPr>
          <a:lstStyle>
            <a:lvl1pPr>
              <a:lnSpc>
                <a:spcPct val="100000"/>
              </a:lnSpc>
              <a:defRPr sz="1800" b="1">
                <a:solidFill>
                  <a:srgbClr val="0070AD"/>
                </a:solidFill>
                <a:latin typeface="+mn-lt"/>
              </a:defRPr>
            </a:lvl1pPr>
            <a:lvl2pPr>
              <a:lnSpc>
                <a:spcPct val="100000"/>
              </a:lnSpc>
              <a:defRPr sz="1200"/>
            </a:lvl2pPr>
            <a:lvl3pPr>
              <a:lnSpc>
                <a:spcPct val="100000"/>
              </a:lnSpc>
              <a:defRPr sz="1200"/>
            </a:lvl3pPr>
            <a:lvl4pPr>
              <a:lnSpc>
                <a:spcPct val="100000"/>
              </a:lnSpc>
              <a:defRPr sz="1200"/>
            </a:lvl4pPr>
            <a:lvl5pPr>
              <a:lnSpc>
                <a:spcPct val="100000"/>
              </a:lnSpc>
              <a:defRPr sz="1200"/>
            </a:lvl5pPr>
          </a:lstStyle>
          <a:p>
            <a:pPr lvl="0"/>
            <a:r>
              <a:rPr lang="en-US"/>
              <a:t>CLICK TO INSERT TITLE</a:t>
            </a:r>
          </a:p>
        </p:txBody>
      </p:sp>
      <p:sp>
        <p:nvSpPr>
          <p:cNvPr id="16" name="Text Placeholder 7">
            <a:extLst>
              <a:ext uri="{FF2B5EF4-FFF2-40B4-BE49-F238E27FC236}">
                <a16:creationId xmlns:a16="http://schemas.microsoft.com/office/drawing/2014/main" id="{27CE2609-37DA-4C4C-BF45-E56CE85AA41D}"/>
              </a:ext>
            </a:extLst>
          </p:cNvPr>
          <p:cNvSpPr>
            <a:spLocks noGrp="1"/>
          </p:cNvSpPr>
          <p:nvPr>
            <p:ph type="body" sz="quarter" idx="14"/>
          </p:nvPr>
        </p:nvSpPr>
        <p:spPr>
          <a:xfrm>
            <a:off x="6196013" y="2205318"/>
            <a:ext cx="5594351" cy="4257393"/>
          </a:xfrm>
          <a:prstGeom prst="rect">
            <a:avLst/>
          </a:prstGeom>
        </p:spPr>
        <p:txBody>
          <a:bodyPr>
            <a:noAutofit/>
          </a:bodyPr>
          <a:lstStyle>
            <a:lvl1pPr>
              <a:lnSpc>
                <a:spcPct val="100000"/>
              </a:lnSpc>
              <a:spcBef>
                <a:spcPts val="0"/>
              </a:spcBef>
              <a:spcAft>
                <a:spcPts val="600"/>
              </a:spcAft>
              <a:defRPr sz="1600"/>
            </a:lvl1pPr>
            <a:lvl2pPr>
              <a:lnSpc>
                <a:spcPct val="100000"/>
              </a:lnSpc>
              <a:spcBef>
                <a:spcPts val="0"/>
              </a:spcBef>
              <a:spcAft>
                <a:spcPts val="600"/>
              </a:spcAft>
              <a:defRPr sz="1600"/>
            </a:lvl2pPr>
            <a:lvl3pPr>
              <a:lnSpc>
                <a:spcPct val="100000"/>
              </a:lnSpc>
              <a:spcBef>
                <a:spcPts val="0"/>
              </a:spcBef>
              <a:spcAft>
                <a:spcPts val="600"/>
              </a:spcAft>
              <a:defRPr sz="1600"/>
            </a:lvl3pPr>
            <a:lvl4pPr>
              <a:lnSpc>
                <a:spcPct val="100000"/>
              </a:lnSpc>
              <a:spcBef>
                <a:spcPts val="0"/>
              </a:spcBef>
              <a:spcAft>
                <a:spcPts val="600"/>
              </a:spcAft>
              <a:defRPr sz="1600"/>
            </a:lvl4pPr>
            <a:lvl5pPr>
              <a:lnSpc>
                <a:spcPct val="100000"/>
              </a:lnSpc>
              <a:spcBef>
                <a:spcPts val="0"/>
              </a:spcBef>
              <a:spcAft>
                <a:spcPts val="600"/>
              </a:spcAft>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59799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ontent 3 columns 1">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94515F3-E20E-47CC-8314-0A030AB3D1FD}"/>
              </a:ext>
            </a:extLst>
          </p:cNvPr>
          <p:cNvSpPr>
            <a:spLocks noGrp="1"/>
          </p:cNvSpPr>
          <p:nvPr>
            <p:ph type="title"/>
          </p:nvPr>
        </p:nvSpPr>
        <p:spPr/>
        <p:txBody>
          <a:bodyPr/>
          <a:lstStyle/>
          <a:p>
            <a:r>
              <a:rPr lang="en-US"/>
              <a:t>Click to edit Master title style</a:t>
            </a:r>
            <a:endParaRPr lang="de-DE"/>
          </a:p>
        </p:txBody>
      </p:sp>
      <p:sp>
        <p:nvSpPr>
          <p:cNvPr id="4" name="Text Placeholder 7">
            <a:extLst>
              <a:ext uri="{FF2B5EF4-FFF2-40B4-BE49-F238E27FC236}">
                <a16:creationId xmlns:a16="http://schemas.microsoft.com/office/drawing/2014/main" id="{D8D7F005-BA7C-423E-87B0-6782D88233F6}"/>
              </a:ext>
            </a:extLst>
          </p:cNvPr>
          <p:cNvSpPr>
            <a:spLocks noGrp="1"/>
          </p:cNvSpPr>
          <p:nvPr>
            <p:ph type="body" sz="quarter" idx="12" hasCustomPrompt="1"/>
          </p:nvPr>
        </p:nvSpPr>
        <p:spPr>
          <a:xfrm>
            <a:off x="404813" y="1327151"/>
            <a:ext cx="3456432" cy="837826"/>
          </a:xfrm>
          <a:prstGeom prst="rect">
            <a:avLst/>
          </a:prstGeom>
        </p:spPr>
        <p:txBody>
          <a:bodyPr vert="horz" lIns="0" tIns="0" rIns="0" bIns="0" rtlCol="0" anchor="ctr" anchorCtr="0">
            <a:noAutofit/>
          </a:bodyPr>
          <a:lstStyle>
            <a:lvl1pPr algn="ctr">
              <a:lnSpc>
                <a:spcPct val="100000"/>
              </a:lnSpc>
              <a:defRPr lang="en-US" sz="1600" b="0" kern="1200" dirty="0">
                <a:solidFill>
                  <a:schemeClr val="accent1"/>
                </a:solidFill>
                <a:latin typeface="+mn-lt"/>
                <a:ea typeface="+mn-ea"/>
                <a:cs typeface="+mn-cs"/>
              </a:defRPr>
            </a:lvl1pPr>
            <a:lvl2pPr>
              <a:lnSpc>
                <a:spcPct val="100000"/>
              </a:lnSpc>
              <a:defRPr sz="1200"/>
            </a:lvl2pPr>
            <a:lvl3pPr>
              <a:lnSpc>
                <a:spcPct val="100000"/>
              </a:lnSpc>
              <a:defRPr sz="1200"/>
            </a:lvl3pPr>
            <a:lvl4pPr>
              <a:lnSpc>
                <a:spcPct val="100000"/>
              </a:lnSpc>
              <a:defRPr sz="1200"/>
            </a:lvl4pPr>
            <a:lvl5pPr>
              <a:lnSpc>
                <a:spcPct val="100000"/>
              </a:lnSpc>
              <a:defRPr sz="1200"/>
            </a:lvl5pPr>
          </a:lstStyle>
          <a:p>
            <a:pPr marL="0" lvl="0" indent="0" algn="l" defTabSz="914400" rtl="0" eaLnBrk="1" latinLnBrk="0" hangingPunct="1">
              <a:lnSpc>
                <a:spcPct val="100000"/>
              </a:lnSpc>
              <a:spcBef>
                <a:spcPts val="1000"/>
              </a:spcBef>
              <a:buFont typeface="Arial" panose="020B0604020202020204" pitchFamily="34" charset="0"/>
              <a:buNone/>
            </a:pPr>
            <a:r>
              <a:rPr lang="en-US"/>
              <a:t>CLICK TO INSERT TITLE</a:t>
            </a:r>
          </a:p>
        </p:txBody>
      </p:sp>
      <p:sp>
        <p:nvSpPr>
          <p:cNvPr id="3" name="Text Placeholder 7">
            <a:extLst>
              <a:ext uri="{FF2B5EF4-FFF2-40B4-BE49-F238E27FC236}">
                <a16:creationId xmlns:a16="http://schemas.microsoft.com/office/drawing/2014/main" id="{27CE2609-37DA-4C4C-BF45-E56CE85AA41D}"/>
              </a:ext>
            </a:extLst>
          </p:cNvPr>
          <p:cNvSpPr>
            <a:spLocks noGrp="1"/>
          </p:cNvSpPr>
          <p:nvPr>
            <p:ph type="body" sz="quarter" idx="10"/>
          </p:nvPr>
        </p:nvSpPr>
        <p:spPr>
          <a:xfrm>
            <a:off x="404813" y="2205319"/>
            <a:ext cx="3456432" cy="4076234"/>
          </a:xfrm>
          <a:prstGeom prst="rect">
            <a:avLst/>
          </a:prstGeom>
        </p:spPr>
        <p:txBody>
          <a:bodyPr>
            <a:noAutofit/>
          </a:bodyPr>
          <a:lstStyle>
            <a:lvl1pPr>
              <a:lnSpc>
                <a:spcPct val="100000"/>
              </a:lnSpc>
              <a:spcBef>
                <a:spcPts val="0"/>
              </a:spcBef>
              <a:defRPr sz="1400"/>
            </a:lvl1pPr>
            <a:lvl2pPr>
              <a:lnSpc>
                <a:spcPct val="100000"/>
              </a:lnSpc>
              <a:spcBef>
                <a:spcPts val="0"/>
              </a:spcBef>
              <a:defRPr sz="1400"/>
            </a:lvl2pPr>
            <a:lvl3pPr>
              <a:lnSpc>
                <a:spcPct val="100000"/>
              </a:lnSpc>
              <a:spcBef>
                <a:spcPts val="0"/>
              </a:spcBef>
              <a:defRPr sz="1400"/>
            </a:lvl3pPr>
            <a:lvl4pPr>
              <a:lnSpc>
                <a:spcPct val="100000"/>
              </a:lnSpc>
              <a:spcBef>
                <a:spcPts val="0"/>
              </a:spcBef>
              <a:defRPr sz="1400"/>
            </a:lvl4pPr>
            <a:lvl5pPr>
              <a:lnSpc>
                <a:spcPct val="100000"/>
              </a:lnSpc>
              <a:spcBef>
                <a:spcPts val="0"/>
              </a:spcBef>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ext Placeholder 7">
            <a:extLst>
              <a:ext uri="{FF2B5EF4-FFF2-40B4-BE49-F238E27FC236}">
                <a16:creationId xmlns:a16="http://schemas.microsoft.com/office/drawing/2014/main" id="{D8D7F005-BA7C-423E-87B0-6782D88233F6}"/>
              </a:ext>
            </a:extLst>
          </p:cNvPr>
          <p:cNvSpPr>
            <a:spLocks noGrp="1"/>
          </p:cNvSpPr>
          <p:nvPr>
            <p:ph type="body" sz="quarter" idx="15" hasCustomPrompt="1"/>
          </p:nvPr>
        </p:nvSpPr>
        <p:spPr>
          <a:xfrm>
            <a:off x="4371047" y="1327150"/>
            <a:ext cx="3456432" cy="837826"/>
          </a:xfrm>
          <a:prstGeom prst="rect">
            <a:avLst/>
          </a:prstGeom>
        </p:spPr>
        <p:txBody>
          <a:bodyPr vert="horz" lIns="0" tIns="0" rIns="0" bIns="0" rtlCol="0" anchor="ctr" anchorCtr="0">
            <a:noAutofit/>
          </a:bodyPr>
          <a:lstStyle>
            <a:lvl1pPr algn="ctr">
              <a:lnSpc>
                <a:spcPct val="100000"/>
              </a:lnSpc>
              <a:defRPr lang="en-US" sz="1600" b="0" kern="1200" dirty="0">
                <a:solidFill>
                  <a:schemeClr val="accent1"/>
                </a:solidFill>
                <a:latin typeface="+mn-lt"/>
                <a:ea typeface="+mn-ea"/>
                <a:cs typeface="+mn-cs"/>
              </a:defRPr>
            </a:lvl1pPr>
            <a:lvl2pPr>
              <a:lnSpc>
                <a:spcPct val="100000"/>
              </a:lnSpc>
              <a:defRPr sz="1200"/>
            </a:lvl2pPr>
            <a:lvl3pPr>
              <a:lnSpc>
                <a:spcPct val="100000"/>
              </a:lnSpc>
              <a:defRPr sz="1200"/>
            </a:lvl3pPr>
            <a:lvl4pPr>
              <a:lnSpc>
                <a:spcPct val="100000"/>
              </a:lnSpc>
              <a:defRPr sz="1200"/>
            </a:lvl4pPr>
            <a:lvl5pPr>
              <a:lnSpc>
                <a:spcPct val="100000"/>
              </a:lnSpc>
              <a:defRPr sz="1200"/>
            </a:lvl5pPr>
          </a:lstStyle>
          <a:p>
            <a:pPr marL="0" lvl="0" indent="0" algn="l" defTabSz="914400" rtl="0" eaLnBrk="1" latinLnBrk="0" hangingPunct="1">
              <a:lnSpc>
                <a:spcPct val="100000"/>
              </a:lnSpc>
              <a:spcBef>
                <a:spcPts val="1000"/>
              </a:spcBef>
              <a:buFont typeface="Arial" panose="020B0604020202020204" pitchFamily="34" charset="0"/>
              <a:buNone/>
            </a:pPr>
            <a:r>
              <a:rPr lang="en-US"/>
              <a:t>CLICK TO INSERT TITLE</a:t>
            </a:r>
          </a:p>
        </p:txBody>
      </p:sp>
      <p:sp>
        <p:nvSpPr>
          <p:cNvPr id="9" name="Text Placeholder 7">
            <a:extLst>
              <a:ext uri="{FF2B5EF4-FFF2-40B4-BE49-F238E27FC236}">
                <a16:creationId xmlns:a16="http://schemas.microsoft.com/office/drawing/2014/main" id="{27CE2609-37DA-4C4C-BF45-E56CE85AA41D}"/>
              </a:ext>
            </a:extLst>
          </p:cNvPr>
          <p:cNvSpPr>
            <a:spLocks noGrp="1"/>
          </p:cNvSpPr>
          <p:nvPr>
            <p:ph type="body" sz="quarter" idx="14"/>
          </p:nvPr>
        </p:nvSpPr>
        <p:spPr>
          <a:xfrm>
            <a:off x="4371047" y="2205319"/>
            <a:ext cx="3456432" cy="4076234"/>
          </a:xfrm>
          <a:prstGeom prst="rect">
            <a:avLst/>
          </a:prstGeom>
        </p:spPr>
        <p:txBody>
          <a:bodyPr>
            <a:noAutofit/>
          </a:bodyPr>
          <a:lstStyle>
            <a:lvl1pPr>
              <a:lnSpc>
                <a:spcPct val="100000"/>
              </a:lnSpc>
              <a:spcBef>
                <a:spcPts val="0"/>
              </a:spcBef>
              <a:defRPr sz="1400"/>
            </a:lvl1pPr>
            <a:lvl2pPr>
              <a:lnSpc>
                <a:spcPct val="100000"/>
              </a:lnSpc>
              <a:spcBef>
                <a:spcPts val="0"/>
              </a:spcBef>
              <a:defRPr sz="1400"/>
            </a:lvl2pPr>
            <a:lvl3pPr>
              <a:lnSpc>
                <a:spcPct val="100000"/>
              </a:lnSpc>
              <a:spcBef>
                <a:spcPts val="0"/>
              </a:spcBef>
              <a:defRPr sz="1400"/>
            </a:lvl3pPr>
            <a:lvl4pPr>
              <a:lnSpc>
                <a:spcPct val="100000"/>
              </a:lnSpc>
              <a:spcBef>
                <a:spcPts val="0"/>
              </a:spcBef>
              <a:defRPr sz="1400"/>
            </a:lvl4pPr>
            <a:lvl5pPr>
              <a:lnSpc>
                <a:spcPct val="100000"/>
              </a:lnSpc>
              <a:spcBef>
                <a:spcPts val="0"/>
              </a:spcBef>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Text Placeholder 7">
            <a:extLst>
              <a:ext uri="{FF2B5EF4-FFF2-40B4-BE49-F238E27FC236}">
                <a16:creationId xmlns:a16="http://schemas.microsoft.com/office/drawing/2014/main" id="{D8D7F005-BA7C-423E-87B0-6782D88233F6}"/>
              </a:ext>
            </a:extLst>
          </p:cNvPr>
          <p:cNvSpPr>
            <a:spLocks noGrp="1"/>
          </p:cNvSpPr>
          <p:nvPr>
            <p:ph type="body" sz="quarter" idx="17" hasCustomPrompt="1"/>
          </p:nvPr>
        </p:nvSpPr>
        <p:spPr>
          <a:xfrm>
            <a:off x="8330755" y="1327150"/>
            <a:ext cx="3456432" cy="837826"/>
          </a:xfrm>
          <a:prstGeom prst="rect">
            <a:avLst/>
          </a:prstGeom>
        </p:spPr>
        <p:txBody>
          <a:bodyPr vert="horz" lIns="0" tIns="0" rIns="0" bIns="0" rtlCol="0" anchor="ctr" anchorCtr="0">
            <a:noAutofit/>
          </a:bodyPr>
          <a:lstStyle>
            <a:lvl1pPr algn="ctr">
              <a:lnSpc>
                <a:spcPct val="100000"/>
              </a:lnSpc>
              <a:defRPr lang="en-US" sz="1600" b="0" kern="1200" dirty="0">
                <a:solidFill>
                  <a:schemeClr val="accent1"/>
                </a:solidFill>
                <a:latin typeface="+mn-lt"/>
                <a:ea typeface="+mn-ea"/>
                <a:cs typeface="+mn-cs"/>
              </a:defRPr>
            </a:lvl1pPr>
            <a:lvl2pPr>
              <a:lnSpc>
                <a:spcPct val="100000"/>
              </a:lnSpc>
              <a:defRPr sz="1200"/>
            </a:lvl2pPr>
            <a:lvl3pPr>
              <a:lnSpc>
                <a:spcPct val="100000"/>
              </a:lnSpc>
              <a:defRPr sz="1200"/>
            </a:lvl3pPr>
            <a:lvl4pPr>
              <a:lnSpc>
                <a:spcPct val="100000"/>
              </a:lnSpc>
              <a:defRPr sz="1200"/>
            </a:lvl4pPr>
            <a:lvl5pPr>
              <a:lnSpc>
                <a:spcPct val="100000"/>
              </a:lnSpc>
              <a:defRPr sz="1200"/>
            </a:lvl5pPr>
          </a:lstStyle>
          <a:p>
            <a:pPr marL="0" lvl="0" indent="0" algn="l" defTabSz="914400" rtl="0" eaLnBrk="1" latinLnBrk="0" hangingPunct="1">
              <a:lnSpc>
                <a:spcPct val="100000"/>
              </a:lnSpc>
              <a:spcBef>
                <a:spcPts val="1000"/>
              </a:spcBef>
              <a:buFont typeface="Arial" panose="020B0604020202020204" pitchFamily="34" charset="0"/>
              <a:buNone/>
            </a:pPr>
            <a:r>
              <a:rPr lang="en-US"/>
              <a:t>CLICK TO INSERT TITLE</a:t>
            </a:r>
          </a:p>
        </p:txBody>
      </p:sp>
      <p:sp>
        <p:nvSpPr>
          <p:cNvPr id="11" name="Text Placeholder 7">
            <a:extLst>
              <a:ext uri="{FF2B5EF4-FFF2-40B4-BE49-F238E27FC236}">
                <a16:creationId xmlns:a16="http://schemas.microsoft.com/office/drawing/2014/main" id="{27CE2609-37DA-4C4C-BF45-E56CE85AA41D}"/>
              </a:ext>
            </a:extLst>
          </p:cNvPr>
          <p:cNvSpPr>
            <a:spLocks noGrp="1"/>
          </p:cNvSpPr>
          <p:nvPr>
            <p:ph type="body" sz="quarter" idx="16"/>
          </p:nvPr>
        </p:nvSpPr>
        <p:spPr>
          <a:xfrm>
            <a:off x="8330755" y="2205319"/>
            <a:ext cx="3456432" cy="4076234"/>
          </a:xfrm>
          <a:prstGeom prst="rect">
            <a:avLst/>
          </a:prstGeom>
        </p:spPr>
        <p:txBody>
          <a:bodyPr>
            <a:noAutofit/>
          </a:bodyPr>
          <a:lstStyle>
            <a:lvl1pPr>
              <a:lnSpc>
                <a:spcPct val="100000"/>
              </a:lnSpc>
              <a:spcBef>
                <a:spcPts val="0"/>
              </a:spcBef>
              <a:defRPr sz="1400"/>
            </a:lvl1pPr>
            <a:lvl2pPr>
              <a:lnSpc>
                <a:spcPct val="100000"/>
              </a:lnSpc>
              <a:spcBef>
                <a:spcPts val="0"/>
              </a:spcBef>
              <a:defRPr sz="1400"/>
            </a:lvl2pPr>
            <a:lvl3pPr>
              <a:lnSpc>
                <a:spcPct val="100000"/>
              </a:lnSpc>
              <a:spcBef>
                <a:spcPts val="0"/>
              </a:spcBef>
              <a:defRPr sz="1400"/>
            </a:lvl3pPr>
            <a:lvl4pPr>
              <a:lnSpc>
                <a:spcPct val="100000"/>
              </a:lnSpc>
              <a:spcBef>
                <a:spcPts val="0"/>
              </a:spcBef>
              <a:defRPr sz="1400"/>
            </a:lvl4pPr>
            <a:lvl5pPr>
              <a:lnSpc>
                <a:spcPct val="100000"/>
              </a:lnSpc>
              <a:spcBef>
                <a:spcPts val="0"/>
              </a:spcBef>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59513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3 columns 2">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8A66D25-366C-4142-B5D9-9A4107D8BC80}"/>
              </a:ext>
            </a:extLst>
          </p:cNvPr>
          <p:cNvSpPr>
            <a:spLocks noGrp="1"/>
          </p:cNvSpPr>
          <p:nvPr>
            <p:ph type="title"/>
          </p:nvPr>
        </p:nvSpPr>
        <p:spPr/>
        <p:txBody>
          <a:bodyPr/>
          <a:lstStyle/>
          <a:p>
            <a:r>
              <a:rPr lang="en-US"/>
              <a:t>Click to edit Master title style</a:t>
            </a:r>
            <a:endParaRPr lang="de-DE"/>
          </a:p>
        </p:txBody>
      </p:sp>
      <p:sp>
        <p:nvSpPr>
          <p:cNvPr id="13" name="Rectangle 12">
            <a:extLst>
              <a:ext uri="{FF2B5EF4-FFF2-40B4-BE49-F238E27FC236}">
                <a16:creationId xmlns:a16="http://schemas.microsoft.com/office/drawing/2014/main" id="{7B9A63D1-B6C5-4F10-ABD1-7445EB2D8ADC}"/>
              </a:ext>
            </a:extLst>
          </p:cNvPr>
          <p:cNvSpPr/>
          <p:nvPr userDrawn="1"/>
        </p:nvSpPr>
        <p:spPr>
          <a:xfrm>
            <a:off x="407988" y="2423886"/>
            <a:ext cx="3524250" cy="40468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sp>
        <p:nvSpPr>
          <p:cNvPr id="16" name="Text Placeholder 4">
            <a:extLst>
              <a:ext uri="{FF2B5EF4-FFF2-40B4-BE49-F238E27FC236}">
                <a16:creationId xmlns:a16="http://schemas.microsoft.com/office/drawing/2014/main" id="{5AE9BC27-7262-47DA-99EA-4AB1F52A8C33}"/>
              </a:ext>
            </a:extLst>
          </p:cNvPr>
          <p:cNvSpPr>
            <a:spLocks noGrp="1"/>
          </p:cNvSpPr>
          <p:nvPr>
            <p:ph type="body" sz="quarter" idx="13" hasCustomPrompt="1"/>
          </p:nvPr>
        </p:nvSpPr>
        <p:spPr>
          <a:xfrm>
            <a:off x="725016" y="3332368"/>
            <a:ext cx="2890194" cy="645047"/>
          </a:xfrm>
          <a:prstGeom prst="rect">
            <a:avLst/>
          </a:prstGeom>
          <a:noFill/>
        </p:spPr>
        <p:txBody>
          <a:bodyPr anchor="ctr">
            <a:noAutofit/>
          </a:bodyPr>
          <a:lstStyle>
            <a:lvl1pPr algn="l">
              <a:lnSpc>
                <a:spcPts val="1800"/>
              </a:lnSpc>
              <a:defRPr sz="1600" b="0">
                <a:solidFill>
                  <a:schemeClr val="accent1"/>
                </a:solidFill>
                <a:latin typeface="+mj-lt"/>
              </a:defRPr>
            </a:lvl1pPr>
            <a:lvl2pPr>
              <a:defRPr sz="1400"/>
            </a:lvl2pPr>
            <a:lvl3pPr>
              <a:defRPr sz="1200"/>
            </a:lvl3pPr>
            <a:lvl4pPr>
              <a:defRPr sz="1100"/>
            </a:lvl4pPr>
            <a:lvl5pPr>
              <a:defRPr sz="1100"/>
            </a:lvl5pPr>
          </a:lstStyle>
          <a:p>
            <a:pPr lvl="0"/>
            <a:r>
              <a:rPr lang="en-US"/>
              <a:t>Click to insert title</a:t>
            </a:r>
          </a:p>
        </p:txBody>
      </p:sp>
      <p:sp>
        <p:nvSpPr>
          <p:cNvPr id="22" name="Text Placeholder 7">
            <a:extLst>
              <a:ext uri="{FF2B5EF4-FFF2-40B4-BE49-F238E27FC236}">
                <a16:creationId xmlns:a16="http://schemas.microsoft.com/office/drawing/2014/main" id="{E24DC023-E500-4824-A661-003A568299EA}"/>
              </a:ext>
            </a:extLst>
          </p:cNvPr>
          <p:cNvSpPr>
            <a:spLocks noGrp="1"/>
          </p:cNvSpPr>
          <p:nvPr>
            <p:ph type="body" sz="quarter" idx="10"/>
          </p:nvPr>
        </p:nvSpPr>
        <p:spPr>
          <a:xfrm>
            <a:off x="725015" y="4079991"/>
            <a:ext cx="2890194" cy="2201561"/>
          </a:xfrm>
          <a:prstGeom prst="rect">
            <a:avLst/>
          </a:prstGeom>
        </p:spPr>
        <p:txBody>
          <a:bodyPr>
            <a:noAutofit/>
          </a:bodyPr>
          <a:lstStyle>
            <a:lvl1pPr>
              <a:lnSpc>
                <a:spcPct val="100000"/>
              </a:lnSpc>
              <a:spcBef>
                <a:spcPts val="0"/>
              </a:spcBef>
              <a:defRPr sz="1400"/>
            </a:lvl1pPr>
            <a:lvl2pPr>
              <a:lnSpc>
                <a:spcPct val="100000"/>
              </a:lnSpc>
              <a:spcBef>
                <a:spcPts val="0"/>
              </a:spcBef>
              <a:buClr>
                <a:schemeClr val="accent1"/>
              </a:buClr>
              <a:defRPr sz="1400"/>
            </a:lvl2pPr>
            <a:lvl3pPr>
              <a:lnSpc>
                <a:spcPct val="100000"/>
              </a:lnSpc>
              <a:spcBef>
                <a:spcPts val="0"/>
              </a:spcBef>
              <a:buClr>
                <a:schemeClr val="accent1"/>
              </a:buClr>
              <a:defRPr sz="1400"/>
            </a:lvl3pPr>
            <a:lvl4pPr>
              <a:lnSpc>
                <a:spcPct val="100000"/>
              </a:lnSpc>
              <a:spcBef>
                <a:spcPts val="0"/>
              </a:spcBef>
              <a:buClr>
                <a:schemeClr val="accent1"/>
              </a:buClr>
              <a:defRPr sz="1400"/>
            </a:lvl4pPr>
            <a:lvl5pPr>
              <a:lnSpc>
                <a:spcPct val="100000"/>
              </a:lnSpc>
              <a:spcBef>
                <a:spcPts val="0"/>
              </a:spcBef>
              <a:buClr>
                <a:schemeClr val="accent1"/>
              </a:buCl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Rectangle 13">
            <a:extLst>
              <a:ext uri="{FF2B5EF4-FFF2-40B4-BE49-F238E27FC236}">
                <a16:creationId xmlns:a16="http://schemas.microsoft.com/office/drawing/2014/main" id="{A69DEBB0-4052-42E9-B8A1-20FEA957F747}"/>
              </a:ext>
            </a:extLst>
          </p:cNvPr>
          <p:cNvSpPr/>
          <p:nvPr userDrawn="1"/>
        </p:nvSpPr>
        <p:spPr>
          <a:xfrm>
            <a:off x="4333875" y="2423886"/>
            <a:ext cx="3524250" cy="40468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sp>
        <p:nvSpPr>
          <p:cNvPr id="18" name="Text Placeholder 4">
            <a:extLst>
              <a:ext uri="{FF2B5EF4-FFF2-40B4-BE49-F238E27FC236}">
                <a16:creationId xmlns:a16="http://schemas.microsoft.com/office/drawing/2014/main" id="{EBBF7568-EC18-40A1-B3C2-1E64D0BFDEFF}"/>
              </a:ext>
            </a:extLst>
          </p:cNvPr>
          <p:cNvSpPr>
            <a:spLocks noGrp="1"/>
          </p:cNvSpPr>
          <p:nvPr>
            <p:ph type="body" sz="quarter" idx="33" hasCustomPrompt="1"/>
          </p:nvPr>
        </p:nvSpPr>
        <p:spPr>
          <a:xfrm>
            <a:off x="4650903" y="3332368"/>
            <a:ext cx="2890194" cy="645047"/>
          </a:xfrm>
          <a:prstGeom prst="rect">
            <a:avLst/>
          </a:prstGeom>
          <a:noFill/>
        </p:spPr>
        <p:txBody>
          <a:bodyPr anchor="ctr">
            <a:noAutofit/>
          </a:bodyPr>
          <a:lstStyle>
            <a:lvl1pPr algn="l">
              <a:lnSpc>
                <a:spcPts val="1800"/>
              </a:lnSpc>
              <a:defRPr sz="1600" b="0">
                <a:solidFill>
                  <a:srgbClr val="336B7D"/>
                </a:solidFill>
                <a:latin typeface="+mj-lt"/>
              </a:defRPr>
            </a:lvl1pPr>
            <a:lvl2pPr>
              <a:defRPr sz="1400"/>
            </a:lvl2pPr>
            <a:lvl3pPr>
              <a:defRPr sz="1200"/>
            </a:lvl3pPr>
            <a:lvl4pPr>
              <a:defRPr sz="1100"/>
            </a:lvl4pPr>
            <a:lvl5pPr>
              <a:defRPr sz="1100"/>
            </a:lvl5pPr>
          </a:lstStyle>
          <a:p>
            <a:pPr lvl="0"/>
            <a:r>
              <a:rPr lang="en-US"/>
              <a:t>Click to insert title</a:t>
            </a:r>
          </a:p>
        </p:txBody>
      </p:sp>
      <p:sp>
        <p:nvSpPr>
          <p:cNvPr id="23" name="Text Placeholder 7">
            <a:extLst>
              <a:ext uri="{FF2B5EF4-FFF2-40B4-BE49-F238E27FC236}">
                <a16:creationId xmlns:a16="http://schemas.microsoft.com/office/drawing/2014/main" id="{B1037A2D-940F-4255-984B-C4A7AABBB724}"/>
              </a:ext>
            </a:extLst>
          </p:cNvPr>
          <p:cNvSpPr>
            <a:spLocks noGrp="1"/>
          </p:cNvSpPr>
          <p:nvPr>
            <p:ph type="body" sz="quarter" idx="40"/>
          </p:nvPr>
        </p:nvSpPr>
        <p:spPr>
          <a:xfrm>
            <a:off x="4650903" y="4079991"/>
            <a:ext cx="2890194" cy="2201561"/>
          </a:xfrm>
          <a:prstGeom prst="rect">
            <a:avLst/>
          </a:prstGeom>
        </p:spPr>
        <p:txBody>
          <a:bodyPr>
            <a:noAutofit/>
          </a:bodyPr>
          <a:lstStyle>
            <a:lvl1pPr>
              <a:lnSpc>
                <a:spcPct val="100000"/>
              </a:lnSpc>
              <a:spcBef>
                <a:spcPts val="0"/>
              </a:spcBef>
              <a:defRPr sz="1400"/>
            </a:lvl1pPr>
            <a:lvl2pPr>
              <a:lnSpc>
                <a:spcPct val="100000"/>
              </a:lnSpc>
              <a:spcBef>
                <a:spcPts val="0"/>
              </a:spcBef>
              <a:buClr>
                <a:srgbClr val="336B7D"/>
              </a:buClr>
              <a:defRPr sz="1400"/>
            </a:lvl2pPr>
            <a:lvl3pPr>
              <a:lnSpc>
                <a:spcPct val="100000"/>
              </a:lnSpc>
              <a:spcBef>
                <a:spcPts val="0"/>
              </a:spcBef>
              <a:buClr>
                <a:srgbClr val="336B7D"/>
              </a:buClr>
              <a:defRPr sz="1400"/>
            </a:lvl3pPr>
            <a:lvl4pPr>
              <a:lnSpc>
                <a:spcPct val="100000"/>
              </a:lnSpc>
              <a:spcBef>
                <a:spcPts val="0"/>
              </a:spcBef>
              <a:buClr>
                <a:srgbClr val="336B7D"/>
              </a:buClr>
              <a:defRPr sz="1400"/>
            </a:lvl4pPr>
            <a:lvl5pPr>
              <a:lnSpc>
                <a:spcPct val="100000"/>
              </a:lnSpc>
              <a:spcBef>
                <a:spcPts val="0"/>
              </a:spcBef>
              <a:buClr>
                <a:srgbClr val="336B7D"/>
              </a:buCl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Rectangle 14">
            <a:extLst>
              <a:ext uri="{FF2B5EF4-FFF2-40B4-BE49-F238E27FC236}">
                <a16:creationId xmlns:a16="http://schemas.microsoft.com/office/drawing/2014/main" id="{270917E2-630D-4941-BA4B-7EB65D4A7850}"/>
              </a:ext>
            </a:extLst>
          </p:cNvPr>
          <p:cNvSpPr/>
          <p:nvPr userDrawn="1"/>
        </p:nvSpPr>
        <p:spPr>
          <a:xfrm>
            <a:off x="8259763" y="2406300"/>
            <a:ext cx="3524250" cy="40468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sp>
        <p:nvSpPr>
          <p:cNvPr id="19" name="Text Placeholder 4">
            <a:extLst>
              <a:ext uri="{FF2B5EF4-FFF2-40B4-BE49-F238E27FC236}">
                <a16:creationId xmlns:a16="http://schemas.microsoft.com/office/drawing/2014/main" id="{0C0A1379-EE65-47B3-B113-45D1ED57400C}"/>
              </a:ext>
            </a:extLst>
          </p:cNvPr>
          <p:cNvSpPr>
            <a:spLocks noGrp="1"/>
          </p:cNvSpPr>
          <p:nvPr>
            <p:ph type="body" sz="quarter" idx="35" hasCustomPrompt="1"/>
          </p:nvPr>
        </p:nvSpPr>
        <p:spPr>
          <a:xfrm>
            <a:off x="8576791" y="3332368"/>
            <a:ext cx="2890194" cy="645047"/>
          </a:xfrm>
          <a:prstGeom prst="rect">
            <a:avLst/>
          </a:prstGeom>
          <a:noFill/>
        </p:spPr>
        <p:txBody>
          <a:bodyPr anchor="ctr">
            <a:noAutofit/>
          </a:bodyPr>
          <a:lstStyle>
            <a:lvl1pPr algn="l">
              <a:lnSpc>
                <a:spcPts val="1800"/>
              </a:lnSpc>
              <a:defRPr sz="1600" b="0">
                <a:solidFill>
                  <a:srgbClr val="BA2980"/>
                </a:solidFill>
                <a:latin typeface="+mj-lt"/>
              </a:defRPr>
            </a:lvl1pPr>
            <a:lvl2pPr>
              <a:defRPr sz="1400"/>
            </a:lvl2pPr>
            <a:lvl3pPr>
              <a:defRPr sz="1200"/>
            </a:lvl3pPr>
            <a:lvl4pPr>
              <a:defRPr sz="1100"/>
            </a:lvl4pPr>
            <a:lvl5pPr>
              <a:defRPr sz="1100"/>
            </a:lvl5pPr>
          </a:lstStyle>
          <a:p>
            <a:pPr lvl="0"/>
            <a:r>
              <a:rPr lang="en-US"/>
              <a:t>Click to insert title</a:t>
            </a:r>
          </a:p>
        </p:txBody>
      </p:sp>
      <p:sp>
        <p:nvSpPr>
          <p:cNvPr id="24" name="Text Placeholder 7">
            <a:extLst>
              <a:ext uri="{FF2B5EF4-FFF2-40B4-BE49-F238E27FC236}">
                <a16:creationId xmlns:a16="http://schemas.microsoft.com/office/drawing/2014/main" id="{5849E3D5-EF9E-46F2-9C73-58806A392B34}"/>
              </a:ext>
            </a:extLst>
          </p:cNvPr>
          <p:cNvSpPr>
            <a:spLocks noGrp="1"/>
          </p:cNvSpPr>
          <p:nvPr>
            <p:ph type="body" sz="quarter" idx="41"/>
          </p:nvPr>
        </p:nvSpPr>
        <p:spPr>
          <a:xfrm>
            <a:off x="8576791" y="4079991"/>
            <a:ext cx="2890194" cy="2201561"/>
          </a:xfrm>
          <a:prstGeom prst="rect">
            <a:avLst/>
          </a:prstGeom>
        </p:spPr>
        <p:txBody>
          <a:bodyPr>
            <a:noAutofit/>
          </a:bodyPr>
          <a:lstStyle>
            <a:lvl1pPr>
              <a:lnSpc>
                <a:spcPct val="100000"/>
              </a:lnSpc>
              <a:spcBef>
                <a:spcPts val="0"/>
              </a:spcBef>
              <a:defRPr sz="1400"/>
            </a:lvl1pPr>
            <a:lvl2pPr>
              <a:lnSpc>
                <a:spcPct val="100000"/>
              </a:lnSpc>
              <a:spcBef>
                <a:spcPts val="0"/>
              </a:spcBef>
              <a:buClr>
                <a:srgbClr val="BA2980"/>
              </a:buClr>
              <a:defRPr sz="1400"/>
            </a:lvl2pPr>
            <a:lvl3pPr>
              <a:lnSpc>
                <a:spcPct val="100000"/>
              </a:lnSpc>
              <a:spcBef>
                <a:spcPts val="0"/>
              </a:spcBef>
              <a:buClr>
                <a:srgbClr val="BA2980"/>
              </a:buClr>
              <a:defRPr sz="1400"/>
            </a:lvl3pPr>
            <a:lvl4pPr>
              <a:lnSpc>
                <a:spcPct val="100000"/>
              </a:lnSpc>
              <a:spcBef>
                <a:spcPts val="0"/>
              </a:spcBef>
              <a:buClr>
                <a:srgbClr val="BA2980"/>
              </a:buClr>
              <a:defRPr sz="1400"/>
            </a:lvl4pPr>
            <a:lvl5pPr>
              <a:lnSpc>
                <a:spcPct val="100000"/>
              </a:lnSpc>
              <a:spcBef>
                <a:spcPts val="0"/>
              </a:spcBef>
              <a:buClr>
                <a:srgbClr val="BA2980"/>
              </a:buCl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04479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Only Title">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7F0C9DF-D1FA-45A1-91F6-147FDC3E7341}"/>
              </a:ext>
            </a:extLst>
          </p:cNvPr>
          <p:cNvSpPr>
            <a:spLocks noGrp="1"/>
          </p:cNvSpPr>
          <p:nvPr>
            <p:ph type="title"/>
          </p:nvPr>
        </p:nvSpPr>
        <p:spPr/>
        <p:txBody>
          <a:bodyPr/>
          <a:lstStyle/>
          <a:p>
            <a:r>
              <a:rPr lang="en-US"/>
              <a:t>Click to edit Master title style</a:t>
            </a:r>
            <a:endParaRPr lang="de-DE"/>
          </a:p>
        </p:txBody>
      </p:sp>
    </p:spTree>
    <p:extLst>
      <p:ext uri="{BB962C8B-B14F-4D97-AF65-F5344CB8AC3E}">
        <p14:creationId xmlns:p14="http://schemas.microsoft.com/office/powerpoint/2010/main" val="16031229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and Content dark grey">
    <p:bg>
      <p:bgPr>
        <a:solidFill>
          <a:schemeClr val="accent4"/>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E6BB52B-0C5D-4023-89D5-282E9A520223}"/>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de-DE"/>
          </a:p>
        </p:txBody>
      </p:sp>
      <p:sp>
        <p:nvSpPr>
          <p:cNvPr id="10" name="Espace réservé du texte 9">
            <a:extLst>
              <a:ext uri="{FF2B5EF4-FFF2-40B4-BE49-F238E27FC236}">
                <a16:creationId xmlns:a16="http://schemas.microsoft.com/office/drawing/2014/main" id="{0850DA69-657E-41C3-B340-B16C354CA1D0}"/>
              </a:ext>
            </a:extLst>
          </p:cNvPr>
          <p:cNvSpPr>
            <a:spLocks noGrp="1"/>
          </p:cNvSpPr>
          <p:nvPr>
            <p:ph type="body" sz="quarter" idx="10"/>
          </p:nvPr>
        </p:nvSpPr>
        <p:spPr>
          <a:xfrm>
            <a:off x="404813" y="1447800"/>
            <a:ext cx="11406187" cy="4951413"/>
          </a:xfrm>
        </p:spPr>
        <p:txBody>
          <a:bodyPr/>
          <a:lstStyle>
            <a:lvl1pPr>
              <a:defRPr>
                <a:solidFill>
                  <a:schemeClr val="bg1"/>
                </a:solidFill>
              </a:defRPr>
            </a:lvl1pPr>
            <a:lvl2pPr>
              <a:defRPr>
                <a:solidFill>
                  <a:schemeClr val="bg1"/>
                </a:solidFill>
              </a:defRPr>
            </a:lvl2pPr>
            <a:lvl3pPr>
              <a:defRPr>
                <a:solidFill>
                  <a:schemeClr val="bg1"/>
                </a:solidFill>
              </a:defRPr>
            </a:lvl3pPr>
            <a:lvl4pPr>
              <a:buClr>
                <a:schemeClr val="accent5"/>
              </a:buClr>
              <a:defRPr>
                <a:solidFill>
                  <a:schemeClr val="bg1"/>
                </a:solidFill>
              </a:defRPr>
            </a:lvl4pPr>
            <a:lvl5pPr>
              <a:buClr>
                <a:schemeClr val="bg1"/>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490805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and content light Grey">
    <p:bg>
      <p:bgPr>
        <a:solidFill>
          <a:schemeClr val="bg2"/>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C89E73A-8AF6-4995-85C4-948312F9A282}"/>
              </a:ext>
            </a:extLst>
          </p:cNvPr>
          <p:cNvSpPr>
            <a:spLocks noGrp="1"/>
          </p:cNvSpPr>
          <p:nvPr>
            <p:ph type="title"/>
          </p:nvPr>
        </p:nvSpPr>
        <p:spPr/>
        <p:txBody>
          <a:bodyPr/>
          <a:lstStyle/>
          <a:p>
            <a:r>
              <a:rPr lang="en-US"/>
              <a:t>Click to edit Master title style</a:t>
            </a:r>
            <a:endParaRPr lang="de-DE"/>
          </a:p>
        </p:txBody>
      </p:sp>
      <p:sp>
        <p:nvSpPr>
          <p:cNvPr id="9" name="Espace réservé du texte 8">
            <a:extLst>
              <a:ext uri="{FF2B5EF4-FFF2-40B4-BE49-F238E27FC236}">
                <a16:creationId xmlns:a16="http://schemas.microsoft.com/office/drawing/2014/main" id="{E7C5D7A7-45E9-4756-B28B-644907783FEA}"/>
              </a:ext>
            </a:extLst>
          </p:cNvPr>
          <p:cNvSpPr>
            <a:spLocks noGrp="1"/>
          </p:cNvSpPr>
          <p:nvPr>
            <p:ph type="body" sz="quarter" idx="10"/>
          </p:nvPr>
        </p:nvSpPr>
        <p:spPr>
          <a:xfrm>
            <a:off x="404812" y="1447800"/>
            <a:ext cx="11406188" cy="49516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183117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Section Break dark">
    <p:bg>
      <p:bgPr>
        <a:solidFill>
          <a:schemeClr val="accent4"/>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A5A39C93-A915-45D6-953A-AAC473CA2FEC}"/>
              </a:ext>
            </a:extLst>
          </p:cNvPr>
          <p:cNvSpPr>
            <a:spLocks noGrp="1"/>
          </p:cNvSpPr>
          <p:nvPr>
            <p:ph type="ctrTitle"/>
          </p:nvPr>
        </p:nvSpPr>
        <p:spPr>
          <a:xfrm>
            <a:off x="404813" y="2264961"/>
            <a:ext cx="11329987" cy="1477328"/>
          </a:xfrm>
        </p:spPr>
        <p:txBody>
          <a:bodyPr lIns="0" bIns="0" anchor="b" anchorCtr="0">
            <a:spAutoFit/>
          </a:bodyPr>
          <a:lstStyle>
            <a:lvl1pPr algn="l">
              <a:lnSpc>
                <a:spcPct val="80000"/>
              </a:lnSpc>
              <a:defRPr sz="6000" baseline="0">
                <a:solidFill>
                  <a:schemeClr val="bg1"/>
                </a:solidFill>
              </a:defRPr>
            </a:lvl1pPr>
          </a:lstStyle>
          <a:p>
            <a:r>
              <a:rPr lang="en-US"/>
              <a:t>Click to edit Master title style</a:t>
            </a:r>
            <a:endParaRPr lang="en-GB"/>
          </a:p>
        </p:txBody>
      </p:sp>
      <p:sp>
        <p:nvSpPr>
          <p:cNvPr id="3" name="Subtitle">
            <a:extLst>
              <a:ext uri="{FF2B5EF4-FFF2-40B4-BE49-F238E27FC236}">
                <a16:creationId xmlns:a16="http://schemas.microsoft.com/office/drawing/2014/main" id="{81D5C5CA-E0F9-4194-9FD7-26150AB2A870}"/>
              </a:ext>
            </a:extLst>
          </p:cNvPr>
          <p:cNvSpPr>
            <a:spLocks noGrp="1"/>
          </p:cNvSpPr>
          <p:nvPr>
            <p:ph type="subTitle" idx="1"/>
          </p:nvPr>
        </p:nvSpPr>
        <p:spPr>
          <a:xfrm>
            <a:off x="404813" y="3772800"/>
            <a:ext cx="11329987" cy="307777"/>
          </a:xfrm>
        </p:spPr>
        <p:txBody>
          <a:bodyPr lIns="0" tIns="0">
            <a:sp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9" name="Text Placeholder 8">
            <a:extLst>
              <a:ext uri="{FF2B5EF4-FFF2-40B4-BE49-F238E27FC236}">
                <a16:creationId xmlns:a16="http://schemas.microsoft.com/office/drawing/2014/main" id="{E744C52A-2030-4EFF-B1D2-B60B2B279897}"/>
              </a:ext>
            </a:extLst>
          </p:cNvPr>
          <p:cNvSpPr>
            <a:spLocks noGrp="1"/>
          </p:cNvSpPr>
          <p:nvPr>
            <p:ph type="body" sz="quarter" idx="10" hasCustomPrompt="1"/>
          </p:nvPr>
        </p:nvSpPr>
        <p:spPr>
          <a:xfrm>
            <a:off x="404813" y="1825079"/>
            <a:ext cx="4611067" cy="307777"/>
          </a:xfrm>
        </p:spPr>
        <p:txBody>
          <a:bodyPr wrap="square" anchor="b">
            <a:spAutoFit/>
          </a:bodyPr>
          <a:lstStyle>
            <a:lvl1pPr>
              <a:defRPr>
                <a:solidFill>
                  <a:schemeClr val="accent2"/>
                </a:solidFill>
                <a:latin typeface="Ubuntu Light" panose="020B0304030602030204" pitchFamily="34" charset="0"/>
              </a:defRPr>
            </a:lvl1pPr>
            <a:lvl2pPr marL="88900" indent="0">
              <a:buNone/>
              <a:defRPr/>
            </a:lvl2pPr>
          </a:lstStyle>
          <a:p>
            <a:pPr lvl="0"/>
            <a:r>
              <a:rPr lang="fr-FR"/>
              <a:t>INSERT A LABEL/ALBEIT</a:t>
            </a:r>
          </a:p>
        </p:txBody>
      </p:sp>
    </p:spTree>
    <p:extLst>
      <p:ext uri="{BB962C8B-B14F-4D97-AF65-F5344CB8AC3E}">
        <p14:creationId xmlns:p14="http://schemas.microsoft.com/office/powerpoint/2010/main" val="2983257000"/>
      </p:ext>
    </p:extLst>
  </p:cSld>
  <p:clrMapOvr>
    <a:masterClrMapping/>
  </p:clrMapOvr>
  <p:extLst>
    <p:ext uri="{DCECCB84-F9BA-43D5-87BE-67443E8EF086}">
      <p15:sldGuideLst xmlns:p15="http://schemas.microsoft.com/office/powerpoint/2012/main"/>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Large title &amp; large RH image 1">
    <p:bg>
      <p:bgPr>
        <a:solidFill>
          <a:schemeClr val="accent4"/>
        </a:solidFill>
        <a:effectLst/>
      </p:bgPr>
    </p:bg>
    <p:spTree>
      <p:nvGrpSpPr>
        <p:cNvPr id="1" name=""/>
        <p:cNvGrpSpPr/>
        <p:nvPr/>
      </p:nvGrpSpPr>
      <p:grpSpPr>
        <a:xfrm>
          <a:off x="0" y="0"/>
          <a:ext cx="0" cy="0"/>
          <a:chOff x="0" y="0"/>
          <a:chExt cx="0" cy="0"/>
        </a:xfrm>
      </p:grpSpPr>
      <p:sp>
        <p:nvSpPr>
          <p:cNvPr id="2" name="Title">
            <a:extLst>
              <a:ext uri="{FF2B5EF4-FFF2-40B4-BE49-F238E27FC236}">
                <a16:creationId xmlns:a16="http://schemas.microsoft.com/office/drawing/2014/main" id="{1B342561-1DD2-4DA7-BA2A-C8E3856FE9BB}"/>
              </a:ext>
            </a:extLst>
          </p:cNvPr>
          <p:cNvSpPr>
            <a:spLocks noGrp="1"/>
          </p:cNvSpPr>
          <p:nvPr>
            <p:ph type="title"/>
          </p:nvPr>
        </p:nvSpPr>
        <p:spPr>
          <a:xfrm>
            <a:off x="404813" y="692696"/>
            <a:ext cx="4562476" cy="2421466"/>
          </a:xfrm>
        </p:spPr>
        <p:txBody>
          <a:bodyPr vert="horz" lIns="72000" tIns="0" rIns="0" bIns="0" rtlCol="0" anchor="b">
            <a:noAutofit/>
          </a:bodyPr>
          <a:lstStyle>
            <a:lvl1pPr>
              <a:lnSpc>
                <a:spcPct val="80000"/>
              </a:lnSpc>
              <a:defRPr lang="en-GB" sz="5400">
                <a:solidFill>
                  <a:schemeClr val="bg1"/>
                </a:solidFill>
              </a:defRPr>
            </a:lvl1pPr>
          </a:lstStyle>
          <a:p>
            <a:pPr lvl="0"/>
            <a:r>
              <a:rPr lang="en-US"/>
              <a:t>Click to edit Master title style</a:t>
            </a:r>
            <a:endParaRPr lang="en-GB"/>
          </a:p>
        </p:txBody>
      </p:sp>
      <p:sp>
        <p:nvSpPr>
          <p:cNvPr id="10" name="Espace réservé du texte 9">
            <a:extLst>
              <a:ext uri="{FF2B5EF4-FFF2-40B4-BE49-F238E27FC236}">
                <a16:creationId xmlns:a16="http://schemas.microsoft.com/office/drawing/2014/main" id="{FC6DF15B-7249-491B-BFB7-9A33784178CD}"/>
              </a:ext>
            </a:extLst>
          </p:cNvPr>
          <p:cNvSpPr>
            <a:spLocks noGrp="1"/>
          </p:cNvSpPr>
          <p:nvPr>
            <p:ph type="body" sz="quarter" idx="12"/>
          </p:nvPr>
        </p:nvSpPr>
        <p:spPr>
          <a:xfrm>
            <a:off x="404813" y="3573040"/>
            <a:ext cx="4395787" cy="2808288"/>
          </a:xfrm>
        </p:spPr>
        <p:txBody>
          <a:bodyPr/>
          <a:lstStyle>
            <a:lvl1pPr>
              <a:defRPr>
                <a:solidFill>
                  <a:schemeClr val="bg1"/>
                </a:solidFill>
              </a:defRPr>
            </a:lvl1pPr>
            <a:lvl2pPr>
              <a:defRPr>
                <a:solidFill>
                  <a:schemeClr val="bg1"/>
                </a:solidFill>
              </a:defRPr>
            </a:lvl2pPr>
            <a:lvl3pP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Picture Placeholder 12">
            <a:extLst>
              <a:ext uri="{FF2B5EF4-FFF2-40B4-BE49-F238E27FC236}">
                <a16:creationId xmlns:a16="http://schemas.microsoft.com/office/drawing/2014/main" id="{5586E72C-F96D-4BE1-996B-39A71EA977D3}"/>
              </a:ext>
              <a:ext uri="{C183D7F6-B498-43B3-948B-1728B52AA6E4}">
                <adec:decorative xmlns:adec="http://schemas.microsoft.com/office/drawing/2017/decorative" val="1"/>
              </a:ext>
            </a:extLst>
          </p:cNvPr>
          <p:cNvSpPr>
            <a:spLocks noGrp="1"/>
          </p:cNvSpPr>
          <p:nvPr>
            <p:ph type="pic" sz="quarter" idx="10" hasCustomPrompt="1"/>
          </p:nvPr>
        </p:nvSpPr>
        <p:spPr>
          <a:xfrm>
            <a:off x="5128004" y="0"/>
            <a:ext cx="7063996" cy="6858000"/>
          </a:xfrm>
          <a:custGeom>
            <a:avLst/>
            <a:gdLst>
              <a:gd name="connsiteX0" fmla="*/ 6658543 w 7063996"/>
              <a:gd name="connsiteY0" fmla="*/ 205058 h 6858000"/>
              <a:gd name="connsiteX1" fmla="*/ 6434159 w 7063996"/>
              <a:gd name="connsiteY1" fmla="*/ 436971 h 6858000"/>
              <a:gd name="connsiteX2" fmla="*/ 6511887 w 7063996"/>
              <a:gd name="connsiteY2" fmla="*/ 551459 h 6858000"/>
              <a:gd name="connsiteX3" fmla="*/ 6591081 w 7063996"/>
              <a:gd name="connsiteY3" fmla="*/ 552927 h 6858000"/>
              <a:gd name="connsiteX4" fmla="*/ 6623162 w 7063996"/>
              <a:gd name="connsiteY4" fmla="*/ 536965 h 6858000"/>
              <a:gd name="connsiteX5" fmla="*/ 6649544 w 7063996"/>
              <a:gd name="connsiteY5" fmla="*/ 513474 h 6858000"/>
              <a:gd name="connsiteX6" fmla="*/ 6642500 w 7063996"/>
              <a:gd name="connsiteY6" fmla="*/ 536398 h 6858000"/>
              <a:gd name="connsiteX7" fmla="*/ 6577699 w 7063996"/>
              <a:gd name="connsiteY7" fmla="*/ 579359 h 6858000"/>
              <a:gd name="connsiteX8" fmla="*/ 6631998 w 7063996"/>
              <a:gd name="connsiteY8" fmla="*/ 594046 h 6858000"/>
              <a:gd name="connsiteX9" fmla="*/ 6761140 w 7063996"/>
              <a:gd name="connsiteY9" fmla="*/ 551453 h 6858000"/>
              <a:gd name="connsiteX10" fmla="*/ 6696569 w 7063996"/>
              <a:gd name="connsiteY10" fmla="*/ 494172 h 6858000"/>
              <a:gd name="connsiteX11" fmla="*/ 6761140 w 7063996"/>
              <a:gd name="connsiteY11" fmla="*/ 525016 h 6858000"/>
              <a:gd name="connsiteX12" fmla="*/ 6846372 w 7063996"/>
              <a:gd name="connsiteY12" fmla="*/ 467391 h 6858000"/>
              <a:gd name="connsiteX13" fmla="*/ 6853587 w 7063996"/>
              <a:gd name="connsiteY13" fmla="*/ 431058 h 6858000"/>
              <a:gd name="connsiteX14" fmla="*/ 6853595 w 7063996"/>
              <a:gd name="connsiteY14" fmla="*/ 431100 h 6858000"/>
              <a:gd name="connsiteX15" fmla="*/ 6853595 w 7063996"/>
              <a:gd name="connsiteY15" fmla="*/ 431017 h 6858000"/>
              <a:gd name="connsiteX16" fmla="*/ 6853595 w 7063996"/>
              <a:gd name="connsiteY16" fmla="*/ 428164 h 6858000"/>
              <a:gd name="connsiteX17" fmla="*/ 6781734 w 7063996"/>
              <a:gd name="connsiteY17" fmla="*/ 279916 h 6858000"/>
              <a:gd name="connsiteX18" fmla="*/ 6668809 w 7063996"/>
              <a:gd name="connsiteY18" fmla="*/ 209461 h 6858000"/>
              <a:gd name="connsiteX19" fmla="*/ 6658543 w 7063996"/>
              <a:gd name="connsiteY19" fmla="*/ 205058 h 6858000"/>
              <a:gd name="connsiteX20" fmla="*/ 0 w 7063996"/>
              <a:gd name="connsiteY20" fmla="*/ 0 h 6858000"/>
              <a:gd name="connsiteX21" fmla="*/ 7063996 w 7063996"/>
              <a:gd name="connsiteY21" fmla="*/ 0 h 6858000"/>
              <a:gd name="connsiteX22" fmla="*/ 7063996 w 7063996"/>
              <a:gd name="connsiteY22" fmla="*/ 6858000 h 6858000"/>
              <a:gd name="connsiteX23" fmla="*/ 0 w 7063996"/>
              <a:gd name="connsiteY23"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063996" h="6858000">
                <a:moveTo>
                  <a:pt x="6658543" y="205058"/>
                </a:moveTo>
                <a:cubicBezTo>
                  <a:pt x="6608680" y="265238"/>
                  <a:pt x="6434159" y="310740"/>
                  <a:pt x="6434159" y="436971"/>
                </a:cubicBezTo>
                <a:cubicBezTo>
                  <a:pt x="6434159" y="486876"/>
                  <a:pt x="6464957" y="533846"/>
                  <a:pt x="6511887" y="551459"/>
                </a:cubicBezTo>
                <a:cubicBezTo>
                  <a:pt x="6538285" y="561734"/>
                  <a:pt x="6564683" y="561734"/>
                  <a:pt x="6591081" y="552927"/>
                </a:cubicBezTo>
                <a:cubicBezTo>
                  <a:pt x="6602814" y="549258"/>
                  <a:pt x="6613446" y="543753"/>
                  <a:pt x="6623162" y="536965"/>
                </a:cubicBezTo>
                <a:lnTo>
                  <a:pt x="6649544" y="513474"/>
                </a:lnTo>
                <a:lnTo>
                  <a:pt x="6642500" y="536398"/>
                </a:lnTo>
                <a:cubicBezTo>
                  <a:pt x="6630805" y="558154"/>
                  <a:pt x="6606316" y="574953"/>
                  <a:pt x="6577699" y="579359"/>
                </a:cubicBezTo>
                <a:cubicBezTo>
                  <a:pt x="6586504" y="588171"/>
                  <a:pt x="6607050" y="594046"/>
                  <a:pt x="6631998" y="594046"/>
                </a:cubicBezTo>
                <a:cubicBezTo>
                  <a:pt x="6677491" y="594046"/>
                  <a:pt x="6733257" y="580827"/>
                  <a:pt x="6761140" y="551453"/>
                </a:cubicBezTo>
                <a:cubicBezTo>
                  <a:pt x="6722985" y="552921"/>
                  <a:pt x="6698037" y="527953"/>
                  <a:pt x="6696569" y="494172"/>
                </a:cubicBezTo>
                <a:cubicBezTo>
                  <a:pt x="6714179" y="516203"/>
                  <a:pt x="6736192" y="525016"/>
                  <a:pt x="6761140" y="525016"/>
                </a:cubicBezTo>
                <a:cubicBezTo>
                  <a:pt x="6799663" y="525016"/>
                  <a:pt x="6832407" y="501057"/>
                  <a:pt x="6846372" y="467391"/>
                </a:cubicBezTo>
                <a:lnTo>
                  <a:pt x="6853587" y="431058"/>
                </a:lnTo>
                <a:lnTo>
                  <a:pt x="6853595" y="431100"/>
                </a:lnTo>
                <a:lnTo>
                  <a:pt x="6853595" y="431017"/>
                </a:lnTo>
                <a:lnTo>
                  <a:pt x="6853595" y="428164"/>
                </a:lnTo>
                <a:cubicBezTo>
                  <a:pt x="6853595" y="369452"/>
                  <a:pt x="6824264" y="319547"/>
                  <a:pt x="6781734" y="279916"/>
                </a:cubicBezTo>
                <a:cubicBezTo>
                  <a:pt x="6749469" y="249092"/>
                  <a:pt x="6709872" y="227075"/>
                  <a:pt x="6668809" y="209461"/>
                </a:cubicBezTo>
                <a:cubicBezTo>
                  <a:pt x="6665875" y="207994"/>
                  <a:pt x="6662942" y="206526"/>
                  <a:pt x="6658543" y="205058"/>
                </a:cubicBezTo>
                <a:close/>
                <a:moveTo>
                  <a:pt x="0" y="0"/>
                </a:moveTo>
                <a:lnTo>
                  <a:pt x="7063996" y="0"/>
                </a:lnTo>
                <a:lnTo>
                  <a:pt x="7063996" y="6858000"/>
                </a:lnTo>
                <a:lnTo>
                  <a:pt x="0" y="6858000"/>
                </a:lnTo>
                <a:close/>
              </a:path>
            </a:pathLst>
          </a:custGeom>
          <a:solidFill>
            <a:schemeClr val="bg2"/>
          </a:solidFill>
        </p:spPr>
        <p:txBody>
          <a:bodyPr wrap="square">
            <a:noAutofit/>
          </a:bodyPr>
          <a:lstStyle>
            <a:lvl1pPr>
              <a:defRPr>
                <a:solidFill>
                  <a:schemeClr val="bg2">
                    <a:lumMod val="50000"/>
                  </a:schemeClr>
                </a:solidFill>
              </a:defRPr>
            </a:lvl1pPr>
          </a:lstStyle>
          <a:p>
            <a:r>
              <a:rPr lang="en-US"/>
              <a:t>Click icon to add picture with alt text</a:t>
            </a:r>
            <a:endParaRPr lang="en-GB"/>
          </a:p>
        </p:txBody>
      </p:sp>
    </p:spTree>
    <p:extLst>
      <p:ext uri="{BB962C8B-B14F-4D97-AF65-F5344CB8AC3E}">
        <p14:creationId xmlns:p14="http://schemas.microsoft.com/office/powerpoint/2010/main" val="172696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Purple">
    <p:bg>
      <p:bgPr>
        <a:solidFill>
          <a:srgbClr val="2B0A3D"/>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811580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Full picture white Pik">
    <p:bg>
      <p:bgPr>
        <a:solidFill>
          <a:schemeClr val="bg2"/>
        </a:solidFill>
        <a:effectLst/>
      </p:bgPr>
    </p:bg>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1EB2D5A7-8ABD-41FC-934A-8D0E9E07B98D}"/>
              </a:ext>
              <a:ext uri="{C183D7F6-B498-43B3-948B-1728B52AA6E4}">
                <adec:decorative xmlns:adec="http://schemas.microsoft.com/office/drawing/2017/decorative" val="1"/>
              </a:ext>
            </a:extLst>
          </p:cNvPr>
          <p:cNvSpPr>
            <a:spLocks noGrp="1"/>
          </p:cNvSpPr>
          <p:nvPr>
            <p:ph type="pic" sz="quarter" idx="13" hasCustomPrompt="1"/>
          </p:nvPr>
        </p:nvSpPr>
        <p:spPr>
          <a:xfrm>
            <a:off x="0" y="0"/>
            <a:ext cx="12192000" cy="6858000"/>
          </a:xfrm>
          <a:custGeom>
            <a:avLst/>
            <a:gdLst>
              <a:gd name="connsiteX0" fmla="*/ 11904137 w 12192000"/>
              <a:gd name="connsiteY0" fmla="*/ 374761 h 6858000"/>
              <a:gd name="connsiteX1" fmla="*/ 11851113 w 12192000"/>
              <a:gd name="connsiteY1" fmla="*/ 409256 h 6858000"/>
              <a:gd name="connsiteX2" fmla="*/ 11813853 w 12192000"/>
              <a:gd name="connsiteY2" fmla="*/ 476806 h 6858000"/>
              <a:gd name="connsiteX3" fmla="*/ 11772294 w 12192000"/>
              <a:gd name="connsiteY3" fmla="*/ 537171 h 6858000"/>
              <a:gd name="connsiteX4" fmla="*/ 11703507 w 12192000"/>
              <a:gd name="connsiteY4" fmla="*/ 580289 h 6858000"/>
              <a:gd name="connsiteX5" fmla="*/ 11747932 w 12192000"/>
              <a:gd name="connsiteY5" fmla="*/ 591787 h 6858000"/>
              <a:gd name="connsiteX6" fmla="*/ 11796656 w 12192000"/>
              <a:gd name="connsiteY6" fmla="*/ 587475 h 6858000"/>
              <a:gd name="connsiteX7" fmla="*/ 11879774 w 12192000"/>
              <a:gd name="connsiteY7" fmla="*/ 551544 h 6858000"/>
              <a:gd name="connsiteX8" fmla="*/ 11816719 w 12192000"/>
              <a:gd name="connsiteY8" fmla="*/ 494054 h 6858000"/>
              <a:gd name="connsiteX9" fmla="*/ 11904137 w 12192000"/>
              <a:gd name="connsiteY9" fmla="*/ 521361 h 6858000"/>
              <a:gd name="connsiteX10" fmla="*/ 11965759 w 12192000"/>
              <a:gd name="connsiteY10" fmla="*/ 460997 h 6858000"/>
              <a:gd name="connsiteX11" fmla="*/ 11964326 w 12192000"/>
              <a:gd name="connsiteY11" fmla="*/ 404944 h 6858000"/>
              <a:gd name="connsiteX12" fmla="*/ 11904137 w 12192000"/>
              <a:gd name="connsiteY12" fmla="*/ 374761 h 6858000"/>
              <a:gd name="connsiteX13" fmla="*/ 11779497 w 12192000"/>
              <a:gd name="connsiteY13" fmla="*/ 210928 h 6858000"/>
              <a:gd name="connsiteX14" fmla="*/ 11559747 w 12192000"/>
              <a:gd name="connsiteY14" fmla="*/ 439472 h 6858000"/>
              <a:gd name="connsiteX15" fmla="*/ 11635870 w 12192000"/>
              <a:gd name="connsiteY15" fmla="*/ 550150 h 6858000"/>
              <a:gd name="connsiteX16" fmla="*/ 11720610 w 12192000"/>
              <a:gd name="connsiteY16" fmla="*/ 545838 h 6858000"/>
              <a:gd name="connsiteX17" fmla="*/ 11780933 w 12192000"/>
              <a:gd name="connsiteY17" fmla="*/ 489780 h 6858000"/>
              <a:gd name="connsiteX18" fmla="*/ 11826894 w 12192000"/>
              <a:gd name="connsiteY18" fmla="*/ 413599 h 6858000"/>
              <a:gd name="connsiteX19" fmla="*/ 11888654 w 12192000"/>
              <a:gd name="connsiteY19" fmla="*/ 361853 h 6858000"/>
              <a:gd name="connsiteX20" fmla="*/ 11963340 w 12192000"/>
              <a:gd name="connsiteY20" fmla="*/ 380539 h 6858000"/>
              <a:gd name="connsiteX21" fmla="*/ 11900144 w 12192000"/>
              <a:gd name="connsiteY21" fmla="*/ 284235 h 6858000"/>
              <a:gd name="connsiteX22" fmla="*/ 11789551 w 12192000"/>
              <a:gd name="connsiteY22" fmla="*/ 215240 h 6858000"/>
              <a:gd name="connsiteX23" fmla="*/ 11779497 w 12192000"/>
              <a:gd name="connsiteY23" fmla="*/ 210928 h 6858000"/>
              <a:gd name="connsiteX24" fmla="*/ 0 w 12192000"/>
              <a:gd name="connsiteY24" fmla="*/ 0 h 6858000"/>
              <a:gd name="connsiteX25" fmla="*/ 12192000 w 12192000"/>
              <a:gd name="connsiteY25" fmla="*/ 0 h 6858000"/>
              <a:gd name="connsiteX26" fmla="*/ 12192000 w 12192000"/>
              <a:gd name="connsiteY26" fmla="*/ 6858000 h 6858000"/>
              <a:gd name="connsiteX27" fmla="*/ 0 w 12192000"/>
              <a:gd name="connsiteY2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192000" h="6858000">
                <a:moveTo>
                  <a:pt x="11904137" y="374761"/>
                </a:moveTo>
                <a:cubicBezTo>
                  <a:pt x="11881208" y="376199"/>
                  <a:pt x="11864011" y="390571"/>
                  <a:pt x="11851113" y="409256"/>
                </a:cubicBezTo>
                <a:cubicBezTo>
                  <a:pt x="11835349" y="429377"/>
                  <a:pt x="11825318" y="453810"/>
                  <a:pt x="11813853" y="476806"/>
                </a:cubicBezTo>
                <a:cubicBezTo>
                  <a:pt x="11802389" y="498365"/>
                  <a:pt x="11789491" y="518487"/>
                  <a:pt x="11772294" y="537171"/>
                </a:cubicBezTo>
                <a:cubicBezTo>
                  <a:pt x="11753664" y="557293"/>
                  <a:pt x="11730735" y="573103"/>
                  <a:pt x="11703507" y="580289"/>
                </a:cubicBezTo>
                <a:cubicBezTo>
                  <a:pt x="11716405" y="588912"/>
                  <a:pt x="11733601" y="591787"/>
                  <a:pt x="11747932" y="591787"/>
                </a:cubicBezTo>
                <a:cubicBezTo>
                  <a:pt x="11763696" y="593224"/>
                  <a:pt x="11780893" y="590350"/>
                  <a:pt x="11796656" y="587475"/>
                </a:cubicBezTo>
                <a:cubicBezTo>
                  <a:pt x="11826751" y="583163"/>
                  <a:pt x="11858278" y="573103"/>
                  <a:pt x="11879774" y="551544"/>
                </a:cubicBezTo>
                <a:cubicBezTo>
                  <a:pt x="11845381" y="551544"/>
                  <a:pt x="11818153" y="528548"/>
                  <a:pt x="11816719" y="494054"/>
                </a:cubicBezTo>
                <a:cubicBezTo>
                  <a:pt x="11838216" y="519924"/>
                  <a:pt x="11871176" y="529985"/>
                  <a:pt x="11904137" y="521361"/>
                </a:cubicBezTo>
                <a:cubicBezTo>
                  <a:pt x="11932798" y="512738"/>
                  <a:pt x="11957160" y="489742"/>
                  <a:pt x="11965759" y="460997"/>
                </a:cubicBezTo>
                <a:cubicBezTo>
                  <a:pt x="11971491" y="442312"/>
                  <a:pt x="11972924" y="423628"/>
                  <a:pt x="11964326" y="404944"/>
                </a:cubicBezTo>
                <a:cubicBezTo>
                  <a:pt x="11952861" y="383385"/>
                  <a:pt x="11928499" y="373324"/>
                  <a:pt x="11904137" y="374761"/>
                </a:cubicBezTo>
                <a:close/>
                <a:moveTo>
                  <a:pt x="11779497" y="210928"/>
                </a:moveTo>
                <a:cubicBezTo>
                  <a:pt x="11730664" y="271298"/>
                  <a:pt x="11559747" y="314420"/>
                  <a:pt x="11559747" y="439472"/>
                </a:cubicBezTo>
                <a:cubicBezTo>
                  <a:pt x="11559747" y="486906"/>
                  <a:pt x="11589909" y="532902"/>
                  <a:pt x="11635870" y="550150"/>
                </a:cubicBezTo>
                <a:cubicBezTo>
                  <a:pt x="11663159" y="560212"/>
                  <a:pt x="11693320" y="558775"/>
                  <a:pt x="11720610" y="545838"/>
                </a:cubicBezTo>
                <a:cubicBezTo>
                  <a:pt x="11746463" y="534339"/>
                  <a:pt x="11765134" y="514216"/>
                  <a:pt x="11780933" y="489780"/>
                </a:cubicBezTo>
                <a:cubicBezTo>
                  <a:pt x="11798168" y="465345"/>
                  <a:pt x="11811095" y="439472"/>
                  <a:pt x="11826894" y="413599"/>
                </a:cubicBezTo>
                <a:cubicBezTo>
                  <a:pt x="11841257" y="390601"/>
                  <a:pt x="11861365" y="367603"/>
                  <a:pt x="11888654" y="361853"/>
                </a:cubicBezTo>
                <a:cubicBezTo>
                  <a:pt x="11914507" y="354666"/>
                  <a:pt x="11944668" y="361853"/>
                  <a:pt x="11963340" y="380539"/>
                </a:cubicBezTo>
                <a:cubicBezTo>
                  <a:pt x="11951850" y="343167"/>
                  <a:pt x="11930306" y="311545"/>
                  <a:pt x="11900144" y="284235"/>
                </a:cubicBezTo>
                <a:cubicBezTo>
                  <a:pt x="11867110" y="254050"/>
                  <a:pt x="11829767" y="232489"/>
                  <a:pt x="11789551" y="215240"/>
                </a:cubicBezTo>
                <a:cubicBezTo>
                  <a:pt x="11786678" y="213803"/>
                  <a:pt x="11782369" y="212365"/>
                  <a:pt x="11779497" y="210928"/>
                </a:cubicBezTo>
                <a:close/>
                <a:moveTo>
                  <a:pt x="0" y="0"/>
                </a:moveTo>
                <a:lnTo>
                  <a:pt x="12192000" y="0"/>
                </a:lnTo>
                <a:lnTo>
                  <a:pt x="12192000" y="6858000"/>
                </a:lnTo>
                <a:lnTo>
                  <a:pt x="0" y="6858000"/>
                </a:lnTo>
                <a:close/>
              </a:path>
            </a:pathLst>
          </a:custGeom>
          <a:solidFill>
            <a:schemeClr val="accent4"/>
          </a:solidFill>
        </p:spPr>
        <p:txBody>
          <a:bodyPr wrap="square">
            <a:noAutofit/>
          </a:bodyPr>
          <a:lstStyle>
            <a:lvl1pPr>
              <a:defRPr>
                <a:solidFill>
                  <a:schemeClr val="bg1"/>
                </a:solidFill>
              </a:defRPr>
            </a:lvl1pPr>
          </a:lstStyle>
          <a:p>
            <a:r>
              <a:rPr lang="de-DE"/>
              <a:t>Insert picture, edit alt text and send </a:t>
            </a:r>
            <a:r>
              <a:rPr lang="de-DE" err="1"/>
              <a:t>to</a:t>
            </a:r>
            <a:r>
              <a:rPr lang="de-DE"/>
              <a:t> back</a:t>
            </a:r>
          </a:p>
        </p:txBody>
      </p:sp>
    </p:spTree>
    <p:extLst>
      <p:ext uri="{BB962C8B-B14F-4D97-AF65-F5344CB8AC3E}">
        <p14:creationId xmlns:p14="http://schemas.microsoft.com/office/powerpoint/2010/main" val="175395998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Full picture blue Pik">
    <p:bg>
      <p:bgPr>
        <a:solidFill>
          <a:schemeClr val="bg2"/>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0B335D29-1EFC-4491-AD11-74BC952F53E5}"/>
              </a:ext>
              <a:ext uri="{C183D7F6-B498-43B3-948B-1728B52AA6E4}">
                <adec:decorative xmlns:adec="http://schemas.microsoft.com/office/drawing/2017/decorative" val="1"/>
              </a:ext>
            </a:extLst>
          </p:cNvPr>
          <p:cNvSpPr>
            <a:spLocks noGrp="1"/>
          </p:cNvSpPr>
          <p:nvPr>
            <p:ph type="pic" sz="quarter" idx="13" hasCustomPrompt="1"/>
          </p:nvPr>
        </p:nvSpPr>
        <p:spPr>
          <a:xfrm>
            <a:off x="0" y="0"/>
            <a:ext cx="12192000" cy="6858000"/>
          </a:xfrm>
          <a:custGeom>
            <a:avLst/>
            <a:gdLst>
              <a:gd name="connsiteX0" fmla="*/ 11785528 w 12192000"/>
              <a:gd name="connsiteY0" fmla="*/ 202927 h 6858000"/>
              <a:gd name="connsiteX1" fmla="*/ 11561144 w 12192000"/>
              <a:gd name="connsiteY1" fmla="*/ 434840 h 6858000"/>
              <a:gd name="connsiteX2" fmla="*/ 11638872 w 12192000"/>
              <a:gd name="connsiteY2" fmla="*/ 549328 h 6858000"/>
              <a:gd name="connsiteX3" fmla="*/ 11718066 w 12192000"/>
              <a:gd name="connsiteY3" fmla="*/ 550796 h 6858000"/>
              <a:gd name="connsiteX4" fmla="*/ 11750147 w 12192000"/>
              <a:gd name="connsiteY4" fmla="*/ 534834 h 6858000"/>
              <a:gd name="connsiteX5" fmla="*/ 11776529 w 12192000"/>
              <a:gd name="connsiteY5" fmla="*/ 511343 h 6858000"/>
              <a:gd name="connsiteX6" fmla="*/ 11769485 w 12192000"/>
              <a:gd name="connsiteY6" fmla="*/ 534267 h 6858000"/>
              <a:gd name="connsiteX7" fmla="*/ 11704684 w 12192000"/>
              <a:gd name="connsiteY7" fmla="*/ 577228 h 6858000"/>
              <a:gd name="connsiteX8" fmla="*/ 11758983 w 12192000"/>
              <a:gd name="connsiteY8" fmla="*/ 591915 h 6858000"/>
              <a:gd name="connsiteX9" fmla="*/ 11888125 w 12192000"/>
              <a:gd name="connsiteY9" fmla="*/ 549322 h 6858000"/>
              <a:gd name="connsiteX10" fmla="*/ 11823554 w 12192000"/>
              <a:gd name="connsiteY10" fmla="*/ 492041 h 6858000"/>
              <a:gd name="connsiteX11" fmla="*/ 11888125 w 12192000"/>
              <a:gd name="connsiteY11" fmla="*/ 522885 h 6858000"/>
              <a:gd name="connsiteX12" fmla="*/ 11973357 w 12192000"/>
              <a:gd name="connsiteY12" fmla="*/ 465260 h 6858000"/>
              <a:gd name="connsiteX13" fmla="*/ 11980572 w 12192000"/>
              <a:gd name="connsiteY13" fmla="*/ 428927 h 6858000"/>
              <a:gd name="connsiteX14" fmla="*/ 11980580 w 12192000"/>
              <a:gd name="connsiteY14" fmla="*/ 428969 h 6858000"/>
              <a:gd name="connsiteX15" fmla="*/ 11980580 w 12192000"/>
              <a:gd name="connsiteY15" fmla="*/ 428886 h 6858000"/>
              <a:gd name="connsiteX16" fmla="*/ 11980580 w 12192000"/>
              <a:gd name="connsiteY16" fmla="*/ 426033 h 6858000"/>
              <a:gd name="connsiteX17" fmla="*/ 11908719 w 12192000"/>
              <a:gd name="connsiteY17" fmla="*/ 277785 h 6858000"/>
              <a:gd name="connsiteX18" fmla="*/ 11795794 w 12192000"/>
              <a:gd name="connsiteY18" fmla="*/ 207330 h 6858000"/>
              <a:gd name="connsiteX19" fmla="*/ 11785528 w 12192000"/>
              <a:gd name="connsiteY19" fmla="*/ 202927 h 6858000"/>
              <a:gd name="connsiteX20" fmla="*/ 0 w 12192000"/>
              <a:gd name="connsiteY20" fmla="*/ 0 h 6858000"/>
              <a:gd name="connsiteX21" fmla="*/ 12192000 w 12192000"/>
              <a:gd name="connsiteY21" fmla="*/ 0 h 6858000"/>
              <a:gd name="connsiteX22" fmla="*/ 12192000 w 12192000"/>
              <a:gd name="connsiteY22" fmla="*/ 6858000 h 6858000"/>
              <a:gd name="connsiteX23" fmla="*/ 0 w 12192000"/>
              <a:gd name="connsiteY23"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192000" h="6858000">
                <a:moveTo>
                  <a:pt x="11785528" y="202927"/>
                </a:moveTo>
                <a:cubicBezTo>
                  <a:pt x="11735665" y="263107"/>
                  <a:pt x="11561144" y="308609"/>
                  <a:pt x="11561144" y="434840"/>
                </a:cubicBezTo>
                <a:cubicBezTo>
                  <a:pt x="11561144" y="484745"/>
                  <a:pt x="11591942" y="531715"/>
                  <a:pt x="11638872" y="549328"/>
                </a:cubicBezTo>
                <a:cubicBezTo>
                  <a:pt x="11665270" y="559603"/>
                  <a:pt x="11691668" y="559603"/>
                  <a:pt x="11718066" y="550796"/>
                </a:cubicBezTo>
                <a:cubicBezTo>
                  <a:pt x="11729799" y="547127"/>
                  <a:pt x="11740431" y="541622"/>
                  <a:pt x="11750147" y="534834"/>
                </a:cubicBezTo>
                <a:lnTo>
                  <a:pt x="11776529" y="511343"/>
                </a:lnTo>
                <a:lnTo>
                  <a:pt x="11769485" y="534267"/>
                </a:lnTo>
                <a:cubicBezTo>
                  <a:pt x="11757790" y="556023"/>
                  <a:pt x="11733301" y="572822"/>
                  <a:pt x="11704684" y="577228"/>
                </a:cubicBezTo>
                <a:cubicBezTo>
                  <a:pt x="11713489" y="586040"/>
                  <a:pt x="11734035" y="591915"/>
                  <a:pt x="11758983" y="591915"/>
                </a:cubicBezTo>
                <a:cubicBezTo>
                  <a:pt x="11804476" y="591915"/>
                  <a:pt x="11860242" y="578696"/>
                  <a:pt x="11888125" y="549322"/>
                </a:cubicBezTo>
                <a:cubicBezTo>
                  <a:pt x="11849970" y="550790"/>
                  <a:pt x="11825022" y="525822"/>
                  <a:pt x="11823554" y="492041"/>
                </a:cubicBezTo>
                <a:cubicBezTo>
                  <a:pt x="11841164" y="514072"/>
                  <a:pt x="11863177" y="522885"/>
                  <a:pt x="11888125" y="522885"/>
                </a:cubicBezTo>
                <a:cubicBezTo>
                  <a:pt x="11926648" y="522885"/>
                  <a:pt x="11959392" y="498926"/>
                  <a:pt x="11973357" y="465260"/>
                </a:cubicBezTo>
                <a:lnTo>
                  <a:pt x="11980572" y="428927"/>
                </a:lnTo>
                <a:lnTo>
                  <a:pt x="11980580" y="428969"/>
                </a:lnTo>
                <a:lnTo>
                  <a:pt x="11980580" y="428886"/>
                </a:lnTo>
                <a:lnTo>
                  <a:pt x="11980580" y="426033"/>
                </a:lnTo>
                <a:cubicBezTo>
                  <a:pt x="11980580" y="367321"/>
                  <a:pt x="11951249" y="317416"/>
                  <a:pt x="11908719" y="277785"/>
                </a:cubicBezTo>
                <a:cubicBezTo>
                  <a:pt x="11876454" y="246961"/>
                  <a:pt x="11836857" y="224944"/>
                  <a:pt x="11795794" y="207330"/>
                </a:cubicBezTo>
                <a:cubicBezTo>
                  <a:pt x="11792860" y="205863"/>
                  <a:pt x="11789927" y="204395"/>
                  <a:pt x="11785528" y="202927"/>
                </a:cubicBezTo>
                <a:close/>
                <a:moveTo>
                  <a:pt x="0" y="0"/>
                </a:moveTo>
                <a:lnTo>
                  <a:pt x="12192000" y="0"/>
                </a:lnTo>
                <a:lnTo>
                  <a:pt x="12192000" y="6858000"/>
                </a:lnTo>
                <a:lnTo>
                  <a:pt x="0" y="6858000"/>
                </a:lnTo>
                <a:close/>
              </a:path>
            </a:pathLst>
          </a:custGeom>
          <a:solidFill>
            <a:schemeClr val="bg2"/>
          </a:solidFill>
        </p:spPr>
        <p:txBody>
          <a:bodyPr wrap="square">
            <a:noAutofit/>
          </a:bodyPr>
          <a:lstStyle>
            <a:lvl1pPr>
              <a:defRPr>
                <a:solidFill>
                  <a:schemeClr val="bg2">
                    <a:lumMod val="50000"/>
                  </a:schemeClr>
                </a:solidFill>
              </a:defRPr>
            </a:lvl1pPr>
          </a:lstStyle>
          <a:p>
            <a:r>
              <a:rPr lang="de-DE"/>
              <a:t>Insert picture, add alt text and send </a:t>
            </a:r>
            <a:r>
              <a:rPr lang="de-DE" err="1"/>
              <a:t>to</a:t>
            </a:r>
            <a:r>
              <a:rPr lang="de-DE"/>
              <a:t> back</a:t>
            </a:r>
          </a:p>
        </p:txBody>
      </p:sp>
    </p:spTree>
    <p:extLst>
      <p:ext uri="{BB962C8B-B14F-4D97-AF65-F5344CB8AC3E}">
        <p14:creationId xmlns:p14="http://schemas.microsoft.com/office/powerpoint/2010/main" val="4229480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cSld name="Large title">
    <p:bg>
      <p:bgPr>
        <a:solidFill>
          <a:schemeClr val="accent4"/>
        </a:solidFill>
        <a:effectLst/>
      </p:bgPr>
    </p:bg>
    <p:spTree>
      <p:nvGrpSpPr>
        <p:cNvPr id="1" name=""/>
        <p:cNvGrpSpPr/>
        <p:nvPr/>
      </p:nvGrpSpPr>
      <p:grpSpPr>
        <a:xfrm>
          <a:off x="0" y="0"/>
          <a:ext cx="0" cy="0"/>
          <a:chOff x="0" y="0"/>
          <a:chExt cx="0" cy="0"/>
        </a:xfrm>
      </p:grpSpPr>
      <p:sp>
        <p:nvSpPr>
          <p:cNvPr id="3" name="Subtitle">
            <a:extLst>
              <a:ext uri="{FF2B5EF4-FFF2-40B4-BE49-F238E27FC236}">
                <a16:creationId xmlns:a16="http://schemas.microsoft.com/office/drawing/2014/main" id="{81D5C5CA-E0F9-4194-9FD7-26150AB2A870}"/>
              </a:ext>
            </a:extLst>
          </p:cNvPr>
          <p:cNvSpPr>
            <a:spLocks noGrp="1"/>
          </p:cNvSpPr>
          <p:nvPr>
            <p:ph type="subTitle" idx="1"/>
          </p:nvPr>
        </p:nvSpPr>
        <p:spPr>
          <a:xfrm>
            <a:off x="457200" y="4958425"/>
            <a:ext cx="11277600" cy="822325"/>
          </a:xfrm>
        </p:spPr>
        <p:txBody>
          <a:bodyPr lIns="36000" tIns="144000">
            <a:normAutofit/>
          </a:bodyPr>
          <a:lstStyle>
            <a:lvl1pPr marL="0" indent="0" algn="l">
              <a:buNone/>
              <a:defRPr sz="200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7" name="Text Placeholder 6">
            <a:extLst>
              <a:ext uri="{FF2B5EF4-FFF2-40B4-BE49-F238E27FC236}">
                <a16:creationId xmlns:a16="http://schemas.microsoft.com/office/drawing/2014/main" id="{79EA84EC-0E0C-41F6-8286-BC5A87DC6C7B}"/>
              </a:ext>
            </a:extLst>
          </p:cNvPr>
          <p:cNvSpPr>
            <a:spLocks noGrp="1"/>
          </p:cNvSpPr>
          <p:nvPr>
            <p:ph type="body" sz="quarter" idx="10" hasCustomPrompt="1"/>
          </p:nvPr>
        </p:nvSpPr>
        <p:spPr>
          <a:xfrm>
            <a:off x="457200" y="2135545"/>
            <a:ext cx="11277600" cy="2585323"/>
          </a:xfrm>
        </p:spPr>
        <p:txBody>
          <a:bodyPr anchor="ctr" anchorCtr="0">
            <a:spAutoFit/>
          </a:bodyPr>
          <a:lstStyle>
            <a:lvl1pPr marL="0" indent="0" algn="l">
              <a:lnSpc>
                <a:spcPct val="70000"/>
              </a:lnSpc>
              <a:spcAft>
                <a:spcPts val="0"/>
              </a:spcAft>
              <a:buFontTx/>
              <a:buNone/>
              <a:defRPr sz="8000" b="1" cap="all" baseline="0">
                <a:solidFill>
                  <a:schemeClr val="bg1"/>
                </a:solidFill>
                <a:latin typeface="+mn-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Cliquez pour modifier les styles du texte du masque</a:t>
            </a:r>
          </a:p>
        </p:txBody>
      </p:sp>
      <p:grpSp>
        <p:nvGrpSpPr>
          <p:cNvPr id="6" name="Group 5">
            <a:extLst>
              <a:ext uri="{FF2B5EF4-FFF2-40B4-BE49-F238E27FC236}">
                <a16:creationId xmlns:a16="http://schemas.microsoft.com/office/drawing/2014/main" id="{53E1ECB5-DB51-4283-B8B9-FBB99B30DDDA}"/>
              </a:ext>
            </a:extLst>
          </p:cNvPr>
          <p:cNvGrpSpPr>
            <a:grpSpLocks noChangeAspect="1"/>
          </p:cNvGrpSpPr>
          <p:nvPr userDrawn="1"/>
        </p:nvGrpSpPr>
        <p:grpSpPr>
          <a:xfrm>
            <a:off x="516023" y="622911"/>
            <a:ext cx="2231297" cy="501650"/>
            <a:chOff x="9550400" y="612775"/>
            <a:chExt cx="2231297" cy="501650"/>
          </a:xfrm>
        </p:grpSpPr>
        <p:sp>
          <p:nvSpPr>
            <p:cNvPr id="8" name="Freeform: Shape 7">
              <a:extLst>
                <a:ext uri="{FF2B5EF4-FFF2-40B4-BE49-F238E27FC236}">
                  <a16:creationId xmlns:a16="http://schemas.microsoft.com/office/drawing/2014/main" id="{648307B4-0823-4CCD-9A0B-FC8313B6A1CE}"/>
                </a:ext>
              </a:extLst>
            </p:cNvPr>
            <p:cNvSpPr/>
            <p:nvPr/>
          </p:nvSpPr>
          <p:spPr>
            <a:xfrm>
              <a:off x="11517270" y="764033"/>
              <a:ext cx="261161" cy="212194"/>
            </a:xfrm>
            <a:custGeom>
              <a:avLst/>
              <a:gdLst>
                <a:gd name="connsiteX0" fmla="*/ 304324 w 457200"/>
                <a:gd name="connsiteY0" fmla="*/ 261461 h 371475"/>
                <a:gd name="connsiteX1" fmla="*/ 456724 w 457200"/>
                <a:gd name="connsiteY1" fmla="*/ 110014 h 371475"/>
                <a:gd name="connsiteX2" fmla="*/ 344329 w 457200"/>
                <a:gd name="connsiteY2" fmla="*/ 7144 h 371475"/>
                <a:gd name="connsiteX3" fmla="*/ 125254 w 457200"/>
                <a:gd name="connsiteY3" fmla="*/ 241459 h 371475"/>
                <a:gd name="connsiteX4" fmla="*/ 7144 w 457200"/>
                <a:gd name="connsiteY4" fmla="*/ 348139 h 371475"/>
                <a:gd name="connsiteX5" fmla="*/ 96679 w 457200"/>
                <a:gd name="connsiteY5" fmla="*/ 372904 h 371475"/>
                <a:gd name="connsiteX6" fmla="*/ 306229 w 457200"/>
                <a:gd name="connsiteY6" fmla="*/ 304324 h 371475"/>
                <a:gd name="connsiteX7" fmla="*/ 200501 w 457200"/>
                <a:gd name="connsiteY7" fmla="*/ 210026 h 371475"/>
                <a:gd name="connsiteX8" fmla="*/ 304324 w 457200"/>
                <a:gd name="connsiteY8" fmla="*/ 261461 h 371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7200" h="371475">
                  <a:moveTo>
                    <a:pt x="304324" y="261461"/>
                  </a:moveTo>
                  <a:cubicBezTo>
                    <a:pt x="390049" y="261461"/>
                    <a:pt x="455771" y="191929"/>
                    <a:pt x="456724" y="110014"/>
                  </a:cubicBezTo>
                  <a:cubicBezTo>
                    <a:pt x="451009" y="73819"/>
                    <a:pt x="438626" y="7144"/>
                    <a:pt x="344329" y="7144"/>
                  </a:cubicBezTo>
                  <a:cubicBezTo>
                    <a:pt x="242411" y="7144"/>
                    <a:pt x="208121" y="150019"/>
                    <a:pt x="125254" y="241459"/>
                  </a:cubicBezTo>
                  <a:cubicBezTo>
                    <a:pt x="118586" y="293846"/>
                    <a:pt x="69056" y="340519"/>
                    <a:pt x="7144" y="348139"/>
                  </a:cubicBezTo>
                  <a:cubicBezTo>
                    <a:pt x="22384" y="364331"/>
                    <a:pt x="55721" y="372904"/>
                    <a:pt x="96679" y="372904"/>
                  </a:cubicBezTo>
                  <a:cubicBezTo>
                    <a:pt x="170021" y="372904"/>
                    <a:pt x="259556" y="350996"/>
                    <a:pt x="306229" y="304324"/>
                  </a:cubicBezTo>
                  <a:cubicBezTo>
                    <a:pt x="244316" y="305276"/>
                    <a:pt x="204311" y="265271"/>
                    <a:pt x="200501" y="210026"/>
                  </a:cubicBezTo>
                  <a:cubicBezTo>
                    <a:pt x="230029" y="247174"/>
                    <a:pt x="264319" y="261461"/>
                    <a:pt x="304324" y="261461"/>
                  </a:cubicBezTo>
                  <a:close/>
                </a:path>
              </a:pathLst>
            </a:custGeom>
            <a:solidFill>
              <a:srgbClr val="17ABDB"/>
            </a:solidFill>
            <a:ln w="9525" cap="flat">
              <a:noFill/>
              <a:prstDash val="solid"/>
              <a:miter/>
            </a:ln>
          </p:spPr>
          <p:txBody>
            <a:bodyPr lIns="73152" tIns="36576" rIns="73152" bIns="36576" rtlCol="0" anchor="ctr"/>
            <a:lstStyle/>
            <a:p>
              <a:endParaRPr lang="de-DE"/>
            </a:p>
          </p:txBody>
        </p:sp>
        <p:sp>
          <p:nvSpPr>
            <p:cNvPr id="9" name="Freeform: Shape 8">
              <a:extLst>
                <a:ext uri="{FF2B5EF4-FFF2-40B4-BE49-F238E27FC236}">
                  <a16:creationId xmlns:a16="http://schemas.microsoft.com/office/drawing/2014/main" id="{0EF37526-68C2-4CC7-BFA8-D9A1ECDD5F86}"/>
                </a:ext>
              </a:extLst>
            </p:cNvPr>
            <p:cNvSpPr/>
            <p:nvPr/>
          </p:nvSpPr>
          <p:spPr>
            <a:xfrm>
              <a:off x="9550400" y="619305"/>
              <a:ext cx="1811806" cy="495120"/>
            </a:xfrm>
            <a:custGeom>
              <a:avLst/>
              <a:gdLst>
                <a:gd name="connsiteX0" fmla="*/ 3092291 w 3171825"/>
                <a:gd name="connsiteY0" fmla="*/ 287179 h 866775"/>
                <a:gd name="connsiteX1" fmla="*/ 3059907 w 3171825"/>
                <a:gd name="connsiteY1" fmla="*/ 211931 h 866775"/>
                <a:gd name="connsiteX2" fmla="*/ 3027521 w 3171825"/>
                <a:gd name="connsiteY2" fmla="*/ 218599 h 866775"/>
                <a:gd name="connsiteX3" fmla="*/ 2960846 w 3171825"/>
                <a:gd name="connsiteY3" fmla="*/ 507206 h 866775"/>
                <a:gd name="connsiteX4" fmla="*/ 2816066 w 3171825"/>
                <a:gd name="connsiteY4" fmla="*/ 178594 h 866775"/>
                <a:gd name="connsiteX5" fmla="*/ 2679859 w 3171825"/>
                <a:gd name="connsiteY5" fmla="*/ 440531 h 866775"/>
                <a:gd name="connsiteX6" fmla="*/ 2670334 w 3171825"/>
                <a:gd name="connsiteY6" fmla="*/ 319564 h 866775"/>
                <a:gd name="connsiteX7" fmla="*/ 2677001 w 3171825"/>
                <a:gd name="connsiteY7" fmla="*/ 254794 h 866775"/>
                <a:gd name="connsiteX8" fmla="*/ 2611279 w 3171825"/>
                <a:gd name="connsiteY8" fmla="*/ 209074 h 866775"/>
                <a:gd name="connsiteX9" fmla="*/ 2533174 w 3171825"/>
                <a:gd name="connsiteY9" fmla="*/ 510064 h 866775"/>
                <a:gd name="connsiteX10" fmla="*/ 2470309 w 3171825"/>
                <a:gd name="connsiteY10" fmla="*/ 292894 h 866775"/>
                <a:gd name="connsiteX11" fmla="*/ 2405539 w 3171825"/>
                <a:gd name="connsiteY11" fmla="*/ 208121 h 866775"/>
                <a:gd name="connsiteX12" fmla="*/ 2325529 w 3171825"/>
                <a:gd name="connsiteY12" fmla="*/ 494824 h 866775"/>
                <a:gd name="connsiteX13" fmla="*/ 2206466 w 3171825"/>
                <a:gd name="connsiteY13" fmla="*/ 211931 h 866775"/>
                <a:gd name="connsiteX14" fmla="*/ 2087404 w 3171825"/>
                <a:gd name="connsiteY14" fmla="*/ 479584 h 866775"/>
                <a:gd name="connsiteX15" fmla="*/ 1983581 w 3171825"/>
                <a:gd name="connsiteY15" fmla="*/ 178594 h 866775"/>
                <a:gd name="connsiteX16" fmla="*/ 1877854 w 3171825"/>
                <a:gd name="connsiteY16" fmla="*/ 391954 h 866775"/>
                <a:gd name="connsiteX17" fmla="*/ 1867376 w 3171825"/>
                <a:gd name="connsiteY17" fmla="*/ 390049 h 866775"/>
                <a:gd name="connsiteX18" fmla="*/ 1866424 w 3171825"/>
                <a:gd name="connsiteY18" fmla="*/ 327184 h 866775"/>
                <a:gd name="connsiteX19" fmla="*/ 1807369 w 3171825"/>
                <a:gd name="connsiteY19" fmla="*/ 202406 h 866775"/>
                <a:gd name="connsiteX20" fmla="*/ 1654969 w 3171825"/>
                <a:gd name="connsiteY20" fmla="*/ 512921 h 866775"/>
                <a:gd name="connsiteX21" fmla="*/ 1592104 w 3171825"/>
                <a:gd name="connsiteY21" fmla="*/ 483394 h 866775"/>
                <a:gd name="connsiteX22" fmla="*/ 1719739 w 3171825"/>
                <a:gd name="connsiteY22" fmla="*/ 306229 h 866775"/>
                <a:gd name="connsiteX23" fmla="*/ 1619726 w 3171825"/>
                <a:gd name="connsiteY23" fmla="*/ 202406 h 866775"/>
                <a:gd name="connsiteX24" fmla="*/ 1483519 w 3171825"/>
                <a:gd name="connsiteY24" fmla="*/ 369094 h 866775"/>
                <a:gd name="connsiteX25" fmla="*/ 1503521 w 3171825"/>
                <a:gd name="connsiteY25" fmla="*/ 473869 h 866775"/>
                <a:gd name="connsiteX26" fmla="*/ 1418749 w 3171825"/>
                <a:gd name="connsiteY26" fmla="*/ 512921 h 866775"/>
                <a:gd name="connsiteX27" fmla="*/ 1400651 w 3171825"/>
                <a:gd name="connsiteY27" fmla="*/ 274796 h 866775"/>
                <a:gd name="connsiteX28" fmla="*/ 1336834 w 3171825"/>
                <a:gd name="connsiteY28" fmla="*/ 326231 h 866775"/>
                <a:gd name="connsiteX29" fmla="*/ 1262539 w 3171825"/>
                <a:gd name="connsiteY29" fmla="*/ 479584 h 866775"/>
                <a:gd name="connsiteX30" fmla="*/ 1223486 w 3171825"/>
                <a:gd name="connsiteY30" fmla="*/ 421481 h 866775"/>
                <a:gd name="connsiteX31" fmla="*/ 1402556 w 3171825"/>
                <a:gd name="connsiteY31" fmla="*/ 250031 h 866775"/>
                <a:gd name="connsiteX32" fmla="*/ 1343501 w 3171825"/>
                <a:gd name="connsiteY32" fmla="*/ 192881 h 866775"/>
                <a:gd name="connsiteX33" fmla="*/ 1181576 w 3171825"/>
                <a:gd name="connsiteY33" fmla="*/ 290989 h 866775"/>
                <a:gd name="connsiteX34" fmla="*/ 1086326 w 3171825"/>
                <a:gd name="connsiteY34" fmla="*/ 385286 h 866775"/>
                <a:gd name="connsiteX35" fmla="*/ 1088231 w 3171825"/>
                <a:gd name="connsiteY35" fmla="*/ 358616 h 866775"/>
                <a:gd name="connsiteX36" fmla="*/ 974884 w 3171825"/>
                <a:gd name="connsiteY36" fmla="*/ 204311 h 866775"/>
                <a:gd name="connsiteX37" fmla="*/ 883444 w 3171825"/>
                <a:gd name="connsiteY37" fmla="*/ 273844 h 866775"/>
                <a:gd name="connsiteX38" fmla="*/ 846296 w 3171825"/>
                <a:gd name="connsiteY38" fmla="*/ 213836 h 866775"/>
                <a:gd name="connsiteX39" fmla="*/ 805339 w 3171825"/>
                <a:gd name="connsiteY39" fmla="*/ 224314 h 866775"/>
                <a:gd name="connsiteX40" fmla="*/ 814864 w 3171825"/>
                <a:gd name="connsiteY40" fmla="*/ 334804 h 866775"/>
                <a:gd name="connsiteX41" fmla="*/ 742474 w 3171825"/>
                <a:gd name="connsiteY41" fmla="*/ 520541 h 866775"/>
                <a:gd name="connsiteX42" fmla="*/ 691991 w 3171825"/>
                <a:gd name="connsiteY42" fmla="*/ 309086 h 866775"/>
                <a:gd name="connsiteX43" fmla="*/ 671989 w 3171825"/>
                <a:gd name="connsiteY43" fmla="*/ 305276 h 866775"/>
                <a:gd name="connsiteX44" fmla="*/ 621506 w 3171825"/>
                <a:gd name="connsiteY44" fmla="*/ 399574 h 866775"/>
                <a:gd name="connsiteX45" fmla="*/ 539591 w 3171825"/>
                <a:gd name="connsiteY45" fmla="*/ 512921 h 866775"/>
                <a:gd name="connsiteX46" fmla="*/ 495776 w 3171825"/>
                <a:gd name="connsiteY46" fmla="*/ 443389 h 866775"/>
                <a:gd name="connsiteX47" fmla="*/ 685324 w 3171825"/>
                <a:gd name="connsiteY47" fmla="*/ 278606 h 866775"/>
                <a:gd name="connsiteX48" fmla="*/ 627221 w 3171825"/>
                <a:gd name="connsiteY48" fmla="*/ 214789 h 866775"/>
                <a:gd name="connsiteX49" fmla="*/ 437674 w 3171825"/>
                <a:gd name="connsiteY49" fmla="*/ 355759 h 866775"/>
                <a:gd name="connsiteX50" fmla="*/ 237649 w 3171825"/>
                <a:gd name="connsiteY50" fmla="*/ 529114 h 866775"/>
                <a:gd name="connsiteX51" fmla="*/ 97631 w 3171825"/>
                <a:gd name="connsiteY51" fmla="*/ 313849 h 866775"/>
                <a:gd name="connsiteX52" fmla="*/ 261461 w 3171825"/>
                <a:gd name="connsiteY52" fmla="*/ 69056 h 866775"/>
                <a:gd name="connsiteX53" fmla="*/ 329089 w 3171825"/>
                <a:gd name="connsiteY53" fmla="*/ 181451 h 866775"/>
                <a:gd name="connsiteX54" fmla="*/ 410051 w 3171825"/>
                <a:gd name="connsiteY54" fmla="*/ 121444 h 866775"/>
                <a:gd name="connsiteX55" fmla="*/ 265271 w 3171825"/>
                <a:gd name="connsiteY55" fmla="*/ 7144 h 866775"/>
                <a:gd name="connsiteX56" fmla="*/ 7144 w 3171825"/>
                <a:gd name="connsiteY56" fmla="*/ 324326 h 866775"/>
                <a:gd name="connsiteX57" fmla="*/ 220504 w 3171825"/>
                <a:gd name="connsiteY57" fmla="*/ 601504 h 866775"/>
                <a:gd name="connsiteX58" fmla="*/ 425291 w 3171825"/>
                <a:gd name="connsiteY58" fmla="*/ 472916 h 866775"/>
                <a:gd name="connsiteX59" fmla="*/ 525304 w 3171825"/>
                <a:gd name="connsiteY59" fmla="*/ 576739 h 866775"/>
                <a:gd name="connsiteX60" fmla="*/ 646271 w 3171825"/>
                <a:gd name="connsiteY60" fmla="*/ 485299 h 866775"/>
                <a:gd name="connsiteX61" fmla="*/ 734854 w 3171825"/>
                <a:gd name="connsiteY61" fmla="*/ 576739 h 866775"/>
                <a:gd name="connsiteX62" fmla="*/ 812959 w 3171825"/>
                <a:gd name="connsiteY62" fmla="*/ 532924 h 866775"/>
                <a:gd name="connsiteX63" fmla="*/ 904399 w 3171825"/>
                <a:gd name="connsiteY63" fmla="*/ 810101 h 866775"/>
                <a:gd name="connsiteX64" fmla="*/ 882491 w 3171825"/>
                <a:gd name="connsiteY64" fmla="*/ 577691 h 866775"/>
                <a:gd name="connsiteX65" fmla="*/ 969169 w 3171825"/>
                <a:gd name="connsiteY65" fmla="*/ 267176 h 866775"/>
                <a:gd name="connsiteX66" fmla="*/ 1015841 w 3171825"/>
                <a:gd name="connsiteY66" fmla="*/ 359569 h 866775"/>
                <a:gd name="connsiteX67" fmla="*/ 1007269 w 3171825"/>
                <a:gd name="connsiteY67" fmla="*/ 440531 h 866775"/>
                <a:gd name="connsiteX68" fmla="*/ 900589 w 3171825"/>
                <a:gd name="connsiteY68" fmla="*/ 545306 h 866775"/>
                <a:gd name="connsiteX69" fmla="*/ 941546 w 3171825"/>
                <a:gd name="connsiteY69" fmla="*/ 577691 h 866775"/>
                <a:gd name="connsiteX70" fmla="*/ 1072039 w 3171825"/>
                <a:gd name="connsiteY70" fmla="*/ 449104 h 866775"/>
                <a:gd name="connsiteX71" fmla="*/ 1150144 w 3171825"/>
                <a:gd name="connsiteY71" fmla="*/ 390049 h 866775"/>
                <a:gd name="connsiteX72" fmla="*/ 1149191 w 3171825"/>
                <a:gd name="connsiteY72" fmla="*/ 415766 h 866775"/>
                <a:gd name="connsiteX73" fmla="*/ 1244441 w 3171825"/>
                <a:gd name="connsiteY73" fmla="*/ 550069 h 866775"/>
                <a:gd name="connsiteX74" fmla="*/ 1349216 w 3171825"/>
                <a:gd name="connsiteY74" fmla="*/ 469106 h 866775"/>
                <a:gd name="connsiteX75" fmla="*/ 1352074 w 3171825"/>
                <a:gd name="connsiteY75" fmla="*/ 547211 h 866775"/>
                <a:gd name="connsiteX76" fmla="*/ 1155859 w 3171825"/>
                <a:gd name="connsiteY76" fmla="*/ 754856 h 866775"/>
                <a:gd name="connsiteX77" fmla="*/ 1259681 w 3171825"/>
                <a:gd name="connsiteY77" fmla="*/ 864394 h 866775"/>
                <a:gd name="connsiteX78" fmla="*/ 1419701 w 3171825"/>
                <a:gd name="connsiteY78" fmla="*/ 569119 h 866775"/>
                <a:gd name="connsiteX79" fmla="*/ 1529239 w 3171825"/>
                <a:gd name="connsiteY79" fmla="*/ 518636 h 866775"/>
                <a:gd name="connsiteX80" fmla="*/ 1640681 w 3171825"/>
                <a:gd name="connsiteY80" fmla="*/ 576739 h 866775"/>
                <a:gd name="connsiteX81" fmla="*/ 1813084 w 3171825"/>
                <a:gd name="connsiteY81" fmla="*/ 459581 h 866775"/>
                <a:gd name="connsiteX82" fmla="*/ 1868329 w 3171825"/>
                <a:gd name="connsiteY82" fmla="*/ 576739 h 866775"/>
                <a:gd name="connsiteX83" fmla="*/ 1980724 w 3171825"/>
                <a:gd name="connsiteY83" fmla="*/ 273844 h 866775"/>
                <a:gd name="connsiteX84" fmla="*/ 2074069 w 3171825"/>
                <a:gd name="connsiteY84" fmla="*/ 601504 h 866775"/>
                <a:gd name="connsiteX85" fmla="*/ 2198846 w 3171825"/>
                <a:gd name="connsiteY85" fmla="*/ 312896 h 866775"/>
                <a:gd name="connsiteX86" fmla="*/ 2307432 w 3171825"/>
                <a:gd name="connsiteY86" fmla="*/ 576739 h 866775"/>
                <a:gd name="connsiteX87" fmla="*/ 2412207 w 3171825"/>
                <a:gd name="connsiteY87" fmla="*/ 428149 h 866775"/>
                <a:gd name="connsiteX88" fmla="*/ 2521744 w 3171825"/>
                <a:gd name="connsiteY88" fmla="*/ 576739 h 866775"/>
                <a:gd name="connsiteX89" fmla="*/ 2618899 w 3171825"/>
                <a:gd name="connsiteY89" fmla="*/ 486251 h 866775"/>
                <a:gd name="connsiteX90" fmla="*/ 2670334 w 3171825"/>
                <a:gd name="connsiteY90" fmla="*/ 576739 h 866775"/>
                <a:gd name="connsiteX91" fmla="*/ 2803684 w 3171825"/>
                <a:gd name="connsiteY91" fmla="*/ 274796 h 866775"/>
                <a:gd name="connsiteX92" fmla="*/ 2947511 w 3171825"/>
                <a:gd name="connsiteY92" fmla="*/ 576739 h 866775"/>
                <a:gd name="connsiteX93" fmla="*/ 3040857 w 3171825"/>
                <a:gd name="connsiteY93" fmla="*/ 474821 h 866775"/>
                <a:gd name="connsiteX94" fmla="*/ 3121819 w 3171825"/>
                <a:gd name="connsiteY94" fmla="*/ 576739 h 866775"/>
                <a:gd name="connsiteX95" fmla="*/ 3169444 w 3171825"/>
                <a:gd name="connsiteY95" fmla="*/ 550069 h 866775"/>
                <a:gd name="connsiteX96" fmla="*/ 3092291 w 3171825"/>
                <a:gd name="connsiteY96" fmla="*/ 287179 h 866775"/>
                <a:gd name="connsiteX97" fmla="*/ 1267301 w 3171825"/>
                <a:gd name="connsiteY97" fmla="*/ 806291 h 866775"/>
                <a:gd name="connsiteX98" fmla="*/ 1226344 w 3171825"/>
                <a:gd name="connsiteY98" fmla="*/ 751999 h 866775"/>
                <a:gd name="connsiteX99" fmla="*/ 1353026 w 3171825"/>
                <a:gd name="connsiteY99" fmla="*/ 597694 h 866775"/>
                <a:gd name="connsiteX100" fmla="*/ 1267301 w 3171825"/>
                <a:gd name="connsiteY100" fmla="*/ 806291 h 866775"/>
                <a:gd name="connsiteX101" fmla="*/ 1614964 w 3171825"/>
                <a:gd name="connsiteY101" fmla="*/ 257651 h 866775"/>
                <a:gd name="connsiteX102" fmla="*/ 1653064 w 3171825"/>
                <a:gd name="connsiteY102" fmla="*/ 315754 h 866775"/>
                <a:gd name="connsiteX103" fmla="*/ 1569244 w 3171825"/>
                <a:gd name="connsiteY103" fmla="*/ 438626 h 866775"/>
                <a:gd name="connsiteX104" fmla="*/ 1614964 w 3171825"/>
                <a:gd name="connsiteY104" fmla="*/ 257651 h 866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3171825" h="866775">
                  <a:moveTo>
                    <a:pt x="3092291" y="287179"/>
                  </a:moveTo>
                  <a:cubicBezTo>
                    <a:pt x="3092291" y="241459"/>
                    <a:pt x="3089434" y="211931"/>
                    <a:pt x="3059907" y="211931"/>
                  </a:cubicBezTo>
                  <a:cubicBezTo>
                    <a:pt x="3046571" y="211931"/>
                    <a:pt x="3039904" y="214789"/>
                    <a:pt x="3027521" y="218599"/>
                  </a:cubicBezTo>
                  <a:cubicBezTo>
                    <a:pt x="3037999" y="371951"/>
                    <a:pt x="3003709" y="507206"/>
                    <a:pt x="2960846" y="507206"/>
                  </a:cubicBezTo>
                  <a:cubicBezTo>
                    <a:pt x="2905601" y="507206"/>
                    <a:pt x="2933224" y="178594"/>
                    <a:pt x="2816066" y="178594"/>
                  </a:cubicBezTo>
                  <a:cubicBezTo>
                    <a:pt x="2707482" y="178594"/>
                    <a:pt x="2692241" y="440531"/>
                    <a:pt x="2679859" y="440531"/>
                  </a:cubicBezTo>
                  <a:cubicBezTo>
                    <a:pt x="2671286" y="440531"/>
                    <a:pt x="2670334" y="371951"/>
                    <a:pt x="2670334" y="319564"/>
                  </a:cubicBezTo>
                  <a:cubicBezTo>
                    <a:pt x="2675096" y="294799"/>
                    <a:pt x="2677001" y="271939"/>
                    <a:pt x="2677001" y="254794"/>
                  </a:cubicBezTo>
                  <a:cubicBezTo>
                    <a:pt x="2677001" y="230029"/>
                    <a:pt x="2667476" y="188119"/>
                    <a:pt x="2611279" y="209074"/>
                  </a:cubicBezTo>
                  <a:cubicBezTo>
                    <a:pt x="2613184" y="396716"/>
                    <a:pt x="2576036" y="510064"/>
                    <a:pt x="2533174" y="510064"/>
                  </a:cubicBezTo>
                  <a:cubicBezTo>
                    <a:pt x="2471261" y="510064"/>
                    <a:pt x="2470309" y="340519"/>
                    <a:pt x="2470309" y="292894"/>
                  </a:cubicBezTo>
                  <a:cubicBezTo>
                    <a:pt x="2470309" y="247174"/>
                    <a:pt x="2473166" y="186214"/>
                    <a:pt x="2405539" y="208121"/>
                  </a:cubicBezTo>
                  <a:cubicBezTo>
                    <a:pt x="2395061" y="371951"/>
                    <a:pt x="2352199" y="494824"/>
                    <a:pt x="2325529" y="494824"/>
                  </a:cubicBezTo>
                  <a:cubicBezTo>
                    <a:pt x="2285524" y="494824"/>
                    <a:pt x="2293144" y="211931"/>
                    <a:pt x="2206466" y="211931"/>
                  </a:cubicBezTo>
                  <a:cubicBezTo>
                    <a:pt x="2128361" y="211931"/>
                    <a:pt x="2103596" y="479584"/>
                    <a:pt x="2087404" y="479584"/>
                  </a:cubicBezTo>
                  <a:cubicBezTo>
                    <a:pt x="2057876" y="479584"/>
                    <a:pt x="2096929" y="178594"/>
                    <a:pt x="1983581" y="178594"/>
                  </a:cubicBezTo>
                  <a:cubicBezTo>
                    <a:pt x="1924526" y="178594"/>
                    <a:pt x="1900714" y="279559"/>
                    <a:pt x="1877854" y="391954"/>
                  </a:cubicBezTo>
                  <a:cubicBezTo>
                    <a:pt x="1873091" y="413861"/>
                    <a:pt x="1868329" y="414814"/>
                    <a:pt x="1867376" y="390049"/>
                  </a:cubicBezTo>
                  <a:cubicBezTo>
                    <a:pt x="1866424" y="370046"/>
                    <a:pt x="1866424" y="347186"/>
                    <a:pt x="1866424" y="327184"/>
                  </a:cubicBezTo>
                  <a:cubicBezTo>
                    <a:pt x="1894999" y="213836"/>
                    <a:pt x="1859756" y="171926"/>
                    <a:pt x="1807369" y="202406"/>
                  </a:cubicBezTo>
                  <a:cubicBezTo>
                    <a:pt x="1824514" y="411004"/>
                    <a:pt x="1728311" y="512921"/>
                    <a:pt x="1654969" y="512921"/>
                  </a:cubicBezTo>
                  <a:cubicBezTo>
                    <a:pt x="1628299" y="512921"/>
                    <a:pt x="1607344" y="501491"/>
                    <a:pt x="1592104" y="483394"/>
                  </a:cubicBezTo>
                  <a:cubicBezTo>
                    <a:pt x="1680686" y="429101"/>
                    <a:pt x="1719739" y="367189"/>
                    <a:pt x="1719739" y="306229"/>
                  </a:cubicBezTo>
                  <a:cubicBezTo>
                    <a:pt x="1719739" y="240506"/>
                    <a:pt x="1681639" y="202406"/>
                    <a:pt x="1619726" y="202406"/>
                  </a:cubicBezTo>
                  <a:cubicBezTo>
                    <a:pt x="1532096" y="202406"/>
                    <a:pt x="1483519" y="292894"/>
                    <a:pt x="1483519" y="369094"/>
                  </a:cubicBezTo>
                  <a:cubicBezTo>
                    <a:pt x="1483519" y="410051"/>
                    <a:pt x="1491139" y="445294"/>
                    <a:pt x="1503521" y="473869"/>
                  </a:cubicBezTo>
                  <a:cubicBezTo>
                    <a:pt x="1473041" y="488156"/>
                    <a:pt x="1445419" y="500539"/>
                    <a:pt x="1418749" y="512921"/>
                  </a:cubicBezTo>
                  <a:cubicBezTo>
                    <a:pt x="1416844" y="433864"/>
                    <a:pt x="1407319" y="350996"/>
                    <a:pt x="1400651" y="274796"/>
                  </a:cubicBezTo>
                  <a:cubicBezTo>
                    <a:pt x="1353979" y="262414"/>
                    <a:pt x="1340644" y="284321"/>
                    <a:pt x="1336834" y="326231"/>
                  </a:cubicBezTo>
                  <a:cubicBezTo>
                    <a:pt x="1328261" y="420529"/>
                    <a:pt x="1293971" y="479584"/>
                    <a:pt x="1262539" y="479584"/>
                  </a:cubicBezTo>
                  <a:cubicBezTo>
                    <a:pt x="1239679" y="479584"/>
                    <a:pt x="1225391" y="451009"/>
                    <a:pt x="1223486" y="421481"/>
                  </a:cubicBezTo>
                  <a:cubicBezTo>
                    <a:pt x="1214914" y="270034"/>
                    <a:pt x="1337786" y="228124"/>
                    <a:pt x="1402556" y="250031"/>
                  </a:cubicBezTo>
                  <a:cubicBezTo>
                    <a:pt x="1415891" y="216694"/>
                    <a:pt x="1401604" y="192881"/>
                    <a:pt x="1343501" y="192881"/>
                  </a:cubicBezTo>
                  <a:cubicBezTo>
                    <a:pt x="1273016" y="192881"/>
                    <a:pt x="1220629" y="235744"/>
                    <a:pt x="1181576" y="290989"/>
                  </a:cubicBezTo>
                  <a:cubicBezTo>
                    <a:pt x="1155859" y="327184"/>
                    <a:pt x="1126331" y="353854"/>
                    <a:pt x="1086326" y="385286"/>
                  </a:cubicBezTo>
                  <a:cubicBezTo>
                    <a:pt x="1087279" y="375761"/>
                    <a:pt x="1088231" y="367189"/>
                    <a:pt x="1088231" y="358616"/>
                  </a:cubicBezTo>
                  <a:cubicBezTo>
                    <a:pt x="1088231" y="251936"/>
                    <a:pt x="1030129" y="204311"/>
                    <a:pt x="974884" y="204311"/>
                  </a:cubicBezTo>
                  <a:cubicBezTo>
                    <a:pt x="929164" y="204311"/>
                    <a:pt x="900589" y="231934"/>
                    <a:pt x="883444" y="273844"/>
                  </a:cubicBezTo>
                  <a:cubicBezTo>
                    <a:pt x="879634" y="231934"/>
                    <a:pt x="871061" y="213836"/>
                    <a:pt x="846296" y="213836"/>
                  </a:cubicBezTo>
                  <a:cubicBezTo>
                    <a:pt x="835819" y="213836"/>
                    <a:pt x="821531" y="216694"/>
                    <a:pt x="805339" y="224314"/>
                  </a:cubicBezTo>
                  <a:cubicBezTo>
                    <a:pt x="812959" y="248126"/>
                    <a:pt x="814864" y="300514"/>
                    <a:pt x="814864" y="334804"/>
                  </a:cubicBezTo>
                  <a:cubicBezTo>
                    <a:pt x="814864" y="463391"/>
                    <a:pt x="777716" y="520541"/>
                    <a:pt x="742474" y="520541"/>
                  </a:cubicBezTo>
                  <a:cubicBezTo>
                    <a:pt x="701516" y="520541"/>
                    <a:pt x="695801" y="368141"/>
                    <a:pt x="691991" y="309086"/>
                  </a:cubicBezTo>
                  <a:cubicBezTo>
                    <a:pt x="687229" y="307181"/>
                    <a:pt x="681514" y="305276"/>
                    <a:pt x="671989" y="305276"/>
                  </a:cubicBezTo>
                  <a:cubicBezTo>
                    <a:pt x="635794" y="305276"/>
                    <a:pt x="631031" y="354806"/>
                    <a:pt x="621506" y="399574"/>
                  </a:cubicBezTo>
                  <a:cubicBezTo>
                    <a:pt x="611029" y="450056"/>
                    <a:pt x="582454" y="512921"/>
                    <a:pt x="539591" y="512921"/>
                  </a:cubicBezTo>
                  <a:cubicBezTo>
                    <a:pt x="513874" y="512921"/>
                    <a:pt x="497681" y="488156"/>
                    <a:pt x="495776" y="443389"/>
                  </a:cubicBezTo>
                  <a:cubicBezTo>
                    <a:pt x="491966" y="352901"/>
                    <a:pt x="567214" y="245269"/>
                    <a:pt x="685324" y="278606"/>
                  </a:cubicBezTo>
                  <a:cubicBezTo>
                    <a:pt x="700564" y="242411"/>
                    <a:pt x="676751" y="214789"/>
                    <a:pt x="627221" y="214789"/>
                  </a:cubicBezTo>
                  <a:cubicBezTo>
                    <a:pt x="540544" y="214789"/>
                    <a:pt x="469106" y="279559"/>
                    <a:pt x="437674" y="355759"/>
                  </a:cubicBezTo>
                  <a:cubicBezTo>
                    <a:pt x="406241" y="426244"/>
                    <a:pt x="350996" y="529114"/>
                    <a:pt x="237649" y="529114"/>
                  </a:cubicBezTo>
                  <a:cubicBezTo>
                    <a:pt x="157639" y="529114"/>
                    <a:pt x="97631" y="459581"/>
                    <a:pt x="97631" y="313849"/>
                  </a:cubicBezTo>
                  <a:cubicBezTo>
                    <a:pt x="97631" y="188119"/>
                    <a:pt x="176689" y="69056"/>
                    <a:pt x="261461" y="69056"/>
                  </a:cubicBezTo>
                  <a:cubicBezTo>
                    <a:pt x="320516" y="69056"/>
                    <a:pt x="333851" y="127159"/>
                    <a:pt x="329089" y="181451"/>
                  </a:cubicBezTo>
                  <a:cubicBezTo>
                    <a:pt x="359569" y="206216"/>
                    <a:pt x="410051" y="183356"/>
                    <a:pt x="410051" y="121444"/>
                  </a:cubicBezTo>
                  <a:cubicBezTo>
                    <a:pt x="410051" y="79534"/>
                    <a:pt x="375761" y="7144"/>
                    <a:pt x="265271" y="7144"/>
                  </a:cubicBezTo>
                  <a:cubicBezTo>
                    <a:pt x="128111" y="7144"/>
                    <a:pt x="7144" y="144304"/>
                    <a:pt x="7144" y="324326"/>
                  </a:cubicBezTo>
                  <a:cubicBezTo>
                    <a:pt x="7144" y="498634"/>
                    <a:pt x="95726" y="601504"/>
                    <a:pt x="220504" y="601504"/>
                  </a:cubicBezTo>
                  <a:cubicBezTo>
                    <a:pt x="299561" y="601504"/>
                    <a:pt x="373856" y="556736"/>
                    <a:pt x="425291" y="472916"/>
                  </a:cubicBezTo>
                  <a:cubicBezTo>
                    <a:pt x="438626" y="545306"/>
                    <a:pt x="488156" y="576739"/>
                    <a:pt x="525304" y="576739"/>
                  </a:cubicBezTo>
                  <a:cubicBezTo>
                    <a:pt x="585311" y="576739"/>
                    <a:pt x="624364" y="537686"/>
                    <a:pt x="646271" y="485299"/>
                  </a:cubicBezTo>
                  <a:cubicBezTo>
                    <a:pt x="659606" y="537686"/>
                    <a:pt x="688181" y="576739"/>
                    <a:pt x="734854" y="576739"/>
                  </a:cubicBezTo>
                  <a:cubicBezTo>
                    <a:pt x="768191" y="576739"/>
                    <a:pt x="793909" y="559594"/>
                    <a:pt x="812959" y="532924"/>
                  </a:cubicBezTo>
                  <a:cubicBezTo>
                    <a:pt x="805339" y="716756"/>
                    <a:pt x="795814" y="832961"/>
                    <a:pt x="904399" y="810101"/>
                  </a:cubicBezTo>
                  <a:cubicBezTo>
                    <a:pt x="887254" y="757714"/>
                    <a:pt x="882491" y="663416"/>
                    <a:pt x="882491" y="577691"/>
                  </a:cubicBezTo>
                  <a:cubicBezTo>
                    <a:pt x="882491" y="344329"/>
                    <a:pt x="920591" y="267176"/>
                    <a:pt x="969169" y="267176"/>
                  </a:cubicBezTo>
                  <a:cubicBezTo>
                    <a:pt x="1004411" y="267176"/>
                    <a:pt x="1015841" y="311944"/>
                    <a:pt x="1015841" y="359569"/>
                  </a:cubicBezTo>
                  <a:cubicBezTo>
                    <a:pt x="1015841" y="385286"/>
                    <a:pt x="1012984" y="413861"/>
                    <a:pt x="1007269" y="440531"/>
                  </a:cubicBezTo>
                  <a:cubicBezTo>
                    <a:pt x="948214" y="477679"/>
                    <a:pt x="900589" y="507206"/>
                    <a:pt x="900589" y="545306"/>
                  </a:cubicBezTo>
                  <a:cubicBezTo>
                    <a:pt x="900589" y="574834"/>
                    <a:pt x="922496" y="577691"/>
                    <a:pt x="941546" y="577691"/>
                  </a:cubicBezTo>
                  <a:cubicBezTo>
                    <a:pt x="987266" y="577691"/>
                    <a:pt x="1041559" y="532924"/>
                    <a:pt x="1072039" y="449104"/>
                  </a:cubicBezTo>
                  <a:cubicBezTo>
                    <a:pt x="1098709" y="432911"/>
                    <a:pt x="1125379" y="414814"/>
                    <a:pt x="1150144" y="390049"/>
                  </a:cubicBezTo>
                  <a:cubicBezTo>
                    <a:pt x="1149191" y="398621"/>
                    <a:pt x="1149191" y="407194"/>
                    <a:pt x="1149191" y="415766"/>
                  </a:cubicBezTo>
                  <a:cubicBezTo>
                    <a:pt x="1149191" y="499586"/>
                    <a:pt x="1185386" y="550069"/>
                    <a:pt x="1244441" y="550069"/>
                  </a:cubicBezTo>
                  <a:cubicBezTo>
                    <a:pt x="1290161" y="550069"/>
                    <a:pt x="1324451" y="517684"/>
                    <a:pt x="1349216" y="469106"/>
                  </a:cubicBezTo>
                  <a:cubicBezTo>
                    <a:pt x="1351121" y="496729"/>
                    <a:pt x="1352074" y="523399"/>
                    <a:pt x="1352074" y="547211"/>
                  </a:cubicBezTo>
                  <a:cubicBezTo>
                    <a:pt x="1258729" y="590074"/>
                    <a:pt x="1155859" y="633889"/>
                    <a:pt x="1155859" y="754856"/>
                  </a:cubicBezTo>
                  <a:cubicBezTo>
                    <a:pt x="1155859" y="817721"/>
                    <a:pt x="1201579" y="864394"/>
                    <a:pt x="1259681" y="864394"/>
                  </a:cubicBezTo>
                  <a:cubicBezTo>
                    <a:pt x="1389221" y="864394"/>
                    <a:pt x="1418749" y="728186"/>
                    <a:pt x="1419701" y="569119"/>
                  </a:cubicBezTo>
                  <a:cubicBezTo>
                    <a:pt x="1461611" y="551021"/>
                    <a:pt x="1493044" y="536734"/>
                    <a:pt x="1529239" y="518636"/>
                  </a:cubicBezTo>
                  <a:cubicBezTo>
                    <a:pt x="1560671" y="557689"/>
                    <a:pt x="1602581" y="576739"/>
                    <a:pt x="1640681" y="576739"/>
                  </a:cubicBezTo>
                  <a:cubicBezTo>
                    <a:pt x="1714024" y="576739"/>
                    <a:pt x="1768316" y="537686"/>
                    <a:pt x="1813084" y="459581"/>
                  </a:cubicBezTo>
                  <a:cubicBezTo>
                    <a:pt x="1820704" y="519589"/>
                    <a:pt x="1835944" y="576739"/>
                    <a:pt x="1868329" y="576739"/>
                  </a:cubicBezTo>
                  <a:cubicBezTo>
                    <a:pt x="1926431" y="576739"/>
                    <a:pt x="1937861" y="273844"/>
                    <a:pt x="1980724" y="273844"/>
                  </a:cubicBezTo>
                  <a:cubicBezTo>
                    <a:pt x="2014061" y="273844"/>
                    <a:pt x="1986439" y="601504"/>
                    <a:pt x="2074069" y="601504"/>
                  </a:cubicBezTo>
                  <a:cubicBezTo>
                    <a:pt x="2148364" y="601504"/>
                    <a:pt x="2162651" y="312896"/>
                    <a:pt x="2198846" y="312896"/>
                  </a:cubicBezTo>
                  <a:cubicBezTo>
                    <a:pt x="2224564" y="312896"/>
                    <a:pt x="2226469" y="576739"/>
                    <a:pt x="2307432" y="576739"/>
                  </a:cubicBezTo>
                  <a:cubicBezTo>
                    <a:pt x="2347436" y="576739"/>
                    <a:pt x="2390299" y="529114"/>
                    <a:pt x="2412207" y="428149"/>
                  </a:cubicBezTo>
                  <a:cubicBezTo>
                    <a:pt x="2422684" y="494824"/>
                    <a:pt x="2456021" y="576739"/>
                    <a:pt x="2521744" y="576739"/>
                  </a:cubicBezTo>
                  <a:cubicBezTo>
                    <a:pt x="2559844" y="576739"/>
                    <a:pt x="2593182" y="537686"/>
                    <a:pt x="2618899" y="486251"/>
                  </a:cubicBezTo>
                  <a:cubicBezTo>
                    <a:pt x="2625566" y="539591"/>
                    <a:pt x="2640807" y="576739"/>
                    <a:pt x="2670334" y="576739"/>
                  </a:cubicBezTo>
                  <a:cubicBezTo>
                    <a:pt x="2746534" y="576739"/>
                    <a:pt x="2743676" y="274796"/>
                    <a:pt x="2803684" y="274796"/>
                  </a:cubicBezTo>
                  <a:cubicBezTo>
                    <a:pt x="2850357" y="274796"/>
                    <a:pt x="2836069" y="576739"/>
                    <a:pt x="2947511" y="576739"/>
                  </a:cubicBezTo>
                  <a:cubicBezTo>
                    <a:pt x="3000851" y="576739"/>
                    <a:pt x="3025616" y="531971"/>
                    <a:pt x="3040857" y="474821"/>
                  </a:cubicBezTo>
                  <a:cubicBezTo>
                    <a:pt x="3061811" y="558641"/>
                    <a:pt x="3094196" y="576739"/>
                    <a:pt x="3121819" y="576739"/>
                  </a:cubicBezTo>
                  <a:cubicBezTo>
                    <a:pt x="3138964" y="576739"/>
                    <a:pt x="3152299" y="571024"/>
                    <a:pt x="3169444" y="550069"/>
                  </a:cubicBezTo>
                  <a:cubicBezTo>
                    <a:pt x="3085624" y="511969"/>
                    <a:pt x="3092291" y="375761"/>
                    <a:pt x="3092291" y="287179"/>
                  </a:cubicBezTo>
                  <a:close/>
                  <a:moveTo>
                    <a:pt x="1267301" y="806291"/>
                  </a:moveTo>
                  <a:cubicBezTo>
                    <a:pt x="1240631" y="806291"/>
                    <a:pt x="1226344" y="780574"/>
                    <a:pt x="1226344" y="751999"/>
                  </a:cubicBezTo>
                  <a:cubicBezTo>
                    <a:pt x="1226344" y="674846"/>
                    <a:pt x="1283494" y="632936"/>
                    <a:pt x="1353026" y="597694"/>
                  </a:cubicBezTo>
                  <a:cubicBezTo>
                    <a:pt x="1349216" y="768191"/>
                    <a:pt x="1310164" y="806291"/>
                    <a:pt x="1267301" y="806291"/>
                  </a:cubicBezTo>
                  <a:close/>
                  <a:moveTo>
                    <a:pt x="1614964" y="257651"/>
                  </a:moveTo>
                  <a:cubicBezTo>
                    <a:pt x="1640681" y="257651"/>
                    <a:pt x="1655921" y="281464"/>
                    <a:pt x="1653064" y="315754"/>
                  </a:cubicBezTo>
                  <a:cubicBezTo>
                    <a:pt x="1650206" y="355759"/>
                    <a:pt x="1620679" y="402431"/>
                    <a:pt x="1569244" y="438626"/>
                  </a:cubicBezTo>
                  <a:cubicBezTo>
                    <a:pt x="1543526" y="362426"/>
                    <a:pt x="1563529" y="257651"/>
                    <a:pt x="1614964" y="257651"/>
                  </a:cubicBezTo>
                  <a:close/>
                </a:path>
              </a:pathLst>
            </a:custGeom>
            <a:solidFill>
              <a:srgbClr val="0072AF"/>
            </a:solidFill>
            <a:ln w="9525" cap="flat">
              <a:noFill/>
              <a:prstDash val="solid"/>
              <a:miter/>
            </a:ln>
          </p:spPr>
          <p:txBody>
            <a:bodyPr lIns="73152" tIns="36576" rIns="73152" bIns="36576" rtlCol="0" anchor="ctr"/>
            <a:lstStyle/>
            <a:p>
              <a:endParaRPr lang="de-DE"/>
            </a:p>
          </p:txBody>
        </p:sp>
        <p:sp>
          <p:nvSpPr>
            <p:cNvPr id="10" name="Freeform: Shape 9">
              <a:extLst>
                <a:ext uri="{FF2B5EF4-FFF2-40B4-BE49-F238E27FC236}">
                  <a16:creationId xmlns:a16="http://schemas.microsoft.com/office/drawing/2014/main" id="{031D688A-C2B9-40DF-8BDB-7397CB9DF4C1}"/>
                </a:ext>
              </a:extLst>
            </p:cNvPr>
            <p:cNvSpPr/>
            <p:nvPr/>
          </p:nvSpPr>
          <p:spPr>
            <a:xfrm>
              <a:off x="10915493" y="643771"/>
              <a:ext cx="54409" cy="59850"/>
            </a:xfrm>
            <a:custGeom>
              <a:avLst/>
              <a:gdLst>
                <a:gd name="connsiteX0" fmla="*/ 51942 w 95250"/>
                <a:gd name="connsiteY0" fmla="*/ 99569 h 104775"/>
                <a:gd name="connsiteX1" fmla="*/ 93853 w 95250"/>
                <a:gd name="connsiteY1" fmla="*/ 51944 h 104775"/>
                <a:gd name="connsiteX2" fmla="*/ 51942 w 95250"/>
                <a:gd name="connsiteY2" fmla="*/ 7176 h 104775"/>
                <a:gd name="connsiteX3" fmla="*/ 7175 w 95250"/>
                <a:gd name="connsiteY3" fmla="*/ 54801 h 104775"/>
                <a:gd name="connsiteX4" fmla="*/ 51942 w 95250"/>
                <a:gd name="connsiteY4" fmla="*/ 99569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250" h="104775">
                  <a:moveTo>
                    <a:pt x="51942" y="99569"/>
                  </a:moveTo>
                  <a:cubicBezTo>
                    <a:pt x="76707" y="98616"/>
                    <a:pt x="93853" y="77661"/>
                    <a:pt x="93853" y="51944"/>
                  </a:cubicBezTo>
                  <a:cubicBezTo>
                    <a:pt x="93853" y="26226"/>
                    <a:pt x="76707" y="6224"/>
                    <a:pt x="51942" y="7176"/>
                  </a:cubicBezTo>
                  <a:cubicBezTo>
                    <a:pt x="27178" y="8129"/>
                    <a:pt x="7175" y="29084"/>
                    <a:pt x="7175" y="54801"/>
                  </a:cubicBezTo>
                  <a:cubicBezTo>
                    <a:pt x="6222" y="80519"/>
                    <a:pt x="27178" y="100521"/>
                    <a:pt x="51942" y="99569"/>
                  </a:cubicBezTo>
                  <a:close/>
                </a:path>
              </a:pathLst>
            </a:custGeom>
            <a:solidFill>
              <a:srgbClr val="0072AF"/>
            </a:solidFill>
            <a:ln w="9525" cap="flat">
              <a:noFill/>
              <a:prstDash val="solid"/>
              <a:miter/>
            </a:ln>
          </p:spPr>
          <p:txBody>
            <a:bodyPr lIns="73152" tIns="36576" rIns="73152" bIns="36576" rtlCol="0" anchor="ctr"/>
            <a:lstStyle/>
            <a:p>
              <a:endParaRPr lang="de-DE"/>
            </a:p>
          </p:txBody>
        </p:sp>
        <p:sp>
          <p:nvSpPr>
            <p:cNvPr id="11" name="Freeform: Shape 10">
              <a:extLst>
                <a:ext uri="{FF2B5EF4-FFF2-40B4-BE49-F238E27FC236}">
                  <a16:creationId xmlns:a16="http://schemas.microsoft.com/office/drawing/2014/main" id="{808CDC8B-4E52-45D7-922E-07333CE529A6}"/>
                </a:ext>
              </a:extLst>
            </p:cNvPr>
            <p:cNvSpPr/>
            <p:nvPr/>
          </p:nvSpPr>
          <p:spPr>
            <a:xfrm>
              <a:off x="11270254" y="654106"/>
              <a:ext cx="54409" cy="54409"/>
            </a:xfrm>
            <a:custGeom>
              <a:avLst/>
              <a:gdLst>
                <a:gd name="connsiteX0" fmla="*/ 48101 w 95250"/>
                <a:gd name="connsiteY0" fmla="*/ 94808 h 95250"/>
                <a:gd name="connsiteX1" fmla="*/ 89059 w 95250"/>
                <a:gd name="connsiteY1" fmla="*/ 49088 h 95250"/>
                <a:gd name="connsiteX2" fmla="*/ 48101 w 95250"/>
                <a:gd name="connsiteY2" fmla="*/ 7178 h 95250"/>
                <a:gd name="connsiteX3" fmla="*/ 7144 w 95250"/>
                <a:gd name="connsiteY3" fmla="*/ 52898 h 95250"/>
                <a:gd name="connsiteX4" fmla="*/ 48101 w 95250"/>
                <a:gd name="connsiteY4" fmla="*/ 94808 h 95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250" h="95250">
                  <a:moveTo>
                    <a:pt x="48101" y="94808"/>
                  </a:moveTo>
                  <a:cubicBezTo>
                    <a:pt x="70961" y="93856"/>
                    <a:pt x="89059" y="73853"/>
                    <a:pt x="89059" y="49088"/>
                  </a:cubicBezTo>
                  <a:cubicBezTo>
                    <a:pt x="89059" y="25275"/>
                    <a:pt x="70961" y="6225"/>
                    <a:pt x="48101" y="7178"/>
                  </a:cubicBezTo>
                  <a:cubicBezTo>
                    <a:pt x="25241" y="8131"/>
                    <a:pt x="7144" y="28133"/>
                    <a:pt x="7144" y="52898"/>
                  </a:cubicBezTo>
                  <a:cubicBezTo>
                    <a:pt x="8096" y="76711"/>
                    <a:pt x="26194" y="95761"/>
                    <a:pt x="48101" y="94808"/>
                  </a:cubicBezTo>
                  <a:close/>
                </a:path>
              </a:pathLst>
            </a:custGeom>
            <a:solidFill>
              <a:srgbClr val="0072AF"/>
            </a:solidFill>
            <a:ln w="9525" cap="flat">
              <a:noFill/>
              <a:prstDash val="solid"/>
              <a:miter/>
            </a:ln>
          </p:spPr>
          <p:txBody>
            <a:bodyPr lIns="73152" tIns="36576" rIns="73152" bIns="36576" rtlCol="0" anchor="ctr"/>
            <a:lstStyle/>
            <a:p>
              <a:endParaRPr lang="de-DE"/>
            </a:p>
          </p:txBody>
        </p:sp>
        <p:sp>
          <p:nvSpPr>
            <p:cNvPr id="12" name="Freeform: Shape 11">
              <a:extLst>
                <a:ext uri="{FF2B5EF4-FFF2-40B4-BE49-F238E27FC236}">
                  <a16:creationId xmlns:a16="http://schemas.microsoft.com/office/drawing/2014/main" id="{8515A298-0196-4231-B123-8DDB35B79DA6}"/>
                </a:ext>
              </a:extLst>
            </p:cNvPr>
            <p:cNvSpPr/>
            <p:nvPr/>
          </p:nvSpPr>
          <p:spPr>
            <a:xfrm>
              <a:off x="11384515" y="612775"/>
              <a:ext cx="397182" cy="331893"/>
            </a:xfrm>
            <a:custGeom>
              <a:avLst/>
              <a:gdLst>
                <a:gd name="connsiteX0" fmla="*/ 689134 w 695325"/>
                <a:gd name="connsiteY0" fmla="*/ 368141 h 581025"/>
                <a:gd name="connsiteX1" fmla="*/ 571024 w 695325"/>
                <a:gd name="connsiteY1" fmla="*/ 127159 h 581025"/>
                <a:gd name="connsiteX2" fmla="*/ 388144 w 695325"/>
                <a:gd name="connsiteY2" fmla="*/ 13811 h 581025"/>
                <a:gd name="connsiteX3" fmla="*/ 371951 w 695325"/>
                <a:gd name="connsiteY3" fmla="*/ 7144 h 581025"/>
                <a:gd name="connsiteX4" fmla="*/ 371951 w 695325"/>
                <a:gd name="connsiteY4" fmla="*/ 7144 h 581025"/>
                <a:gd name="connsiteX5" fmla="*/ 371951 w 695325"/>
                <a:gd name="connsiteY5" fmla="*/ 7144 h 581025"/>
                <a:gd name="connsiteX6" fmla="*/ 7144 w 695325"/>
                <a:gd name="connsiteY6" fmla="*/ 383381 h 581025"/>
                <a:gd name="connsiteX7" fmla="*/ 132874 w 695325"/>
                <a:gd name="connsiteY7" fmla="*/ 569119 h 581025"/>
                <a:gd name="connsiteX8" fmla="*/ 262414 w 695325"/>
                <a:gd name="connsiteY8" fmla="*/ 571976 h 581025"/>
                <a:gd name="connsiteX9" fmla="*/ 358616 w 695325"/>
                <a:gd name="connsiteY9" fmla="*/ 506254 h 581025"/>
                <a:gd name="connsiteX10" fmla="*/ 577692 w 695325"/>
                <a:gd name="connsiteY10" fmla="*/ 271939 h 581025"/>
                <a:gd name="connsiteX11" fmla="*/ 690086 w 695325"/>
                <a:gd name="connsiteY11" fmla="*/ 374809 h 581025"/>
                <a:gd name="connsiteX12" fmla="*/ 689134 w 695325"/>
                <a:gd name="connsiteY12" fmla="*/ 368141 h 581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5325" h="581025">
                  <a:moveTo>
                    <a:pt x="689134" y="368141"/>
                  </a:moveTo>
                  <a:cubicBezTo>
                    <a:pt x="687229" y="271939"/>
                    <a:pt x="641509" y="191929"/>
                    <a:pt x="571024" y="127159"/>
                  </a:cubicBezTo>
                  <a:cubicBezTo>
                    <a:pt x="517684" y="78581"/>
                    <a:pt x="453866" y="41434"/>
                    <a:pt x="388144" y="13811"/>
                  </a:cubicBezTo>
                  <a:cubicBezTo>
                    <a:pt x="382429" y="11906"/>
                    <a:pt x="377666" y="9049"/>
                    <a:pt x="371951" y="7144"/>
                  </a:cubicBezTo>
                  <a:lnTo>
                    <a:pt x="371951" y="7144"/>
                  </a:lnTo>
                  <a:cubicBezTo>
                    <a:pt x="371951" y="7144"/>
                    <a:pt x="371951" y="7144"/>
                    <a:pt x="371951" y="7144"/>
                  </a:cubicBezTo>
                  <a:cubicBezTo>
                    <a:pt x="290036" y="105251"/>
                    <a:pt x="7144" y="178594"/>
                    <a:pt x="7144" y="383381"/>
                  </a:cubicBezTo>
                  <a:cubicBezTo>
                    <a:pt x="7144" y="463391"/>
                    <a:pt x="57626" y="538639"/>
                    <a:pt x="132874" y="569119"/>
                  </a:cubicBezTo>
                  <a:cubicBezTo>
                    <a:pt x="175736" y="585311"/>
                    <a:pt x="219551" y="586264"/>
                    <a:pt x="262414" y="571976"/>
                  </a:cubicBezTo>
                  <a:cubicBezTo>
                    <a:pt x="300514" y="559594"/>
                    <a:pt x="332899" y="535781"/>
                    <a:pt x="358616" y="506254"/>
                  </a:cubicBezTo>
                  <a:cubicBezTo>
                    <a:pt x="441484" y="413861"/>
                    <a:pt x="475774" y="271939"/>
                    <a:pt x="577692" y="271939"/>
                  </a:cubicBezTo>
                  <a:cubicBezTo>
                    <a:pt x="671036" y="271939"/>
                    <a:pt x="683419" y="338614"/>
                    <a:pt x="690086" y="374809"/>
                  </a:cubicBezTo>
                  <a:cubicBezTo>
                    <a:pt x="689134" y="373856"/>
                    <a:pt x="689134" y="371951"/>
                    <a:pt x="689134" y="368141"/>
                  </a:cubicBezTo>
                  <a:close/>
                </a:path>
              </a:pathLst>
            </a:custGeom>
            <a:solidFill>
              <a:srgbClr val="0072AF"/>
            </a:solidFill>
            <a:ln w="9525" cap="flat">
              <a:noFill/>
              <a:prstDash val="solid"/>
              <a:miter/>
            </a:ln>
          </p:spPr>
          <p:txBody>
            <a:bodyPr lIns="73152" tIns="36576" rIns="73152" bIns="36576" rtlCol="0" anchor="ctr"/>
            <a:lstStyle/>
            <a:p>
              <a:endParaRPr lang="de-DE"/>
            </a:p>
          </p:txBody>
        </p:sp>
      </p:grpSp>
    </p:spTree>
    <p:extLst>
      <p:ext uri="{BB962C8B-B14F-4D97-AF65-F5344CB8AC3E}">
        <p14:creationId xmlns:p14="http://schemas.microsoft.com/office/powerpoint/2010/main" val="2419059984"/>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Final Slide 1">
    <p:bg>
      <p:bgPr>
        <a:solidFill>
          <a:srgbClr val="272936"/>
        </a:solidFill>
        <a:effectLst/>
      </p:bgPr>
    </p:bg>
    <p:spTree>
      <p:nvGrpSpPr>
        <p:cNvPr id="1" name=""/>
        <p:cNvGrpSpPr/>
        <p:nvPr/>
      </p:nvGrpSpPr>
      <p:grpSpPr>
        <a:xfrm>
          <a:off x="0" y="0"/>
          <a:ext cx="0" cy="0"/>
          <a:chOff x="0" y="0"/>
          <a:chExt cx="0" cy="0"/>
        </a:xfrm>
      </p:grpSpPr>
      <p:pic>
        <p:nvPicPr>
          <p:cNvPr id="28" name="Image 27">
            <a:extLst>
              <a:ext uri="{FF2B5EF4-FFF2-40B4-BE49-F238E27FC236}">
                <a16:creationId xmlns:a16="http://schemas.microsoft.com/office/drawing/2014/main" id="{CFD4BD67-7A96-4F02-AD8B-7157189FD651}"/>
              </a:ext>
              <a:ext uri="{C183D7F6-B498-43B3-948B-1728B52AA6E4}">
                <adec:decorative xmlns:adec="http://schemas.microsoft.com/office/drawing/2017/decorative" val="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6350" t="23693" r="10370" b="21576"/>
          <a:stretch/>
        </p:blipFill>
        <p:spPr>
          <a:xfrm rot="1808368" flipV="1">
            <a:off x="4403152" y="337083"/>
            <a:ext cx="8831279" cy="4103533"/>
          </a:xfrm>
          <a:prstGeom prst="rect">
            <a:avLst/>
          </a:prstGeom>
        </p:spPr>
      </p:pic>
      <p:pic>
        <p:nvPicPr>
          <p:cNvPr id="21" name="Picture 7" descr="facebook">
            <a:hlinkClick r:id="rId3"/>
          </p:cNvPr>
          <p:cNvPicPr>
            <a:picLocks noChangeAspect="1" noChangeArrowheads="1"/>
          </p:cNvPicPr>
          <p:nvPr/>
        </p:nvPicPr>
        <p:blipFill>
          <a:blip r:embed="rId4" cstate="print"/>
          <a:srcRect/>
          <a:stretch>
            <a:fillRect/>
          </a:stretch>
        </p:blipFill>
        <p:spPr bwMode="auto">
          <a:xfrm>
            <a:off x="426720" y="4968013"/>
            <a:ext cx="333195" cy="333195"/>
          </a:xfrm>
          <a:prstGeom prst="rect">
            <a:avLst/>
          </a:prstGeom>
          <a:noFill/>
        </p:spPr>
      </p:pic>
      <p:pic>
        <p:nvPicPr>
          <p:cNvPr id="17" name="Picture 2" descr="LinkedIn">
            <a:hlinkClick r:id="rId5"/>
          </p:cNvPr>
          <p:cNvPicPr>
            <a:picLocks noChangeAspect="1" noChangeArrowheads="1"/>
          </p:cNvPicPr>
          <p:nvPr/>
        </p:nvPicPr>
        <p:blipFill>
          <a:blip r:embed="rId6" cstate="print"/>
          <a:srcRect/>
          <a:stretch>
            <a:fillRect/>
          </a:stretch>
        </p:blipFill>
        <p:spPr bwMode="auto">
          <a:xfrm>
            <a:off x="810097" y="4968013"/>
            <a:ext cx="333195" cy="333195"/>
          </a:xfrm>
          <a:prstGeom prst="rect">
            <a:avLst/>
          </a:prstGeom>
          <a:noFill/>
        </p:spPr>
      </p:pic>
      <p:pic>
        <p:nvPicPr>
          <p:cNvPr id="18" name="Picture 4" descr="SlideShare">
            <a:hlinkClick r:id="rId7"/>
          </p:cNvPr>
          <p:cNvPicPr>
            <a:picLocks noChangeAspect="1" noChangeArrowheads="1"/>
          </p:cNvPicPr>
          <p:nvPr/>
        </p:nvPicPr>
        <p:blipFill>
          <a:blip r:embed="rId8" cstate="print"/>
          <a:srcRect/>
          <a:stretch>
            <a:fillRect/>
          </a:stretch>
        </p:blipFill>
        <p:spPr bwMode="auto">
          <a:xfrm>
            <a:off x="1193474" y="4968013"/>
            <a:ext cx="333195" cy="333195"/>
          </a:xfrm>
          <a:prstGeom prst="rect">
            <a:avLst/>
          </a:prstGeom>
          <a:noFill/>
        </p:spPr>
      </p:pic>
      <p:pic>
        <p:nvPicPr>
          <p:cNvPr id="19" name="Picture 5" descr="Twitter">
            <a:hlinkClick r:id="rId9"/>
          </p:cNvPr>
          <p:cNvPicPr>
            <a:picLocks noChangeAspect="1" noChangeArrowheads="1"/>
          </p:cNvPicPr>
          <p:nvPr/>
        </p:nvPicPr>
        <p:blipFill>
          <a:blip r:embed="rId10" cstate="print"/>
          <a:srcRect/>
          <a:stretch>
            <a:fillRect/>
          </a:stretch>
        </p:blipFill>
        <p:spPr bwMode="auto">
          <a:xfrm>
            <a:off x="1576851" y="4968013"/>
            <a:ext cx="333195" cy="333195"/>
          </a:xfrm>
          <a:prstGeom prst="rect">
            <a:avLst/>
          </a:prstGeom>
          <a:noFill/>
        </p:spPr>
      </p:pic>
      <p:pic>
        <p:nvPicPr>
          <p:cNvPr id="20" name="Picture 6" descr="YouTube">
            <a:hlinkClick r:id="rId11"/>
          </p:cNvPr>
          <p:cNvPicPr>
            <a:picLocks noChangeAspect="1" noChangeArrowheads="1"/>
          </p:cNvPicPr>
          <p:nvPr userDrawn="1"/>
        </p:nvPicPr>
        <p:blipFill>
          <a:blip r:embed="rId12" cstate="print"/>
          <a:srcRect/>
          <a:stretch>
            <a:fillRect/>
          </a:stretch>
        </p:blipFill>
        <p:spPr bwMode="auto">
          <a:xfrm>
            <a:off x="1960227" y="4968013"/>
            <a:ext cx="333195" cy="333195"/>
          </a:xfrm>
          <a:prstGeom prst="rect">
            <a:avLst/>
          </a:prstGeom>
          <a:noFill/>
        </p:spPr>
      </p:pic>
      <p:sp>
        <p:nvSpPr>
          <p:cNvPr id="23" name="Rectangle 22"/>
          <p:cNvSpPr/>
          <p:nvPr/>
        </p:nvSpPr>
        <p:spPr>
          <a:xfrm>
            <a:off x="426720" y="5810190"/>
            <a:ext cx="3293016" cy="400110"/>
          </a:xfrm>
          <a:prstGeom prst="rect">
            <a:avLst/>
          </a:prstGeom>
        </p:spPr>
        <p:txBody>
          <a:bodyPr wrap="square" lIns="0" tIns="0" rIns="0" bIns="0" anchor="b" anchorCtr="0">
            <a:spAutoFit/>
          </a:bodyPr>
          <a:lstStyle/>
          <a:p>
            <a:pPr>
              <a:spcAft>
                <a:spcPts val="600"/>
              </a:spcAft>
            </a:pPr>
            <a:r>
              <a:rPr lang="en-US" sz="700" noProof="0">
                <a:solidFill>
                  <a:schemeClr val="bg1"/>
                </a:solidFill>
                <a:latin typeface="Ubuntu" panose="020B0504030602030204" pitchFamily="34" charset="0"/>
                <a:cs typeface="Arial"/>
              </a:rPr>
              <a:t>This presentation contains information that may be privileged or confidential and is the property of the Capgemini Group.</a:t>
            </a:r>
          </a:p>
          <a:p>
            <a:pPr>
              <a:spcAft>
                <a:spcPts val="600"/>
              </a:spcAft>
            </a:pPr>
            <a:r>
              <a:rPr lang="en-US" sz="700" noProof="0">
                <a:solidFill>
                  <a:schemeClr val="bg1"/>
                </a:solidFill>
                <a:latin typeface="Ubuntu" panose="020B0504030602030204" pitchFamily="34" charset="0"/>
                <a:cs typeface="Arial"/>
              </a:rPr>
              <a:t>Copyright © 2022 Capgemini. All rights reserved.</a:t>
            </a:r>
          </a:p>
        </p:txBody>
      </p:sp>
      <p:grpSp>
        <p:nvGrpSpPr>
          <p:cNvPr id="10" name="Group 9">
            <a:extLst>
              <a:ext uri="{FF2B5EF4-FFF2-40B4-BE49-F238E27FC236}">
                <a16:creationId xmlns:a16="http://schemas.microsoft.com/office/drawing/2014/main" id="{D2BF7E9C-FD5C-450A-A1FB-17FC5765ED64}"/>
              </a:ext>
            </a:extLst>
          </p:cNvPr>
          <p:cNvGrpSpPr>
            <a:grpSpLocks noChangeAspect="1"/>
          </p:cNvGrpSpPr>
          <p:nvPr userDrawn="1"/>
        </p:nvGrpSpPr>
        <p:grpSpPr>
          <a:xfrm>
            <a:off x="411020" y="984393"/>
            <a:ext cx="2231297" cy="501650"/>
            <a:chOff x="9550400" y="612775"/>
            <a:chExt cx="2231297" cy="501650"/>
          </a:xfrm>
        </p:grpSpPr>
        <p:sp>
          <p:nvSpPr>
            <p:cNvPr id="11" name="Freeform: Shape 10">
              <a:extLst>
                <a:ext uri="{FF2B5EF4-FFF2-40B4-BE49-F238E27FC236}">
                  <a16:creationId xmlns:a16="http://schemas.microsoft.com/office/drawing/2014/main" id="{DD26A2F9-4026-4DA7-B00A-AE48A8B0CD4D}"/>
                </a:ext>
              </a:extLst>
            </p:cNvPr>
            <p:cNvSpPr/>
            <p:nvPr/>
          </p:nvSpPr>
          <p:spPr>
            <a:xfrm>
              <a:off x="11517270" y="764033"/>
              <a:ext cx="261161" cy="212194"/>
            </a:xfrm>
            <a:custGeom>
              <a:avLst/>
              <a:gdLst>
                <a:gd name="connsiteX0" fmla="*/ 304324 w 457200"/>
                <a:gd name="connsiteY0" fmla="*/ 261461 h 371475"/>
                <a:gd name="connsiteX1" fmla="*/ 456724 w 457200"/>
                <a:gd name="connsiteY1" fmla="*/ 110014 h 371475"/>
                <a:gd name="connsiteX2" fmla="*/ 344329 w 457200"/>
                <a:gd name="connsiteY2" fmla="*/ 7144 h 371475"/>
                <a:gd name="connsiteX3" fmla="*/ 125254 w 457200"/>
                <a:gd name="connsiteY3" fmla="*/ 241459 h 371475"/>
                <a:gd name="connsiteX4" fmla="*/ 7144 w 457200"/>
                <a:gd name="connsiteY4" fmla="*/ 348139 h 371475"/>
                <a:gd name="connsiteX5" fmla="*/ 96679 w 457200"/>
                <a:gd name="connsiteY5" fmla="*/ 372904 h 371475"/>
                <a:gd name="connsiteX6" fmla="*/ 306229 w 457200"/>
                <a:gd name="connsiteY6" fmla="*/ 304324 h 371475"/>
                <a:gd name="connsiteX7" fmla="*/ 200501 w 457200"/>
                <a:gd name="connsiteY7" fmla="*/ 210026 h 371475"/>
                <a:gd name="connsiteX8" fmla="*/ 304324 w 457200"/>
                <a:gd name="connsiteY8" fmla="*/ 261461 h 371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7200" h="371475">
                  <a:moveTo>
                    <a:pt x="304324" y="261461"/>
                  </a:moveTo>
                  <a:cubicBezTo>
                    <a:pt x="390049" y="261461"/>
                    <a:pt x="455771" y="191929"/>
                    <a:pt x="456724" y="110014"/>
                  </a:cubicBezTo>
                  <a:cubicBezTo>
                    <a:pt x="451009" y="73819"/>
                    <a:pt x="438626" y="7144"/>
                    <a:pt x="344329" y="7144"/>
                  </a:cubicBezTo>
                  <a:cubicBezTo>
                    <a:pt x="242411" y="7144"/>
                    <a:pt x="208121" y="150019"/>
                    <a:pt x="125254" y="241459"/>
                  </a:cubicBezTo>
                  <a:cubicBezTo>
                    <a:pt x="118586" y="293846"/>
                    <a:pt x="69056" y="340519"/>
                    <a:pt x="7144" y="348139"/>
                  </a:cubicBezTo>
                  <a:cubicBezTo>
                    <a:pt x="22384" y="364331"/>
                    <a:pt x="55721" y="372904"/>
                    <a:pt x="96679" y="372904"/>
                  </a:cubicBezTo>
                  <a:cubicBezTo>
                    <a:pt x="170021" y="372904"/>
                    <a:pt x="259556" y="350996"/>
                    <a:pt x="306229" y="304324"/>
                  </a:cubicBezTo>
                  <a:cubicBezTo>
                    <a:pt x="244316" y="305276"/>
                    <a:pt x="204311" y="265271"/>
                    <a:pt x="200501" y="210026"/>
                  </a:cubicBezTo>
                  <a:cubicBezTo>
                    <a:pt x="230029" y="247174"/>
                    <a:pt x="264319" y="261461"/>
                    <a:pt x="304324" y="261461"/>
                  </a:cubicBezTo>
                  <a:close/>
                </a:path>
              </a:pathLst>
            </a:custGeom>
            <a:solidFill>
              <a:srgbClr val="17ABDB"/>
            </a:solidFill>
            <a:ln w="9525" cap="flat">
              <a:noFill/>
              <a:prstDash val="solid"/>
              <a:miter/>
            </a:ln>
          </p:spPr>
          <p:txBody>
            <a:bodyPr lIns="73152" tIns="36576" rIns="73152" bIns="36576" rtlCol="0" anchor="ctr"/>
            <a:lstStyle/>
            <a:p>
              <a:endParaRPr lang="de-DE"/>
            </a:p>
          </p:txBody>
        </p:sp>
        <p:sp>
          <p:nvSpPr>
            <p:cNvPr id="12" name="Freeform: Shape 11">
              <a:extLst>
                <a:ext uri="{FF2B5EF4-FFF2-40B4-BE49-F238E27FC236}">
                  <a16:creationId xmlns:a16="http://schemas.microsoft.com/office/drawing/2014/main" id="{0DCE7524-34A1-429B-91AD-74BE1F944E06}"/>
                </a:ext>
              </a:extLst>
            </p:cNvPr>
            <p:cNvSpPr/>
            <p:nvPr/>
          </p:nvSpPr>
          <p:spPr>
            <a:xfrm>
              <a:off x="9550400" y="619305"/>
              <a:ext cx="1811806" cy="495120"/>
            </a:xfrm>
            <a:custGeom>
              <a:avLst/>
              <a:gdLst>
                <a:gd name="connsiteX0" fmla="*/ 3092291 w 3171825"/>
                <a:gd name="connsiteY0" fmla="*/ 287179 h 866775"/>
                <a:gd name="connsiteX1" fmla="*/ 3059907 w 3171825"/>
                <a:gd name="connsiteY1" fmla="*/ 211931 h 866775"/>
                <a:gd name="connsiteX2" fmla="*/ 3027521 w 3171825"/>
                <a:gd name="connsiteY2" fmla="*/ 218599 h 866775"/>
                <a:gd name="connsiteX3" fmla="*/ 2960846 w 3171825"/>
                <a:gd name="connsiteY3" fmla="*/ 507206 h 866775"/>
                <a:gd name="connsiteX4" fmla="*/ 2816066 w 3171825"/>
                <a:gd name="connsiteY4" fmla="*/ 178594 h 866775"/>
                <a:gd name="connsiteX5" fmla="*/ 2679859 w 3171825"/>
                <a:gd name="connsiteY5" fmla="*/ 440531 h 866775"/>
                <a:gd name="connsiteX6" fmla="*/ 2670334 w 3171825"/>
                <a:gd name="connsiteY6" fmla="*/ 319564 h 866775"/>
                <a:gd name="connsiteX7" fmla="*/ 2677001 w 3171825"/>
                <a:gd name="connsiteY7" fmla="*/ 254794 h 866775"/>
                <a:gd name="connsiteX8" fmla="*/ 2611279 w 3171825"/>
                <a:gd name="connsiteY8" fmla="*/ 209074 h 866775"/>
                <a:gd name="connsiteX9" fmla="*/ 2533174 w 3171825"/>
                <a:gd name="connsiteY9" fmla="*/ 510064 h 866775"/>
                <a:gd name="connsiteX10" fmla="*/ 2470309 w 3171825"/>
                <a:gd name="connsiteY10" fmla="*/ 292894 h 866775"/>
                <a:gd name="connsiteX11" fmla="*/ 2405539 w 3171825"/>
                <a:gd name="connsiteY11" fmla="*/ 208121 h 866775"/>
                <a:gd name="connsiteX12" fmla="*/ 2325529 w 3171825"/>
                <a:gd name="connsiteY12" fmla="*/ 494824 h 866775"/>
                <a:gd name="connsiteX13" fmla="*/ 2206466 w 3171825"/>
                <a:gd name="connsiteY13" fmla="*/ 211931 h 866775"/>
                <a:gd name="connsiteX14" fmla="*/ 2087404 w 3171825"/>
                <a:gd name="connsiteY14" fmla="*/ 479584 h 866775"/>
                <a:gd name="connsiteX15" fmla="*/ 1983581 w 3171825"/>
                <a:gd name="connsiteY15" fmla="*/ 178594 h 866775"/>
                <a:gd name="connsiteX16" fmla="*/ 1877854 w 3171825"/>
                <a:gd name="connsiteY16" fmla="*/ 391954 h 866775"/>
                <a:gd name="connsiteX17" fmla="*/ 1867376 w 3171825"/>
                <a:gd name="connsiteY17" fmla="*/ 390049 h 866775"/>
                <a:gd name="connsiteX18" fmla="*/ 1866424 w 3171825"/>
                <a:gd name="connsiteY18" fmla="*/ 327184 h 866775"/>
                <a:gd name="connsiteX19" fmla="*/ 1807369 w 3171825"/>
                <a:gd name="connsiteY19" fmla="*/ 202406 h 866775"/>
                <a:gd name="connsiteX20" fmla="*/ 1654969 w 3171825"/>
                <a:gd name="connsiteY20" fmla="*/ 512921 h 866775"/>
                <a:gd name="connsiteX21" fmla="*/ 1592104 w 3171825"/>
                <a:gd name="connsiteY21" fmla="*/ 483394 h 866775"/>
                <a:gd name="connsiteX22" fmla="*/ 1719739 w 3171825"/>
                <a:gd name="connsiteY22" fmla="*/ 306229 h 866775"/>
                <a:gd name="connsiteX23" fmla="*/ 1619726 w 3171825"/>
                <a:gd name="connsiteY23" fmla="*/ 202406 h 866775"/>
                <a:gd name="connsiteX24" fmla="*/ 1483519 w 3171825"/>
                <a:gd name="connsiteY24" fmla="*/ 369094 h 866775"/>
                <a:gd name="connsiteX25" fmla="*/ 1503521 w 3171825"/>
                <a:gd name="connsiteY25" fmla="*/ 473869 h 866775"/>
                <a:gd name="connsiteX26" fmla="*/ 1418749 w 3171825"/>
                <a:gd name="connsiteY26" fmla="*/ 512921 h 866775"/>
                <a:gd name="connsiteX27" fmla="*/ 1400651 w 3171825"/>
                <a:gd name="connsiteY27" fmla="*/ 274796 h 866775"/>
                <a:gd name="connsiteX28" fmla="*/ 1336834 w 3171825"/>
                <a:gd name="connsiteY28" fmla="*/ 326231 h 866775"/>
                <a:gd name="connsiteX29" fmla="*/ 1262539 w 3171825"/>
                <a:gd name="connsiteY29" fmla="*/ 479584 h 866775"/>
                <a:gd name="connsiteX30" fmla="*/ 1223486 w 3171825"/>
                <a:gd name="connsiteY30" fmla="*/ 421481 h 866775"/>
                <a:gd name="connsiteX31" fmla="*/ 1402556 w 3171825"/>
                <a:gd name="connsiteY31" fmla="*/ 250031 h 866775"/>
                <a:gd name="connsiteX32" fmla="*/ 1343501 w 3171825"/>
                <a:gd name="connsiteY32" fmla="*/ 192881 h 866775"/>
                <a:gd name="connsiteX33" fmla="*/ 1181576 w 3171825"/>
                <a:gd name="connsiteY33" fmla="*/ 290989 h 866775"/>
                <a:gd name="connsiteX34" fmla="*/ 1086326 w 3171825"/>
                <a:gd name="connsiteY34" fmla="*/ 385286 h 866775"/>
                <a:gd name="connsiteX35" fmla="*/ 1088231 w 3171825"/>
                <a:gd name="connsiteY35" fmla="*/ 358616 h 866775"/>
                <a:gd name="connsiteX36" fmla="*/ 974884 w 3171825"/>
                <a:gd name="connsiteY36" fmla="*/ 204311 h 866775"/>
                <a:gd name="connsiteX37" fmla="*/ 883444 w 3171825"/>
                <a:gd name="connsiteY37" fmla="*/ 273844 h 866775"/>
                <a:gd name="connsiteX38" fmla="*/ 846296 w 3171825"/>
                <a:gd name="connsiteY38" fmla="*/ 213836 h 866775"/>
                <a:gd name="connsiteX39" fmla="*/ 805339 w 3171825"/>
                <a:gd name="connsiteY39" fmla="*/ 224314 h 866775"/>
                <a:gd name="connsiteX40" fmla="*/ 814864 w 3171825"/>
                <a:gd name="connsiteY40" fmla="*/ 334804 h 866775"/>
                <a:gd name="connsiteX41" fmla="*/ 742474 w 3171825"/>
                <a:gd name="connsiteY41" fmla="*/ 520541 h 866775"/>
                <a:gd name="connsiteX42" fmla="*/ 691991 w 3171825"/>
                <a:gd name="connsiteY42" fmla="*/ 309086 h 866775"/>
                <a:gd name="connsiteX43" fmla="*/ 671989 w 3171825"/>
                <a:gd name="connsiteY43" fmla="*/ 305276 h 866775"/>
                <a:gd name="connsiteX44" fmla="*/ 621506 w 3171825"/>
                <a:gd name="connsiteY44" fmla="*/ 399574 h 866775"/>
                <a:gd name="connsiteX45" fmla="*/ 539591 w 3171825"/>
                <a:gd name="connsiteY45" fmla="*/ 512921 h 866775"/>
                <a:gd name="connsiteX46" fmla="*/ 495776 w 3171825"/>
                <a:gd name="connsiteY46" fmla="*/ 443389 h 866775"/>
                <a:gd name="connsiteX47" fmla="*/ 685324 w 3171825"/>
                <a:gd name="connsiteY47" fmla="*/ 278606 h 866775"/>
                <a:gd name="connsiteX48" fmla="*/ 627221 w 3171825"/>
                <a:gd name="connsiteY48" fmla="*/ 214789 h 866775"/>
                <a:gd name="connsiteX49" fmla="*/ 437674 w 3171825"/>
                <a:gd name="connsiteY49" fmla="*/ 355759 h 866775"/>
                <a:gd name="connsiteX50" fmla="*/ 237649 w 3171825"/>
                <a:gd name="connsiteY50" fmla="*/ 529114 h 866775"/>
                <a:gd name="connsiteX51" fmla="*/ 97631 w 3171825"/>
                <a:gd name="connsiteY51" fmla="*/ 313849 h 866775"/>
                <a:gd name="connsiteX52" fmla="*/ 261461 w 3171825"/>
                <a:gd name="connsiteY52" fmla="*/ 69056 h 866775"/>
                <a:gd name="connsiteX53" fmla="*/ 329089 w 3171825"/>
                <a:gd name="connsiteY53" fmla="*/ 181451 h 866775"/>
                <a:gd name="connsiteX54" fmla="*/ 410051 w 3171825"/>
                <a:gd name="connsiteY54" fmla="*/ 121444 h 866775"/>
                <a:gd name="connsiteX55" fmla="*/ 265271 w 3171825"/>
                <a:gd name="connsiteY55" fmla="*/ 7144 h 866775"/>
                <a:gd name="connsiteX56" fmla="*/ 7144 w 3171825"/>
                <a:gd name="connsiteY56" fmla="*/ 324326 h 866775"/>
                <a:gd name="connsiteX57" fmla="*/ 220504 w 3171825"/>
                <a:gd name="connsiteY57" fmla="*/ 601504 h 866775"/>
                <a:gd name="connsiteX58" fmla="*/ 425291 w 3171825"/>
                <a:gd name="connsiteY58" fmla="*/ 472916 h 866775"/>
                <a:gd name="connsiteX59" fmla="*/ 525304 w 3171825"/>
                <a:gd name="connsiteY59" fmla="*/ 576739 h 866775"/>
                <a:gd name="connsiteX60" fmla="*/ 646271 w 3171825"/>
                <a:gd name="connsiteY60" fmla="*/ 485299 h 866775"/>
                <a:gd name="connsiteX61" fmla="*/ 734854 w 3171825"/>
                <a:gd name="connsiteY61" fmla="*/ 576739 h 866775"/>
                <a:gd name="connsiteX62" fmla="*/ 812959 w 3171825"/>
                <a:gd name="connsiteY62" fmla="*/ 532924 h 866775"/>
                <a:gd name="connsiteX63" fmla="*/ 904399 w 3171825"/>
                <a:gd name="connsiteY63" fmla="*/ 810101 h 866775"/>
                <a:gd name="connsiteX64" fmla="*/ 882491 w 3171825"/>
                <a:gd name="connsiteY64" fmla="*/ 577691 h 866775"/>
                <a:gd name="connsiteX65" fmla="*/ 969169 w 3171825"/>
                <a:gd name="connsiteY65" fmla="*/ 267176 h 866775"/>
                <a:gd name="connsiteX66" fmla="*/ 1015841 w 3171825"/>
                <a:gd name="connsiteY66" fmla="*/ 359569 h 866775"/>
                <a:gd name="connsiteX67" fmla="*/ 1007269 w 3171825"/>
                <a:gd name="connsiteY67" fmla="*/ 440531 h 866775"/>
                <a:gd name="connsiteX68" fmla="*/ 900589 w 3171825"/>
                <a:gd name="connsiteY68" fmla="*/ 545306 h 866775"/>
                <a:gd name="connsiteX69" fmla="*/ 941546 w 3171825"/>
                <a:gd name="connsiteY69" fmla="*/ 577691 h 866775"/>
                <a:gd name="connsiteX70" fmla="*/ 1072039 w 3171825"/>
                <a:gd name="connsiteY70" fmla="*/ 449104 h 866775"/>
                <a:gd name="connsiteX71" fmla="*/ 1150144 w 3171825"/>
                <a:gd name="connsiteY71" fmla="*/ 390049 h 866775"/>
                <a:gd name="connsiteX72" fmla="*/ 1149191 w 3171825"/>
                <a:gd name="connsiteY72" fmla="*/ 415766 h 866775"/>
                <a:gd name="connsiteX73" fmla="*/ 1244441 w 3171825"/>
                <a:gd name="connsiteY73" fmla="*/ 550069 h 866775"/>
                <a:gd name="connsiteX74" fmla="*/ 1349216 w 3171825"/>
                <a:gd name="connsiteY74" fmla="*/ 469106 h 866775"/>
                <a:gd name="connsiteX75" fmla="*/ 1352074 w 3171825"/>
                <a:gd name="connsiteY75" fmla="*/ 547211 h 866775"/>
                <a:gd name="connsiteX76" fmla="*/ 1155859 w 3171825"/>
                <a:gd name="connsiteY76" fmla="*/ 754856 h 866775"/>
                <a:gd name="connsiteX77" fmla="*/ 1259681 w 3171825"/>
                <a:gd name="connsiteY77" fmla="*/ 864394 h 866775"/>
                <a:gd name="connsiteX78" fmla="*/ 1419701 w 3171825"/>
                <a:gd name="connsiteY78" fmla="*/ 569119 h 866775"/>
                <a:gd name="connsiteX79" fmla="*/ 1529239 w 3171825"/>
                <a:gd name="connsiteY79" fmla="*/ 518636 h 866775"/>
                <a:gd name="connsiteX80" fmla="*/ 1640681 w 3171825"/>
                <a:gd name="connsiteY80" fmla="*/ 576739 h 866775"/>
                <a:gd name="connsiteX81" fmla="*/ 1813084 w 3171825"/>
                <a:gd name="connsiteY81" fmla="*/ 459581 h 866775"/>
                <a:gd name="connsiteX82" fmla="*/ 1868329 w 3171825"/>
                <a:gd name="connsiteY82" fmla="*/ 576739 h 866775"/>
                <a:gd name="connsiteX83" fmla="*/ 1980724 w 3171825"/>
                <a:gd name="connsiteY83" fmla="*/ 273844 h 866775"/>
                <a:gd name="connsiteX84" fmla="*/ 2074069 w 3171825"/>
                <a:gd name="connsiteY84" fmla="*/ 601504 h 866775"/>
                <a:gd name="connsiteX85" fmla="*/ 2198846 w 3171825"/>
                <a:gd name="connsiteY85" fmla="*/ 312896 h 866775"/>
                <a:gd name="connsiteX86" fmla="*/ 2307432 w 3171825"/>
                <a:gd name="connsiteY86" fmla="*/ 576739 h 866775"/>
                <a:gd name="connsiteX87" fmla="*/ 2412207 w 3171825"/>
                <a:gd name="connsiteY87" fmla="*/ 428149 h 866775"/>
                <a:gd name="connsiteX88" fmla="*/ 2521744 w 3171825"/>
                <a:gd name="connsiteY88" fmla="*/ 576739 h 866775"/>
                <a:gd name="connsiteX89" fmla="*/ 2618899 w 3171825"/>
                <a:gd name="connsiteY89" fmla="*/ 486251 h 866775"/>
                <a:gd name="connsiteX90" fmla="*/ 2670334 w 3171825"/>
                <a:gd name="connsiteY90" fmla="*/ 576739 h 866775"/>
                <a:gd name="connsiteX91" fmla="*/ 2803684 w 3171825"/>
                <a:gd name="connsiteY91" fmla="*/ 274796 h 866775"/>
                <a:gd name="connsiteX92" fmla="*/ 2947511 w 3171825"/>
                <a:gd name="connsiteY92" fmla="*/ 576739 h 866775"/>
                <a:gd name="connsiteX93" fmla="*/ 3040857 w 3171825"/>
                <a:gd name="connsiteY93" fmla="*/ 474821 h 866775"/>
                <a:gd name="connsiteX94" fmla="*/ 3121819 w 3171825"/>
                <a:gd name="connsiteY94" fmla="*/ 576739 h 866775"/>
                <a:gd name="connsiteX95" fmla="*/ 3169444 w 3171825"/>
                <a:gd name="connsiteY95" fmla="*/ 550069 h 866775"/>
                <a:gd name="connsiteX96" fmla="*/ 3092291 w 3171825"/>
                <a:gd name="connsiteY96" fmla="*/ 287179 h 866775"/>
                <a:gd name="connsiteX97" fmla="*/ 1267301 w 3171825"/>
                <a:gd name="connsiteY97" fmla="*/ 806291 h 866775"/>
                <a:gd name="connsiteX98" fmla="*/ 1226344 w 3171825"/>
                <a:gd name="connsiteY98" fmla="*/ 751999 h 866775"/>
                <a:gd name="connsiteX99" fmla="*/ 1353026 w 3171825"/>
                <a:gd name="connsiteY99" fmla="*/ 597694 h 866775"/>
                <a:gd name="connsiteX100" fmla="*/ 1267301 w 3171825"/>
                <a:gd name="connsiteY100" fmla="*/ 806291 h 866775"/>
                <a:gd name="connsiteX101" fmla="*/ 1614964 w 3171825"/>
                <a:gd name="connsiteY101" fmla="*/ 257651 h 866775"/>
                <a:gd name="connsiteX102" fmla="*/ 1653064 w 3171825"/>
                <a:gd name="connsiteY102" fmla="*/ 315754 h 866775"/>
                <a:gd name="connsiteX103" fmla="*/ 1569244 w 3171825"/>
                <a:gd name="connsiteY103" fmla="*/ 438626 h 866775"/>
                <a:gd name="connsiteX104" fmla="*/ 1614964 w 3171825"/>
                <a:gd name="connsiteY104" fmla="*/ 257651 h 866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3171825" h="866775">
                  <a:moveTo>
                    <a:pt x="3092291" y="287179"/>
                  </a:moveTo>
                  <a:cubicBezTo>
                    <a:pt x="3092291" y="241459"/>
                    <a:pt x="3089434" y="211931"/>
                    <a:pt x="3059907" y="211931"/>
                  </a:cubicBezTo>
                  <a:cubicBezTo>
                    <a:pt x="3046571" y="211931"/>
                    <a:pt x="3039904" y="214789"/>
                    <a:pt x="3027521" y="218599"/>
                  </a:cubicBezTo>
                  <a:cubicBezTo>
                    <a:pt x="3037999" y="371951"/>
                    <a:pt x="3003709" y="507206"/>
                    <a:pt x="2960846" y="507206"/>
                  </a:cubicBezTo>
                  <a:cubicBezTo>
                    <a:pt x="2905601" y="507206"/>
                    <a:pt x="2933224" y="178594"/>
                    <a:pt x="2816066" y="178594"/>
                  </a:cubicBezTo>
                  <a:cubicBezTo>
                    <a:pt x="2707482" y="178594"/>
                    <a:pt x="2692241" y="440531"/>
                    <a:pt x="2679859" y="440531"/>
                  </a:cubicBezTo>
                  <a:cubicBezTo>
                    <a:pt x="2671286" y="440531"/>
                    <a:pt x="2670334" y="371951"/>
                    <a:pt x="2670334" y="319564"/>
                  </a:cubicBezTo>
                  <a:cubicBezTo>
                    <a:pt x="2675096" y="294799"/>
                    <a:pt x="2677001" y="271939"/>
                    <a:pt x="2677001" y="254794"/>
                  </a:cubicBezTo>
                  <a:cubicBezTo>
                    <a:pt x="2677001" y="230029"/>
                    <a:pt x="2667476" y="188119"/>
                    <a:pt x="2611279" y="209074"/>
                  </a:cubicBezTo>
                  <a:cubicBezTo>
                    <a:pt x="2613184" y="396716"/>
                    <a:pt x="2576036" y="510064"/>
                    <a:pt x="2533174" y="510064"/>
                  </a:cubicBezTo>
                  <a:cubicBezTo>
                    <a:pt x="2471261" y="510064"/>
                    <a:pt x="2470309" y="340519"/>
                    <a:pt x="2470309" y="292894"/>
                  </a:cubicBezTo>
                  <a:cubicBezTo>
                    <a:pt x="2470309" y="247174"/>
                    <a:pt x="2473166" y="186214"/>
                    <a:pt x="2405539" y="208121"/>
                  </a:cubicBezTo>
                  <a:cubicBezTo>
                    <a:pt x="2395061" y="371951"/>
                    <a:pt x="2352199" y="494824"/>
                    <a:pt x="2325529" y="494824"/>
                  </a:cubicBezTo>
                  <a:cubicBezTo>
                    <a:pt x="2285524" y="494824"/>
                    <a:pt x="2293144" y="211931"/>
                    <a:pt x="2206466" y="211931"/>
                  </a:cubicBezTo>
                  <a:cubicBezTo>
                    <a:pt x="2128361" y="211931"/>
                    <a:pt x="2103596" y="479584"/>
                    <a:pt x="2087404" y="479584"/>
                  </a:cubicBezTo>
                  <a:cubicBezTo>
                    <a:pt x="2057876" y="479584"/>
                    <a:pt x="2096929" y="178594"/>
                    <a:pt x="1983581" y="178594"/>
                  </a:cubicBezTo>
                  <a:cubicBezTo>
                    <a:pt x="1924526" y="178594"/>
                    <a:pt x="1900714" y="279559"/>
                    <a:pt x="1877854" y="391954"/>
                  </a:cubicBezTo>
                  <a:cubicBezTo>
                    <a:pt x="1873091" y="413861"/>
                    <a:pt x="1868329" y="414814"/>
                    <a:pt x="1867376" y="390049"/>
                  </a:cubicBezTo>
                  <a:cubicBezTo>
                    <a:pt x="1866424" y="370046"/>
                    <a:pt x="1866424" y="347186"/>
                    <a:pt x="1866424" y="327184"/>
                  </a:cubicBezTo>
                  <a:cubicBezTo>
                    <a:pt x="1894999" y="213836"/>
                    <a:pt x="1859756" y="171926"/>
                    <a:pt x="1807369" y="202406"/>
                  </a:cubicBezTo>
                  <a:cubicBezTo>
                    <a:pt x="1824514" y="411004"/>
                    <a:pt x="1728311" y="512921"/>
                    <a:pt x="1654969" y="512921"/>
                  </a:cubicBezTo>
                  <a:cubicBezTo>
                    <a:pt x="1628299" y="512921"/>
                    <a:pt x="1607344" y="501491"/>
                    <a:pt x="1592104" y="483394"/>
                  </a:cubicBezTo>
                  <a:cubicBezTo>
                    <a:pt x="1680686" y="429101"/>
                    <a:pt x="1719739" y="367189"/>
                    <a:pt x="1719739" y="306229"/>
                  </a:cubicBezTo>
                  <a:cubicBezTo>
                    <a:pt x="1719739" y="240506"/>
                    <a:pt x="1681639" y="202406"/>
                    <a:pt x="1619726" y="202406"/>
                  </a:cubicBezTo>
                  <a:cubicBezTo>
                    <a:pt x="1532096" y="202406"/>
                    <a:pt x="1483519" y="292894"/>
                    <a:pt x="1483519" y="369094"/>
                  </a:cubicBezTo>
                  <a:cubicBezTo>
                    <a:pt x="1483519" y="410051"/>
                    <a:pt x="1491139" y="445294"/>
                    <a:pt x="1503521" y="473869"/>
                  </a:cubicBezTo>
                  <a:cubicBezTo>
                    <a:pt x="1473041" y="488156"/>
                    <a:pt x="1445419" y="500539"/>
                    <a:pt x="1418749" y="512921"/>
                  </a:cubicBezTo>
                  <a:cubicBezTo>
                    <a:pt x="1416844" y="433864"/>
                    <a:pt x="1407319" y="350996"/>
                    <a:pt x="1400651" y="274796"/>
                  </a:cubicBezTo>
                  <a:cubicBezTo>
                    <a:pt x="1353979" y="262414"/>
                    <a:pt x="1340644" y="284321"/>
                    <a:pt x="1336834" y="326231"/>
                  </a:cubicBezTo>
                  <a:cubicBezTo>
                    <a:pt x="1328261" y="420529"/>
                    <a:pt x="1293971" y="479584"/>
                    <a:pt x="1262539" y="479584"/>
                  </a:cubicBezTo>
                  <a:cubicBezTo>
                    <a:pt x="1239679" y="479584"/>
                    <a:pt x="1225391" y="451009"/>
                    <a:pt x="1223486" y="421481"/>
                  </a:cubicBezTo>
                  <a:cubicBezTo>
                    <a:pt x="1214914" y="270034"/>
                    <a:pt x="1337786" y="228124"/>
                    <a:pt x="1402556" y="250031"/>
                  </a:cubicBezTo>
                  <a:cubicBezTo>
                    <a:pt x="1415891" y="216694"/>
                    <a:pt x="1401604" y="192881"/>
                    <a:pt x="1343501" y="192881"/>
                  </a:cubicBezTo>
                  <a:cubicBezTo>
                    <a:pt x="1273016" y="192881"/>
                    <a:pt x="1220629" y="235744"/>
                    <a:pt x="1181576" y="290989"/>
                  </a:cubicBezTo>
                  <a:cubicBezTo>
                    <a:pt x="1155859" y="327184"/>
                    <a:pt x="1126331" y="353854"/>
                    <a:pt x="1086326" y="385286"/>
                  </a:cubicBezTo>
                  <a:cubicBezTo>
                    <a:pt x="1087279" y="375761"/>
                    <a:pt x="1088231" y="367189"/>
                    <a:pt x="1088231" y="358616"/>
                  </a:cubicBezTo>
                  <a:cubicBezTo>
                    <a:pt x="1088231" y="251936"/>
                    <a:pt x="1030129" y="204311"/>
                    <a:pt x="974884" y="204311"/>
                  </a:cubicBezTo>
                  <a:cubicBezTo>
                    <a:pt x="929164" y="204311"/>
                    <a:pt x="900589" y="231934"/>
                    <a:pt x="883444" y="273844"/>
                  </a:cubicBezTo>
                  <a:cubicBezTo>
                    <a:pt x="879634" y="231934"/>
                    <a:pt x="871061" y="213836"/>
                    <a:pt x="846296" y="213836"/>
                  </a:cubicBezTo>
                  <a:cubicBezTo>
                    <a:pt x="835819" y="213836"/>
                    <a:pt x="821531" y="216694"/>
                    <a:pt x="805339" y="224314"/>
                  </a:cubicBezTo>
                  <a:cubicBezTo>
                    <a:pt x="812959" y="248126"/>
                    <a:pt x="814864" y="300514"/>
                    <a:pt x="814864" y="334804"/>
                  </a:cubicBezTo>
                  <a:cubicBezTo>
                    <a:pt x="814864" y="463391"/>
                    <a:pt x="777716" y="520541"/>
                    <a:pt x="742474" y="520541"/>
                  </a:cubicBezTo>
                  <a:cubicBezTo>
                    <a:pt x="701516" y="520541"/>
                    <a:pt x="695801" y="368141"/>
                    <a:pt x="691991" y="309086"/>
                  </a:cubicBezTo>
                  <a:cubicBezTo>
                    <a:pt x="687229" y="307181"/>
                    <a:pt x="681514" y="305276"/>
                    <a:pt x="671989" y="305276"/>
                  </a:cubicBezTo>
                  <a:cubicBezTo>
                    <a:pt x="635794" y="305276"/>
                    <a:pt x="631031" y="354806"/>
                    <a:pt x="621506" y="399574"/>
                  </a:cubicBezTo>
                  <a:cubicBezTo>
                    <a:pt x="611029" y="450056"/>
                    <a:pt x="582454" y="512921"/>
                    <a:pt x="539591" y="512921"/>
                  </a:cubicBezTo>
                  <a:cubicBezTo>
                    <a:pt x="513874" y="512921"/>
                    <a:pt x="497681" y="488156"/>
                    <a:pt x="495776" y="443389"/>
                  </a:cubicBezTo>
                  <a:cubicBezTo>
                    <a:pt x="491966" y="352901"/>
                    <a:pt x="567214" y="245269"/>
                    <a:pt x="685324" y="278606"/>
                  </a:cubicBezTo>
                  <a:cubicBezTo>
                    <a:pt x="700564" y="242411"/>
                    <a:pt x="676751" y="214789"/>
                    <a:pt x="627221" y="214789"/>
                  </a:cubicBezTo>
                  <a:cubicBezTo>
                    <a:pt x="540544" y="214789"/>
                    <a:pt x="469106" y="279559"/>
                    <a:pt x="437674" y="355759"/>
                  </a:cubicBezTo>
                  <a:cubicBezTo>
                    <a:pt x="406241" y="426244"/>
                    <a:pt x="350996" y="529114"/>
                    <a:pt x="237649" y="529114"/>
                  </a:cubicBezTo>
                  <a:cubicBezTo>
                    <a:pt x="157639" y="529114"/>
                    <a:pt x="97631" y="459581"/>
                    <a:pt x="97631" y="313849"/>
                  </a:cubicBezTo>
                  <a:cubicBezTo>
                    <a:pt x="97631" y="188119"/>
                    <a:pt x="176689" y="69056"/>
                    <a:pt x="261461" y="69056"/>
                  </a:cubicBezTo>
                  <a:cubicBezTo>
                    <a:pt x="320516" y="69056"/>
                    <a:pt x="333851" y="127159"/>
                    <a:pt x="329089" y="181451"/>
                  </a:cubicBezTo>
                  <a:cubicBezTo>
                    <a:pt x="359569" y="206216"/>
                    <a:pt x="410051" y="183356"/>
                    <a:pt x="410051" y="121444"/>
                  </a:cubicBezTo>
                  <a:cubicBezTo>
                    <a:pt x="410051" y="79534"/>
                    <a:pt x="375761" y="7144"/>
                    <a:pt x="265271" y="7144"/>
                  </a:cubicBezTo>
                  <a:cubicBezTo>
                    <a:pt x="128111" y="7144"/>
                    <a:pt x="7144" y="144304"/>
                    <a:pt x="7144" y="324326"/>
                  </a:cubicBezTo>
                  <a:cubicBezTo>
                    <a:pt x="7144" y="498634"/>
                    <a:pt x="95726" y="601504"/>
                    <a:pt x="220504" y="601504"/>
                  </a:cubicBezTo>
                  <a:cubicBezTo>
                    <a:pt x="299561" y="601504"/>
                    <a:pt x="373856" y="556736"/>
                    <a:pt x="425291" y="472916"/>
                  </a:cubicBezTo>
                  <a:cubicBezTo>
                    <a:pt x="438626" y="545306"/>
                    <a:pt x="488156" y="576739"/>
                    <a:pt x="525304" y="576739"/>
                  </a:cubicBezTo>
                  <a:cubicBezTo>
                    <a:pt x="585311" y="576739"/>
                    <a:pt x="624364" y="537686"/>
                    <a:pt x="646271" y="485299"/>
                  </a:cubicBezTo>
                  <a:cubicBezTo>
                    <a:pt x="659606" y="537686"/>
                    <a:pt x="688181" y="576739"/>
                    <a:pt x="734854" y="576739"/>
                  </a:cubicBezTo>
                  <a:cubicBezTo>
                    <a:pt x="768191" y="576739"/>
                    <a:pt x="793909" y="559594"/>
                    <a:pt x="812959" y="532924"/>
                  </a:cubicBezTo>
                  <a:cubicBezTo>
                    <a:pt x="805339" y="716756"/>
                    <a:pt x="795814" y="832961"/>
                    <a:pt x="904399" y="810101"/>
                  </a:cubicBezTo>
                  <a:cubicBezTo>
                    <a:pt x="887254" y="757714"/>
                    <a:pt x="882491" y="663416"/>
                    <a:pt x="882491" y="577691"/>
                  </a:cubicBezTo>
                  <a:cubicBezTo>
                    <a:pt x="882491" y="344329"/>
                    <a:pt x="920591" y="267176"/>
                    <a:pt x="969169" y="267176"/>
                  </a:cubicBezTo>
                  <a:cubicBezTo>
                    <a:pt x="1004411" y="267176"/>
                    <a:pt x="1015841" y="311944"/>
                    <a:pt x="1015841" y="359569"/>
                  </a:cubicBezTo>
                  <a:cubicBezTo>
                    <a:pt x="1015841" y="385286"/>
                    <a:pt x="1012984" y="413861"/>
                    <a:pt x="1007269" y="440531"/>
                  </a:cubicBezTo>
                  <a:cubicBezTo>
                    <a:pt x="948214" y="477679"/>
                    <a:pt x="900589" y="507206"/>
                    <a:pt x="900589" y="545306"/>
                  </a:cubicBezTo>
                  <a:cubicBezTo>
                    <a:pt x="900589" y="574834"/>
                    <a:pt x="922496" y="577691"/>
                    <a:pt x="941546" y="577691"/>
                  </a:cubicBezTo>
                  <a:cubicBezTo>
                    <a:pt x="987266" y="577691"/>
                    <a:pt x="1041559" y="532924"/>
                    <a:pt x="1072039" y="449104"/>
                  </a:cubicBezTo>
                  <a:cubicBezTo>
                    <a:pt x="1098709" y="432911"/>
                    <a:pt x="1125379" y="414814"/>
                    <a:pt x="1150144" y="390049"/>
                  </a:cubicBezTo>
                  <a:cubicBezTo>
                    <a:pt x="1149191" y="398621"/>
                    <a:pt x="1149191" y="407194"/>
                    <a:pt x="1149191" y="415766"/>
                  </a:cubicBezTo>
                  <a:cubicBezTo>
                    <a:pt x="1149191" y="499586"/>
                    <a:pt x="1185386" y="550069"/>
                    <a:pt x="1244441" y="550069"/>
                  </a:cubicBezTo>
                  <a:cubicBezTo>
                    <a:pt x="1290161" y="550069"/>
                    <a:pt x="1324451" y="517684"/>
                    <a:pt x="1349216" y="469106"/>
                  </a:cubicBezTo>
                  <a:cubicBezTo>
                    <a:pt x="1351121" y="496729"/>
                    <a:pt x="1352074" y="523399"/>
                    <a:pt x="1352074" y="547211"/>
                  </a:cubicBezTo>
                  <a:cubicBezTo>
                    <a:pt x="1258729" y="590074"/>
                    <a:pt x="1155859" y="633889"/>
                    <a:pt x="1155859" y="754856"/>
                  </a:cubicBezTo>
                  <a:cubicBezTo>
                    <a:pt x="1155859" y="817721"/>
                    <a:pt x="1201579" y="864394"/>
                    <a:pt x="1259681" y="864394"/>
                  </a:cubicBezTo>
                  <a:cubicBezTo>
                    <a:pt x="1389221" y="864394"/>
                    <a:pt x="1418749" y="728186"/>
                    <a:pt x="1419701" y="569119"/>
                  </a:cubicBezTo>
                  <a:cubicBezTo>
                    <a:pt x="1461611" y="551021"/>
                    <a:pt x="1493044" y="536734"/>
                    <a:pt x="1529239" y="518636"/>
                  </a:cubicBezTo>
                  <a:cubicBezTo>
                    <a:pt x="1560671" y="557689"/>
                    <a:pt x="1602581" y="576739"/>
                    <a:pt x="1640681" y="576739"/>
                  </a:cubicBezTo>
                  <a:cubicBezTo>
                    <a:pt x="1714024" y="576739"/>
                    <a:pt x="1768316" y="537686"/>
                    <a:pt x="1813084" y="459581"/>
                  </a:cubicBezTo>
                  <a:cubicBezTo>
                    <a:pt x="1820704" y="519589"/>
                    <a:pt x="1835944" y="576739"/>
                    <a:pt x="1868329" y="576739"/>
                  </a:cubicBezTo>
                  <a:cubicBezTo>
                    <a:pt x="1926431" y="576739"/>
                    <a:pt x="1937861" y="273844"/>
                    <a:pt x="1980724" y="273844"/>
                  </a:cubicBezTo>
                  <a:cubicBezTo>
                    <a:pt x="2014061" y="273844"/>
                    <a:pt x="1986439" y="601504"/>
                    <a:pt x="2074069" y="601504"/>
                  </a:cubicBezTo>
                  <a:cubicBezTo>
                    <a:pt x="2148364" y="601504"/>
                    <a:pt x="2162651" y="312896"/>
                    <a:pt x="2198846" y="312896"/>
                  </a:cubicBezTo>
                  <a:cubicBezTo>
                    <a:pt x="2224564" y="312896"/>
                    <a:pt x="2226469" y="576739"/>
                    <a:pt x="2307432" y="576739"/>
                  </a:cubicBezTo>
                  <a:cubicBezTo>
                    <a:pt x="2347436" y="576739"/>
                    <a:pt x="2390299" y="529114"/>
                    <a:pt x="2412207" y="428149"/>
                  </a:cubicBezTo>
                  <a:cubicBezTo>
                    <a:pt x="2422684" y="494824"/>
                    <a:pt x="2456021" y="576739"/>
                    <a:pt x="2521744" y="576739"/>
                  </a:cubicBezTo>
                  <a:cubicBezTo>
                    <a:pt x="2559844" y="576739"/>
                    <a:pt x="2593182" y="537686"/>
                    <a:pt x="2618899" y="486251"/>
                  </a:cubicBezTo>
                  <a:cubicBezTo>
                    <a:pt x="2625566" y="539591"/>
                    <a:pt x="2640807" y="576739"/>
                    <a:pt x="2670334" y="576739"/>
                  </a:cubicBezTo>
                  <a:cubicBezTo>
                    <a:pt x="2746534" y="576739"/>
                    <a:pt x="2743676" y="274796"/>
                    <a:pt x="2803684" y="274796"/>
                  </a:cubicBezTo>
                  <a:cubicBezTo>
                    <a:pt x="2850357" y="274796"/>
                    <a:pt x="2836069" y="576739"/>
                    <a:pt x="2947511" y="576739"/>
                  </a:cubicBezTo>
                  <a:cubicBezTo>
                    <a:pt x="3000851" y="576739"/>
                    <a:pt x="3025616" y="531971"/>
                    <a:pt x="3040857" y="474821"/>
                  </a:cubicBezTo>
                  <a:cubicBezTo>
                    <a:pt x="3061811" y="558641"/>
                    <a:pt x="3094196" y="576739"/>
                    <a:pt x="3121819" y="576739"/>
                  </a:cubicBezTo>
                  <a:cubicBezTo>
                    <a:pt x="3138964" y="576739"/>
                    <a:pt x="3152299" y="571024"/>
                    <a:pt x="3169444" y="550069"/>
                  </a:cubicBezTo>
                  <a:cubicBezTo>
                    <a:pt x="3085624" y="511969"/>
                    <a:pt x="3092291" y="375761"/>
                    <a:pt x="3092291" y="287179"/>
                  </a:cubicBezTo>
                  <a:close/>
                  <a:moveTo>
                    <a:pt x="1267301" y="806291"/>
                  </a:moveTo>
                  <a:cubicBezTo>
                    <a:pt x="1240631" y="806291"/>
                    <a:pt x="1226344" y="780574"/>
                    <a:pt x="1226344" y="751999"/>
                  </a:cubicBezTo>
                  <a:cubicBezTo>
                    <a:pt x="1226344" y="674846"/>
                    <a:pt x="1283494" y="632936"/>
                    <a:pt x="1353026" y="597694"/>
                  </a:cubicBezTo>
                  <a:cubicBezTo>
                    <a:pt x="1349216" y="768191"/>
                    <a:pt x="1310164" y="806291"/>
                    <a:pt x="1267301" y="806291"/>
                  </a:cubicBezTo>
                  <a:close/>
                  <a:moveTo>
                    <a:pt x="1614964" y="257651"/>
                  </a:moveTo>
                  <a:cubicBezTo>
                    <a:pt x="1640681" y="257651"/>
                    <a:pt x="1655921" y="281464"/>
                    <a:pt x="1653064" y="315754"/>
                  </a:cubicBezTo>
                  <a:cubicBezTo>
                    <a:pt x="1650206" y="355759"/>
                    <a:pt x="1620679" y="402431"/>
                    <a:pt x="1569244" y="438626"/>
                  </a:cubicBezTo>
                  <a:cubicBezTo>
                    <a:pt x="1543526" y="362426"/>
                    <a:pt x="1563529" y="257651"/>
                    <a:pt x="1614964" y="257651"/>
                  </a:cubicBezTo>
                  <a:close/>
                </a:path>
              </a:pathLst>
            </a:custGeom>
            <a:solidFill>
              <a:srgbClr val="0072AF"/>
            </a:solidFill>
            <a:ln w="9525" cap="flat">
              <a:noFill/>
              <a:prstDash val="solid"/>
              <a:miter/>
            </a:ln>
          </p:spPr>
          <p:txBody>
            <a:bodyPr lIns="73152" tIns="36576" rIns="73152" bIns="36576" rtlCol="0" anchor="ctr"/>
            <a:lstStyle/>
            <a:p>
              <a:endParaRPr lang="de-DE"/>
            </a:p>
          </p:txBody>
        </p:sp>
        <p:sp>
          <p:nvSpPr>
            <p:cNvPr id="14" name="Freeform: Shape 13">
              <a:extLst>
                <a:ext uri="{FF2B5EF4-FFF2-40B4-BE49-F238E27FC236}">
                  <a16:creationId xmlns:a16="http://schemas.microsoft.com/office/drawing/2014/main" id="{0F68A571-28DB-453F-861D-36D50723ED4D}"/>
                </a:ext>
              </a:extLst>
            </p:cNvPr>
            <p:cNvSpPr/>
            <p:nvPr/>
          </p:nvSpPr>
          <p:spPr>
            <a:xfrm>
              <a:off x="10915493" y="643771"/>
              <a:ext cx="54409" cy="59850"/>
            </a:xfrm>
            <a:custGeom>
              <a:avLst/>
              <a:gdLst>
                <a:gd name="connsiteX0" fmla="*/ 51942 w 95250"/>
                <a:gd name="connsiteY0" fmla="*/ 99569 h 104775"/>
                <a:gd name="connsiteX1" fmla="*/ 93853 w 95250"/>
                <a:gd name="connsiteY1" fmla="*/ 51944 h 104775"/>
                <a:gd name="connsiteX2" fmla="*/ 51942 w 95250"/>
                <a:gd name="connsiteY2" fmla="*/ 7176 h 104775"/>
                <a:gd name="connsiteX3" fmla="*/ 7175 w 95250"/>
                <a:gd name="connsiteY3" fmla="*/ 54801 h 104775"/>
                <a:gd name="connsiteX4" fmla="*/ 51942 w 95250"/>
                <a:gd name="connsiteY4" fmla="*/ 99569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250" h="104775">
                  <a:moveTo>
                    <a:pt x="51942" y="99569"/>
                  </a:moveTo>
                  <a:cubicBezTo>
                    <a:pt x="76707" y="98616"/>
                    <a:pt x="93853" y="77661"/>
                    <a:pt x="93853" y="51944"/>
                  </a:cubicBezTo>
                  <a:cubicBezTo>
                    <a:pt x="93853" y="26226"/>
                    <a:pt x="76707" y="6224"/>
                    <a:pt x="51942" y="7176"/>
                  </a:cubicBezTo>
                  <a:cubicBezTo>
                    <a:pt x="27178" y="8129"/>
                    <a:pt x="7175" y="29084"/>
                    <a:pt x="7175" y="54801"/>
                  </a:cubicBezTo>
                  <a:cubicBezTo>
                    <a:pt x="6222" y="80519"/>
                    <a:pt x="27178" y="100521"/>
                    <a:pt x="51942" y="99569"/>
                  </a:cubicBezTo>
                  <a:close/>
                </a:path>
              </a:pathLst>
            </a:custGeom>
            <a:solidFill>
              <a:srgbClr val="0072AF"/>
            </a:solidFill>
            <a:ln w="9525" cap="flat">
              <a:noFill/>
              <a:prstDash val="solid"/>
              <a:miter/>
            </a:ln>
          </p:spPr>
          <p:txBody>
            <a:bodyPr lIns="73152" tIns="36576" rIns="73152" bIns="36576" rtlCol="0" anchor="ctr"/>
            <a:lstStyle/>
            <a:p>
              <a:endParaRPr lang="de-DE"/>
            </a:p>
          </p:txBody>
        </p:sp>
        <p:sp>
          <p:nvSpPr>
            <p:cNvPr id="15" name="Freeform: Shape 14">
              <a:extLst>
                <a:ext uri="{FF2B5EF4-FFF2-40B4-BE49-F238E27FC236}">
                  <a16:creationId xmlns:a16="http://schemas.microsoft.com/office/drawing/2014/main" id="{923DB0AA-5015-4FEA-A32D-44257CF2BED3}"/>
                </a:ext>
              </a:extLst>
            </p:cNvPr>
            <p:cNvSpPr/>
            <p:nvPr/>
          </p:nvSpPr>
          <p:spPr>
            <a:xfrm>
              <a:off x="11270254" y="654106"/>
              <a:ext cx="54409" cy="54409"/>
            </a:xfrm>
            <a:custGeom>
              <a:avLst/>
              <a:gdLst>
                <a:gd name="connsiteX0" fmla="*/ 48101 w 95250"/>
                <a:gd name="connsiteY0" fmla="*/ 94808 h 95250"/>
                <a:gd name="connsiteX1" fmla="*/ 89059 w 95250"/>
                <a:gd name="connsiteY1" fmla="*/ 49088 h 95250"/>
                <a:gd name="connsiteX2" fmla="*/ 48101 w 95250"/>
                <a:gd name="connsiteY2" fmla="*/ 7178 h 95250"/>
                <a:gd name="connsiteX3" fmla="*/ 7144 w 95250"/>
                <a:gd name="connsiteY3" fmla="*/ 52898 h 95250"/>
                <a:gd name="connsiteX4" fmla="*/ 48101 w 95250"/>
                <a:gd name="connsiteY4" fmla="*/ 94808 h 95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250" h="95250">
                  <a:moveTo>
                    <a:pt x="48101" y="94808"/>
                  </a:moveTo>
                  <a:cubicBezTo>
                    <a:pt x="70961" y="93856"/>
                    <a:pt x="89059" y="73853"/>
                    <a:pt x="89059" y="49088"/>
                  </a:cubicBezTo>
                  <a:cubicBezTo>
                    <a:pt x="89059" y="25275"/>
                    <a:pt x="70961" y="6225"/>
                    <a:pt x="48101" y="7178"/>
                  </a:cubicBezTo>
                  <a:cubicBezTo>
                    <a:pt x="25241" y="8131"/>
                    <a:pt x="7144" y="28133"/>
                    <a:pt x="7144" y="52898"/>
                  </a:cubicBezTo>
                  <a:cubicBezTo>
                    <a:pt x="8096" y="76711"/>
                    <a:pt x="26194" y="95761"/>
                    <a:pt x="48101" y="94808"/>
                  </a:cubicBezTo>
                  <a:close/>
                </a:path>
              </a:pathLst>
            </a:custGeom>
            <a:solidFill>
              <a:srgbClr val="0072AF"/>
            </a:solidFill>
            <a:ln w="9525" cap="flat">
              <a:noFill/>
              <a:prstDash val="solid"/>
              <a:miter/>
            </a:ln>
          </p:spPr>
          <p:txBody>
            <a:bodyPr lIns="73152" tIns="36576" rIns="73152" bIns="36576" rtlCol="0" anchor="ctr"/>
            <a:lstStyle/>
            <a:p>
              <a:endParaRPr lang="de-DE"/>
            </a:p>
          </p:txBody>
        </p:sp>
        <p:sp>
          <p:nvSpPr>
            <p:cNvPr id="16" name="Freeform: Shape 15">
              <a:extLst>
                <a:ext uri="{FF2B5EF4-FFF2-40B4-BE49-F238E27FC236}">
                  <a16:creationId xmlns:a16="http://schemas.microsoft.com/office/drawing/2014/main" id="{3E8CD59B-E3D8-4E45-86AA-3D0BB06038CE}"/>
                </a:ext>
              </a:extLst>
            </p:cNvPr>
            <p:cNvSpPr/>
            <p:nvPr/>
          </p:nvSpPr>
          <p:spPr>
            <a:xfrm>
              <a:off x="11384515" y="612775"/>
              <a:ext cx="397182" cy="331893"/>
            </a:xfrm>
            <a:custGeom>
              <a:avLst/>
              <a:gdLst>
                <a:gd name="connsiteX0" fmla="*/ 689134 w 695325"/>
                <a:gd name="connsiteY0" fmla="*/ 368141 h 581025"/>
                <a:gd name="connsiteX1" fmla="*/ 571024 w 695325"/>
                <a:gd name="connsiteY1" fmla="*/ 127159 h 581025"/>
                <a:gd name="connsiteX2" fmla="*/ 388144 w 695325"/>
                <a:gd name="connsiteY2" fmla="*/ 13811 h 581025"/>
                <a:gd name="connsiteX3" fmla="*/ 371951 w 695325"/>
                <a:gd name="connsiteY3" fmla="*/ 7144 h 581025"/>
                <a:gd name="connsiteX4" fmla="*/ 371951 w 695325"/>
                <a:gd name="connsiteY4" fmla="*/ 7144 h 581025"/>
                <a:gd name="connsiteX5" fmla="*/ 371951 w 695325"/>
                <a:gd name="connsiteY5" fmla="*/ 7144 h 581025"/>
                <a:gd name="connsiteX6" fmla="*/ 7144 w 695325"/>
                <a:gd name="connsiteY6" fmla="*/ 383381 h 581025"/>
                <a:gd name="connsiteX7" fmla="*/ 132874 w 695325"/>
                <a:gd name="connsiteY7" fmla="*/ 569119 h 581025"/>
                <a:gd name="connsiteX8" fmla="*/ 262414 w 695325"/>
                <a:gd name="connsiteY8" fmla="*/ 571976 h 581025"/>
                <a:gd name="connsiteX9" fmla="*/ 358616 w 695325"/>
                <a:gd name="connsiteY9" fmla="*/ 506254 h 581025"/>
                <a:gd name="connsiteX10" fmla="*/ 577692 w 695325"/>
                <a:gd name="connsiteY10" fmla="*/ 271939 h 581025"/>
                <a:gd name="connsiteX11" fmla="*/ 690086 w 695325"/>
                <a:gd name="connsiteY11" fmla="*/ 374809 h 581025"/>
                <a:gd name="connsiteX12" fmla="*/ 689134 w 695325"/>
                <a:gd name="connsiteY12" fmla="*/ 368141 h 581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5325" h="581025">
                  <a:moveTo>
                    <a:pt x="689134" y="368141"/>
                  </a:moveTo>
                  <a:cubicBezTo>
                    <a:pt x="687229" y="271939"/>
                    <a:pt x="641509" y="191929"/>
                    <a:pt x="571024" y="127159"/>
                  </a:cubicBezTo>
                  <a:cubicBezTo>
                    <a:pt x="517684" y="78581"/>
                    <a:pt x="453866" y="41434"/>
                    <a:pt x="388144" y="13811"/>
                  </a:cubicBezTo>
                  <a:cubicBezTo>
                    <a:pt x="382429" y="11906"/>
                    <a:pt x="377666" y="9049"/>
                    <a:pt x="371951" y="7144"/>
                  </a:cubicBezTo>
                  <a:lnTo>
                    <a:pt x="371951" y="7144"/>
                  </a:lnTo>
                  <a:cubicBezTo>
                    <a:pt x="371951" y="7144"/>
                    <a:pt x="371951" y="7144"/>
                    <a:pt x="371951" y="7144"/>
                  </a:cubicBezTo>
                  <a:cubicBezTo>
                    <a:pt x="290036" y="105251"/>
                    <a:pt x="7144" y="178594"/>
                    <a:pt x="7144" y="383381"/>
                  </a:cubicBezTo>
                  <a:cubicBezTo>
                    <a:pt x="7144" y="463391"/>
                    <a:pt x="57626" y="538639"/>
                    <a:pt x="132874" y="569119"/>
                  </a:cubicBezTo>
                  <a:cubicBezTo>
                    <a:pt x="175736" y="585311"/>
                    <a:pt x="219551" y="586264"/>
                    <a:pt x="262414" y="571976"/>
                  </a:cubicBezTo>
                  <a:cubicBezTo>
                    <a:pt x="300514" y="559594"/>
                    <a:pt x="332899" y="535781"/>
                    <a:pt x="358616" y="506254"/>
                  </a:cubicBezTo>
                  <a:cubicBezTo>
                    <a:pt x="441484" y="413861"/>
                    <a:pt x="475774" y="271939"/>
                    <a:pt x="577692" y="271939"/>
                  </a:cubicBezTo>
                  <a:cubicBezTo>
                    <a:pt x="671036" y="271939"/>
                    <a:pt x="683419" y="338614"/>
                    <a:pt x="690086" y="374809"/>
                  </a:cubicBezTo>
                  <a:cubicBezTo>
                    <a:pt x="689134" y="373856"/>
                    <a:pt x="689134" y="371951"/>
                    <a:pt x="689134" y="368141"/>
                  </a:cubicBezTo>
                  <a:close/>
                </a:path>
              </a:pathLst>
            </a:custGeom>
            <a:solidFill>
              <a:srgbClr val="0072AF"/>
            </a:solidFill>
            <a:ln w="9525" cap="flat">
              <a:noFill/>
              <a:prstDash val="solid"/>
              <a:miter/>
            </a:ln>
          </p:spPr>
          <p:txBody>
            <a:bodyPr lIns="73152" tIns="36576" rIns="73152" bIns="36576" rtlCol="0" anchor="ctr"/>
            <a:lstStyle/>
            <a:p>
              <a:endParaRPr lang="de-DE"/>
            </a:p>
          </p:txBody>
        </p:sp>
      </p:grpSp>
    </p:spTree>
    <p:extLst>
      <p:ext uri="{BB962C8B-B14F-4D97-AF65-F5344CB8AC3E}">
        <p14:creationId xmlns:p14="http://schemas.microsoft.com/office/powerpoint/2010/main" val="3545981290"/>
      </p:ext>
    </p:extLst>
  </p:cSld>
  <p:clrMapOvr>
    <a:masterClrMapping/>
  </p:clrMapOvr>
  <p:extLst>
    <p:ext uri="{DCECCB84-F9BA-43D5-87BE-67443E8EF086}">
      <p15:sldGuideLst xmlns:p15="http://schemas.microsoft.com/office/powerpoint/2012/main"/>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blank" preserve="1">
  <p:cSld name="Final Slide 2">
    <p:bg>
      <p:bgPr>
        <a:solidFill>
          <a:srgbClr val="272936"/>
        </a:solidFill>
        <a:effectLst/>
      </p:bgPr>
    </p:bg>
    <p:spTree>
      <p:nvGrpSpPr>
        <p:cNvPr id="1" name=""/>
        <p:cNvGrpSpPr/>
        <p:nvPr/>
      </p:nvGrpSpPr>
      <p:grpSpPr>
        <a:xfrm>
          <a:off x="0" y="0"/>
          <a:ext cx="0" cy="0"/>
          <a:chOff x="0" y="0"/>
          <a:chExt cx="0" cy="0"/>
        </a:xfrm>
      </p:grpSpPr>
      <p:pic>
        <p:nvPicPr>
          <p:cNvPr id="16" name="Image 15">
            <a:extLst>
              <a:ext uri="{FF2B5EF4-FFF2-40B4-BE49-F238E27FC236}">
                <a16:creationId xmlns:a16="http://schemas.microsoft.com/office/drawing/2014/main" id="{0489A022-D524-4B27-A5EC-7E24500CC9BC}"/>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32214" y="1295400"/>
            <a:ext cx="9702386" cy="6043284"/>
          </a:xfrm>
          <a:prstGeom prst="rect">
            <a:avLst/>
          </a:prstGeom>
        </p:spPr>
      </p:pic>
      <p:pic>
        <p:nvPicPr>
          <p:cNvPr id="22" name="Picture 7" descr="facebook">
            <a:hlinkClick r:id="rId3"/>
            <a:extLst>
              <a:ext uri="{FF2B5EF4-FFF2-40B4-BE49-F238E27FC236}">
                <a16:creationId xmlns:a16="http://schemas.microsoft.com/office/drawing/2014/main" id="{BCC76D32-C587-45AA-A26C-ED5B038C867B}"/>
              </a:ext>
            </a:extLst>
          </p:cNvPr>
          <p:cNvPicPr>
            <a:picLocks noChangeAspect="1" noChangeArrowheads="1"/>
          </p:cNvPicPr>
          <p:nvPr/>
        </p:nvPicPr>
        <p:blipFill>
          <a:blip r:embed="rId4" cstate="print"/>
          <a:srcRect/>
          <a:stretch>
            <a:fillRect/>
          </a:stretch>
        </p:blipFill>
        <p:spPr bwMode="auto">
          <a:xfrm>
            <a:off x="426720" y="5328053"/>
            <a:ext cx="333195" cy="333195"/>
          </a:xfrm>
          <a:prstGeom prst="rect">
            <a:avLst/>
          </a:prstGeom>
          <a:noFill/>
        </p:spPr>
      </p:pic>
      <p:pic>
        <p:nvPicPr>
          <p:cNvPr id="17" name="Picture 2" descr="LinkedIn">
            <a:hlinkClick r:id="rId5"/>
            <a:extLst>
              <a:ext uri="{FF2B5EF4-FFF2-40B4-BE49-F238E27FC236}">
                <a16:creationId xmlns:a16="http://schemas.microsoft.com/office/drawing/2014/main" id="{F6DF1D6E-8462-43E1-AFC5-8A5C855024F4}"/>
              </a:ext>
            </a:extLst>
          </p:cNvPr>
          <p:cNvPicPr>
            <a:picLocks noChangeAspect="1" noChangeArrowheads="1"/>
          </p:cNvPicPr>
          <p:nvPr/>
        </p:nvPicPr>
        <p:blipFill>
          <a:blip r:embed="rId6" cstate="print"/>
          <a:srcRect/>
          <a:stretch>
            <a:fillRect/>
          </a:stretch>
        </p:blipFill>
        <p:spPr bwMode="auto">
          <a:xfrm>
            <a:off x="810097" y="5328053"/>
            <a:ext cx="333195" cy="333195"/>
          </a:xfrm>
          <a:prstGeom prst="rect">
            <a:avLst/>
          </a:prstGeom>
          <a:noFill/>
        </p:spPr>
      </p:pic>
      <p:pic>
        <p:nvPicPr>
          <p:cNvPr id="19" name="Picture 4" descr="SlideShare">
            <a:hlinkClick r:id="rId7"/>
            <a:extLst>
              <a:ext uri="{FF2B5EF4-FFF2-40B4-BE49-F238E27FC236}">
                <a16:creationId xmlns:a16="http://schemas.microsoft.com/office/drawing/2014/main" id="{DA74C6D2-FFE3-4CE8-B52D-0A33097AEEAF}"/>
              </a:ext>
            </a:extLst>
          </p:cNvPr>
          <p:cNvPicPr>
            <a:picLocks noChangeAspect="1" noChangeArrowheads="1"/>
          </p:cNvPicPr>
          <p:nvPr/>
        </p:nvPicPr>
        <p:blipFill>
          <a:blip r:embed="rId8" cstate="print"/>
          <a:srcRect/>
          <a:stretch>
            <a:fillRect/>
          </a:stretch>
        </p:blipFill>
        <p:spPr bwMode="auto">
          <a:xfrm>
            <a:off x="1193474" y="5328053"/>
            <a:ext cx="333195" cy="333195"/>
          </a:xfrm>
          <a:prstGeom prst="rect">
            <a:avLst/>
          </a:prstGeom>
          <a:noFill/>
        </p:spPr>
      </p:pic>
      <p:pic>
        <p:nvPicPr>
          <p:cNvPr id="20" name="Picture 5" descr="Twitter">
            <a:hlinkClick r:id="rId9"/>
            <a:extLst>
              <a:ext uri="{FF2B5EF4-FFF2-40B4-BE49-F238E27FC236}">
                <a16:creationId xmlns:a16="http://schemas.microsoft.com/office/drawing/2014/main" id="{14E10122-92A2-4535-9737-8C1BE0EE0AEC}"/>
              </a:ext>
            </a:extLst>
          </p:cNvPr>
          <p:cNvPicPr>
            <a:picLocks noChangeAspect="1" noChangeArrowheads="1"/>
          </p:cNvPicPr>
          <p:nvPr/>
        </p:nvPicPr>
        <p:blipFill>
          <a:blip r:embed="rId10" cstate="print"/>
          <a:srcRect/>
          <a:stretch>
            <a:fillRect/>
          </a:stretch>
        </p:blipFill>
        <p:spPr bwMode="auto">
          <a:xfrm>
            <a:off x="1576851" y="5328053"/>
            <a:ext cx="333195" cy="333195"/>
          </a:xfrm>
          <a:prstGeom prst="rect">
            <a:avLst/>
          </a:prstGeom>
          <a:noFill/>
        </p:spPr>
      </p:pic>
      <p:pic>
        <p:nvPicPr>
          <p:cNvPr id="21" name="Picture 6" descr="YouTube">
            <a:hlinkClick r:id="rId11"/>
            <a:extLst>
              <a:ext uri="{FF2B5EF4-FFF2-40B4-BE49-F238E27FC236}">
                <a16:creationId xmlns:a16="http://schemas.microsoft.com/office/drawing/2014/main" id="{BA6EF96A-02CA-41A1-9095-358FE7486671}"/>
              </a:ext>
            </a:extLst>
          </p:cNvPr>
          <p:cNvPicPr>
            <a:picLocks noChangeAspect="1" noChangeArrowheads="1"/>
          </p:cNvPicPr>
          <p:nvPr userDrawn="1"/>
        </p:nvPicPr>
        <p:blipFill>
          <a:blip r:embed="rId12" cstate="print"/>
          <a:srcRect/>
          <a:stretch>
            <a:fillRect/>
          </a:stretch>
        </p:blipFill>
        <p:spPr bwMode="auto">
          <a:xfrm>
            <a:off x="1960227" y="5328053"/>
            <a:ext cx="333195" cy="333195"/>
          </a:xfrm>
          <a:prstGeom prst="rect">
            <a:avLst/>
          </a:prstGeom>
          <a:noFill/>
        </p:spPr>
      </p:pic>
      <p:sp>
        <p:nvSpPr>
          <p:cNvPr id="57" name="Rectangle 56"/>
          <p:cNvSpPr/>
          <p:nvPr/>
        </p:nvSpPr>
        <p:spPr>
          <a:xfrm>
            <a:off x="426720" y="5840235"/>
            <a:ext cx="3221008" cy="400110"/>
          </a:xfrm>
          <a:prstGeom prst="rect">
            <a:avLst/>
          </a:prstGeom>
        </p:spPr>
        <p:txBody>
          <a:bodyPr wrap="square" lIns="0" tIns="0" rIns="0" bIns="0" anchor="b" anchorCtr="0">
            <a:spAutoFit/>
          </a:bodyPr>
          <a:lstStyle/>
          <a:p>
            <a:pPr lvl="0">
              <a:spcAft>
                <a:spcPts val="600"/>
              </a:spcAft>
            </a:pPr>
            <a:r>
              <a:rPr lang="en-US" sz="700" noProof="0">
                <a:solidFill>
                  <a:schemeClr val="bg1"/>
                </a:solidFill>
                <a:latin typeface="Ubuntu" panose="020B0504030602030204" pitchFamily="34" charset="0"/>
                <a:cs typeface="Arial"/>
              </a:rPr>
              <a:t>This presentation contains information that may be privileged or confidential and is the property of the Capgemini Group.</a:t>
            </a:r>
          </a:p>
          <a:p>
            <a:pPr lvl="0">
              <a:spcAft>
                <a:spcPts val="600"/>
              </a:spcAft>
            </a:pPr>
            <a:r>
              <a:rPr lang="en-US" sz="700" noProof="0">
                <a:solidFill>
                  <a:schemeClr val="bg1"/>
                </a:solidFill>
                <a:latin typeface="Ubuntu" panose="020B0504030602030204" pitchFamily="34" charset="0"/>
                <a:cs typeface="Arial"/>
              </a:rPr>
              <a:t>Copyright © 2022 Capgemini. All rights reserved.</a:t>
            </a:r>
          </a:p>
        </p:txBody>
      </p:sp>
      <p:grpSp>
        <p:nvGrpSpPr>
          <p:cNvPr id="10" name="Group 9">
            <a:extLst>
              <a:ext uri="{FF2B5EF4-FFF2-40B4-BE49-F238E27FC236}">
                <a16:creationId xmlns:a16="http://schemas.microsoft.com/office/drawing/2014/main" id="{665BE2A4-4ACC-4E54-9A85-77DFC7F65F01}"/>
              </a:ext>
            </a:extLst>
          </p:cNvPr>
          <p:cNvGrpSpPr>
            <a:grpSpLocks noChangeAspect="1"/>
          </p:cNvGrpSpPr>
          <p:nvPr userDrawn="1"/>
        </p:nvGrpSpPr>
        <p:grpSpPr>
          <a:xfrm>
            <a:off x="9161718" y="5747778"/>
            <a:ext cx="2231297" cy="501650"/>
            <a:chOff x="9550400" y="612775"/>
            <a:chExt cx="2231297" cy="501650"/>
          </a:xfrm>
        </p:grpSpPr>
        <p:sp>
          <p:nvSpPr>
            <p:cNvPr id="11" name="Freeform: Shape 10">
              <a:extLst>
                <a:ext uri="{FF2B5EF4-FFF2-40B4-BE49-F238E27FC236}">
                  <a16:creationId xmlns:a16="http://schemas.microsoft.com/office/drawing/2014/main" id="{0CE61B69-C06F-4D0A-9437-BC399186700C}"/>
                </a:ext>
              </a:extLst>
            </p:cNvPr>
            <p:cNvSpPr/>
            <p:nvPr/>
          </p:nvSpPr>
          <p:spPr>
            <a:xfrm>
              <a:off x="11517270" y="764033"/>
              <a:ext cx="261161" cy="212194"/>
            </a:xfrm>
            <a:custGeom>
              <a:avLst/>
              <a:gdLst>
                <a:gd name="connsiteX0" fmla="*/ 304324 w 457200"/>
                <a:gd name="connsiteY0" fmla="*/ 261461 h 371475"/>
                <a:gd name="connsiteX1" fmla="*/ 456724 w 457200"/>
                <a:gd name="connsiteY1" fmla="*/ 110014 h 371475"/>
                <a:gd name="connsiteX2" fmla="*/ 344329 w 457200"/>
                <a:gd name="connsiteY2" fmla="*/ 7144 h 371475"/>
                <a:gd name="connsiteX3" fmla="*/ 125254 w 457200"/>
                <a:gd name="connsiteY3" fmla="*/ 241459 h 371475"/>
                <a:gd name="connsiteX4" fmla="*/ 7144 w 457200"/>
                <a:gd name="connsiteY4" fmla="*/ 348139 h 371475"/>
                <a:gd name="connsiteX5" fmla="*/ 96679 w 457200"/>
                <a:gd name="connsiteY5" fmla="*/ 372904 h 371475"/>
                <a:gd name="connsiteX6" fmla="*/ 306229 w 457200"/>
                <a:gd name="connsiteY6" fmla="*/ 304324 h 371475"/>
                <a:gd name="connsiteX7" fmla="*/ 200501 w 457200"/>
                <a:gd name="connsiteY7" fmla="*/ 210026 h 371475"/>
                <a:gd name="connsiteX8" fmla="*/ 304324 w 457200"/>
                <a:gd name="connsiteY8" fmla="*/ 261461 h 371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7200" h="371475">
                  <a:moveTo>
                    <a:pt x="304324" y="261461"/>
                  </a:moveTo>
                  <a:cubicBezTo>
                    <a:pt x="390049" y="261461"/>
                    <a:pt x="455771" y="191929"/>
                    <a:pt x="456724" y="110014"/>
                  </a:cubicBezTo>
                  <a:cubicBezTo>
                    <a:pt x="451009" y="73819"/>
                    <a:pt x="438626" y="7144"/>
                    <a:pt x="344329" y="7144"/>
                  </a:cubicBezTo>
                  <a:cubicBezTo>
                    <a:pt x="242411" y="7144"/>
                    <a:pt x="208121" y="150019"/>
                    <a:pt x="125254" y="241459"/>
                  </a:cubicBezTo>
                  <a:cubicBezTo>
                    <a:pt x="118586" y="293846"/>
                    <a:pt x="69056" y="340519"/>
                    <a:pt x="7144" y="348139"/>
                  </a:cubicBezTo>
                  <a:cubicBezTo>
                    <a:pt x="22384" y="364331"/>
                    <a:pt x="55721" y="372904"/>
                    <a:pt x="96679" y="372904"/>
                  </a:cubicBezTo>
                  <a:cubicBezTo>
                    <a:pt x="170021" y="372904"/>
                    <a:pt x="259556" y="350996"/>
                    <a:pt x="306229" y="304324"/>
                  </a:cubicBezTo>
                  <a:cubicBezTo>
                    <a:pt x="244316" y="305276"/>
                    <a:pt x="204311" y="265271"/>
                    <a:pt x="200501" y="210026"/>
                  </a:cubicBezTo>
                  <a:cubicBezTo>
                    <a:pt x="230029" y="247174"/>
                    <a:pt x="264319" y="261461"/>
                    <a:pt x="304324" y="261461"/>
                  </a:cubicBezTo>
                  <a:close/>
                </a:path>
              </a:pathLst>
            </a:custGeom>
            <a:solidFill>
              <a:srgbClr val="17ABDB"/>
            </a:solidFill>
            <a:ln w="9525" cap="flat">
              <a:noFill/>
              <a:prstDash val="solid"/>
              <a:miter/>
            </a:ln>
          </p:spPr>
          <p:txBody>
            <a:bodyPr lIns="73152" tIns="36576" rIns="73152" bIns="36576" rtlCol="0" anchor="ctr"/>
            <a:lstStyle/>
            <a:p>
              <a:endParaRPr lang="de-DE"/>
            </a:p>
          </p:txBody>
        </p:sp>
        <p:sp>
          <p:nvSpPr>
            <p:cNvPr id="12" name="Freeform: Shape 11">
              <a:extLst>
                <a:ext uri="{FF2B5EF4-FFF2-40B4-BE49-F238E27FC236}">
                  <a16:creationId xmlns:a16="http://schemas.microsoft.com/office/drawing/2014/main" id="{96F08509-FA85-4193-A497-0E692E886745}"/>
                </a:ext>
              </a:extLst>
            </p:cNvPr>
            <p:cNvSpPr/>
            <p:nvPr/>
          </p:nvSpPr>
          <p:spPr>
            <a:xfrm>
              <a:off x="9550400" y="619305"/>
              <a:ext cx="1811806" cy="495120"/>
            </a:xfrm>
            <a:custGeom>
              <a:avLst/>
              <a:gdLst>
                <a:gd name="connsiteX0" fmla="*/ 3092291 w 3171825"/>
                <a:gd name="connsiteY0" fmla="*/ 287179 h 866775"/>
                <a:gd name="connsiteX1" fmla="*/ 3059907 w 3171825"/>
                <a:gd name="connsiteY1" fmla="*/ 211931 h 866775"/>
                <a:gd name="connsiteX2" fmla="*/ 3027521 w 3171825"/>
                <a:gd name="connsiteY2" fmla="*/ 218599 h 866775"/>
                <a:gd name="connsiteX3" fmla="*/ 2960846 w 3171825"/>
                <a:gd name="connsiteY3" fmla="*/ 507206 h 866775"/>
                <a:gd name="connsiteX4" fmla="*/ 2816066 w 3171825"/>
                <a:gd name="connsiteY4" fmla="*/ 178594 h 866775"/>
                <a:gd name="connsiteX5" fmla="*/ 2679859 w 3171825"/>
                <a:gd name="connsiteY5" fmla="*/ 440531 h 866775"/>
                <a:gd name="connsiteX6" fmla="*/ 2670334 w 3171825"/>
                <a:gd name="connsiteY6" fmla="*/ 319564 h 866775"/>
                <a:gd name="connsiteX7" fmla="*/ 2677001 w 3171825"/>
                <a:gd name="connsiteY7" fmla="*/ 254794 h 866775"/>
                <a:gd name="connsiteX8" fmla="*/ 2611279 w 3171825"/>
                <a:gd name="connsiteY8" fmla="*/ 209074 h 866775"/>
                <a:gd name="connsiteX9" fmla="*/ 2533174 w 3171825"/>
                <a:gd name="connsiteY9" fmla="*/ 510064 h 866775"/>
                <a:gd name="connsiteX10" fmla="*/ 2470309 w 3171825"/>
                <a:gd name="connsiteY10" fmla="*/ 292894 h 866775"/>
                <a:gd name="connsiteX11" fmla="*/ 2405539 w 3171825"/>
                <a:gd name="connsiteY11" fmla="*/ 208121 h 866775"/>
                <a:gd name="connsiteX12" fmla="*/ 2325529 w 3171825"/>
                <a:gd name="connsiteY12" fmla="*/ 494824 h 866775"/>
                <a:gd name="connsiteX13" fmla="*/ 2206466 w 3171825"/>
                <a:gd name="connsiteY13" fmla="*/ 211931 h 866775"/>
                <a:gd name="connsiteX14" fmla="*/ 2087404 w 3171825"/>
                <a:gd name="connsiteY14" fmla="*/ 479584 h 866775"/>
                <a:gd name="connsiteX15" fmla="*/ 1983581 w 3171825"/>
                <a:gd name="connsiteY15" fmla="*/ 178594 h 866775"/>
                <a:gd name="connsiteX16" fmla="*/ 1877854 w 3171825"/>
                <a:gd name="connsiteY16" fmla="*/ 391954 h 866775"/>
                <a:gd name="connsiteX17" fmla="*/ 1867376 w 3171825"/>
                <a:gd name="connsiteY17" fmla="*/ 390049 h 866775"/>
                <a:gd name="connsiteX18" fmla="*/ 1866424 w 3171825"/>
                <a:gd name="connsiteY18" fmla="*/ 327184 h 866775"/>
                <a:gd name="connsiteX19" fmla="*/ 1807369 w 3171825"/>
                <a:gd name="connsiteY19" fmla="*/ 202406 h 866775"/>
                <a:gd name="connsiteX20" fmla="*/ 1654969 w 3171825"/>
                <a:gd name="connsiteY20" fmla="*/ 512921 h 866775"/>
                <a:gd name="connsiteX21" fmla="*/ 1592104 w 3171825"/>
                <a:gd name="connsiteY21" fmla="*/ 483394 h 866775"/>
                <a:gd name="connsiteX22" fmla="*/ 1719739 w 3171825"/>
                <a:gd name="connsiteY22" fmla="*/ 306229 h 866775"/>
                <a:gd name="connsiteX23" fmla="*/ 1619726 w 3171825"/>
                <a:gd name="connsiteY23" fmla="*/ 202406 h 866775"/>
                <a:gd name="connsiteX24" fmla="*/ 1483519 w 3171825"/>
                <a:gd name="connsiteY24" fmla="*/ 369094 h 866775"/>
                <a:gd name="connsiteX25" fmla="*/ 1503521 w 3171825"/>
                <a:gd name="connsiteY25" fmla="*/ 473869 h 866775"/>
                <a:gd name="connsiteX26" fmla="*/ 1418749 w 3171825"/>
                <a:gd name="connsiteY26" fmla="*/ 512921 h 866775"/>
                <a:gd name="connsiteX27" fmla="*/ 1400651 w 3171825"/>
                <a:gd name="connsiteY27" fmla="*/ 274796 h 866775"/>
                <a:gd name="connsiteX28" fmla="*/ 1336834 w 3171825"/>
                <a:gd name="connsiteY28" fmla="*/ 326231 h 866775"/>
                <a:gd name="connsiteX29" fmla="*/ 1262539 w 3171825"/>
                <a:gd name="connsiteY29" fmla="*/ 479584 h 866775"/>
                <a:gd name="connsiteX30" fmla="*/ 1223486 w 3171825"/>
                <a:gd name="connsiteY30" fmla="*/ 421481 h 866775"/>
                <a:gd name="connsiteX31" fmla="*/ 1402556 w 3171825"/>
                <a:gd name="connsiteY31" fmla="*/ 250031 h 866775"/>
                <a:gd name="connsiteX32" fmla="*/ 1343501 w 3171825"/>
                <a:gd name="connsiteY32" fmla="*/ 192881 h 866775"/>
                <a:gd name="connsiteX33" fmla="*/ 1181576 w 3171825"/>
                <a:gd name="connsiteY33" fmla="*/ 290989 h 866775"/>
                <a:gd name="connsiteX34" fmla="*/ 1086326 w 3171825"/>
                <a:gd name="connsiteY34" fmla="*/ 385286 h 866775"/>
                <a:gd name="connsiteX35" fmla="*/ 1088231 w 3171825"/>
                <a:gd name="connsiteY35" fmla="*/ 358616 h 866775"/>
                <a:gd name="connsiteX36" fmla="*/ 974884 w 3171825"/>
                <a:gd name="connsiteY36" fmla="*/ 204311 h 866775"/>
                <a:gd name="connsiteX37" fmla="*/ 883444 w 3171825"/>
                <a:gd name="connsiteY37" fmla="*/ 273844 h 866775"/>
                <a:gd name="connsiteX38" fmla="*/ 846296 w 3171825"/>
                <a:gd name="connsiteY38" fmla="*/ 213836 h 866775"/>
                <a:gd name="connsiteX39" fmla="*/ 805339 w 3171825"/>
                <a:gd name="connsiteY39" fmla="*/ 224314 h 866775"/>
                <a:gd name="connsiteX40" fmla="*/ 814864 w 3171825"/>
                <a:gd name="connsiteY40" fmla="*/ 334804 h 866775"/>
                <a:gd name="connsiteX41" fmla="*/ 742474 w 3171825"/>
                <a:gd name="connsiteY41" fmla="*/ 520541 h 866775"/>
                <a:gd name="connsiteX42" fmla="*/ 691991 w 3171825"/>
                <a:gd name="connsiteY42" fmla="*/ 309086 h 866775"/>
                <a:gd name="connsiteX43" fmla="*/ 671989 w 3171825"/>
                <a:gd name="connsiteY43" fmla="*/ 305276 h 866775"/>
                <a:gd name="connsiteX44" fmla="*/ 621506 w 3171825"/>
                <a:gd name="connsiteY44" fmla="*/ 399574 h 866775"/>
                <a:gd name="connsiteX45" fmla="*/ 539591 w 3171825"/>
                <a:gd name="connsiteY45" fmla="*/ 512921 h 866775"/>
                <a:gd name="connsiteX46" fmla="*/ 495776 w 3171825"/>
                <a:gd name="connsiteY46" fmla="*/ 443389 h 866775"/>
                <a:gd name="connsiteX47" fmla="*/ 685324 w 3171825"/>
                <a:gd name="connsiteY47" fmla="*/ 278606 h 866775"/>
                <a:gd name="connsiteX48" fmla="*/ 627221 w 3171825"/>
                <a:gd name="connsiteY48" fmla="*/ 214789 h 866775"/>
                <a:gd name="connsiteX49" fmla="*/ 437674 w 3171825"/>
                <a:gd name="connsiteY49" fmla="*/ 355759 h 866775"/>
                <a:gd name="connsiteX50" fmla="*/ 237649 w 3171825"/>
                <a:gd name="connsiteY50" fmla="*/ 529114 h 866775"/>
                <a:gd name="connsiteX51" fmla="*/ 97631 w 3171825"/>
                <a:gd name="connsiteY51" fmla="*/ 313849 h 866775"/>
                <a:gd name="connsiteX52" fmla="*/ 261461 w 3171825"/>
                <a:gd name="connsiteY52" fmla="*/ 69056 h 866775"/>
                <a:gd name="connsiteX53" fmla="*/ 329089 w 3171825"/>
                <a:gd name="connsiteY53" fmla="*/ 181451 h 866775"/>
                <a:gd name="connsiteX54" fmla="*/ 410051 w 3171825"/>
                <a:gd name="connsiteY54" fmla="*/ 121444 h 866775"/>
                <a:gd name="connsiteX55" fmla="*/ 265271 w 3171825"/>
                <a:gd name="connsiteY55" fmla="*/ 7144 h 866775"/>
                <a:gd name="connsiteX56" fmla="*/ 7144 w 3171825"/>
                <a:gd name="connsiteY56" fmla="*/ 324326 h 866775"/>
                <a:gd name="connsiteX57" fmla="*/ 220504 w 3171825"/>
                <a:gd name="connsiteY57" fmla="*/ 601504 h 866775"/>
                <a:gd name="connsiteX58" fmla="*/ 425291 w 3171825"/>
                <a:gd name="connsiteY58" fmla="*/ 472916 h 866775"/>
                <a:gd name="connsiteX59" fmla="*/ 525304 w 3171825"/>
                <a:gd name="connsiteY59" fmla="*/ 576739 h 866775"/>
                <a:gd name="connsiteX60" fmla="*/ 646271 w 3171825"/>
                <a:gd name="connsiteY60" fmla="*/ 485299 h 866775"/>
                <a:gd name="connsiteX61" fmla="*/ 734854 w 3171825"/>
                <a:gd name="connsiteY61" fmla="*/ 576739 h 866775"/>
                <a:gd name="connsiteX62" fmla="*/ 812959 w 3171825"/>
                <a:gd name="connsiteY62" fmla="*/ 532924 h 866775"/>
                <a:gd name="connsiteX63" fmla="*/ 904399 w 3171825"/>
                <a:gd name="connsiteY63" fmla="*/ 810101 h 866775"/>
                <a:gd name="connsiteX64" fmla="*/ 882491 w 3171825"/>
                <a:gd name="connsiteY64" fmla="*/ 577691 h 866775"/>
                <a:gd name="connsiteX65" fmla="*/ 969169 w 3171825"/>
                <a:gd name="connsiteY65" fmla="*/ 267176 h 866775"/>
                <a:gd name="connsiteX66" fmla="*/ 1015841 w 3171825"/>
                <a:gd name="connsiteY66" fmla="*/ 359569 h 866775"/>
                <a:gd name="connsiteX67" fmla="*/ 1007269 w 3171825"/>
                <a:gd name="connsiteY67" fmla="*/ 440531 h 866775"/>
                <a:gd name="connsiteX68" fmla="*/ 900589 w 3171825"/>
                <a:gd name="connsiteY68" fmla="*/ 545306 h 866775"/>
                <a:gd name="connsiteX69" fmla="*/ 941546 w 3171825"/>
                <a:gd name="connsiteY69" fmla="*/ 577691 h 866775"/>
                <a:gd name="connsiteX70" fmla="*/ 1072039 w 3171825"/>
                <a:gd name="connsiteY70" fmla="*/ 449104 h 866775"/>
                <a:gd name="connsiteX71" fmla="*/ 1150144 w 3171825"/>
                <a:gd name="connsiteY71" fmla="*/ 390049 h 866775"/>
                <a:gd name="connsiteX72" fmla="*/ 1149191 w 3171825"/>
                <a:gd name="connsiteY72" fmla="*/ 415766 h 866775"/>
                <a:gd name="connsiteX73" fmla="*/ 1244441 w 3171825"/>
                <a:gd name="connsiteY73" fmla="*/ 550069 h 866775"/>
                <a:gd name="connsiteX74" fmla="*/ 1349216 w 3171825"/>
                <a:gd name="connsiteY74" fmla="*/ 469106 h 866775"/>
                <a:gd name="connsiteX75" fmla="*/ 1352074 w 3171825"/>
                <a:gd name="connsiteY75" fmla="*/ 547211 h 866775"/>
                <a:gd name="connsiteX76" fmla="*/ 1155859 w 3171825"/>
                <a:gd name="connsiteY76" fmla="*/ 754856 h 866775"/>
                <a:gd name="connsiteX77" fmla="*/ 1259681 w 3171825"/>
                <a:gd name="connsiteY77" fmla="*/ 864394 h 866775"/>
                <a:gd name="connsiteX78" fmla="*/ 1419701 w 3171825"/>
                <a:gd name="connsiteY78" fmla="*/ 569119 h 866775"/>
                <a:gd name="connsiteX79" fmla="*/ 1529239 w 3171825"/>
                <a:gd name="connsiteY79" fmla="*/ 518636 h 866775"/>
                <a:gd name="connsiteX80" fmla="*/ 1640681 w 3171825"/>
                <a:gd name="connsiteY80" fmla="*/ 576739 h 866775"/>
                <a:gd name="connsiteX81" fmla="*/ 1813084 w 3171825"/>
                <a:gd name="connsiteY81" fmla="*/ 459581 h 866775"/>
                <a:gd name="connsiteX82" fmla="*/ 1868329 w 3171825"/>
                <a:gd name="connsiteY82" fmla="*/ 576739 h 866775"/>
                <a:gd name="connsiteX83" fmla="*/ 1980724 w 3171825"/>
                <a:gd name="connsiteY83" fmla="*/ 273844 h 866775"/>
                <a:gd name="connsiteX84" fmla="*/ 2074069 w 3171825"/>
                <a:gd name="connsiteY84" fmla="*/ 601504 h 866775"/>
                <a:gd name="connsiteX85" fmla="*/ 2198846 w 3171825"/>
                <a:gd name="connsiteY85" fmla="*/ 312896 h 866775"/>
                <a:gd name="connsiteX86" fmla="*/ 2307432 w 3171825"/>
                <a:gd name="connsiteY86" fmla="*/ 576739 h 866775"/>
                <a:gd name="connsiteX87" fmla="*/ 2412207 w 3171825"/>
                <a:gd name="connsiteY87" fmla="*/ 428149 h 866775"/>
                <a:gd name="connsiteX88" fmla="*/ 2521744 w 3171825"/>
                <a:gd name="connsiteY88" fmla="*/ 576739 h 866775"/>
                <a:gd name="connsiteX89" fmla="*/ 2618899 w 3171825"/>
                <a:gd name="connsiteY89" fmla="*/ 486251 h 866775"/>
                <a:gd name="connsiteX90" fmla="*/ 2670334 w 3171825"/>
                <a:gd name="connsiteY90" fmla="*/ 576739 h 866775"/>
                <a:gd name="connsiteX91" fmla="*/ 2803684 w 3171825"/>
                <a:gd name="connsiteY91" fmla="*/ 274796 h 866775"/>
                <a:gd name="connsiteX92" fmla="*/ 2947511 w 3171825"/>
                <a:gd name="connsiteY92" fmla="*/ 576739 h 866775"/>
                <a:gd name="connsiteX93" fmla="*/ 3040857 w 3171825"/>
                <a:gd name="connsiteY93" fmla="*/ 474821 h 866775"/>
                <a:gd name="connsiteX94" fmla="*/ 3121819 w 3171825"/>
                <a:gd name="connsiteY94" fmla="*/ 576739 h 866775"/>
                <a:gd name="connsiteX95" fmla="*/ 3169444 w 3171825"/>
                <a:gd name="connsiteY95" fmla="*/ 550069 h 866775"/>
                <a:gd name="connsiteX96" fmla="*/ 3092291 w 3171825"/>
                <a:gd name="connsiteY96" fmla="*/ 287179 h 866775"/>
                <a:gd name="connsiteX97" fmla="*/ 1267301 w 3171825"/>
                <a:gd name="connsiteY97" fmla="*/ 806291 h 866775"/>
                <a:gd name="connsiteX98" fmla="*/ 1226344 w 3171825"/>
                <a:gd name="connsiteY98" fmla="*/ 751999 h 866775"/>
                <a:gd name="connsiteX99" fmla="*/ 1353026 w 3171825"/>
                <a:gd name="connsiteY99" fmla="*/ 597694 h 866775"/>
                <a:gd name="connsiteX100" fmla="*/ 1267301 w 3171825"/>
                <a:gd name="connsiteY100" fmla="*/ 806291 h 866775"/>
                <a:gd name="connsiteX101" fmla="*/ 1614964 w 3171825"/>
                <a:gd name="connsiteY101" fmla="*/ 257651 h 866775"/>
                <a:gd name="connsiteX102" fmla="*/ 1653064 w 3171825"/>
                <a:gd name="connsiteY102" fmla="*/ 315754 h 866775"/>
                <a:gd name="connsiteX103" fmla="*/ 1569244 w 3171825"/>
                <a:gd name="connsiteY103" fmla="*/ 438626 h 866775"/>
                <a:gd name="connsiteX104" fmla="*/ 1614964 w 3171825"/>
                <a:gd name="connsiteY104" fmla="*/ 257651 h 866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3171825" h="866775">
                  <a:moveTo>
                    <a:pt x="3092291" y="287179"/>
                  </a:moveTo>
                  <a:cubicBezTo>
                    <a:pt x="3092291" y="241459"/>
                    <a:pt x="3089434" y="211931"/>
                    <a:pt x="3059907" y="211931"/>
                  </a:cubicBezTo>
                  <a:cubicBezTo>
                    <a:pt x="3046571" y="211931"/>
                    <a:pt x="3039904" y="214789"/>
                    <a:pt x="3027521" y="218599"/>
                  </a:cubicBezTo>
                  <a:cubicBezTo>
                    <a:pt x="3037999" y="371951"/>
                    <a:pt x="3003709" y="507206"/>
                    <a:pt x="2960846" y="507206"/>
                  </a:cubicBezTo>
                  <a:cubicBezTo>
                    <a:pt x="2905601" y="507206"/>
                    <a:pt x="2933224" y="178594"/>
                    <a:pt x="2816066" y="178594"/>
                  </a:cubicBezTo>
                  <a:cubicBezTo>
                    <a:pt x="2707482" y="178594"/>
                    <a:pt x="2692241" y="440531"/>
                    <a:pt x="2679859" y="440531"/>
                  </a:cubicBezTo>
                  <a:cubicBezTo>
                    <a:pt x="2671286" y="440531"/>
                    <a:pt x="2670334" y="371951"/>
                    <a:pt x="2670334" y="319564"/>
                  </a:cubicBezTo>
                  <a:cubicBezTo>
                    <a:pt x="2675096" y="294799"/>
                    <a:pt x="2677001" y="271939"/>
                    <a:pt x="2677001" y="254794"/>
                  </a:cubicBezTo>
                  <a:cubicBezTo>
                    <a:pt x="2677001" y="230029"/>
                    <a:pt x="2667476" y="188119"/>
                    <a:pt x="2611279" y="209074"/>
                  </a:cubicBezTo>
                  <a:cubicBezTo>
                    <a:pt x="2613184" y="396716"/>
                    <a:pt x="2576036" y="510064"/>
                    <a:pt x="2533174" y="510064"/>
                  </a:cubicBezTo>
                  <a:cubicBezTo>
                    <a:pt x="2471261" y="510064"/>
                    <a:pt x="2470309" y="340519"/>
                    <a:pt x="2470309" y="292894"/>
                  </a:cubicBezTo>
                  <a:cubicBezTo>
                    <a:pt x="2470309" y="247174"/>
                    <a:pt x="2473166" y="186214"/>
                    <a:pt x="2405539" y="208121"/>
                  </a:cubicBezTo>
                  <a:cubicBezTo>
                    <a:pt x="2395061" y="371951"/>
                    <a:pt x="2352199" y="494824"/>
                    <a:pt x="2325529" y="494824"/>
                  </a:cubicBezTo>
                  <a:cubicBezTo>
                    <a:pt x="2285524" y="494824"/>
                    <a:pt x="2293144" y="211931"/>
                    <a:pt x="2206466" y="211931"/>
                  </a:cubicBezTo>
                  <a:cubicBezTo>
                    <a:pt x="2128361" y="211931"/>
                    <a:pt x="2103596" y="479584"/>
                    <a:pt x="2087404" y="479584"/>
                  </a:cubicBezTo>
                  <a:cubicBezTo>
                    <a:pt x="2057876" y="479584"/>
                    <a:pt x="2096929" y="178594"/>
                    <a:pt x="1983581" y="178594"/>
                  </a:cubicBezTo>
                  <a:cubicBezTo>
                    <a:pt x="1924526" y="178594"/>
                    <a:pt x="1900714" y="279559"/>
                    <a:pt x="1877854" y="391954"/>
                  </a:cubicBezTo>
                  <a:cubicBezTo>
                    <a:pt x="1873091" y="413861"/>
                    <a:pt x="1868329" y="414814"/>
                    <a:pt x="1867376" y="390049"/>
                  </a:cubicBezTo>
                  <a:cubicBezTo>
                    <a:pt x="1866424" y="370046"/>
                    <a:pt x="1866424" y="347186"/>
                    <a:pt x="1866424" y="327184"/>
                  </a:cubicBezTo>
                  <a:cubicBezTo>
                    <a:pt x="1894999" y="213836"/>
                    <a:pt x="1859756" y="171926"/>
                    <a:pt x="1807369" y="202406"/>
                  </a:cubicBezTo>
                  <a:cubicBezTo>
                    <a:pt x="1824514" y="411004"/>
                    <a:pt x="1728311" y="512921"/>
                    <a:pt x="1654969" y="512921"/>
                  </a:cubicBezTo>
                  <a:cubicBezTo>
                    <a:pt x="1628299" y="512921"/>
                    <a:pt x="1607344" y="501491"/>
                    <a:pt x="1592104" y="483394"/>
                  </a:cubicBezTo>
                  <a:cubicBezTo>
                    <a:pt x="1680686" y="429101"/>
                    <a:pt x="1719739" y="367189"/>
                    <a:pt x="1719739" y="306229"/>
                  </a:cubicBezTo>
                  <a:cubicBezTo>
                    <a:pt x="1719739" y="240506"/>
                    <a:pt x="1681639" y="202406"/>
                    <a:pt x="1619726" y="202406"/>
                  </a:cubicBezTo>
                  <a:cubicBezTo>
                    <a:pt x="1532096" y="202406"/>
                    <a:pt x="1483519" y="292894"/>
                    <a:pt x="1483519" y="369094"/>
                  </a:cubicBezTo>
                  <a:cubicBezTo>
                    <a:pt x="1483519" y="410051"/>
                    <a:pt x="1491139" y="445294"/>
                    <a:pt x="1503521" y="473869"/>
                  </a:cubicBezTo>
                  <a:cubicBezTo>
                    <a:pt x="1473041" y="488156"/>
                    <a:pt x="1445419" y="500539"/>
                    <a:pt x="1418749" y="512921"/>
                  </a:cubicBezTo>
                  <a:cubicBezTo>
                    <a:pt x="1416844" y="433864"/>
                    <a:pt x="1407319" y="350996"/>
                    <a:pt x="1400651" y="274796"/>
                  </a:cubicBezTo>
                  <a:cubicBezTo>
                    <a:pt x="1353979" y="262414"/>
                    <a:pt x="1340644" y="284321"/>
                    <a:pt x="1336834" y="326231"/>
                  </a:cubicBezTo>
                  <a:cubicBezTo>
                    <a:pt x="1328261" y="420529"/>
                    <a:pt x="1293971" y="479584"/>
                    <a:pt x="1262539" y="479584"/>
                  </a:cubicBezTo>
                  <a:cubicBezTo>
                    <a:pt x="1239679" y="479584"/>
                    <a:pt x="1225391" y="451009"/>
                    <a:pt x="1223486" y="421481"/>
                  </a:cubicBezTo>
                  <a:cubicBezTo>
                    <a:pt x="1214914" y="270034"/>
                    <a:pt x="1337786" y="228124"/>
                    <a:pt x="1402556" y="250031"/>
                  </a:cubicBezTo>
                  <a:cubicBezTo>
                    <a:pt x="1415891" y="216694"/>
                    <a:pt x="1401604" y="192881"/>
                    <a:pt x="1343501" y="192881"/>
                  </a:cubicBezTo>
                  <a:cubicBezTo>
                    <a:pt x="1273016" y="192881"/>
                    <a:pt x="1220629" y="235744"/>
                    <a:pt x="1181576" y="290989"/>
                  </a:cubicBezTo>
                  <a:cubicBezTo>
                    <a:pt x="1155859" y="327184"/>
                    <a:pt x="1126331" y="353854"/>
                    <a:pt x="1086326" y="385286"/>
                  </a:cubicBezTo>
                  <a:cubicBezTo>
                    <a:pt x="1087279" y="375761"/>
                    <a:pt x="1088231" y="367189"/>
                    <a:pt x="1088231" y="358616"/>
                  </a:cubicBezTo>
                  <a:cubicBezTo>
                    <a:pt x="1088231" y="251936"/>
                    <a:pt x="1030129" y="204311"/>
                    <a:pt x="974884" y="204311"/>
                  </a:cubicBezTo>
                  <a:cubicBezTo>
                    <a:pt x="929164" y="204311"/>
                    <a:pt x="900589" y="231934"/>
                    <a:pt x="883444" y="273844"/>
                  </a:cubicBezTo>
                  <a:cubicBezTo>
                    <a:pt x="879634" y="231934"/>
                    <a:pt x="871061" y="213836"/>
                    <a:pt x="846296" y="213836"/>
                  </a:cubicBezTo>
                  <a:cubicBezTo>
                    <a:pt x="835819" y="213836"/>
                    <a:pt x="821531" y="216694"/>
                    <a:pt x="805339" y="224314"/>
                  </a:cubicBezTo>
                  <a:cubicBezTo>
                    <a:pt x="812959" y="248126"/>
                    <a:pt x="814864" y="300514"/>
                    <a:pt x="814864" y="334804"/>
                  </a:cubicBezTo>
                  <a:cubicBezTo>
                    <a:pt x="814864" y="463391"/>
                    <a:pt x="777716" y="520541"/>
                    <a:pt x="742474" y="520541"/>
                  </a:cubicBezTo>
                  <a:cubicBezTo>
                    <a:pt x="701516" y="520541"/>
                    <a:pt x="695801" y="368141"/>
                    <a:pt x="691991" y="309086"/>
                  </a:cubicBezTo>
                  <a:cubicBezTo>
                    <a:pt x="687229" y="307181"/>
                    <a:pt x="681514" y="305276"/>
                    <a:pt x="671989" y="305276"/>
                  </a:cubicBezTo>
                  <a:cubicBezTo>
                    <a:pt x="635794" y="305276"/>
                    <a:pt x="631031" y="354806"/>
                    <a:pt x="621506" y="399574"/>
                  </a:cubicBezTo>
                  <a:cubicBezTo>
                    <a:pt x="611029" y="450056"/>
                    <a:pt x="582454" y="512921"/>
                    <a:pt x="539591" y="512921"/>
                  </a:cubicBezTo>
                  <a:cubicBezTo>
                    <a:pt x="513874" y="512921"/>
                    <a:pt x="497681" y="488156"/>
                    <a:pt x="495776" y="443389"/>
                  </a:cubicBezTo>
                  <a:cubicBezTo>
                    <a:pt x="491966" y="352901"/>
                    <a:pt x="567214" y="245269"/>
                    <a:pt x="685324" y="278606"/>
                  </a:cubicBezTo>
                  <a:cubicBezTo>
                    <a:pt x="700564" y="242411"/>
                    <a:pt x="676751" y="214789"/>
                    <a:pt x="627221" y="214789"/>
                  </a:cubicBezTo>
                  <a:cubicBezTo>
                    <a:pt x="540544" y="214789"/>
                    <a:pt x="469106" y="279559"/>
                    <a:pt x="437674" y="355759"/>
                  </a:cubicBezTo>
                  <a:cubicBezTo>
                    <a:pt x="406241" y="426244"/>
                    <a:pt x="350996" y="529114"/>
                    <a:pt x="237649" y="529114"/>
                  </a:cubicBezTo>
                  <a:cubicBezTo>
                    <a:pt x="157639" y="529114"/>
                    <a:pt x="97631" y="459581"/>
                    <a:pt x="97631" y="313849"/>
                  </a:cubicBezTo>
                  <a:cubicBezTo>
                    <a:pt x="97631" y="188119"/>
                    <a:pt x="176689" y="69056"/>
                    <a:pt x="261461" y="69056"/>
                  </a:cubicBezTo>
                  <a:cubicBezTo>
                    <a:pt x="320516" y="69056"/>
                    <a:pt x="333851" y="127159"/>
                    <a:pt x="329089" y="181451"/>
                  </a:cubicBezTo>
                  <a:cubicBezTo>
                    <a:pt x="359569" y="206216"/>
                    <a:pt x="410051" y="183356"/>
                    <a:pt x="410051" y="121444"/>
                  </a:cubicBezTo>
                  <a:cubicBezTo>
                    <a:pt x="410051" y="79534"/>
                    <a:pt x="375761" y="7144"/>
                    <a:pt x="265271" y="7144"/>
                  </a:cubicBezTo>
                  <a:cubicBezTo>
                    <a:pt x="128111" y="7144"/>
                    <a:pt x="7144" y="144304"/>
                    <a:pt x="7144" y="324326"/>
                  </a:cubicBezTo>
                  <a:cubicBezTo>
                    <a:pt x="7144" y="498634"/>
                    <a:pt x="95726" y="601504"/>
                    <a:pt x="220504" y="601504"/>
                  </a:cubicBezTo>
                  <a:cubicBezTo>
                    <a:pt x="299561" y="601504"/>
                    <a:pt x="373856" y="556736"/>
                    <a:pt x="425291" y="472916"/>
                  </a:cubicBezTo>
                  <a:cubicBezTo>
                    <a:pt x="438626" y="545306"/>
                    <a:pt x="488156" y="576739"/>
                    <a:pt x="525304" y="576739"/>
                  </a:cubicBezTo>
                  <a:cubicBezTo>
                    <a:pt x="585311" y="576739"/>
                    <a:pt x="624364" y="537686"/>
                    <a:pt x="646271" y="485299"/>
                  </a:cubicBezTo>
                  <a:cubicBezTo>
                    <a:pt x="659606" y="537686"/>
                    <a:pt x="688181" y="576739"/>
                    <a:pt x="734854" y="576739"/>
                  </a:cubicBezTo>
                  <a:cubicBezTo>
                    <a:pt x="768191" y="576739"/>
                    <a:pt x="793909" y="559594"/>
                    <a:pt x="812959" y="532924"/>
                  </a:cubicBezTo>
                  <a:cubicBezTo>
                    <a:pt x="805339" y="716756"/>
                    <a:pt x="795814" y="832961"/>
                    <a:pt x="904399" y="810101"/>
                  </a:cubicBezTo>
                  <a:cubicBezTo>
                    <a:pt x="887254" y="757714"/>
                    <a:pt x="882491" y="663416"/>
                    <a:pt x="882491" y="577691"/>
                  </a:cubicBezTo>
                  <a:cubicBezTo>
                    <a:pt x="882491" y="344329"/>
                    <a:pt x="920591" y="267176"/>
                    <a:pt x="969169" y="267176"/>
                  </a:cubicBezTo>
                  <a:cubicBezTo>
                    <a:pt x="1004411" y="267176"/>
                    <a:pt x="1015841" y="311944"/>
                    <a:pt x="1015841" y="359569"/>
                  </a:cubicBezTo>
                  <a:cubicBezTo>
                    <a:pt x="1015841" y="385286"/>
                    <a:pt x="1012984" y="413861"/>
                    <a:pt x="1007269" y="440531"/>
                  </a:cubicBezTo>
                  <a:cubicBezTo>
                    <a:pt x="948214" y="477679"/>
                    <a:pt x="900589" y="507206"/>
                    <a:pt x="900589" y="545306"/>
                  </a:cubicBezTo>
                  <a:cubicBezTo>
                    <a:pt x="900589" y="574834"/>
                    <a:pt x="922496" y="577691"/>
                    <a:pt x="941546" y="577691"/>
                  </a:cubicBezTo>
                  <a:cubicBezTo>
                    <a:pt x="987266" y="577691"/>
                    <a:pt x="1041559" y="532924"/>
                    <a:pt x="1072039" y="449104"/>
                  </a:cubicBezTo>
                  <a:cubicBezTo>
                    <a:pt x="1098709" y="432911"/>
                    <a:pt x="1125379" y="414814"/>
                    <a:pt x="1150144" y="390049"/>
                  </a:cubicBezTo>
                  <a:cubicBezTo>
                    <a:pt x="1149191" y="398621"/>
                    <a:pt x="1149191" y="407194"/>
                    <a:pt x="1149191" y="415766"/>
                  </a:cubicBezTo>
                  <a:cubicBezTo>
                    <a:pt x="1149191" y="499586"/>
                    <a:pt x="1185386" y="550069"/>
                    <a:pt x="1244441" y="550069"/>
                  </a:cubicBezTo>
                  <a:cubicBezTo>
                    <a:pt x="1290161" y="550069"/>
                    <a:pt x="1324451" y="517684"/>
                    <a:pt x="1349216" y="469106"/>
                  </a:cubicBezTo>
                  <a:cubicBezTo>
                    <a:pt x="1351121" y="496729"/>
                    <a:pt x="1352074" y="523399"/>
                    <a:pt x="1352074" y="547211"/>
                  </a:cubicBezTo>
                  <a:cubicBezTo>
                    <a:pt x="1258729" y="590074"/>
                    <a:pt x="1155859" y="633889"/>
                    <a:pt x="1155859" y="754856"/>
                  </a:cubicBezTo>
                  <a:cubicBezTo>
                    <a:pt x="1155859" y="817721"/>
                    <a:pt x="1201579" y="864394"/>
                    <a:pt x="1259681" y="864394"/>
                  </a:cubicBezTo>
                  <a:cubicBezTo>
                    <a:pt x="1389221" y="864394"/>
                    <a:pt x="1418749" y="728186"/>
                    <a:pt x="1419701" y="569119"/>
                  </a:cubicBezTo>
                  <a:cubicBezTo>
                    <a:pt x="1461611" y="551021"/>
                    <a:pt x="1493044" y="536734"/>
                    <a:pt x="1529239" y="518636"/>
                  </a:cubicBezTo>
                  <a:cubicBezTo>
                    <a:pt x="1560671" y="557689"/>
                    <a:pt x="1602581" y="576739"/>
                    <a:pt x="1640681" y="576739"/>
                  </a:cubicBezTo>
                  <a:cubicBezTo>
                    <a:pt x="1714024" y="576739"/>
                    <a:pt x="1768316" y="537686"/>
                    <a:pt x="1813084" y="459581"/>
                  </a:cubicBezTo>
                  <a:cubicBezTo>
                    <a:pt x="1820704" y="519589"/>
                    <a:pt x="1835944" y="576739"/>
                    <a:pt x="1868329" y="576739"/>
                  </a:cubicBezTo>
                  <a:cubicBezTo>
                    <a:pt x="1926431" y="576739"/>
                    <a:pt x="1937861" y="273844"/>
                    <a:pt x="1980724" y="273844"/>
                  </a:cubicBezTo>
                  <a:cubicBezTo>
                    <a:pt x="2014061" y="273844"/>
                    <a:pt x="1986439" y="601504"/>
                    <a:pt x="2074069" y="601504"/>
                  </a:cubicBezTo>
                  <a:cubicBezTo>
                    <a:pt x="2148364" y="601504"/>
                    <a:pt x="2162651" y="312896"/>
                    <a:pt x="2198846" y="312896"/>
                  </a:cubicBezTo>
                  <a:cubicBezTo>
                    <a:pt x="2224564" y="312896"/>
                    <a:pt x="2226469" y="576739"/>
                    <a:pt x="2307432" y="576739"/>
                  </a:cubicBezTo>
                  <a:cubicBezTo>
                    <a:pt x="2347436" y="576739"/>
                    <a:pt x="2390299" y="529114"/>
                    <a:pt x="2412207" y="428149"/>
                  </a:cubicBezTo>
                  <a:cubicBezTo>
                    <a:pt x="2422684" y="494824"/>
                    <a:pt x="2456021" y="576739"/>
                    <a:pt x="2521744" y="576739"/>
                  </a:cubicBezTo>
                  <a:cubicBezTo>
                    <a:pt x="2559844" y="576739"/>
                    <a:pt x="2593182" y="537686"/>
                    <a:pt x="2618899" y="486251"/>
                  </a:cubicBezTo>
                  <a:cubicBezTo>
                    <a:pt x="2625566" y="539591"/>
                    <a:pt x="2640807" y="576739"/>
                    <a:pt x="2670334" y="576739"/>
                  </a:cubicBezTo>
                  <a:cubicBezTo>
                    <a:pt x="2746534" y="576739"/>
                    <a:pt x="2743676" y="274796"/>
                    <a:pt x="2803684" y="274796"/>
                  </a:cubicBezTo>
                  <a:cubicBezTo>
                    <a:pt x="2850357" y="274796"/>
                    <a:pt x="2836069" y="576739"/>
                    <a:pt x="2947511" y="576739"/>
                  </a:cubicBezTo>
                  <a:cubicBezTo>
                    <a:pt x="3000851" y="576739"/>
                    <a:pt x="3025616" y="531971"/>
                    <a:pt x="3040857" y="474821"/>
                  </a:cubicBezTo>
                  <a:cubicBezTo>
                    <a:pt x="3061811" y="558641"/>
                    <a:pt x="3094196" y="576739"/>
                    <a:pt x="3121819" y="576739"/>
                  </a:cubicBezTo>
                  <a:cubicBezTo>
                    <a:pt x="3138964" y="576739"/>
                    <a:pt x="3152299" y="571024"/>
                    <a:pt x="3169444" y="550069"/>
                  </a:cubicBezTo>
                  <a:cubicBezTo>
                    <a:pt x="3085624" y="511969"/>
                    <a:pt x="3092291" y="375761"/>
                    <a:pt x="3092291" y="287179"/>
                  </a:cubicBezTo>
                  <a:close/>
                  <a:moveTo>
                    <a:pt x="1267301" y="806291"/>
                  </a:moveTo>
                  <a:cubicBezTo>
                    <a:pt x="1240631" y="806291"/>
                    <a:pt x="1226344" y="780574"/>
                    <a:pt x="1226344" y="751999"/>
                  </a:cubicBezTo>
                  <a:cubicBezTo>
                    <a:pt x="1226344" y="674846"/>
                    <a:pt x="1283494" y="632936"/>
                    <a:pt x="1353026" y="597694"/>
                  </a:cubicBezTo>
                  <a:cubicBezTo>
                    <a:pt x="1349216" y="768191"/>
                    <a:pt x="1310164" y="806291"/>
                    <a:pt x="1267301" y="806291"/>
                  </a:cubicBezTo>
                  <a:close/>
                  <a:moveTo>
                    <a:pt x="1614964" y="257651"/>
                  </a:moveTo>
                  <a:cubicBezTo>
                    <a:pt x="1640681" y="257651"/>
                    <a:pt x="1655921" y="281464"/>
                    <a:pt x="1653064" y="315754"/>
                  </a:cubicBezTo>
                  <a:cubicBezTo>
                    <a:pt x="1650206" y="355759"/>
                    <a:pt x="1620679" y="402431"/>
                    <a:pt x="1569244" y="438626"/>
                  </a:cubicBezTo>
                  <a:cubicBezTo>
                    <a:pt x="1543526" y="362426"/>
                    <a:pt x="1563529" y="257651"/>
                    <a:pt x="1614964" y="257651"/>
                  </a:cubicBezTo>
                  <a:close/>
                </a:path>
              </a:pathLst>
            </a:custGeom>
            <a:solidFill>
              <a:srgbClr val="0072AF"/>
            </a:solidFill>
            <a:ln w="9525" cap="flat">
              <a:noFill/>
              <a:prstDash val="solid"/>
              <a:miter/>
            </a:ln>
          </p:spPr>
          <p:txBody>
            <a:bodyPr lIns="73152" tIns="36576" rIns="73152" bIns="36576" rtlCol="0" anchor="ctr"/>
            <a:lstStyle/>
            <a:p>
              <a:endParaRPr lang="de-DE"/>
            </a:p>
          </p:txBody>
        </p:sp>
        <p:sp>
          <p:nvSpPr>
            <p:cNvPr id="13" name="Freeform: Shape 12">
              <a:extLst>
                <a:ext uri="{FF2B5EF4-FFF2-40B4-BE49-F238E27FC236}">
                  <a16:creationId xmlns:a16="http://schemas.microsoft.com/office/drawing/2014/main" id="{A40793F6-8550-4F9A-98A1-4BD1C63DE3E6}"/>
                </a:ext>
              </a:extLst>
            </p:cNvPr>
            <p:cNvSpPr/>
            <p:nvPr/>
          </p:nvSpPr>
          <p:spPr>
            <a:xfrm>
              <a:off x="10915493" y="643771"/>
              <a:ext cx="54409" cy="59850"/>
            </a:xfrm>
            <a:custGeom>
              <a:avLst/>
              <a:gdLst>
                <a:gd name="connsiteX0" fmla="*/ 51942 w 95250"/>
                <a:gd name="connsiteY0" fmla="*/ 99569 h 104775"/>
                <a:gd name="connsiteX1" fmla="*/ 93853 w 95250"/>
                <a:gd name="connsiteY1" fmla="*/ 51944 h 104775"/>
                <a:gd name="connsiteX2" fmla="*/ 51942 w 95250"/>
                <a:gd name="connsiteY2" fmla="*/ 7176 h 104775"/>
                <a:gd name="connsiteX3" fmla="*/ 7175 w 95250"/>
                <a:gd name="connsiteY3" fmla="*/ 54801 h 104775"/>
                <a:gd name="connsiteX4" fmla="*/ 51942 w 95250"/>
                <a:gd name="connsiteY4" fmla="*/ 99569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250" h="104775">
                  <a:moveTo>
                    <a:pt x="51942" y="99569"/>
                  </a:moveTo>
                  <a:cubicBezTo>
                    <a:pt x="76707" y="98616"/>
                    <a:pt x="93853" y="77661"/>
                    <a:pt x="93853" y="51944"/>
                  </a:cubicBezTo>
                  <a:cubicBezTo>
                    <a:pt x="93853" y="26226"/>
                    <a:pt x="76707" y="6224"/>
                    <a:pt x="51942" y="7176"/>
                  </a:cubicBezTo>
                  <a:cubicBezTo>
                    <a:pt x="27178" y="8129"/>
                    <a:pt x="7175" y="29084"/>
                    <a:pt x="7175" y="54801"/>
                  </a:cubicBezTo>
                  <a:cubicBezTo>
                    <a:pt x="6222" y="80519"/>
                    <a:pt x="27178" y="100521"/>
                    <a:pt x="51942" y="99569"/>
                  </a:cubicBezTo>
                  <a:close/>
                </a:path>
              </a:pathLst>
            </a:custGeom>
            <a:solidFill>
              <a:srgbClr val="0072AF"/>
            </a:solidFill>
            <a:ln w="9525" cap="flat">
              <a:noFill/>
              <a:prstDash val="solid"/>
              <a:miter/>
            </a:ln>
          </p:spPr>
          <p:txBody>
            <a:bodyPr lIns="73152" tIns="36576" rIns="73152" bIns="36576" rtlCol="0" anchor="ctr"/>
            <a:lstStyle/>
            <a:p>
              <a:endParaRPr lang="de-DE"/>
            </a:p>
          </p:txBody>
        </p:sp>
        <p:sp>
          <p:nvSpPr>
            <p:cNvPr id="14" name="Freeform: Shape 13">
              <a:extLst>
                <a:ext uri="{FF2B5EF4-FFF2-40B4-BE49-F238E27FC236}">
                  <a16:creationId xmlns:a16="http://schemas.microsoft.com/office/drawing/2014/main" id="{AF68DDBF-3EE2-4BFD-9E41-A500A2DB8E18}"/>
                </a:ext>
              </a:extLst>
            </p:cNvPr>
            <p:cNvSpPr/>
            <p:nvPr/>
          </p:nvSpPr>
          <p:spPr>
            <a:xfrm>
              <a:off x="11270254" y="654106"/>
              <a:ext cx="54409" cy="54409"/>
            </a:xfrm>
            <a:custGeom>
              <a:avLst/>
              <a:gdLst>
                <a:gd name="connsiteX0" fmla="*/ 48101 w 95250"/>
                <a:gd name="connsiteY0" fmla="*/ 94808 h 95250"/>
                <a:gd name="connsiteX1" fmla="*/ 89059 w 95250"/>
                <a:gd name="connsiteY1" fmla="*/ 49088 h 95250"/>
                <a:gd name="connsiteX2" fmla="*/ 48101 w 95250"/>
                <a:gd name="connsiteY2" fmla="*/ 7178 h 95250"/>
                <a:gd name="connsiteX3" fmla="*/ 7144 w 95250"/>
                <a:gd name="connsiteY3" fmla="*/ 52898 h 95250"/>
                <a:gd name="connsiteX4" fmla="*/ 48101 w 95250"/>
                <a:gd name="connsiteY4" fmla="*/ 94808 h 95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250" h="95250">
                  <a:moveTo>
                    <a:pt x="48101" y="94808"/>
                  </a:moveTo>
                  <a:cubicBezTo>
                    <a:pt x="70961" y="93856"/>
                    <a:pt x="89059" y="73853"/>
                    <a:pt x="89059" y="49088"/>
                  </a:cubicBezTo>
                  <a:cubicBezTo>
                    <a:pt x="89059" y="25275"/>
                    <a:pt x="70961" y="6225"/>
                    <a:pt x="48101" y="7178"/>
                  </a:cubicBezTo>
                  <a:cubicBezTo>
                    <a:pt x="25241" y="8131"/>
                    <a:pt x="7144" y="28133"/>
                    <a:pt x="7144" y="52898"/>
                  </a:cubicBezTo>
                  <a:cubicBezTo>
                    <a:pt x="8096" y="76711"/>
                    <a:pt x="26194" y="95761"/>
                    <a:pt x="48101" y="94808"/>
                  </a:cubicBezTo>
                  <a:close/>
                </a:path>
              </a:pathLst>
            </a:custGeom>
            <a:solidFill>
              <a:srgbClr val="0072AF"/>
            </a:solidFill>
            <a:ln w="9525" cap="flat">
              <a:noFill/>
              <a:prstDash val="solid"/>
              <a:miter/>
            </a:ln>
          </p:spPr>
          <p:txBody>
            <a:bodyPr lIns="73152" tIns="36576" rIns="73152" bIns="36576" rtlCol="0" anchor="ctr"/>
            <a:lstStyle/>
            <a:p>
              <a:endParaRPr lang="de-DE"/>
            </a:p>
          </p:txBody>
        </p:sp>
        <p:sp>
          <p:nvSpPr>
            <p:cNvPr id="15" name="Freeform: Shape 14">
              <a:extLst>
                <a:ext uri="{FF2B5EF4-FFF2-40B4-BE49-F238E27FC236}">
                  <a16:creationId xmlns:a16="http://schemas.microsoft.com/office/drawing/2014/main" id="{F22E4E1F-DFDD-4EF6-8781-D2EC7D60F89D}"/>
                </a:ext>
              </a:extLst>
            </p:cNvPr>
            <p:cNvSpPr/>
            <p:nvPr/>
          </p:nvSpPr>
          <p:spPr>
            <a:xfrm>
              <a:off x="11384515" y="612775"/>
              <a:ext cx="397182" cy="331893"/>
            </a:xfrm>
            <a:custGeom>
              <a:avLst/>
              <a:gdLst>
                <a:gd name="connsiteX0" fmla="*/ 689134 w 695325"/>
                <a:gd name="connsiteY0" fmla="*/ 368141 h 581025"/>
                <a:gd name="connsiteX1" fmla="*/ 571024 w 695325"/>
                <a:gd name="connsiteY1" fmla="*/ 127159 h 581025"/>
                <a:gd name="connsiteX2" fmla="*/ 388144 w 695325"/>
                <a:gd name="connsiteY2" fmla="*/ 13811 h 581025"/>
                <a:gd name="connsiteX3" fmla="*/ 371951 w 695325"/>
                <a:gd name="connsiteY3" fmla="*/ 7144 h 581025"/>
                <a:gd name="connsiteX4" fmla="*/ 371951 w 695325"/>
                <a:gd name="connsiteY4" fmla="*/ 7144 h 581025"/>
                <a:gd name="connsiteX5" fmla="*/ 371951 w 695325"/>
                <a:gd name="connsiteY5" fmla="*/ 7144 h 581025"/>
                <a:gd name="connsiteX6" fmla="*/ 7144 w 695325"/>
                <a:gd name="connsiteY6" fmla="*/ 383381 h 581025"/>
                <a:gd name="connsiteX7" fmla="*/ 132874 w 695325"/>
                <a:gd name="connsiteY7" fmla="*/ 569119 h 581025"/>
                <a:gd name="connsiteX8" fmla="*/ 262414 w 695325"/>
                <a:gd name="connsiteY8" fmla="*/ 571976 h 581025"/>
                <a:gd name="connsiteX9" fmla="*/ 358616 w 695325"/>
                <a:gd name="connsiteY9" fmla="*/ 506254 h 581025"/>
                <a:gd name="connsiteX10" fmla="*/ 577692 w 695325"/>
                <a:gd name="connsiteY10" fmla="*/ 271939 h 581025"/>
                <a:gd name="connsiteX11" fmla="*/ 690086 w 695325"/>
                <a:gd name="connsiteY11" fmla="*/ 374809 h 581025"/>
                <a:gd name="connsiteX12" fmla="*/ 689134 w 695325"/>
                <a:gd name="connsiteY12" fmla="*/ 368141 h 581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5325" h="581025">
                  <a:moveTo>
                    <a:pt x="689134" y="368141"/>
                  </a:moveTo>
                  <a:cubicBezTo>
                    <a:pt x="687229" y="271939"/>
                    <a:pt x="641509" y="191929"/>
                    <a:pt x="571024" y="127159"/>
                  </a:cubicBezTo>
                  <a:cubicBezTo>
                    <a:pt x="517684" y="78581"/>
                    <a:pt x="453866" y="41434"/>
                    <a:pt x="388144" y="13811"/>
                  </a:cubicBezTo>
                  <a:cubicBezTo>
                    <a:pt x="382429" y="11906"/>
                    <a:pt x="377666" y="9049"/>
                    <a:pt x="371951" y="7144"/>
                  </a:cubicBezTo>
                  <a:lnTo>
                    <a:pt x="371951" y="7144"/>
                  </a:lnTo>
                  <a:cubicBezTo>
                    <a:pt x="371951" y="7144"/>
                    <a:pt x="371951" y="7144"/>
                    <a:pt x="371951" y="7144"/>
                  </a:cubicBezTo>
                  <a:cubicBezTo>
                    <a:pt x="290036" y="105251"/>
                    <a:pt x="7144" y="178594"/>
                    <a:pt x="7144" y="383381"/>
                  </a:cubicBezTo>
                  <a:cubicBezTo>
                    <a:pt x="7144" y="463391"/>
                    <a:pt x="57626" y="538639"/>
                    <a:pt x="132874" y="569119"/>
                  </a:cubicBezTo>
                  <a:cubicBezTo>
                    <a:pt x="175736" y="585311"/>
                    <a:pt x="219551" y="586264"/>
                    <a:pt x="262414" y="571976"/>
                  </a:cubicBezTo>
                  <a:cubicBezTo>
                    <a:pt x="300514" y="559594"/>
                    <a:pt x="332899" y="535781"/>
                    <a:pt x="358616" y="506254"/>
                  </a:cubicBezTo>
                  <a:cubicBezTo>
                    <a:pt x="441484" y="413861"/>
                    <a:pt x="475774" y="271939"/>
                    <a:pt x="577692" y="271939"/>
                  </a:cubicBezTo>
                  <a:cubicBezTo>
                    <a:pt x="671036" y="271939"/>
                    <a:pt x="683419" y="338614"/>
                    <a:pt x="690086" y="374809"/>
                  </a:cubicBezTo>
                  <a:cubicBezTo>
                    <a:pt x="689134" y="373856"/>
                    <a:pt x="689134" y="371951"/>
                    <a:pt x="689134" y="368141"/>
                  </a:cubicBezTo>
                  <a:close/>
                </a:path>
              </a:pathLst>
            </a:custGeom>
            <a:solidFill>
              <a:srgbClr val="0072AF"/>
            </a:solidFill>
            <a:ln w="9525" cap="flat">
              <a:noFill/>
              <a:prstDash val="solid"/>
              <a:miter/>
            </a:ln>
          </p:spPr>
          <p:txBody>
            <a:bodyPr lIns="73152" tIns="36576" rIns="73152" bIns="36576" rtlCol="0" anchor="ctr"/>
            <a:lstStyle/>
            <a:p>
              <a:endParaRPr lang="de-DE"/>
            </a:p>
          </p:txBody>
        </p:sp>
      </p:grpSp>
    </p:spTree>
    <p:extLst>
      <p:ext uri="{BB962C8B-B14F-4D97-AF65-F5344CB8AC3E}">
        <p14:creationId xmlns:p14="http://schemas.microsoft.com/office/powerpoint/2010/main" val="38396407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3 bullets with highlights">
    <p:bg>
      <p:bgRef idx="1001">
        <a:schemeClr val="bg1"/>
      </p:bgRef>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9455EBB8-DB3C-45D2-B02F-0B36A58E555B}"/>
              </a:ext>
            </a:extLst>
          </p:cNvPr>
          <p:cNvSpPr/>
          <p:nvPr userDrawn="1"/>
        </p:nvSpPr>
        <p:spPr>
          <a:xfrm>
            <a:off x="-1" y="0"/>
            <a:ext cx="4749299" cy="6858000"/>
          </a:xfrm>
          <a:prstGeom prst="rect">
            <a:avLst/>
          </a:prstGeom>
          <a:solidFill>
            <a:srgbClr val="E6E7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PT"/>
          </a:p>
        </p:txBody>
      </p:sp>
      <p:pic>
        <p:nvPicPr>
          <p:cNvPr id="14" name="Graphic 41">
            <a:extLst>
              <a:ext uri="{FF2B5EF4-FFF2-40B4-BE49-F238E27FC236}">
                <a16:creationId xmlns:a16="http://schemas.microsoft.com/office/drawing/2014/main" id="{39882BC4-7320-49FC-B1BE-AEB377EFC01A}"/>
              </a:ext>
            </a:extLst>
          </p:cNvPr>
          <p:cNvPicPr>
            <a:picLocks noChangeAspect="1"/>
          </p:cNvPicPr>
          <p:nvPr userDrawn="1"/>
        </p:nvPicPr>
        <p:blipFill>
          <a:blip r:embed="rId2">
            <a:extLst>
              <a:ext uri="{96DAC541-7B7A-43D3-8B79-37D633B846F1}">
                <asvg:svgBlip xmlns:asvg="http://schemas.microsoft.com/office/drawing/2016/SVG/main" r:embed="rId3"/>
              </a:ext>
            </a:extLst>
          </a:blip>
          <a:srcRect t="7669"/>
          <a:stretch>
            <a:fillRect/>
          </a:stretch>
        </p:blipFill>
        <p:spPr>
          <a:xfrm rot="7221508" flipH="1" flipV="1">
            <a:off x="-510401" y="-999749"/>
            <a:ext cx="4694967" cy="4418573"/>
          </a:xfrm>
          <a:custGeom>
            <a:avLst/>
            <a:gdLst>
              <a:gd name="connsiteX0" fmla="*/ 0 w 6728158"/>
              <a:gd name="connsiteY0" fmla="*/ 6332069 h 6332069"/>
              <a:gd name="connsiteX1" fmla="*/ 6728158 w 6728158"/>
              <a:gd name="connsiteY1" fmla="*/ 6332069 h 6332069"/>
              <a:gd name="connsiteX2" fmla="*/ 6728158 w 6728158"/>
              <a:gd name="connsiteY2" fmla="*/ 5480387 h 6332069"/>
              <a:gd name="connsiteX3" fmla="*/ 3518172 w 6728158"/>
              <a:gd name="connsiteY3" fmla="*/ 0 h 6332069"/>
              <a:gd name="connsiteX4" fmla="*/ 0 w 6728158"/>
              <a:gd name="connsiteY4" fmla="*/ 2060673 h 63320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8158" h="6332069">
                <a:moveTo>
                  <a:pt x="0" y="6332069"/>
                </a:moveTo>
                <a:lnTo>
                  <a:pt x="6728158" y="6332069"/>
                </a:lnTo>
                <a:lnTo>
                  <a:pt x="6728158" y="5480387"/>
                </a:lnTo>
                <a:lnTo>
                  <a:pt x="3518172" y="0"/>
                </a:lnTo>
                <a:lnTo>
                  <a:pt x="0" y="2060673"/>
                </a:lnTo>
                <a:close/>
              </a:path>
            </a:pathLst>
          </a:custGeom>
        </p:spPr>
      </p:pic>
      <p:sp>
        <p:nvSpPr>
          <p:cNvPr id="27" name="Text Placeholder 7">
            <a:extLst>
              <a:ext uri="{FF2B5EF4-FFF2-40B4-BE49-F238E27FC236}">
                <a16:creationId xmlns:a16="http://schemas.microsoft.com/office/drawing/2014/main" id="{9949BCD6-E419-4ED2-9061-402DD5FF2406}"/>
              </a:ext>
            </a:extLst>
          </p:cNvPr>
          <p:cNvSpPr>
            <a:spLocks noGrp="1"/>
          </p:cNvSpPr>
          <p:nvPr>
            <p:ph type="body" sz="quarter" idx="38" hasCustomPrompt="1"/>
          </p:nvPr>
        </p:nvSpPr>
        <p:spPr>
          <a:xfrm>
            <a:off x="426716" y="3367132"/>
            <a:ext cx="3670826" cy="2993216"/>
          </a:xfrm>
          <a:prstGeom prst="rect">
            <a:avLst/>
          </a:prstGeom>
        </p:spPr>
        <p:txBody>
          <a:bodyPr>
            <a:noAutofit/>
          </a:bodyPr>
          <a:lstStyle>
            <a:lvl1pPr>
              <a:lnSpc>
                <a:spcPts val="2200"/>
              </a:lnSpc>
              <a:defRPr sz="1800"/>
            </a:lvl1pPr>
            <a:lvl2pPr>
              <a:lnSpc>
                <a:spcPts val="1800"/>
              </a:lnSpc>
              <a:buClr>
                <a:schemeClr val="accent3"/>
              </a:buClr>
              <a:defRPr sz="1600"/>
            </a:lvl2pPr>
            <a:lvl3pPr>
              <a:lnSpc>
                <a:spcPts val="1600"/>
              </a:lnSpc>
              <a:buClr>
                <a:schemeClr val="accent3"/>
              </a:buClr>
              <a:defRPr sz="1400"/>
            </a:lvl3pPr>
            <a:lvl4pPr>
              <a:lnSpc>
                <a:spcPts val="1400"/>
              </a:lnSpc>
              <a:buClr>
                <a:schemeClr val="accent3"/>
              </a:buClr>
              <a:defRPr sz="1200"/>
            </a:lvl4pPr>
            <a:lvl5pPr>
              <a:lnSpc>
                <a:spcPct val="100000"/>
              </a:lnSpc>
              <a:defRPr sz="1200"/>
            </a:lvl5pPr>
          </a:lstStyle>
          <a:p>
            <a:pPr lvl="0"/>
            <a:r>
              <a:rPr lang="en-US"/>
              <a:t>Click to insert text</a:t>
            </a:r>
          </a:p>
          <a:p>
            <a:pPr lvl="1"/>
            <a:r>
              <a:rPr lang="en-US"/>
              <a:t>Second level</a:t>
            </a:r>
          </a:p>
          <a:p>
            <a:pPr lvl="2"/>
            <a:r>
              <a:rPr lang="en-US"/>
              <a:t>Third level</a:t>
            </a:r>
          </a:p>
          <a:p>
            <a:pPr lvl="3"/>
            <a:r>
              <a:rPr lang="en-US"/>
              <a:t>Fourth level</a:t>
            </a:r>
          </a:p>
        </p:txBody>
      </p:sp>
      <p:sp>
        <p:nvSpPr>
          <p:cNvPr id="15" name="Title Placeholder 1">
            <a:extLst>
              <a:ext uri="{FF2B5EF4-FFF2-40B4-BE49-F238E27FC236}">
                <a16:creationId xmlns:a16="http://schemas.microsoft.com/office/drawing/2014/main" id="{552BBB0A-405D-419D-8BD5-EC8D9F84B795}"/>
              </a:ext>
            </a:extLst>
          </p:cNvPr>
          <p:cNvSpPr>
            <a:spLocks noGrp="1"/>
          </p:cNvSpPr>
          <p:nvPr>
            <p:ph type="title" hasCustomPrompt="1"/>
          </p:nvPr>
        </p:nvSpPr>
        <p:spPr>
          <a:xfrm>
            <a:off x="407988" y="404812"/>
            <a:ext cx="2663676" cy="1584027"/>
          </a:xfrm>
          <a:prstGeom prst="rect">
            <a:avLst/>
          </a:prstGeom>
        </p:spPr>
        <p:txBody>
          <a:bodyPr vert="horz" lIns="0" tIns="0" rIns="0" bIns="0" rtlCol="0" anchor="t">
            <a:normAutofit/>
          </a:bodyPr>
          <a:lstStyle>
            <a:lvl1pPr>
              <a:defRPr lang="pt-PT" dirty="0">
                <a:solidFill>
                  <a:schemeClr val="bg1"/>
                </a:solidFill>
              </a:defRPr>
            </a:lvl1pPr>
          </a:lstStyle>
          <a:p>
            <a:pPr lvl="0">
              <a:lnSpc>
                <a:spcPts val="3000"/>
              </a:lnSpc>
            </a:pPr>
            <a:r>
              <a:rPr lang="en-US"/>
              <a:t>Click to add title</a:t>
            </a:r>
            <a:endParaRPr lang="pt-PT"/>
          </a:p>
        </p:txBody>
      </p:sp>
      <p:sp>
        <p:nvSpPr>
          <p:cNvPr id="37" name="Retângulo 43">
            <a:extLst>
              <a:ext uri="{FF2B5EF4-FFF2-40B4-BE49-F238E27FC236}">
                <a16:creationId xmlns:a16="http://schemas.microsoft.com/office/drawing/2014/main" id="{25FC8637-25BD-4C09-AF25-56B4243DAB3D}"/>
              </a:ext>
            </a:extLst>
          </p:cNvPr>
          <p:cNvSpPr/>
          <p:nvPr userDrawn="1"/>
        </p:nvSpPr>
        <p:spPr>
          <a:xfrm>
            <a:off x="11784013" y="6555758"/>
            <a:ext cx="242375" cy="215444"/>
          </a:xfrm>
          <a:prstGeom prst="rect">
            <a:avLst/>
          </a:prstGeom>
        </p:spPr>
        <p:txBody>
          <a:bodyPr wrap="none">
            <a:spAutoFit/>
          </a:bodyPr>
          <a:lstStyle/>
          <a:p>
            <a:pPr algn="r"/>
            <a:fld id="{0502E5A9-B53C-401E-A0E0-4A359BB0A9E5}" type="slidenum">
              <a:rPr lang="en-US" sz="800" smtClean="0">
                <a:solidFill>
                  <a:prstClr val="black">
                    <a:lumMod val="50000"/>
                    <a:lumOff val="50000"/>
                  </a:prstClr>
                </a:solidFill>
                <a:cs typeface="Arial" panose="020B0604020202020204" pitchFamily="34" charset="0"/>
              </a:rPr>
              <a:t>‹#›</a:t>
            </a:fld>
            <a:endParaRPr lang="en-US" sz="800">
              <a:solidFill>
                <a:prstClr val="black">
                  <a:lumMod val="50000"/>
                  <a:lumOff val="50000"/>
                </a:prstClr>
              </a:solidFill>
              <a:cs typeface="Arial" panose="020B0604020202020204" pitchFamily="34" charset="0"/>
            </a:endParaRPr>
          </a:p>
        </p:txBody>
      </p:sp>
      <p:sp>
        <p:nvSpPr>
          <p:cNvPr id="39" name="Rectangle 27">
            <a:hlinkClick r:id="rId4"/>
            <a:extLst>
              <a:ext uri="{FF2B5EF4-FFF2-40B4-BE49-F238E27FC236}">
                <a16:creationId xmlns:a16="http://schemas.microsoft.com/office/drawing/2014/main" id="{F376ABD1-4930-42EB-9A73-9A9C7C6BF2D3}"/>
              </a:ext>
            </a:extLst>
          </p:cNvPr>
          <p:cNvSpPr/>
          <p:nvPr userDrawn="1"/>
        </p:nvSpPr>
        <p:spPr>
          <a:xfrm>
            <a:off x="407988" y="6555971"/>
            <a:ext cx="2829007" cy="219456"/>
          </a:xfrm>
          <a:prstGeom prst="rect">
            <a:avLst/>
          </a:prstGeom>
        </p:spPr>
        <p:txBody>
          <a:bodyPr wrap="square" lIns="0" tIns="0" rIns="0" bIns="0" anchor="ctr" anchorCtr="0">
            <a:noAutofit/>
          </a:bodyPr>
          <a:lstStyle/>
          <a:p>
            <a:pPr lvl="0" algn="l" defTabSz="914400">
              <a:lnSpc>
                <a:spcPct val="85000"/>
              </a:lnSpc>
              <a:defRPr/>
            </a:pPr>
            <a:r>
              <a:rPr lang="en-US" sz="800" kern="0">
                <a:solidFill>
                  <a:srgbClr val="00458D"/>
                </a:solidFill>
                <a:latin typeface="+mj-lt"/>
                <a:cs typeface="Arial" panose="020B0604020202020204" pitchFamily="34" charset="0"/>
              </a:rPr>
              <a:t>Telford Langley Career | Liv Burns | 12/07/2023</a:t>
            </a:r>
          </a:p>
        </p:txBody>
      </p:sp>
    </p:spTree>
    <p:extLst>
      <p:ext uri="{BB962C8B-B14F-4D97-AF65-F5344CB8AC3E}">
        <p14:creationId xmlns:p14="http://schemas.microsoft.com/office/powerpoint/2010/main" val="345477671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0" advClick="0" advTm="20000"/>
    </mc:Choice>
    <mc:Fallback xmlns="">
      <p:transition advClick="0" advTm="20000"/>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Content 6">
    <p:spTree>
      <p:nvGrpSpPr>
        <p:cNvPr id="1" name=""/>
        <p:cNvGrpSpPr/>
        <p:nvPr/>
      </p:nvGrpSpPr>
      <p:grpSpPr>
        <a:xfrm>
          <a:off x="0" y="0"/>
          <a:ext cx="0" cy="0"/>
          <a:chOff x="0" y="0"/>
          <a:chExt cx="0" cy="0"/>
        </a:xfrm>
      </p:grpSpPr>
      <p:graphicFrame>
        <p:nvGraphicFramePr>
          <p:cNvPr id="22" name="Object 21" hidden="1"/>
          <p:cNvGraphicFramePr>
            <a:graphicFrameLocks noChangeAspect="1"/>
          </p:cNvGraphicFramePr>
          <p:nvPr>
            <p:custDataLst>
              <p:tags r:id="rId1"/>
            </p:custDataLst>
          </p:nvPr>
        </p:nvGraphicFramePr>
        <p:xfrm>
          <a:off x="1587" y="1588"/>
          <a:ext cx="1587" cy="1587"/>
        </p:xfrm>
        <a:graphic>
          <a:graphicData uri="http://schemas.openxmlformats.org/presentationml/2006/ole">
            <mc:AlternateContent xmlns:mc="http://schemas.openxmlformats.org/markup-compatibility/2006">
              <mc:Choice xmlns:v="urn:schemas-microsoft-com:vml" Requires="v">
                <p:oleObj name="think-cell Slide" r:id="rId3" imgW="270" imgH="270" progId="TCLayout.ActiveDocument.1">
                  <p:embed/>
                </p:oleObj>
              </mc:Choice>
              <mc:Fallback>
                <p:oleObj name="think-cell Slide" r:id="rId3" imgW="270" imgH="270" progId="TCLayout.ActiveDocument.1">
                  <p:embed/>
                  <p:pic>
                    <p:nvPicPr>
                      <p:cNvPr id="22" name="Object 21" hidden="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7" y="1588"/>
                        <a:ext cx="1587"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6805" name="Freeform 5"/>
          <p:cNvSpPr>
            <a:spLocks/>
          </p:cNvSpPr>
          <p:nvPr userDrawn="1"/>
        </p:nvSpPr>
        <p:spPr bwMode="auto">
          <a:xfrm>
            <a:off x="7189244" y="0"/>
            <a:ext cx="5002756" cy="1707300"/>
          </a:xfrm>
          <a:custGeom>
            <a:avLst/>
            <a:gdLst/>
            <a:ahLst/>
            <a:cxnLst>
              <a:cxn ang="0">
                <a:pos x="1540" y="721"/>
              </a:cxn>
              <a:cxn ang="0">
                <a:pos x="1505" y="720"/>
              </a:cxn>
              <a:cxn ang="0">
                <a:pos x="1478" y="719"/>
              </a:cxn>
              <a:cxn ang="0">
                <a:pos x="1460" y="718"/>
              </a:cxn>
              <a:cxn ang="0">
                <a:pos x="1448" y="717"/>
              </a:cxn>
              <a:cxn ang="0">
                <a:pos x="1377" y="711"/>
              </a:cxn>
              <a:cxn ang="0">
                <a:pos x="1312" y="704"/>
              </a:cxn>
              <a:cxn ang="0">
                <a:pos x="1218" y="690"/>
              </a:cxn>
              <a:cxn ang="0">
                <a:pos x="1117" y="670"/>
              </a:cxn>
              <a:cxn ang="0">
                <a:pos x="972" y="637"/>
              </a:cxn>
              <a:cxn ang="0">
                <a:pos x="818" y="594"/>
              </a:cxn>
              <a:cxn ang="0">
                <a:pos x="685" y="554"/>
              </a:cxn>
              <a:cxn ang="0">
                <a:pos x="487" y="491"/>
              </a:cxn>
              <a:cxn ang="0">
                <a:pos x="355" y="450"/>
              </a:cxn>
              <a:cxn ang="0">
                <a:pos x="164" y="397"/>
              </a:cxn>
              <a:cxn ang="0">
                <a:pos x="44" y="372"/>
              </a:cxn>
              <a:cxn ang="0">
                <a:pos x="7" y="366"/>
              </a:cxn>
              <a:cxn ang="0">
                <a:pos x="5" y="353"/>
              </a:cxn>
              <a:cxn ang="0">
                <a:pos x="4" y="343"/>
              </a:cxn>
              <a:cxn ang="0">
                <a:pos x="3" y="327"/>
              </a:cxn>
              <a:cxn ang="0">
                <a:pos x="3" y="320"/>
              </a:cxn>
              <a:cxn ang="0">
                <a:pos x="0" y="300"/>
              </a:cxn>
              <a:cxn ang="0">
                <a:pos x="3" y="278"/>
              </a:cxn>
              <a:cxn ang="0">
                <a:pos x="3" y="258"/>
              </a:cxn>
              <a:cxn ang="0">
                <a:pos x="6" y="211"/>
              </a:cxn>
              <a:cxn ang="0">
                <a:pos x="21" y="132"/>
              </a:cxn>
              <a:cxn ang="0">
                <a:pos x="65" y="13"/>
              </a:cxn>
              <a:cxn ang="0">
                <a:pos x="71" y="0"/>
              </a:cxn>
              <a:cxn ang="0">
                <a:pos x="76" y="1"/>
              </a:cxn>
              <a:cxn ang="0">
                <a:pos x="2113" y="1"/>
              </a:cxn>
              <a:cxn ang="0">
                <a:pos x="2108" y="625"/>
              </a:cxn>
              <a:cxn ang="0">
                <a:pos x="1995" y="665"/>
              </a:cxn>
              <a:cxn ang="0">
                <a:pos x="1844" y="700"/>
              </a:cxn>
              <a:cxn ang="0">
                <a:pos x="1745" y="713"/>
              </a:cxn>
              <a:cxn ang="0">
                <a:pos x="1681" y="718"/>
              </a:cxn>
              <a:cxn ang="0">
                <a:pos x="1613" y="720"/>
              </a:cxn>
            </a:cxnLst>
            <a:rect l="0" t="0" r="r" b="b"/>
            <a:pathLst>
              <a:path w="2113" h="721">
                <a:moveTo>
                  <a:pt x="1609" y="721"/>
                </a:moveTo>
                <a:cubicBezTo>
                  <a:pt x="1586" y="721"/>
                  <a:pt x="1563" y="721"/>
                  <a:pt x="1540" y="721"/>
                </a:cubicBezTo>
                <a:cubicBezTo>
                  <a:pt x="1538" y="720"/>
                  <a:pt x="1536" y="720"/>
                  <a:pt x="1533" y="720"/>
                </a:cubicBezTo>
                <a:cubicBezTo>
                  <a:pt x="1524" y="720"/>
                  <a:pt x="1515" y="720"/>
                  <a:pt x="1505" y="720"/>
                </a:cubicBezTo>
                <a:cubicBezTo>
                  <a:pt x="1505" y="720"/>
                  <a:pt x="1504" y="720"/>
                  <a:pt x="1504" y="720"/>
                </a:cubicBezTo>
                <a:cubicBezTo>
                  <a:pt x="1495" y="720"/>
                  <a:pt x="1487" y="720"/>
                  <a:pt x="1478" y="719"/>
                </a:cubicBezTo>
                <a:cubicBezTo>
                  <a:pt x="1478" y="718"/>
                  <a:pt x="1477" y="718"/>
                  <a:pt x="1476" y="719"/>
                </a:cubicBezTo>
                <a:cubicBezTo>
                  <a:pt x="1471" y="719"/>
                  <a:pt x="1465" y="718"/>
                  <a:pt x="1460" y="718"/>
                </a:cubicBezTo>
                <a:cubicBezTo>
                  <a:pt x="1459" y="717"/>
                  <a:pt x="1458" y="717"/>
                  <a:pt x="1458" y="718"/>
                </a:cubicBezTo>
                <a:cubicBezTo>
                  <a:pt x="1454" y="718"/>
                  <a:pt x="1451" y="718"/>
                  <a:pt x="1448" y="717"/>
                </a:cubicBezTo>
                <a:cubicBezTo>
                  <a:pt x="1437" y="717"/>
                  <a:pt x="1426" y="716"/>
                  <a:pt x="1415" y="715"/>
                </a:cubicBezTo>
                <a:cubicBezTo>
                  <a:pt x="1402" y="714"/>
                  <a:pt x="1390" y="713"/>
                  <a:pt x="1377" y="711"/>
                </a:cubicBezTo>
                <a:cubicBezTo>
                  <a:pt x="1370" y="711"/>
                  <a:pt x="1362" y="710"/>
                  <a:pt x="1355" y="709"/>
                </a:cubicBezTo>
                <a:cubicBezTo>
                  <a:pt x="1341" y="707"/>
                  <a:pt x="1326" y="706"/>
                  <a:pt x="1312" y="704"/>
                </a:cubicBezTo>
                <a:cubicBezTo>
                  <a:pt x="1294" y="701"/>
                  <a:pt x="1277" y="699"/>
                  <a:pt x="1259" y="696"/>
                </a:cubicBezTo>
                <a:cubicBezTo>
                  <a:pt x="1245" y="694"/>
                  <a:pt x="1232" y="692"/>
                  <a:pt x="1218" y="690"/>
                </a:cubicBezTo>
                <a:cubicBezTo>
                  <a:pt x="1205" y="687"/>
                  <a:pt x="1192" y="685"/>
                  <a:pt x="1178" y="682"/>
                </a:cubicBezTo>
                <a:cubicBezTo>
                  <a:pt x="1158" y="678"/>
                  <a:pt x="1137" y="675"/>
                  <a:pt x="1117" y="670"/>
                </a:cubicBezTo>
                <a:cubicBezTo>
                  <a:pt x="1098" y="666"/>
                  <a:pt x="1080" y="662"/>
                  <a:pt x="1061" y="658"/>
                </a:cubicBezTo>
                <a:cubicBezTo>
                  <a:pt x="1031" y="651"/>
                  <a:pt x="1002" y="644"/>
                  <a:pt x="972" y="637"/>
                </a:cubicBezTo>
                <a:cubicBezTo>
                  <a:pt x="947" y="630"/>
                  <a:pt x="923" y="624"/>
                  <a:pt x="898" y="617"/>
                </a:cubicBezTo>
                <a:cubicBezTo>
                  <a:pt x="871" y="609"/>
                  <a:pt x="845" y="602"/>
                  <a:pt x="818" y="594"/>
                </a:cubicBezTo>
                <a:cubicBezTo>
                  <a:pt x="797" y="588"/>
                  <a:pt x="775" y="582"/>
                  <a:pt x="754" y="575"/>
                </a:cubicBezTo>
                <a:cubicBezTo>
                  <a:pt x="731" y="568"/>
                  <a:pt x="708" y="561"/>
                  <a:pt x="685" y="554"/>
                </a:cubicBezTo>
                <a:cubicBezTo>
                  <a:pt x="656" y="545"/>
                  <a:pt x="627" y="536"/>
                  <a:pt x="598" y="526"/>
                </a:cubicBezTo>
                <a:cubicBezTo>
                  <a:pt x="561" y="515"/>
                  <a:pt x="524" y="503"/>
                  <a:pt x="487" y="491"/>
                </a:cubicBezTo>
                <a:cubicBezTo>
                  <a:pt x="460" y="482"/>
                  <a:pt x="434" y="474"/>
                  <a:pt x="407" y="466"/>
                </a:cubicBezTo>
                <a:cubicBezTo>
                  <a:pt x="390" y="460"/>
                  <a:pt x="372" y="455"/>
                  <a:pt x="355" y="450"/>
                </a:cubicBezTo>
                <a:cubicBezTo>
                  <a:pt x="321" y="439"/>
                  <a:pt x="287" y="429"/>
                  <a:pt x="254" y="420"/>
                </a:cubicBezTo>
                <a:cubicBezTo>
                  <a:pt x="224" y="412"/>
                  <a:pt x="194" y="404"/>
                  <a:pt x="164" y="397"/>
                </a:cubicBezTo>
                <a:cubicBezTo>
                  <a:pt x="143" y="392"/>
                  <a:pt x="122" y="387"/>
                  <a:pt x="100" y="382"/>
                </a:cubicBezTo>
                <a:cubicBezTo>
                  <a:pt x="81" y="378"/>
                  <a:pt x="63" y="375"/>
                  <a:pt x="44" y="372"/>
                </a:cubicBezTo>
                <a:cubicBezTo>
                  <a:pt x="35" y="371"/>
                  <a:pt x="27" y="370"/>
                  <a:pt x="19" y="368"/>
                </a:cubicBezTo>
                <a:cubicBezTo>
                  <a:pt x="15" y="367"/>
                  <a:pt x="11" y="368"/>
                  <a:pt x="7" y="366"/>
                </a:cubicBezTo>
                <a:cubicBezTo>
                  <a:pt x="7" y="365"/>
                  <a:pt x="7" y="365"/>
                  <a:pt x="6" y="364"/>
                </a:cubicBezTo>
                <a:cubicBezTo>
                  <a:pt x="6" y="360"/>
                  <a:pt x="6" y="357"/>
                  <a:pt x="5" y="353"/>
                </a:cubicBezTo>
                <a:cubicBezTo>
                  <a:pt x="6" y="352"/>
                  <a:pt x="6" y="351"/>
                  <a:pt x="5" y="350"/>
                </a:cubicBezTo>
                <a:cubicBezTo>
                  <a:pt x="4" y="348"/>
                  <a:pt x="4" y="345"/>
                  <a:pt x="4" y="343"/>
                </a:cubicBezTo>
                <a:cubicBezTo>
                  <a:pt x="5" y="341"/>
                  <a:pt x="5" y="339"/>
                  <a:pt x="4" y="337"/>
                </a:cubicBezTo>
                <a:cubicBezTo>
                  <a:pt x="4" y="334"/>
                  <a:pt x="3" y="330"/>
                  <a:pt x="3" y="327"/>
                </a:cubicBezTo>
                <a:cubicBezTo>
                  <a:pt x="4" y="325"/>
                  <a:pt x="4" y="324"/>
                  <a:pt x="3" y="322"/>
                </a:cubicBezTo>
                <a:cubicBezTo>
                  <a:pt x="3" y="321"/>
                  <a:pt x="3" y="321"/>
                  <a:pt x="3" y="320"/>
                </a:cubicBezTo>
                <a:cubicBezTo>
                  <a:pt x="3" y="315"/>
                  <a:pt x="3" y="309"/>
                  <a:pt x="3" y="304"/>
                </a:cubicBezTo>
                <a:cubicBezTo>
                  <a:pt x="3" y="302"/>
                  <a:pt x="2" y="301"/>
                  <a:pt x="0" y="300"/>
                </a:cubicBezTo>
                <a:cubicBezTo>
                  <a:pt x="0" y="295"/>
                  <a:pt x="0" y="289"/>
                  <a:pt x="0" y="283"/>
                </a:cubicBezTo>
                <a:cubicBezTo>
                  <a:pt x="2" y="282"/>
                  <a:pt x="3" y="280"/>
                  <a:pt x="3" y="278"/>
                </a:cubicBezTo>
                <a:cubicBezTo>
                  <a:pt x="3" y="273"/>
                  <a:pt x="3" y="267"/>
                  <a:pt x="3" y="262"/>
                </a:cubicBezTo>
                <a:cubicBezTo>
                  <a:pt x="3" y="261"/>
                  <a:pt x="3" y="259"/>
                  <a:pt x="3" y="258"/>
                </a:cubicBezTo>
                <a:cubicBezTo>
                  <a:pt x="3" y="254"/>
                  <a:pt x="3" y="250"/>
                  <a:pt x="3" y="246"/>
                </a:cubicBezTo>
                <a:cubicBezTo>
                  <a:pt x="4" y="235"/>
                  <a:pt x="5" y="223"/>
                  <a:pt x="6" y="211"/>
                </a:cubicBezTo>
                <a:cubicBezTo>
                  <a:pt x="8" y="198"/>
                  <a:pt x="9" y="185"/>
                  <a:pt x="12" y="172"/>
                </a:cubicBezTo>
                <a:cubicBezTo>
                  <a:pt x="15" y="159"/>
                  <a:pt x="17" y="145"/>
                  <a:pt x="21" y="132"/>
                </a:cubicBezTo>
                <a:cubicBezTo>
                  <a:pt x="26" y="112"/>
                  <a:pt x="32" y="93"/>
                  <a:pt x="39" y="74"/>
                </a:cubicBezTo>
                <a:cubicBezTo>
                  <a:pt x="47" y="53"/>
                  <a:pt x="55" y="33"/>
                  <a:pt x="65" y="13"/>
                </a:cubicBezTo>
                <a:cubicBezTo>
                  <a:pt x="67" y="9"/>
                  <a:pt x="69" y="6"/>
                  <a:pt x="70" y="3"/>
                </a:cubicBezTo>
                <a:cubicBezTo>
                  <a:pt x="71" y="2"/>
                  <a:pt x="71" y="1"/>
                  <a:pt x="71" y="0"/>
                </a:cubicBezTo>
                <a:cubicBezTo>
                  <a:pt x="72" y="0"/>
                  <a:pt x="72" y="0"/>
                  <a:pt x="73" y="0"/>
                </a:cubicBezTo>
                <a:cubicBezTo>
                  <a:pt x="74" y="1"/>
                  <a:pt x="75" y="1"/>
                  <a:pt x="76" y="1"/>
                </a:cubicBezTo>
                <a:cubicBezTo>
                  <a:pt x="78" y="1"/>
                  <a:pt x="80" y="1"/>
                  <a:pt x="82" y="1"/>
                </a:cubicBezTo>
                <a:cubicBezTo>
                  <a:pt x="759" y="1"/>
                  <a:pt x="1436" y="1"/>
                  <a:pt x="2113" y="1"/>
                </a:cubicBezTo>
                <a:cubicBezTo>
                  <a:pt x="2113" y="209"/>
                  <a:pt x="2113" y="416"/>
                  <a:pt x="2113" y="623"/>
                </a:cubicBezTo>
                <a:cubicBezTo>
                  <a:pt x="2111" y="623"/>
                  <a:pt x="2109" y="624"/>
                  <a:pt x="2108" y="625"/>
                </a:cubicBezTo>
                <a:cubicBezTo>
                  <a:pt x="2092" y="632"/>
                  <a:pt x="2077" y="638"/>
                  <a:pt x="2061" y="644"/>
                </a:cubicBezTo>
                <a:cubicBezTo>
                  <a:pt x="2039" y="652"/>
                  <a:pt x="2017" y="659"/>
                  <a:pt x="1995" y="665"/>
                </a:cubicBezTo>
                <a:cubicBezTo>
                  <a:pt x="1968" y="673"/>
                  <a:pt x="1941" y="680"/>
                  <a:pt x="1913" y="686"/>
                </a:cubicBezTo>
                <a:cubicBezTo>
                  <a:pt x="1890" y="691"/>
                  <a:pt x="1867" y="696"/>
                  <a:pt x="1844" y="700"/>
                </a:cubicBezTo>
                <a:cubicBezTo>
                  <a:pt x="1825" y="703"/>
                  <a:pt x="1805" y="706"/>
                  <a:pt x="1786" y="708"/>
                </a:cubicBezTo>
                <a:cubicBezTo>
                  <a:pt x="1772" y="710"/>
                  <a:pt x="1759" y="712"/>
                  <a:pt x="1745" y="713"/>
                </a:cubicBezTo>
                <a:cubicBezTo>
                  <a:pt x="1731" y="715"/>
                  <a:pt x="1717" y="716"/>
                  <a:pt x="1702" y="717"/>
                </a:cubicBezTo>
                <a:cubicBezTo>
                  <a:pt x="1695" y="718"/>
                  <a:pt x="1688" y="718"/>
                  <a:pt x="1681" y="718"/>
                </a:cubicBezTo>
                <a:cubicBezTo>
                  <a:pt x="1669" y="719"/>
                  <a:pt x="1656" y="720"/>
                  <a:pt x="1643" y="720"/>
                </a:cubicBezTo>
                <a:cubicBezTo>
                  <a:pt x="1633" y="720"/>
                  <a:pt x="1623" y="720"/>
                  <a:pt x="1613" y="720"/>
                </a:cubicBezTo>
                <a:cubicBezTo>
                  <a:pt x="1611" y="720"/>
                  <a:pt x="1610" y="721"/>
                  <a:pt x="1609" y="721"/>
                </a:cubicBezTo>
                <a:close/>
              </a:path>
            </a:pathLst>
          </a:custGeom>
          <a:solidFill>
            <a:schemeClr val="accent5"/>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 name="Title 1"/>
          <p:cNvSpPr>
            <a:spLocks noGrp="1"/>
          </p:cNvSpPr>
          <p:nvPr>
            <p:ph type="title"/>
          </p:nvPr>
        </p:nvSpPr>
        <p:spPr>
          <a:xfrm>
            <a:off x="227349" y="0"/>
            <a:ext cx="6899165" cy="1104900"/>
          </a:xfrm>
          <a:prstGeom prst="rect">
            <a:avLst/>
          </a:prstGeom>
        </p:spPr>
        <p:txBody>
          <a:bodyPr/>
          <a:lstStyle/>
          <a:p>
            <a:r>
              <a:rPr lang="fr-FR"/>
              <a:t>Modifiez le style du titre</a:t>
            </a:r>
            <a:endParaRPr lang="en-GB"/>
          </a:p>
        </p:txBody>
      </p:sp>
      <p:sp>
        <p:nvSpPr>
          <p:cNvPr id="23" name="Text Placeholder 7">
            <a:extLst>
              <a:ext uri="{FF2B5EF4-FFF2-40B4-BE49-F238E27FC236}">
                <a16:creationId xmlns:a16="http://schemas.microsoft.com/office/drawing/2014/main" id="{32047331-01BE-47AE-BC0C-B787B1E9553B}"/>
              </a:ext>
            </a:extLst>
          </p:cNvPr>
          <p:cNvSpPr>
            <a:spLocks noGrp="1"/>
          </p:cNvSpPr>
          <p:nvPr>
            <p:ph type="body" sz="quarter" idx="37" hasCustomPrompt="1"/>
          </p:nvPr>
        </p:nvSpPr>
        <p:spPr>
          <a:xfrm>
            <a:off x="8360229" y="295729"/>
            <a:ext cx="3065808" cy="876300"/>
          </a:xfrm>
          <a:prstGeom prst="rect">
            <a:avLst/>
          </a:prstGeom>
        </p:spPr>
        <p:txBody>
          <a:bodyPr anchor="t">
            <a:noAutofit/>
          </a:bodyPr>
          <a:lstStyle>
            <a:lvl1pPr algn="ctr">
              <a:lnSpc>
                <a:spcPct val="100000"/>
              </a:lnSpc>
              <a:defRPr sz="1600" b="1"/>
            </a:lvl1pPr>
            <a:lvl2pPr>
              <a:lnSpc>
                <a:spcPct val="100000"/>
              </a:lnSpc>
              <a:defRPr sz="1600"/>
            </a:lvl2pPr>
            <a:lvl3pPr>
              <a:lnSpc>
                <a:spcPct val="100000"/>
              </a:lnSpc>
              <a:defRPr sz="1600"/>
            </a:lvl3pPr>
            <a:lvl4pPr>
              <a:lnSpc>
                <a:spcPct val="100000"/>
              </a:lnSpc>
              <a:defRPr sz="1600"/>
            </a:lvl4pPr>
            <a:lvl5pPr>
              <a:lnSpc>
                <a:spcPct val="100000"/>
              </a:lnSpc>
              <a:defRPr sz="1600"/>
            </a:lvl5pPr>
          </a:lstStyle>
          <a:p>
            <a:pPr lvl="0"/>
            <a:r>
              <a:rPr lang="en-US"/>
              <a:t>Click to insert text</a:t>
            </a:r>
          </a:p>
        </p:txBody>
      </p:sp>
      <p:sp>
        <p:nvSpPr>
          <p:cNvPr id="24" name="Freeform 13"/>
          <p:cNvSpPr>
            <a:spLocks/>
          </p:cNvSpPr>
          <p:nvPr userDrawn="1"/>
        </p:nvSpPr>
        <p:spPr bwMode="auto">
          <a:xfrm>
            <a:off x="11644642" y="334376"/>
            <a:ext cx="275896" cy="226185"/>
          </a:xfrm>
          <a:custGeom>
            <a:avLst/>
            <a:gdLst/>
            <a:ahLst/>
            <a:cxnLst>
              <a:cxn ang="0">
                <a:pos x="125" y="107"/>
              </a:cxn>
              <a:cxn ang="0">
                <a:pos x="188" y="43"/>
              </a:cxn>
              <a:cxn ang="0">
                <a:pos x="141" y="0"/>
              </a:cxn>
              <a:cxn ang="0">
                <a:pos x="49" y="99"/>
              </a:cxn>
              <a:cxn ang="0">
                <a:pos x="0" y="144"/>
              </a:cxn>
              <a:cxn ang="0">
                <a:pos x="37" y="154"/>
              </a:cxn>
              <a:cxn ang="0">
                <a:pos x="125" y="125"/>
              </a:cxn>
              <a:cxn ang="0">
                <a:pos x="81" y="86"/>
              </a:cxn>
              <a:cxn ang="0">
                <a:pos x="125" y="107"/>
              </a:cxn>
            </a:cxnLst>
            <a:rect l="0" t="0" r="r" b="b"/>
            <a:pathLst>
              <a:path w="188" h="154">
                <a:moveTo>
                  <a:pt x="125" y="107"/>
                </a:moveTo>
                <a:cubicBezTo>
                  <a:pt x="160" y="107"/>
                  <a:pt x="188" y="78"/>
                  <a:pt x="188" y="43"/>
                </a:cubicBezTo>
                <a:cubicBezTo>
                  <a:pt x="186" y="28"/>
                  <a:pt x="181" y="0"/>
                  <a:pt x="141" y="0"/>
                </a:cubicBezTo>
                <a:cubicBezTo>
                  <a:pt x="99" y="0"/>
                  <a:pt x="84" y="60"/>
                  <a:pt x="49" y="99"/>
                </a:cubicBezTo>
                <a:cubicBezTo>
                  <a:pt x="47" y="121"/>
                  <a:pt x="26" y="140"/>
                  <a:pt x="0" y="144"/>
                </a:cubicBezTo>
                <a:cubicBezTo>
                  <a:pt x="6" y="150"/>
                  <a:pt x="20" y="154"/>
                  <a:pt x="37" y="154"/>
                </a:cubicBezTo>
                <a:cubicBezTo>
                  <a:pt x="68" y="154"/>
                  <a:pt x="106" y="145"/>
                  <a:pt x="125" y="125"/>
                </a:cubicBezTo>
                <a:cubicBezTo>
                  <a:pt x="99" y="126"/>
                  <a:pt x="82" y="109"/>
                  <a:pt x="81" y="86"/>
                </a:cubicBezTo>
                <a:cubicBezTo>
                  <a:pt x="93" y="101"/>
                  <a:pt x="108" y="107"/>
                  <a:pt x="125" y="107"/>
                </a:cubicBezTo>
              </a:path>
            </a:pathLst>
          </a:custGeom>
          <a:solidFill>
            <a:srgbClr val="12ABD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25" name="Freeform 14"/>
          <p:cNvSpPr>
            <a:spLocks/>
          </p:cNvSpPr>
          <p:nvPr userDrawn="1"/>
        </p:nvSpPr>
        <p:spPr bwMode="auto">
          <a:xfrm>
            <a:off x="11501102" y="171573"/>
            <a:ext cx="419436" cy="356676"/>
          </a:xfrm>
          <a:custGeom>
            <a:avLst/>
            <a:gdLst/>
            <a:ahLst/>
            <a:cxnLst>
              <a:cxn ang="0">
                <a:pos x="286" y="152"/>
              </a:cxn>
              <a:cxn ang="0">
                <a:pos x="237" y="51"/>
              </a:cxn>
              <a:cxn ang="0">
                <a:pos x="160" y="3"/>
              </a:cxn>
              <a:cxn ang="0">
                <a:pos x="153" y="0"/>
              </a:cxn>
              <a:cxn ang="0">
                <a:pos x="153" y="0"/>
              </a:cxn>
              <a:cxn ang="0">
                <a:pos x="0" y="158"/>
              </a:cxn>
              <a:cxn ang="0">
                <a:pos x="53" y="236"/>
              </a:cxn>
              <a:cxn ang="0">
                <a:pos x="107" y="237"/>
              </a:cxn>
              <a:cxn ang="0">
                <a:pos x="147" y="210"/>
              </a:cxn>
              <a:cxn ang="0">
                <a:pos x="239" y="111"/>
              </a:cxn>
              <a:cxn ang="0">
                <a:pos x="286" y="154"/>
              </a:cxn>
              <a:cxn ang="0">
                <a:pos x="286" y="152"/>
              </a:cxn>
            </a:cxnLst>
            <a:rect l="0" t="0" r="r" b="b"/>
            <a:pathLst>
              <a:path w="286" h="243">
                <a:moveTo>
                  <a:pt x="286" y="152"/>
                </a:moveTo>
                <a:cubicBezTo>
                  <a:pt x="286" y="112"/>
                  <a:pt x="266" y="78"/>
                  <a:pt x="237" y="51"/>
                </a:cubicBezTo>
                <a:cubicBezTo>
                  <a:pt x="215" y="30"/>
                  <a:pt x="188" y="15"/>
                  <a:pt x="160" y="3"/>
                </a:cubicBezTo>
                <a:cubicBezTo>
                  <a:pt x="158" y="2"/>
                  <a:pt x="156" y="1"/>
                  <a:pt x="153" y="0"/>
                </a:cubicBezTo>
                <a:cubicBezTo>
                  <a:pt x="153" y="0"/>
                  <a:pt x="153" y="0"/>
                  <a:pt x="153" y="0"/>
                </a:cubicBezTo>
                <a:cubicBezTo>
                  <a:pt x="119" y="41"/>
                  <a:pt x="0" y="72"/>
                  <a:pt x="0" y="158"/>
                </a:cubicBezTo>
                <a:cubicBezTo>
                  <a:pt x="0" y="192"/>
                  <a:pt x="21" y="224"/>
                  <a:pt x="53" y="236"/>
                </a:cubicBezTo>
                <a:cubicBezTo>
                  <a:pt x="71" y="243"/>
                  <a:pt x="89" y="243"/>
                  <a:pt x="107" y="237"/>
                </a:cubicBezTo>
                <a:cubicBezTo>
                  <a:pt x="123" y="232"/>
                  <a:pt x="136" y="222"/>
                  <a:pt x="147" y="210"/>
                </a:cubicBezTo>
                <a:cubicBezTo>
                  <a:pt x="182" y="171"/>
                  <a:pt x="197" y="111"/>
                  <a:pt x="239" y="111"/>
                </a:cubicBezTo>
                <a:cubicBezTo>
                  <a:pt x="279" y="111"/>
                  <a:pt x="284" y="139"/>
                  <a:pt x="286" y="154"/>
                </a:cubicBezTo>
                <a:cubicBezTo>
                  <a:pt x="286" y="154"/>
                  <a:pt x="286" y="153"/>
                  <a:pt x="286" y="152"/>
                </a:cubicBezTo>
              </a:path>
            </a:pathLst>
          </a:custGeom>
          <a:solidFill>
            <a:srgbClr val="0070AD"/>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096618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Dark grey">
    <p:bg>
      <p:bgPr>
        <a:solidFill>
          <a:schemeClr val="accent4"/>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60590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Title Placeholder 1"/>
          <p:cNvSpPr>
            <a:spLocks noGrp="1"/>
          </p:cNvSpPr>
          <p:nvPr>
            <p:ph type="title"/>
          </p:nvPr>
        </p:nvSpPr>
        <p:spPr>
          <a:xfrm>
            <a:off x="404813" y="388188"/>
            <a:ext cx="10947772" cy="716711"/>
          </a:xfrm>
          <a:prstGeom prst="rect">
            <a:avLst/>
          </a:prstGeom>
        </p:spPr>
        <p:txBody>
          <a:bodyPr vert="horz" lIns="0" tIns="0" rIns="0" bIns="0" rtlCol="0" anchor="b">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lang="fr-FR"/>
              <a:t>CLICK TO INSERT TITLE</a:t>
            </a:r>
            <a:endParaRPr lang="en-US"/>
          </a:p>
        </p:txBody>
      </p:sp>
      <p:sp>
        <p:nvSpPr>
          <p:cNvPr id="4" name="Text Placeholder 1"/>
          <p:cNvSpPr>
            <a:spLocks noGrp="1"/>
          </p:cNvSpPr>
          <p:nvPr>
            <p:ph type="body" idx="1"/>
          </p:nvPr>
        </p:nvSpPr>
        <p:spPr>
          <a:xfrm>
            <a:off x="404813" y="1327150"/>
            <a:ext cx="11376880" cy="5135563"/>
          </a:xfrm>
          <a:prstGeom prst="rect">
            <a:avLst/>
          </a:prstGeom>
        </p:spPr>
        <p:txBody>
          <a:bodyPr vert="horz" lIns="0" tIns="0" rIns="0" bIns="0" rtlCol="0">
            <a:no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grpSp>
        <p:nvGrpSpPr>
          <p:cNvPr id="94" name="Groupe 1">
            <a:extLst>
              <a:ext uri="{FF2B5EF4-FFF2-40B4-BE49-F238E27FC236}">
                <a16:creationId xmlns:a16="http://schemas.microsoft.com/office/drawing/2014/main" id="{11A3E882-4152-49CC-A658-0BA2BD4CCF4E}"/>
              </a:ext>
              <a:ext uri="{C183D7F6-B498-43B3-948B-1728B52AA6E4}">
                <adec:decorative xmlns:adec="http://schemas.microsoft.com/office/drawing/2017/decorative" val="1"/>
              </a:ext>
            </a:extLst>
          </p:cNvPr>
          <p:cNvGrpSpPr>
            <a:grpSpLocks noChangeAspect="1"/>
          </p:cNvGrpSpPr>
          <p:nvPr userDrawn="1"/>
        </p:nvGrpSpPr>
        <p:grpSpPr>
          <a:xfrm>
            <a:off x="11562163" y="205059"/>
            <a:ext cx="419436" cy="388988"/>
            <a:chOff x="11501102" y="171573"/>
            <a:chExt cx="419436" cy="388988"/>
          </a:xfrm>
        </p:grpSpPr>
        <p:sp>
          <p:nvSpPr>
            <p:cNvPr id="95" name="Freeform 13">
              <a:extLst>
                <a:ext uri="{FF2B5EF4-FFF2-40B4-BE49-F238E27FC236}">
                  <a16:creationId xmlns:a16="http://schemas.microsoft.com/office/drawing/2014/main" id="{7962C740-AA7F-4225-AF45-30CEC5D85747}"/>
                </a:ext>
              </a:extLst>
            </p:cNvPr>
            <p:cNvSpPr>
              <a:spLocks/>
            </p:cNvSpPr>
            <p:nvPr/>
          </p:nvSpPr>
          <p:spPr bwMode="auto">
            <a:xfrm>
              <a:off x="11644642" y="334376"/>
              <a:ext cx="275896" cy="226185"/>
            </a:xfrm>
            <a:custGeom>
              <a:avLst/>
              <a:gdLst/>
              <a:ahLst/>
              <a:cxnLst>
                <a:cxn ang="0">
                  <a:pos x="125" y="107"/>
                </a:cxn>
                <a:cxn ang="0">
                  <a:pos x="188" y="43"/>
                </a:cxn>
                <a:cxn ang="0">
                  <a:pos x="141" y="0"/>
                </a:cxn>
                <a:cxn ang="0">
                  <a:pos x="49" y="99"/>
                </a:cxn>
                <a:cxn ang="0">
                  <a:pos x="0" y="144"/>
                </a:cxn>
                <a:cxn ang="0">
                  <a:pos x="37" y="154"/>
                </a:cxn>
                <a:cxn ang="0">
                  <a:pos x="125" y="125"/>
                </a:cxn>
                <a:cxn ang="0">
                  <a:pos x="81" y="86"/>
                </a:cxn>
                <a:cxn ang="0">
                  <a:pos x="125" y="107"/>
                </a:cxn>
              </a:cxnLst>
              <a:rect l="0" t="0" r="r" b="b"/>
              <a:pathLst>
                <a:path w="188" h="154">
                  <a:moveTo>
                    <a:pt x="125" y="107"/>
                  </a:moveTo>
                  <a:cubicBezTo>
                    <a:pt x="160" y="107"/>
                    <a:pt x="188" y="78"/>
                    <a:pt x="188" y="43"/>
                  </a:cubicBezTo>
                  <a:cubicBezTo>
                    <a:pt x="186" y="28"/>
                    <a:pt x="181" y="0"/>
                    <a:pt x="141" y="0"/>
                  </a:cubicBezTo>
                  <a:cubicBezTo>
                    <a:pt x="99" y="0"/>
                    <a:pt x="84" y="60"/>
                    <a:pt x="49" y="99"/>
                  </a:cubicBezTo>
                  <a:cubicBezTo>
                    <a:pt x="47" y="121"/>
                    <a:pt x="26" y="140"/>
                    <a:pt x="0" y="144"/>
                  </a:cubicBezTo>
                  <a:cubicBezTo>
                    <a:pt x="6" y="150"/>
                    <a:pt x="20" y="154"/>
                    <a:pt x="37" y="154"/>
                  </a:cubicBezTo>
                  <a:cubicBezTo>
                    <a:pt x="68" y="154"/>
                    <a:pt x="106" y="145"/>
                    <a:pt x="125" y="125"/>
                  </a:cubicBezTo>
                  <a:cubicBezTo>
                    <a:pt x="99" y="126"/>
                    <a:pt x="82" y="109"/>
                    <a:pt x="81" y="86"/>
                  </a:cubicBezTo>
                  <a:cubicBezTo>
                    <a:pt x="93" y="101"/>
                    <a:pt x="108" y="107"/>
                    <a:pt x="125" y="107"/>
                  </a:cubicBezTo>
                </a:path>
              </a:pathLst>
            </a:custGeom>
            <a:solidFill>
              <a:srgbClr val="12ABD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96" name="Freeform 14">
              <a:extLst>
                <a:ext uri="{FF2B5EF4-FFF2-40B4-BE49-F238E27FC236}">
                  <a16:creationId xmlns:a16="http://schemas.microsoft.com/office/drawing/2014/main" id="{8B6BE8F3-0248-42CC-8053-5B10FA1A6457}"/>
                </a:ext>
              </a:extLst>
            </p:cNvPr>
            <p:cNvSpPr>
              <a:spLocks/>
            </p:cNvSpPr>
            <p:nvPr/>
          </p:nvSpPr>
          <p:spPr bwMode="auto">
            <a:xfrm>
              <a:off x="11501102" y="171573"/>
              <a:ext cx="419436" cy="356676"/>
            </a:xfrm>
            <a:custGeom>
              <a:avLst/>
              <a:gdLst/>
              <a:ahLst/>
              <a:cxnLst>
                <a:cxn ang="0">
                  <a:pos x="286" y="152"/>
                </a:cxn>
                <a:cxn ang="0">
                  <a:pos x="237" y="51"/>
                </a:cxn>
                <a:cxn ang="0">
                  <a:pos x="160" y="3"/>
                </a:cxn>
                <a:cxn ang="0">
                  <a:pos x="153" y="0"/>
                </a:cxn>
                <a:cxn ang="0">
                  <a:pos x="153" y="0"/>
                </a:cxn>
                <a:cxn ang="0">
                  <a:pos x="0" y="158"/>
                </a:cxn>
                <a:cxn ang="0">
                  <a:pos x="53" y="236"/>
                </a:cxn>
                <a:cxn ang="0">
                  <a:pos x="107" y="237"/>
                </a:cxn>
                <a:cxn ang="0">
                  <a:pos x="147" y="210"/>
                </a:cxn>
                <a:cxn ang="0">
                  <a:pos x="239" y="111"/>
                </a:cxn>
                <a:cxn ang="0">
                  <a:pos x="286" y="154"/>
                </a:cxn>
                <a:cxn ang="0">
                  <a:pos x="286" y="152"/>
                </a:cxn>
              </a:cxnLst>
              <a:rect l="0" t="0" r="r" b="b"/>
              <a:pathLst>
                <a:path w="286" h="243">
                  <a:moveTo>
                    <a:pt x="286" y="152"/>
                  </a:moveTo>
                  <a:cubicBezTo>
                    <a:pt x="286" y="112"/>
                    <a:pt x="266" y="78"/>
                    <a:pt x="237" y="51"/>
                  </a:cubicBezTo>
                  <a:cubicBezTo>
                    <a:pt x="215" y="30"/>
                    <a:pt x="188" y="15"/>
                    <a:pt x="160" y="3"/>
                  </a:cubicBezTo>
                  <a:cubicBezTo>
                    <a:pt x="158" y="2"/>
                    <a:pt x="156" y="1"/>
                    <a:pt x="153" y="0"/>
                  </a:cubicBezTo>
                  <a:cubicBezTo>
                    <a:pt x="153" y="0"/>
                    <a:pt x="153" y="0"/>
                    <a:pt x="153" y="0"/>
                  </a:cubicBezTo>
                  <a:cubicBezTo>
                    <a:pt x="119" y="41"/>
                    <a:pt x="0" y="72"/>
                    <a:pt x="0" y="158"/>
                  </a:cubicBezTo>
                  <a:cubicBezTo>
                    <a:pt x="0" y="192"/>
                    <a:pt x="21" y="224"/>
                    <a:pt x="53" y="236"/>
                  </a:cubicBezTo>
                  <a:cubicBezTo>
                    <a:pt x="71" y="243"/>
                    <a:pt x="89" y="243"/>
                    <a:pt x="107" y="237"/>
                  </a:cubicBezTo>
                  <a:cubicBezTo>
                    <a:pt x="123" y="232"/>
                    <a:pt x="136" y="222"/>
                    <a:pt x="147" y="210"/>
                  </a:cubicBezTo>
                  <a:cubicBezTo>
                    <a:pt x="182" y="171"/>
                    <a:pt x="197" y="111"/>
                    <a:pt x="239" y="111"/>
                  </a:cubicBezTo>
                  <a:cubicBezTo>
                    <a:pt x="279" y="111"/>
                    <a:pt x="284" y="139"/>
                    <a:pt x="286" y="154"/>
                  </a:cubicBezTo>
                  <a:cubicBezTo>
                    <a:pt x="286" y="154"/>
                    <a:pt x="286" y="153"/>
                    <a:pt x="286" y="152"/>
                  </a:cubicBezTo>
                </a:path>
              </a:pathLst>
            </a:custGeom>
            <a:solidFill>
              <a:srgbClr val="0070AD"/>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98" name="Rectangle 27">
            <a:extLst>
              <a:ext uri="{FF2B5EF4-FFF2-40B4-BE49-F238E27FC236}">
                <a16:creationId xmlns:a16="http://schemas.microsoft.com/office/drawing/2014/main" id="{B1133F59-1301-4D8F-A396-71B6A669F37A}"/>
              </a:ext>
            </a:extLst>
          </p:cNvPr>
          <p:cNvSpPr/>
          <p:nvPr userDrawn="1"/>
        </p:nvSpPr>
        <p:spPr>
          <a:xfrm>
            <a:off x="404813" y="6517871"/>
            <a:ext cx="3410847" cy="219456"/>
          </a:xfrm>
          <a:prstGeom prst="rect">
            <a:avLst/>
          </a:prstGeom>
        </p:spPr>
        <p:txBody>
          <a:bodyPr wrap="square" lIns="0" tIns="0" rIns="0" bIns="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kern="0">
                <a:solidFill>
                  <a:srgbClr val="A6A6A6"/>
                </a:solidFill>
                <a:latin typeface="Ubuntu" panose="020B0504030602030204" pitchFamily="34" charset="0"/>
                <a:cs typeface="Arial" panose="020B0604020202020204" pitchFamily="34" charset="0"/>
              </a:rPr>
              <a:t>Telford Langley Career | Liv Burns | 12/07/2023</a:t>
            </a:r>
          </a:p>
        </p:txBody>
      </p:sp>
      <p:sp>
        <p:nvSpPr>
          <p:cNvPr id="100" name="Rectangle 27">
            <a:extLst>
              <a:ext uri="{FF2B5EF4-FFF2-40B4-BE49-F238E27FC236}">
                <a16:creationId xmlns:a16="http://schemas.microsoft.com/office/drawing/2014/main" id="{777F4691-2D56-47C4-B2B1-73BE348DB06D}"/>
              </a:ext>
            </a:extLst>
          </p:cNvPr>
          <p:cNvSpPr/>
          <p:nvPr userDrawn="1"/>
        </p:nvSpPr>
        <p:spPr>
          <a:xfrm>
            <a:off x="7227070" y="6517871"/>
            <a:ext cx="4532162" cy="219456"/>
          </a:xfrm>
          <a:prstGeom prst="rect">
            <a:avLst/>
          </a:prstGeom>
        </p:spPr>
        <p:txBody>
          <a:bodyPr wrap="square" lIns="0" tIns="0" rIns="0" bIns="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sz="700">
                <a:solidFill>
                  <a:srgbClr val="A6A6A6"/>
                </a:solidFill>
                <a:latin typeface="Ubuntu" panose="020B0504030602030204" pitchFamily="34" charset="0"/>
                <a:cs typeface="Arial" panose="020B0604020202020204" pitchFamily="34" charset="0"/>
              </a:rPr>
              <a:t>Company Confidential © Capgemini 2023. All rights reserved  |</a:t>
            </a:r>
          </a:p>
        </p:txBody>
      </p:sp>
      <p:sp>
        <p:nvSpPr>
          <p:cNvPr id="99" name="Rectangle 43">
            <a:extLst>
              <a:ext uri="{FF2B5EF4-FFF2-40B4-BE49-F238E27FC236}">
                <a16:creationId xmlns:a16="http://schemas.microsoft.com/office/drawing/2014/main" id="{1302EB1D-4F45-4228-A725-9CA0AEFCE017}"/>
              </a:ext>
            </a:extLst>
          </p:cNvPr>
          <p:cNvSpPr/>
          <p:nvPr userDrawn="1"/>
        </p:nvSpPr>
        <p:spPr>
          <a:xfrm>
            <a:off x="11744128" y="6517658"/>
            <a:ext cx="229263" cy="215444"/>
          </a:xfrm>
          <a:prstGeom prst="rect">
            <a:avLst/>
          </a:prstGeom>
        </p:spPr>
        <p:txBody>
          <a:bodyPr wrap="square" lIns="0" rIns="0">
            <a:spAutoFit/>
          </a:bodyPr>
          <a:lstStyle/>
          <a:p>
            <a:pPr algn="r"/>
            <a:fld id="{0502E5A9-B53C-401E-A0E0-4A359BB0A9E5}" type="slidenum">
              <a:rPr lang="en-US" sz="800" smtClean="0">
                <a:solidFill>
                  <a:srgbClr val="A6A6A6"/>
                </a:solidFill>
                <a:latin typeface="Ubuntu" panose="020B0504030602030204" pitchFamily="34" charset="0"/>
                <a:cs typeface="Arial" panose="020B0604020202020204" pitchFamily="34" charset="0"/>
              </a:rPr>
              <a:pPr algn="r"/>
              <a:t>‹#›</a:t>
            </a:fld>
            <a:endParaRPr lang="en-US" sz="800">
              <a:solidFill>
                <a:srgbClr val="A6A6A6"/>
              </a:solidFill>
              <a:latin typeface="Ubuntu" panose="020B0504030602030204" pitchFamily="34" charset="0"/>
              <a:cs typeface="Arial" panose="020B0604020202020204" pitchFamily="34" charset="0"/>
            </a:endParaRPr>
          </a:p>
        </p:txBody>
      </p:sp>
    </p:spTree>
    <p:extLst>
      <p:ext uri="{BB962C8B-B14F-4D97-AF65-F5344CB8AC3E}">
        <p14:creationId xmlns:p14="http://schemas.microsoft.com/office/powerpoint/2010/main" val="42145985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Lst>
  <p:hf hdr="0"/>
  <p:txStyles>
    <p:titleStyle>
      <a:lvl1pPr marL="0" marR="0" indent="0" algn="l" defTabSz="914400" rtl="0" eaLnBrk="1" fontAlgn="auto" latinLnBrk="0" hangingPunct="1">
        <a:lnSpc>
          <a:spcPct val="90000"/>
        </a:lnSpc>
        <a:spcBef>
          <a:spcPct val="0"/>
        </a:spcBef>
        <a:spcAft>
          <a:spcPts val="0"/>
        </a:spcAft>
        <a:buClrTx/>
        <a:buSzTx/>
        <a:buFontTx/>
        <a:buNone/>
        <a:tabLst/>
        <a:defRPr kumimoji="0" lang="en-US" sz="2600" b="0" i="0" u="none" strike="noStrike" kern="1200" cap="all" spc="0" normalizeH="0" baseline="0" noProof="0" dirty="0">
          <a:ln>
            <a:noFill/>
          </a:ln>
          <a:solidFill>
            <a:schemeClr val="accent4"/>
          </a:solidFill>
          <a:effectLst/>
          <a:uLnTx/>
          <a:uFillTx/>
          <a:latin typeface="+mj-lt"/>
          <a:ea typeface="+mj-ea"/>
          <a:cs typeface="+mj-cs"/>
        </a:defRPr>
      </a:lvl1pPr>
    </p:titleStyle>
    <p:bodyStyle>
      <a:lvl1pPr marL="0" indent="0" algn="l" defTabSz="914400" rtl="0" eaLnBrk="1" latinLnBrk="0" hangingPunct="1">
        <a:lnSpc>
          <a:spcPct val="100000"/>
        </a:lnSpc>
        <a:spcBef>
          <a:spcPts val="0"/>
        </a:spcBef>
        <a:spcAft>
          <a:spcPts val="600"/>
        </a:spcAft>
        <a:buFont typeface="Arial" panose="020B0604020202020204" pitchFamily="34" charset="0"/>
        <a:buNone/>
        <a:defRPr sz="2000" kern="1200" baseline="0">
          <a:solidFill>
            <a:schemeClr val="tx1"/>
          </a:solidFill>
          <a:latin typeface="+mn-lt"/>
          <a:ea typeface="+mn-ea"/>
          <a:cs typeface="+mn-cs"/>
        </a:defRPr>
      </a:lvl1pPr>
      <a:lvl2pPr marL="177800" indent="-177800" algn="l" defTabSz="914400" rtl="0" eaLnBrk="1" latinLnBrk="0" hangingPunct="1">
        <a:lnSpc>
          <a:spcPct val="100000"/>
        </a:lnSpc>
        <a:spcBef>
          <a:spcPts val="0"/>
        </a:spcBef>
        <a:spcAft>
          <a:spcPts val="600"/>
        </a:spcAft>
        <a:buClr>
          <a:schemeClr val="accent1"/>
        </a:buClr>
        <a:buFont typeface="Wingdings" panose="05000000000000000000" pitchFamily="2" charset="2"/>
        <a:buChar char="§"/>
        <a:defRPr sz="1800" kern="1200" baseline="0">
          <a:solidFill>
            <a:schemeClr val="tx1"/>
          </a:solidFill>
          <a:latin typeface="+mn-lt"/>
          <a:ea typeface="+mn-ea"/>
          <a:cs typeface="+mn-cs"/>
        </a:defRPr>
      </a:lvl2pPr>
      <a:lvl3pPr marL="361950" indent="-184150" algn="l" defTabSz="914400" rtl="0" eaLnBrk="1" latinLnBrk="0" hangingPunct="1">
        <a:lnSpc>
          <a:spcPct val="100000"/>
        </a:lnSpc>
        <a:spcBef>
          <a:spcPts val="0"/>
        </a:spcBef>
        <a:spcAft>
          <a:spcPts val="600"/>
        </a:spcAft>
        <a:buClr>
          <a:schemeClr val="accent2"/>
        </a:buClr>
        <a:buFont typeface="Arial" panose="020B0604020202020204" pitchFamily="34" charset="0"/>
        <a:buChar char="•"/>
        <a:defRPr sz="1600" kern="1200" baseline="0">
          <a:solidFill>
            <a:schemeClr val="tx1"/>
          </a:solidFill>
          <a:latin typeface="+mn-lt"/>
          <a:ea typeface="+mn-ea"/>
          <a:cs typeface="+mn-cs"/>
        </a:defRPr>
      </a:lvl3pPr>
      <a:lvl4pPr marL="539750" indent="-177800" algn="l" defTabSz="914400" rtl="0" eaLnBrk="1" latinLnBrk="0" hangingPunct="1">
        <a:lnSpc>
          <a:spcPct val="100000"/>
        </a:lnSpc>
        <a:spcBef>
          <a:spcPts val="0"/>
        </a:spcBef>
        <a:spcAft>
          <a:spcPts val="600"/>
        </a:spcAft>
        <a:buClr>
          <a:schemeClr val="tx1"/>
        </a:buClr>
        <a:buFont typeface="Ubuntu" panose="020B0504030602030204" pitchFamily="34" charset="0"/>
        <a:buChar char="–"/>
        <a:defRPr sz="1400" kern="1200" baseline="0">
          <a:solidFill>
            <a:schemeClr val="tx1"/>
          </a:solidFill>
          <a:latin typeface="+mn-lt"/>
          <a:ea typeface="+mn-ea"/>
          <a:cs typeface="+mn-cs"/>
        </a:defRPr>
      </a:lvl4pPr>
      <a:lvl5pPr marL="717550" indent="-177800" algn="l" defTabSz="914400" rtl="0" eaLnBrk="1" latinLnBrk="0" hangingPunct="1">
        <a:lnSpc>
          <a:spcPct val="100000"/>
        </a:lnSpc>
        <a:spcBef>
          <a:spcPts val="0"/>
        </a:spcBef>
        <a:spcAft>
          <a:spcPts val="600"/>
        </a:spcAft>
        <a:buClr>
          <a:schemeClr val="accent3"/>
        </a:buClr>
        <a:buFont typeface="Arial" panose="020B0604020202020204" pitchFamily="34" charset="0"/>
        <a:buChar char="•"/>
        <a:defRPr sz="1400"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t-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709">
          <p15:clr>
            <a:srgbClr val="F26B43"/>
          </p15:clr>
        </p15:guide>
        <p15:guide id="10" pos="7423">
          <p15:clr>
            <a:srgbClr val="F26B43"/>
          </p15:clr>
        </p15:guide>
        <p15:guide id="11" orient="horz" pos="4071">
          <p15:clr>
            <a:srgbClr val="F26B43"/>
          </p15:clr>
        </p15:guide>
        <p15:guide id="12" pos="255">
          <p15:clr>
            <a:srgbClr val="F26B43"/>
          </p15:clr>
        </p15:guide>
        <p15:guide id="13" orient="horz" pos="836">
          <p15:clr>
            <a:srgbClr val="F26B43"/>
          </p15:clr>
        </p15:guide>
        <p15:guide id="14" orient="horz" pos="245">
          <p15:clr>
            <a:srgbClr val="F26B43"/>
          </p15:clr>
        </p15:guide>
        <p15:guide id="15" pos="3840">
          <p15:clr>
            <a:srgbClr val="F26B43"/>
          </p15:clr>
        </p15:guide>
        <p15:guide id="16" pos="3899">
          <p15:clr>
            <a:srgbClr val="F26B43"/>
          </p15:clr>
        </p15:guide>
        <p15:guide id="17" pos="3783">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5.png"/><Relationship Id="rId18" Type="http://schemas.openxmlformats.org/officeDocument/2006/relationships/image" Target="../media/image30.png"/><Relationship Id="rId26" Type="http://schemas.openxmlformats.org/officeDocument/2006/relationships/image" Target="../media/image35.png"/><Relationship Id="rId3" Type="http://schemas.openxmlformats.org/officeDocument/2006/relationships/image" Target="../media/image15.png"/><Relationship Id="rId21" Type="http://schemas.openxmlformats.org/officeDocument/2006/relationships/hyperlink" Target="http://commons.wikimedia.org/wiki/file:bmw.svg" TargetMode="External"/><Relationship Id="rId7" Type="http://schemas.openxmlformats.org/officeDocument/2006/relationships/image" Target="../media/image19.png"/><Relationship Id="rId12" Type="http://schemas.openxmlformats.org/officeDocument/2006/relationships/image" Target="../media/image24.png"/><Relationship Id="rId17" Type="http://schemas.openxmlformats.org/officeDocument/2006/relationships/image" Target="../media/image29.png"/><Relationship Id="rId25" Type="http://schemas.openxmlformats.org/officeDocument/2006/relationships/hyperlink" Target="https://www.bigclassaction.com/lawsuit/l-oreal-hair-product-lawsuit-defective-products.php" TargetMode="External"/><Relationship Id="rId2" Type="http://schemas.openxmlformats.org/officeDocument/2006/relationships/notesSlide" Target="../notesSlides/notesSlide1.xml"/><Relationship Id="rId16" Type="http://schemas.openxmlformats.org/officeDocument/2006/relationships/image" Target="../media/image28.png"/><Relationship Id="rId20" Type="http://schemas.openxmlformats.org/officeDocument/2006/relationships/image" Target="../media/image32.png"/><Relationship Id="rId29" Type="http://schemas.openxmlformats.org/officeDocument/2006/relationships/hyperlink" Target="https://freepngimg.com/png/3957-jaguar-car-logo-png-brand-image" TargetMode="External"/><Relationship Id="rId1" Type="http://schemas.openxmlformats.org/officeDocument/2006/relationships/slideLayout" Target="../slideLayouts/slideLayout17.xml"/><Relationship Id="rId6" Type="http://schemas.openxmlformats.org/officeDocument/2006/relationships/image" Target="../media/image18.png"/><Relationship Id="rId11" Type="http://schemas.openxmlformats.org/officeDocument/2006/relationships/image" Target="../media/image23.png"/><Relationship Id="rId24" Type="http://schemas.openxmlformats.org/officeDocument/2006/relationships/image" Target="../media/image34.png"/><Relationship Id="rId5" Type="http://schemas.openxmlformats.org/officeDocument/2006/relationships/image" Target="../media/image17.png"/><Relationship Id="rId15" Type="http://schemas.openxmlformats.org/officeDocument/2006/relationships/image" Target="../media/image27.png"/><Relationship Id="rId23" Type="http://schemas.openxmlformats.org/officeDocument/2006/relationships/hyperlink" Target="https://www.assistenza-clienti.it/abbigliamento/" TargetMode="External"/><Relationship Id="rId28" Type="http://schemas.openxmlformats.org/officeDocument/2006/relationships/image" Target="../media/image36.png"/><Relationship Id="rId10" Type="http://schemas.openxmlformats.org/officeDocument/2006/relationships/image" Target="../media/image22.png"/><Relationship Id="rId19" Type="http://schemas.openxmlformats.org/officeDocument/2006/relationships/image" Target="../media/image31.png"/><Relationship Id="rId4" Type="http://schemas.openxmlformats.org/officeDocument/2006/relationships/image" Target="../media/image16.png"/><Relationship Id="rId9" Type="http://schemas.openxmlformats.org/officeDocument/2006/relationships/image" Target="../media/image21.png"/><Relationship Id="rId14" Type="http://schemas.openxmlformats.org/officeDocument/2006/relationships/image" Target="../media/image26.png"/><Relationship Id="rId22" Type="http://schemas.openxmlformats.org/officeDocument/2006/relationships/image" Target="../media/image33.png"/><Relationship Id="rId27" Type="http://schemas.openxmlformats.org/officeDocument/2006/relationships/hyperlink" Target="https://fr.wikipedia.org/wiki/Fila" TargetMode="External"/></Relationships>
</file>

<file path=ppt/slides/_rels/slide6.xml.rels><?xml version="1.0" encoding="UTF-8" standalone="yes"?>
<Relationships xmlns="http://schemas.openxmlformats.org/package/2006/relationships"><Relationship Id="rId8" Type="http://schemas.openxmlformats.org/officeDocument/2006/relationships/image" Target="../media/image42.png"/><Relationship Id="rId13" Type="http://schemas.openxmlformats.org/officeDocument/2006/relationships/image" Target="../media/image47.svg"/><Relationship Id="rId3" Type="http://schemas.openxmlformats.org/officeDocument/2006/relationships/image" Target="../media/image37.png"/><Relationship Id="rId7" Type="http://schemas.openxmlformats.org/officeDocument/2006/relationships/image" Target="../media/image41.png"/><Relationship Id="rId12" Type="http://schemas.openxmlformats.org/officeDocument/2006/relationships/image" Target="../media/image46.png"/><Relationship Id="rId17" Type="http://schemas.openxmlformats.org/officeDocument/2006/relationships/image" Target="../media/image51.svg"/><Relationship Id="rId2" Type="http://schemas.openxmlformats.org/officeDocument/2006/relationships/notesSlide" Target="../notesSlides/notesSlide2.xml"/><Relationship Id="rId16" Type="http://schemas.openxmlformats.org/officeDocument/2006/relationships/image" Target="../media/image50.png"/><Relationship Id="rId1" Type="http://schemas.openxmlformats.org/officeDocument/2006/relationships/slideLayout" Target="../slideLayouts/slideLayout13.xml"/><Relationship Id="rId6" Type="http://schemas.openxmlformats.org/officeDocument/2006/relationships/image" Target="../media/image40.svg"/><Relationship Id="rId11" Type="http://schemas.openxmlformats.org/officeDocument/2006/relationships/image" Target="../media/image45.png"/><Relationship Id="rId5" Type="http://schemas.openxmlformats.org/officeDocument/2006/relationships/image" Target="../media/image39.png"/><Relationship Id="rId15" Type="http://schemas.openxmlformats.org/officeDocument/2006/relationships/image" Target="../media/image49.svg"/><Relationship Id="rId10" Type="http://schemas.openxmlformats.org/officeDocument/2006/relationships/image" Target="../media/image44.png"/><Relationship Id="rId4" Type="http://schemas.openxmlformats.org/officeDocument/2006/relationships/image" Target="../media/image38.svg"/><Relationship Id="rId9" Type="http://schemas.openxmlformats.org/officeDocument/2006/relationships/image" Target="../media/image43.png"/><Relationship Id="rId14" Type="http://schemas.openxmlformats.org/officeDocument/2006/relationships/image" Target="../media/image48.png"/></Relationships>
</file>

<file path=ppt/slides/_rels/slide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5.xml"/></Relationships>
</file>

<file path=ppt/slides/_rels/slide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EFFDAD81-0B9E-4976-96A1-3248CF9CD1D6}"/>
              </a:ext>
              <a:ext uri="{C183D7F6-B498-43B3-948B-1728B52AA6E4}">
                <adec:decorative xmlns:adec="http://schemas.microsoft.com/office/drawing/2017/decorative" val="1"/>
              </a:ext>
            </a:extLst>
          </p:cNvPr>
          <p:cNvPicPr preferRelativeResize="0">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p:pic>
      <p:sp>
        <p:nvSpPr>
          <p:cNvPr id="4" name="Rectangle 3">
            <a:extLst>
              <a:ext uri="{FF2B5EF4-FFF2-40B4-BE49-F238E27FC236}">
                <a16:creationId xmlns:a16="http://schemas.microsoft.com/office/drawing/2014/main" id="{5B141BED-2E35-DF4F-9CAB-CC334017BAB3}"/>
              </a:ext>
              <a:ext uri="{C183D7F6-B498-43B3-948B-1728B52AA6E4}">
                <adec:decorative xmlns:adec="http://schemas.microsoft.com/office/drawing/2017/decorative" val="1"/>
              </a:ext>
            </a:extLst>
          </p:cNvPr>
          <p:cNvSpPr/>
          <p:nvPr/>
        </p:nvSpPr>
        <p:spPr>
          <a:xfrm>
            <a:off x="5303838" y="0"/>
            <a:ext cx="6888162" cy="6858000"/>
          </a:xfrm>
          <a:prstGeom prst="rect">
            <a:avLst/>
          </a:prstGeom>
          <a:solidFill>
            <a:srgbClr val="000000">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err="1">
              <a:ln>
                <a:noFill/>
              </a:ln>
              <a:solidFill>
                <a:srgbClr val="FFFFFF"/>
              </a:solidFill>
              <a:effectLst/>
              <a:uLnTx/>
              <a:uFillTx/>
              <a:latin typeface="Ubuntu"/>
              <a:ea typeface="+mn-ea"/>
              <a:cs typeface="+mn-cs"/>
            </a:endParaRPr>
          </a:p>
        </p:txBody>
      </p:sp>
      <p:sp>
        <p:nvSpPr>
          <p:cNvPr id="5" name="Graphic 6">
            <a:extLst>
              <a:ext uri="{FF2B5EF4-FFF2-40B4-BE49-F238E27FC236}">
                <a16:creationId xmlns:a16="http://schemas.microsoft.com/office/drawing/2014/main" id="{360458FB-76B6-4743-A12A-A42645182007}"/>
              </a:ext>
              <a:ext uri="{C183D7F6-B498-43B3-948B-1728B52AA6E4}">
                <adec:decorative xmlns:adec="http://schemas.microsoft.com/office/drawing/2017/decorative" val="1"/>
              </a:ext>
            </a:extLst>
          </p:cNvPr>
          <p:cNvSpPr>
            <a:spLocks/>
          </p:cNvSpPr>
          <p:nvPr/>
        </p:nvSpPr>
        <p:spPr>
          <a:xfrm rot="14203607">
            <a:off x="3178468" y="886508"/>
            <a:ext cx="12519514" cy="6871588"/>
          </a:xfrm>
          <a:custGeom>
            <a:avLst/>
            <a:gdLst>
              <a:gd name="connsiteX0" fmla="*/ 359093 w 8112442"/>
              <a:gd name="connsiteY0" fmla="*/ 4061460 h 4061459"/>
              <a:gd name="connsiteX1" fmla="*/ 0 w 8112442"/>
              <a:gd name="connsiteY1" fmla="*/ 4050983 h 4061459"/>
              <a:gd name="connsiteX2" fmla="*/ 1905 w 8112442"/>
              <a:gd name="connsiteY2" fmla="*/ 4012883 h 4061459"/>
              <a:gd name="connsiteX3" fmla="*/ 3440430 w 8112442"/>
              <a:gd name="connsiteY3" fmla="*/ 1951673 h 4061459"/>
              <a:gd name="connsiteX4" fmla="*/ 3753803 w 8112442"/>
              <a:gd name="connsiteY4" fmla="*/ 1336358 h 4061459"/>
              <a:gd name="connsiteX5" fmla="*/ 4995863 w 8112442"/>
              <a:gd name="connsiteY5" fmla="*/ 397193 h 4061459"/>
              <a:gd name="connsiteX6" fmla="*/ 5687378 w 8112442"/>
              <a:gd name="connsiteY6" fmla="*/ 307658 h 4061459"/>
              <a:gd name="connsiteX7" fmla="*/ 5698808 w 8112442"/>
              <a:gd name="connsiteY7" fmla="*/ 308610 h 4061459"/>
              <a:gd name="connsiteX8" fmla="*/ 5703570 w 8112442"/>
              <a:gd name="connsiteY8" fmla="*/ 319088 h 4061459"/>
              <a:gd name="connsiteX9" fmla="*/ 6342698 w 8112442"/>
              <a:gd name="connsiteY9" fmla="*/ 802958 h 4061459"/>
              <a:gd name="connsiteX10" fmla="*/ 7061835 w 8112442"/>
              <a:gd name="connsiteY10" fmla="*/ 707708 h 4061459"/>
              <a:gd name="connsiteX11" fmla="*/ 8086725 w 8112442"/>
              <a:gd name="connsiteY11" fmla="*/ 0 h 4061459"/>
              <a:gd name="connsiteX12" fmla="*/ 8112443 w 8112442"/>
              <a:gd name="connsiteY12" fmla="*/ 27623 h 4061459"/>
              <a:gd name="connsiteX13" fmla="*/ 7074218 w 8112442"/>
              <a:gd name="connsiteY13" fmla="*/ 742950 h 4061459"/>
              <a:gd name="connsiteX14" fmla="*/ 6334125 w 8112442"/>
              <a:gd name="connsiteY14" fmla="*/ 840105 h 4061459"/>
              <a:gd name="connsiteX15" fmla="*/ 5673090 w 8112442"/>
              <a:gd name="connsiteY15" fmla="*/ 344805 h 4061459"/>
              <a:gd name="connsiteX16" fmla="*/ 5005388 w 8112442"/>
              <a:gd name="connsiteY16" fmla="*/ 433388 h 4061459"/>
              <a:gd name="connsiteX17" fmla="*/ 3786188 w 8112442"/>
              <a:gd name="connsiteY17" fmla="*/ 1356360 h 4061459"/>
              <a:gd name="connsiteX18" fmla="*/ 3475673 w 8112442"/>
              <a:gd name="connsiteY18" fmla="*/ 1966913 h 4061459"/>
              <a:gd name="connsiteX19" fmla="*/ 2500313 w 8112442"/>
              <a:gd name="connsiteY19" fmla="*/ 3420428 h 4061459"/>
              <a:gd name="connsiteX20" fmla="*/ 359093 w 8112442"/>
              <a:gd name="connsiteY20" fmla="*/ 4061460 h 40614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8112442" h="4061459">
                <a:moveTo>
                  <a:pt x="359093" y="4061460"/>
                </a:moveTo>
                <a:cubicBezTo>
                  <a:pt x="242888" y="4061460"/>
                  <a:pt x="122873" y="4057650"/>
                  <a:pt x="0" y="4050983"/>
                </a:cubicBezTo>
                <a:lnTo>
                  <a:pt x="1905" y="4012883"/>
                </a:lnTo>
                <a:cubicBezTo>
                  <a:pt x="2445068" y="4147185"/>
                  <a:pt x="2996565" y="2929890"/>
                  <a:pt x="3440430" y="1951673"/>
                </a:cubicBezTo>
                <a:cubicBezTo>
                  <a:pt x="3543300" y="1724978"/>
                  <a:pt x="3640455" y="1510665"/>
                  <a:pt x="3753803" y="1336358"/>
                </a:cubicBezTo>
                <a:cubicBezTo>
                  <a:pt x="4133850" y="750570"/>
                  <a:pt x="4638675" y="501968"/>
                  <a:pt x="4995863" y="397193"/>
                </a:cubicBezTo>
                <a:cubicBezTo>
                  <a:pt x="5382578" y="282893"/>
                  <a:pt x="5684520" y="307658"/>
                  <a:pt x="5687378" y="307658"/>
                </a:cubicBezTo>
                <a:lnTo>
                  <a:pt x="5698808" y="308610"/>
                </a:lnTo>
                <a:lnTo>
                  <a:pt x="5703570" y="319088"/>
                </a:lnTo>
                <a:cubicBezTo>
                  <a:pt x="5771198" y="465773"/>
                  <a:pt x="5980748" y="732473"/>
                  <a:pt x="6342698" y="802958"/>
                </a:cubicBezTo>
                <a:cubicBezTo>
                  <a:pt x="6558915" y="845820"/>
                  <a:pt x="6800850" y="813435"/>
                  <a:pt x="7061835" y="707708"/>
                </a:cubicBezTo>
                <a:cubicBezTo>
                  <a:pt x="7376160" y="579120"/>
                  <a:pt x="7721918" y="340995"/>
                  <a:pt x="8086725" y="0"/>
                </a:cubicBezTo>
                <a:lnTo>
                  <a:pt x="8112443" y="27623"/>
                </a:lnTo>
                <a:cubicBezTo>
                  <a:pt x="7744778" y="372428"/>
                  <a:pt x="7395210" y="612458"/>
                  <a:pt x="7074218" y="742950"/>
                </a:cubicBezTo>
                <a:cubicBezTo>
                  <a:pt x="6806565" y="851535"/>
                  <a:pt x="6557963" y="883920"/>
                  <a:pt x="6334125" y="840105"/>
                </a:cubicBezTo>
                <a:cubicBezTo>
                  <a:pt x="5966460" y="767715"/>
                  <a:pt x="5748338" y="499110"/>
                  <a:pt x="5673090" y="344805"/>
                </a:cubicBezTo>
                <a:cubicBezTo>
                  <a:pt x="5616893" y="341948"/>
                  <a:pt x="5344478" y="333375"/>
                  <a:pt x="5005388" y="433388"/>
                </a:cubicBezTo>
                <a:cubicBezTo>
                  <a:pt x="4654868" y="537210"/>
                  <a:pt x="4159568" y="781050"/>
                  <a:pt x="3786188" y="1356360"/>
                </a:cubicBezTo>
                <a:cubicBezTo>
                  <a:pt x="3674745" y="1528763"/>
                  <a:pt x="3578543" y="1741170"/>
                  <a:pt x="3475673" y="1966913"/>
                </a:cubicBezTo>
                <a:cubicBezTo>
                  <a:pt x="3255645" y="2452688"/>
                  <a:pt x="3006090" y="3002280"/>
                  <a:pt x="2500313" y="3420428"/>
                </a:cubicBezTo>
                <a:cubicBezTo>
                  <a:pt x="1979295" y="3850958"/>
                  <a:pt x="1276350" y="4061460"/>
                  <a:pt x="359093" y="4061460"/>
                </a:cubicBezTo>
                <a:close/>
              </a:path>
            </a:pathLst>
          </a:custGeom>
          <a:gradFill>
            <a:gsLst>
              <a:gs pos="92000">
                <a:schemeClr val="accent2">
                  <a:alpha val="0"/>
                </a:schemeClr>
              </a:gs>
              <a:gs pos="32000">
                <a:srgbClr val="12ABDB">
                  <a:alpha val="17000"/>
                </a:srgbClr>
              </a:gs>
              <a:gs pos="17000">
                <a:schemeClr val="accent2">
                  <a:alpha val="0"/>
                </a:schemeClr>
              </a:gs>
              <a:gs pos="49000">
                <a:srgbClr val="12ABDB"/>
              </a:gs>
              <a:gs pos="70000">
                <a:schemeClr val="accent2"/>
              </a:gs>
            </a:gsLst>
            <a:lin ang="540000" scaled="0"/>
          </a:gra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Ubuntu"/>
              <a:ea typeface="+mn-ea"/>
              <a:cs typeface="+mn-cs"/>
            </a:endParaRPr>
          </a:p>
        </p:txBody>
      </p:sp>
      <p:sp>
        <p:nvSpPr>
          <p:cNvPr id="3" name="Title 2">
            <a:extLst>
              <a:ext uri="{FF2B5EF4-FFF2-40B4-BE49-F238E27FC236}">
                <a16:creationId xmlns:a16="http://schemas.microsoft.com/office/drawing/2014/main" id="{C848BA6D-2927-44B8-ACA6-7A2F73E5B792}"/>
              </a:ext>
            </a:extLst>
          </p:cNvPr>
          <p:cNvSpPr>
            <a:spLocks noGrp="1"/>
          </p:cNvSpPr>
          <p:nvPr>
            <p:ph type="ctrTitle"/>
          </p:nvPr>
        </p:nvSpPr>
        <p:spPr>
          <a:xfrm>
            <a:off x="263352" y="3401124"/>
            <a:ext cx="11386134" cy="1107996"/>
          </a:xfrm>
        </p:spPr>
        <p:txBody>
          <a:bodyPr/>
          <a:lstStyle/>
          <a:p>
            <a:r>
              <a:rPr lang="en-GB"/>
              <a:t>Hello!</a:t>
            </a:r>
          </a:p>
        </p:txBody>
      </p:sp>
    </p:spTree>
    <p:extLst>
      <p:ext uri="{BB962C8B-B14F-4D97-AF65-F5344CB8AC3E}">
        <p14:creationId xmlns:p14="http://schemas.microsoft.com/office/powerpoint/2010/main" val="21017220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17EAE2F-81DB-42A5-BBA9-039BC64477AC}"/>
              </a:ext>
            </a:extLst>
          </p:cNvPr>
          <p:cNvSpPr>
            <a:spLocks noGrp="1"/>
          </p:cNvSpPr>
          <p:nvPr>
            <p:ph type="title"/>
          </p:nvPr>
        </p:nvSpPr>
        <p:spPr/>
        <p:txBody>
          <a:bodyPr/>
          <a:lstStyle/>
          <a:p>
            <a:r>
              <a:rPr lang="en-GB" dirty="0"/>
              <a:t>SANDRA’s Story</a:t>
            </a:r>
          </a:p>
        </p:txBody>
      </p:sp>
      <p:sp>
        <p:nvSpPr>
          <p:cNvPr id="6" name="TextBox 5">
            <a:extLst>
              <a:ext uri="{FF2B5EF4-FFF2-40B4-BE49-F238E27FC236}">
                <a16:creationId xmlns:a16="http://schemas.microsoft.com/office/drawing/2014/main" id="{0A793AE7-A059-4874-A76B-C97DC85F3483}"/>
              </a:ext>
            </a:extLst>
          </p:cNvPr>
          <p:cNvSpPr txBox="1"/>
          <p:nvPr/>
        </p:nvSpPr>
        <p:spPr>
          <a:xfrm>
            <a:off x="4888516" y="333460"/>
            <a:ext cx="7303484" cy="6247864"/>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0070AD"/>
              </a:solidFill>
              <a:effectLst/>
              <a:uLnTx/>
              <a:uFillTx/>
              <a:latin typeface="Ubuntu"/>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70AD"/>
                </a:solidFill>
                <a:effectLst/>
                <a:uLnTx/>
                <a:uFillTx/>
                <a:latin typeface="Ubuntu"/>
                <a:ea typeface="+mn-ea"/>
                <a:cs typeface="+mn-cs"/>
              </a:rPr>
              <a:t>As a child I wanted to be: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srgbClr val="0070AD"/>
                </a:solidFill>
                <a:latin typeface="Ubuntu"/>
              </a:rPr>
              <a:t>Actress</a:t>
            </a:r>
            <a:endParaRPr lang="en-GB" sz="2000" i="0" u="none" strike="noStrike" kern="1200" cap="none" spc="0" normalizeH="0" baseline="0" noProof="0" dirty="0">
              <a:ln>
                <a:noFill/>
              </a:ln>
              <a:solidFill>
                <a:srgbClr val="0070AD"/>
              </a:solidFill>
              <a:effectLst/>
              <a:uLnTx/>
              <a:uFillTx/>
              <a:latin typeface="Ubuntu"/>
            </a:endParaRPr>
          </a:p>
          <a:p>
            <a:pPr>
              <a:defRPr/>
            </a:pPr>
            <a:endParaRPr lang="en-GB" b="1" dirty="0">
              <a:solidFill>
                <a:srgbClr val="0070AD"/>
              </a:solidFill>
              <a:latin typeface="Ubuntu"/>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70AD"/>
                </a:solidFill>
                <a:effectLst/>
                <a:uLnTx/>
                <a:uFillTx/>
                <a:latin typeface="Ubuntu"/>
                <a:ea typeface="+mn-ea"/>
                <a:cs typeface="+mn-cs"/>
              </a:rPr>
              <a:t>My current role is</a:t>
            </a:r>
            <a:r>
              <a:rPr lang="en-GB" sz="2000" b="1" dirty="0">
                <a:solidFill>
                  <a:srgbClr val="0070AD"/>
                </a:solidFill>
                <a:latin typeface="Ubuntu"/>
              </a:rPr>
              <a:t>:</a:t>
            </a:r>
            <a:endParaRPr lang="en-GB" sz="2000" b="1" i="0" u="none" strike="noStrike" kern="1200" cap="none" spc="0" normalizeH="0" baseline="0" noProof="0" dirty="0">
              <a:ln>
                <a:noFill/>
              </a:ln>
              <a:solidFill>
                <a:srgbClr val="0070AD"/>
              </a:solidFill>
              <a:effectLst/>
              <a:uLnTx/>
              <a:uFillTx/>
              <a:latin typeface="Ubuntu"/>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rgbClr val="0070AD"/>
                </a:solidFill>
                <a:latin typeface="Ubuntu"/>
              </a:rPr>
              <a:t>SAP Functional Consultant</a:t>
            </a:r>
            <a:endParaRPr kumimoji="0" lang="en-GB" sz="1800" i="0" u="none" strike="noStrike" kern="1200" cap="none" spc="0" normalizeH="0" baseline="0" noProof="0" dirty="0">
              <a:ln>
                <a:noFill/>
              </a:ln>
              <a:solidFill>
                <a:srgbClr val="0070AD"/>
              </a:solidFill>
              <a:effectLst/>
              <a:uLnTx/>
              <a:uFillTx/>
              <a:latin typeface="Ubuntu"/>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0070AD"/>
              </a:solidFill>
              <a:effectLst/>
              <a:uLnTx/>
              <a:uFillTx/>
              <a:latin typeface="Ubuntu"/>
              <a:ea typeface="+mn-ea"/>
              <a:cs typeface="+mn-cs"/>
            </a:endParaRPr>
          </a:p>
          <a:p>
            <a:r>
              <a:rPr lang="en-GB" sz="2000" b="1" dirty="0">
                <a:solidFill>
                  <a:srgbClr val="0070AD"/>
                </a:solidFill>
                <a:latin typeface="Ubuntu"/>
              </a:rPr>
              <a:t>How did I get here</a:t>
            </a:r>
            <a:endParaRPr lang="en-GB" sz="2000" b="1" i="0" u="none" strike="noStrike" kern="1200" cap="none" spc="0" normalizeH="0" baseline="0" noProof="0" dirty="0">
              <a:ln>
                <a:noFill/>
              </a:ln>
              <a:solidFill>
                <a:srgbClr val="0070AD"/>
              </a:solidFill>
              <a:effectLst/>
              <a:uLnTx/>
              <a:uFillTx/>
              <a:latin typeface="Ubuntu"/>
            </a:endParaRPr>
          </a:p>
          <a:p>
            <a:pPr marL="342900" indent="-342900">
              <a:buFont typeface="Arial" panose="020B0604020202020204" pitchFamily="34" charset="0"/>
              <a:buChar char="•"/>
              <a:defRPr/>
            </a:pPr>
            <a:r>
              <a:rPr lang="en-GB" dirty="0">
                <a:solidFill>
                  <a:srgbClr val="0070AD"/>
                </a:solidFill>
                <a:latin typeface="Ubuntu"/>
              </a:rPr>
              <a:t>College</a:t>
            </a:r>
          </a:p>
          <a:p>
            <a:pPr marL="342900" indent="-342900">
              <a:buFont typeface="Arial" panose="020B0604020202020204" pitchFamily="34" charset="0"/>
              <a:buChar char="•"/>
              <a:defRPr/>
            </a:pPr>
            <a:r>
              <a:rPr lang="en-GB" dirty="0">
                <a:solidFill>
                  <a:srgbClr val="0070AD"/>
                </a:solidFill>
                <a:latin typeface="Ubuntu"/>
              </a:rPr>
              <a:t>University</a:t>
            </a:r>
          </a:p>
          <a:p>
            <a:pPr marL="342900" indent="-342900">
              <a:buFont typeface="Arial" panose="020B0604020202020204" pitchFamily="34" charset="0"/>
              <a:buChar char="•"/>
              <a:defRPr/>
            </a:pPr>
            <a:r>
              <a:rPr lang="en-GB" dirty="0">
                <a:solidFill>
                  <a:srgbClr val="0070AD"/>
                </a:solidFill>
                <a:latin typeface="Ubuntu"/>
              </a:rPr>
              <a:t>IT/Cybersecurity recruiter</a:t>
            </a:r>
          </a:p>
          <a:p>
            <a:pPr marL="342900" indent="-342900">
              <a:buFont typeface="Arial" panose="020B0604020202020204" pitchFamily="34" charset="0"/>
              <a:buChar char="•"/>
              <a:defRPr/>
            </a:pPr>
            <a:r>
              <a:rPr lang="en-GB" dirty="0">
                <a:solidFill>
                  <a:srgbClr val="0070AD"/>
                </a:solidFill>
                <a:latin typeface="Ubuntu"/>
              </a:rPr>
              <a:t>Joined Capgemini as a graduate</a:t>
            </a:r>
          </a:p>
          <a:p>
            <a:pPr>
              <a:defRPr/>
            </a:pPr>
            <a:endParaRPr lang="en-GB" sz="2400" b="1" dirty="0">
              <a:solidFill>
                <a:srgbClr val="12ABDB"/>
              </a:solidFill>
            </a:endParaRPr>
          </a:p>
          <a:p>
            <a:pPr>
              <a:defRPr/>
            </a:pPr>
            <a:r>
              <a:rPr lang="en-GB" sz="2000" b="1" dirty="0">
                <a:solidFill>
                  <a:srgbClr val="0070AD"/>
                </a:solidFill>
                <a:latin typeface="Ubuntu"/>
              </a:rPr>
              <a:t>How does my job inspire me?</a:t>
            </a:r>
          </a:p>
          <a:p>
            <a:pPr marL="342900" indent="-342900">
              <a:buFont typeface="Arial" panose="020B0604020202020204" pitchFamily="34" charset="0"/>
              <a:buChar char="•"/>
              <a:defRPr/>
            </a:pPr>
            <a:r>
              <a:rPr lang="en-GB" dirty="0">
                <a:solidFill>
                  <a:srgbClr val="0070AD"/>
                </a:solidFill>
                <a:latin typeface="Ubuntu"/>
              </a:rPr>
              <a:t>Opportunity for continuous learning</a:t>
            </a:r>
          </a:p>
          <a:p>
            <a:pPr marL="342900" indent="-342900">
              <a:buFont typeface="Arial" panose="020B0604020202020204" pitchFamily="34" charset="0"/>
              <a:buChar char="•"/>
              <a:defRPr/>
            </a:pPr>
            <a:r>
              <a:rPr lang="en-GB" dirty="0">
                <a:solidFill>
                  <a:srgbClr val="0070AD"/>
                </a:solidFill>
                <a:latin typeface="Ubuntu"/>
              </a:rPr>
              <a:t>Chance to make a tangible impact</a:t>
            </a:r>
          </a:p>
          <a:p>
            <a:pPr marL="342900" indent="-342900">
              <a:buFont typeface="Arial" panose="020B0604020202020204" pitchFamily="34" charset="0"/>
              <a:buChar char="•"/>
              <a:defRPr/>
            </a:pPr>
            <a:r>
              <a:rPr lang="en-GB" dirty="0">
                <a:solidFill>
                  <a:srgbClr val="0070AD"/>
                </a:solidFill>
                <a:latin typeface="Ubuntu"/>
              </a:rPr>
              <a:t>Positive colleague relationships</a:t>
            </a:r>
          </a:p>
          <a:p>
            <a:pPr>
              <a:defRPr/>
            </a:pPr>
            <a:endParaRPr lang="en-GB" sz="2000" b="1" dirty="0">
              <a:solidFill>
                <a:srgbClr val="0070AD"/>
              </a:solidFill>
              <a:latin typeface="Ubuntu"/>
            </a:endParaRPr>
          </a:p>
          <a:p>
            <a:pPr>
              <a:defRPr/>
            </a:pPr>
            <a:r>
              <a:rPr kumimoji="0" lang="en-GB" sz="2000" b="1" i="0" u="none" strike="noStrike" kern="1200" cap="none" spc="0" normalizeH="0" baseline="0" noProof="0" dirty="0">
                <a:ln>
                  <a:noFill/>
                </a:ln>
                <a:solidFill>
                  <a:srgbClr val="0070AD"/>
                </a:solidFill>
                <a:effectLst/>
                <a:uLnTx/>
                <a:uFillTx/>
                <a:latin typeface="Ubuntu"/>
                <a:ea typeface="+mn-ea"/>
                <a:cs typeface="+mn-cs"/>
              </a:rPr>
              <a:t>What would I like to do in the future?</a:t>
            </a:r>
          </a:p>
          <a:p>
            <a:pPr marL="342900" indent="-342900">
              <a:buFont typeface="Arial" panose="020B0604020202020204" pitchFamily="34" charset="0"/>
              <a:buChar char="•"/>
              <a:defRPr/>
            </a:pPr>
            <a:r>
              <a:rPr lang="en-GB" dirty="0">
                <a:solidFill>
                  <a:srgbClr val="0070AD"/>
                </a:solidFill>
                <a:latin typeface="Ubuntu"/>
              </a:rPr>
              <a:t>Solutions architecture </a:t>
            </a:r>
          </a:p>
          <a:p>
            <a:pPr marL="342900" indent="-342900">
              <a:buFont typeface="Arial" panose="020B0604020202020204" pitchFamily="34" charset="0"/>
              <a:buChar char="•"/>
              <a:defRPr/>
            </a:pPr>
            <a:r>
              <a:rPr lang="en-GB" dirty="0">
                <a:solidFill>
                  <a:srgbClr val="0070AD"/>
                </a:solidFill>
                <a:latin typeface="Ubuntu"/>
              </a:rPr>
              <a:t>Developing Early and Emerging talent</a:t>
            </a:r>
          </a:p>
        </p:txBody>
      </p:sp>
      <p:sp>
        <p:nvSpPr>
          <p:cNvPr id="4" name="Rectangle 3">
            <a:extLst>
              <a:ext uri="{FF2B5EF4-FFF2-40B4-BE49-F238E27FC236}">
                <a16:creationId xmlns:a16="http://schemas.microsoft.com/office/drawing/2014/main" id="{6D2B4AA9-7C31-51F7-1549-389943E9DE88}"/>
              </a:ext>
            </a:extLst>
          </p:cNvPr>
          <p:cNvSpPr/>
          <p:nvPr/>
        </p:nvSpPr>
        <p:spPr>
          <a:xfrm>
            <a:off x="407988" y="6599714"/>
            <a:ext cx="2324702" cy="126908"/>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err="1"/>
          </a:p>
        </p:txBody>
      </p:sp>
      <p:pic>
        <p:nvPicPr>
          <p:cNvPr id="1026" name="Picture 2">
            <a:extLst>
              <a:ext uri="{FF2B5EF4-FFF2-40B4-BE49-F238E27FC236}">
                <a16:creationId xmlns:a16="http://schemas.microsoft.com/office/drawing/2014/main" id="{D5BAD29A-8987-F1CC-F287-0844928064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7943" y="3467254"/>
            <a:ext cx="2862943" cy="28629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0524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17EAE2F-81DB-42A5-BBA9-039BC64477AC}"/>
              </a:ext>
            </a:extLst>
          </p:cNvPr>
          <p:cNvSpPr>
            <a:spLocks noGrp="1"/>
          </p:cNvSpPr>
          <p:nvPr>
            <p:ph type="title"/>
          </p:nvPr>
        </p:nvSpPr>
        <p:spPr/>
        <p:txBody>
          <a:bodyPr/>
          <a:lstStyle/>
          <a:p>
            <a:r>
              <a:rPr lang="en-GB" dirty="0"/>
              <a:t>ROSIE’s Story</a:t>
            </a:r>
          </a:p>
        </p:txBody>
      </p:sp>
      <p:sp>
        <p:nvSpPr>
          <p:cNvPr id="6" name="TextBox 5">
            <a:extLst>
              <a:ext uri="{FF2B5EF4-FFF2-40B4-BE49-F238E27FC236}">
                <a16:creationId xmlns:a16="http://schemas.microsoft.com/office/drawing/2014/main" id="{0A793AE7-A059-4874-A76B-C97DC85F3483}"/>
              </a:ext>
            </a:extLst>
          </p:cNvPr>
          <p:cNvSpPr txBox="1"/>
          <p:nvPr/>
        </p:nvSpPr>
        <p:spPr>
          <a:xfrm>
            <a:off x="4825763" y="351234"/>
            <a:ext cx="7303484" cy="5016758"/>
          </a:xfrm>
          <a:prstGeom prst="rect">
            <a:avLst/>
          </a:prstGeom>
          <a:noFill/>
          <a:ln>
            <a:no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rgbClr val="0070AD"/>
                </a:solidFill>
                <a:effectLst/>
                <a:uLnTx/>
                <a:uFillTx/>
                <a:latin typeface="Ubuntu"/>
                <a:ea typeface="+mn-ea"/>
                <a:cs typeface="+mn-cs"/>
              </a:rPr>
              <a:t>As a child I wanted to be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rgbClr val="0070AD"/>
                </a:solidFill>
                <a:latin typeface="Ubuntu"/>
              </a:rPr>
              <a:t>Vet</a:t>
            </a:r>
            <a:endParaRPr lang="en-GB" i="0" u="none" strike="noStrike" kern="1200" cap="none" spc="0" normalizeH="0" baseline="0" noProof="0" dirty="0">
              <a:ln>
                <a:noFill/>
              </a:ln>
              <a:solidFill>
                <a:srgbClr val="0070AD"/>
              </a:solidFill>
              <a:effectLst/>
              <a:uLnTx/>
              <a:uFillTx/>
              <a:latin typeface="Ubuntu"/>
            </a:endParaRPr>
          </a:p>
          <a:p>
            <a:pPr>
              <a:defRPr/>
            </a:pPr>
            <a:endParaRPr lang="en-GB" sz="1600" b="1" dirty="0">
              <a:solidFill>
                <a:srgbClr val="0070AD"/>
              </a:solidFill>
              <a:latin typeface="Ubuntu"/>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rgbClr val="0070AD"/>
                </a:solidFill>
                <a:effectLst/>
                <a:uLnTx/>
                <a:uFillTx/>
                <a:latin typeface="Ubuntu"/>
                <a:ea typeface="+mn-ea"/>
                <a:cs typeface="+mn-cs"/>
              </a:rPr>
              <a:t>My current role is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rgbClr val="0070AD"/>
                </a:solidFill>
                <a:latin typeface="Ubuntu"/>
              </a:rPr>
              <a:t>Software engineer</a:t>
            </a:r>
            <a:endParaRPr lang="en-GB" i="0" u="none" strike="noStrike" kern="1200" cap="none" spc="0" normalizeH="0" baseline="0" noProof="0" dirty="0">
              <a:ln>
                <a:noFill/>
              </a:ln>
              <a:solidFill>
                <a:srgbClr val="0070AD"/>
              </a:solidFill>
              <a:effectLst/>
              <a:uLnTx/>
              <a:uFillTx/>
              <a:latin typeface="Ubuntu"/>
            </a:endParaRPr>
          </a:p>
          <a:p>
            <a:endParaRPr lang="en-GB" sz="1600" b="1" dirty="0">
              <a:solidFill>
                <a:srgbClr val="0070AD"/>
              </a:solidFill>
              <a:latin typeface="Ubuntu"/>
            </a:endParaRPr>
          </a:p>
          <a:p>
            <a:r>
              <a:rPr lang="en-GB" b="1" dirty="0">
                <a:solidFill>
                  <a:srgbClr val="0070AD"/>
                </a:solidFill>
                <a:latin typeface="Ubuntu"/>
              </a:rPr>
              <a:t>How did I get here</a:t>
            </a:r>
          </a:p>
          <a:p>
            <a:pPr marL="285750" indent="-285750">
              <a:buFont typeface="Arial" panose="020B0604020202020204" pitchFamily="34" charset="0"/>
              <a:buChar char="•"/>
            </a:pPr>
            <a:r>
              <a:rPr lang="en-GB" dirty="0">
                <a:solidFill>
                  <a:srgbClr val="0070AD"/>
                </a:solidFill>
                <a:latin typeface="Ubuntu"/>
              </a:rPr>
              <a:t>A levels at college</a:t>
            </a:r>
          </a:p>
          <a:p>
            <a:pPr marL="285750" indent="-285750">
              <a:buFont typeface="Arial" panose="020B0604020202020204" pitchFamily="34" charset="0"/>
              <a:buChar char="•"/>
            </a:pPr>
            <a:r>
              <a:rPr lang="en-GB" i="0" u="none" strike="noStrike" kern="1200" cap="none" spc="0" normalizeH="0" baseline="0" noProof="0" dirty="0">
                <a:ln>
                  <a:noFill/>
                </a:ln>
                <a:solidFill>
                  <a:srgbClr val="0070AD"/>
                </a:solidFill>
                <a:effectLst/>
                <a:uLnTx/>
                <a:uFillTx/>
                <a:latin typeface="Ubuntu"/>
              </a:rPr>
              <a:t>Didn’t want to go </a:t>
            </a:r>
            <a:r>
              <a:rPr lang="en-GB" i="0" u="none" strike="noStrike" kern="1200" cap="none" spc="0" normalizeH="0" baseline="0" noProof="0">
                <a:ln>
                  <a:noFill/>
                </a:ln>
                <a:solidFill>
                  <a:srgbClr val="0070AD"/>
                </a:solidFill>
                <a:effectLst/>
                <a:uLnTx/>
                <a:uFillTx/>
                <a:latin typeface="Ubuntu"/>
              </a:rPr>
              <a:t>to university</a:t>
            </a:r>
            <a:endParaRPr lang="en-GB" i="0" u="none" strike="noStrike" kern="1200" cap="none" spc="0" normalizeH="0" baseline="0" noProof="0" dirty="0">
              <a:ln>
                <a:noFill/>
              </a:ln>
              <a:solidFill>
                <a:srgbClr val="0070AD"/>
              </a:solidFill>
              <a:effectLst/>
              <a:uLnTx/>
              <a:uFillTx/>
              <a:latin typeface="Ubuntu"/>
            </a:endParaRPr>
          </a:p>
          <a:p>
            <a:pPr marL="285750" indent="-285750">
              <a:buFont typeface="Arial" panose="020B0604020202020204" pitchFamily="34" charset="0"/>
              <a:buChar char="•"/>
            </a:pPr>
            <a:r>
              <a:rPr lang="en-GB" i="0" u="none" strike="noStrike" kern="1200" cap="none" spc="0" normalizeH="0" baseline="0" noProof="0" dirty="0">
                <a:ln>
                  <a:noFill/>
                </a:ln>
                <a:solidFill>
                  <a:srgbClr val="0070AD"/>
                </a:solidFill>
                <a:effectLst/>
                <a:uLnTx/>
                <a:uFillTx/>
                <a:latin typeface="Ubuntu"/>
              </a:rPr>
              <a:t>Joined as a degree apprenticeship</a:t>
            </a:r>
          </a:p>
          <a:p>
            <a:pPr>
              <a:defRPr/>
            </a:pPr>
            <a:endParaRPr lang="en-GB" b="1" dirty="0">
              <a:solidFill>
                <a:srgbClr val="0070AD"/>
              </a:solidFill>
              <a:latin typeface="Ubuntu"/>
            </a:endParaRPr>
          </a:p>
          <a:p>
            <a:pPr marL="0" marR="0" lvl="0" indent="0" algn="l" defTabSz="914400">
              <a:lnSpc>
                <a:spcPct val="100000"/>
              </a:lnSpc>
              <a:spcBef>
                <a:spcPts val="0"/>
              </a:spcBef>
              <a:spcAft>
                <a:spcPts val="0"/>
              </a:spcAft>
              <a:buClrTx/>
              <a:buSzTx/>
              <a:buFontTx/>
              <a:buNone/>
              <a:tabLst/>
              <a:defRPr/>
            </a:pPr>
            <a:r>
              <a:rPr lang="en-GB" b="1" dirty="0">
                <a:solidFill>
                  <a:srgbClr val="0070AD"/>
                </a:solidFill>
                <a:latin typeface="Ubuntu"/>
              </a:rPr>
              <a:t>How does my job inspire me?</a:t>
            </a:r>
          </a:p>
          <a:p>
            <a:pPr marL="285750" marR="0" lvl="0" indent="-285750" algn="l" defTabSz="914400">
              <a:lnSpc>
                <a:spcPct val="100000"/>
              </a:lnSpc>
              <a:spcBef>
                <a:spcPts val="0"/>
              </a:spcBef>
              <a:spcAft>
                <a:spcPts val="0"/>
              </a:spcAft>
              <a:buClrTx/>
              <a:buSzTx/>
              <a:buFont typeface="Arial" panose="020B0604020202020204" pitchFamily="34" charset="0"/>
              <a:buChar char="•"/>
              <a:tabLst/>
              <a:defRPr/>
            </a:pPr>
            <a:r>
              <a:rPr lang="en-GB" dirty="0">
                <a:solidFill>
                  <a:srgbClr val="0070AD"/>
                </a:solidFill>
                <a:latin typeface="Ubuntu"/>
              </a:rPr>
              <a:t>Constantly challenged</a:t>
            </a:r>
          </a:p>
          <a:p>
            <a:pPr marL="285750" marR="0" lvl="0" indent="-285750" algn="l" defTabSz="914400">
              <a:lnSpc>
                <a:spcPct val="100000"/>
              </a:lnSpc>
              <a:spcBef>
                <a:spcPts val="0"/>
              </a:spcBef>
              <a:spcAft>
                <a:spcPts val="0"/>
              </a:spcAft>
              <a:buClrTx/>
              <a:buSzTx/>
              <a:buFont typeface="Arial" panose="020B0604020202020204" pitchFamily="34" charset="0"/>
              <a:buChar char="•"/>
              <a:tabLst/>
              <a:defRPr/>
            </a:pPr>
            <a:r>
              <a:rPr lang="en-GB" dirty="0">
                <a:solidFill>
                  <a:srgbClr val="0070AD"/>
                </a:solidFill>
                <a:latin typeface="Ubuntu"/>
              </a:rPr>
              <a:t>Giving back to early talent</a:t>
            </a:r>
          </a:p>
          <a:p>
            <a:pPr>
              <a:defRPr/>
            </a:pPr>
            <a:endParaRPr kumimoji="0" lang="en-GB" b="1" i="0" u="none" strike="noStrike" kern="1200" cap="none" spc="0" normalizeH="0" baseline="0" noProof="0" dirty="0">
              <a:ln>
                <a:noFill/>
              </a:ln>
              <a:solidFill>
                <a:srgbClr val="0070AD"/>
              </a:solidFill>
              <a:effectLst/>
              <a:uLnTx/>
              <a:uFillTx/>
              <a:latin typeface="Ubuntu"/>
              <a:ea typeface="+mn-ea"/>
              <a:cs typeface="+mn-cs"/>
            </a:endParaRPr>
          </a:p>
          <a:p>
            <a:pPr>
              <a:defRPr/>
            </a:pPr>
            <a:r>
              <a:rPr kumimoji="0" lang="en-GB" b="1" i="0" u="none" strike="noStrike" kern="1200" cap="none" spc="0" normalizeH="0" baseline="0" noProof="0" dirty="0">
                <a:ln>
                  <a:noFill/>
                </a:ln>
                <a:solidFill>
                  <a:srgbClr val="0070AD"/>
                </a:solidFill>
                <a:effectLst/>
                <a:uLnTx/>
                <a:uFillTx/>
                <a:latin typeface="Ubuntu"/>
                <a:ea typeface="+mn-ea"/>
                <a:cs typeface="+mn-cs"/>
              </a:rPr>
              <a:t>What would I like to do in the future?</a:t>
            </a:r>
          </a:p>
          <a:p>
            <a:pPr marL="285750" indent="-285750">
              <a:buFont typeface="Arial" panose="020B0604020202020204" pitchFamily="34" charset="0"/>
              <a:buChar char="•"/>
              <a:defRPr/>
            </a:pPr>
            <a:r>
              <a:rPr lang="en-GB" dirty="0">
                <a:solidFill>
                  <a:srgbClr val="0070AD"/>
                </a:solidFill>
                <a:latin typeface="Ubuntu"/>
              </a:rPr>
              <a:t>People management</a:t>
            </a:r>
          </a:p>
          <a:p>
            <a:pPr marL="285750" indent="-285750">
              <a:buFont typeface="Arial" panose="020B0604020202020204" pitchFamily="34" charset="0"/>
              <a:buChar char="•"/>
              <a:defRPr/>
            </a:pPr>
            <a:r>
              <a:rPr lang="en-GB" dirty="0">
                <a:solidFill>
                  <a:srgbClr val="0070AD"/>
                </a:solidFill>
                <a:latin typeface="Ubuntu"/>
              </a:rPr>
              <a:t>Driving innovation and change </a:t>
            </a:r>
          </a:p>
        </p:txBody>
      </p:sp>
      <p:sp>
        <p:nvSpPr>
          <p:cNvPr id="4" name="Rectangle 3">
            <a:extLst>
              <a:ext uri="{FF2B5EF4-FFF2-40B4-BE49-F238E27FC236}">
                <a16:creationId xmlns:a16="http://schemas.microsoft.com/office/drawing/2014/main" id="{00A960BF-0487-1098-0C6B-D9185BC3ED9D}"/>
              </a:ext>
            </a:extLst>
          </p:cNvPr>
          <p:cNvSpPr/>
          <p:nvPr/>
        </p:nvSpPr>
        <p:spPr>
          <a:xfrm>
            <a:off x="407988" y="6599714"/>
            <a:ext cx="2324702" cy="126908"/>
          </a:xfrm>
          <a:prstGeom prst="rect">
            <a:avLst/>
          </a:prstGeom>
          <a:solidFill>
            <a:srgbClr val="EAEA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err="1"/>
          </a:p>
        </p:txBody>
      </p:sp>
      <p:pic>
        <p:nvPicPr>
          <p:cNvPr id="5" name="Picture 4">
            <a:extLst>
              <a:ext uri="{FF2B5EF4-FFF2-40B4-BE49-F238E27FC236}">
                <a16:creationId xmlns:a16="http://schemas.microsoft.com/office/drawing/2014/main" id="{031CECBB-D4A8-9895-ABF7-BE7FF859B9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9371" y="3438162"/>
            <a:ext cx="2862000" cy="2862000"/>
          </a:xfrm>
          <a:prstGeom prst="rect">
            <a:avLst/>
          </a:prstGeom>
        </p:spPr>
      </p:pic>
    </p:spTree>
    <p:extLst>
      <p:ext uri="{BB962C8B-B14F-4D97-AF65-F5344CB8AC3E}">
        <p14:creationId xmlns:p14="http://schemas.microsoft.com/office/powerpoint/2010/main" val="1567997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D3C60-53FD-3BA2-170C-645F29A8D01E}"/>
              </a:ext>
            </a:extLst>
          </p:cNvPr>
          <p:cNvSpPr>
            <a:spLocks noGrp="1"/>
          </p:cNvSpPr>
          <p:nvPr>
            <p:ph type="title"/>
          </p:nvPr>
        </p:nvSpPr>
        <p:spPr>
          <a:xfrm>
            <a:off x="3568470" y="414625"/>
            <a:ext cx="8334349" cy="716711"/>
          </a:xfrm>
        </p:spPr>
        <p:txBody>
          <a:bodyPr/>
          <a:lstStyle/>
          <a:p>
            <a:r>
              <a:rPr lang="en-GB" sz="2800"/>
              <a:t>Who are we and what do we do?</a:t>
            </a:r>
          </a:p>
        </p:txBody>
      </p:sp>
      <p:grpSp>
        <p:nvGrpSpPr>
          <p:cNvPr id="209" name="Group 208">
            <a:extLst>
              <a:ext uri="{FF2B5EF4-FFF2-40B4-BE49-F238E27FC236}">
                <a16:creationId xmlns:a16="http://schemas.microsoft.com/office/drawing/2014/main" id="{047FC46F-30EA-720D-2889-D2F7AC633760}"/>
              </a:ext>
            </a:extLst>
          </p:cNvPr>
          <p:cNvGrpSpPr/>
          <p:nvPr/>
        </p:nvGrpSpPr>
        <p:grpSpPr>
          <a:xfrm>
            <a:off x="7359201" y="2328091"/>
            <a:ext cx="4578787" cy="4034178"/>
            <a:chOff x="4298271" y="787222"/>
            <a:chExt cx="3592285" cy="2717978"/>
          </a:xfrm>
        </p:grpSpPr>
        <p:sp>
          <p:nvSpPr>
            <p:cNvPr id="4" name="TextBox 3">
              <a:extLst>
                <a:ext uri="{FF2B5EF4-FFF2-40B4-BE49-F238E27FC236}">
                  <a16:creationId xmlns:a16="http://schemas.microsoft.com/office/drawing/2014/main" id="{04D616C9-431E-26A4-B13C-27FB831EB424}"/>
                </a:ext>
              </a:extLst>
            </p:cNvPr>
            <p:cNvSpPr txBox="1"/>
            <p:nvPr/>
          </p:nvSpPr>
          <p:spPr>
            <a:xfrm>
              <a:off x="4298271" y="936692"/>
              <a:ext cx="3592285" cy="2568508"/>
            </a:xfrm>
            <a:prstGeom prst="roundRect">
              <a:avLst>
                <a:gd name="adj" fmla="val 1915"/>
              </a:avLst>
            </a:prstGeom>
            <a:solidFill>
              <a:srgbClr val="F1F2F5"/>
            </a:solidFill>
            <a:ln w="9525">
              <a:noFill/>
            </a:ln>
          </p:spPr>
          <p:txBody>
            <a:bodyPr wrap="square" tIns="274320" rtlCol="0">
              <a:noAutofit/>
            </a:bodyPr>
            <a:lstStyle>
              <a:defPPr>
                <a:defRPr lang="de-DE"/>
              </a:defPPr>
              <a:lvl1pPr algn="just">
                <a:spcBef>
                  <a:spcPts val="400"/>
                </a:spcBef>
                <a:buClr>
                  <a:schemeClr val="tx1"/>
                </a:buClr>
                <a:tabLst>
                  <a:tab pos="809625" algn="l"/>
                </a:tabLst>
                <a:defRPr sz="1200">
                  <a:latin typeface="Calibri" pitchFamily="34" charset="0"/>
                </a:defRPr>
              </a:lvl1pPr>
              <a:lvl2pPr marL="0" lvl="1">
                <a:spcBef>
                  <a:spcPts val="0"/>
                </a:spcBef>
                <a:buClr>
                  <a:schemeClr val="accent2"/>
                </a:buClr>
                <a:buSzPct val="100000"/>
                <a:defRPr sz="1400">
                  <a:solidFill>
                    <a:srgbClr val="2E2E2E"/>
                  </a:solidFill>
                  <a:latin typeface="Calibri" pitchFamily="34" charset="0"/>
                  <a:cs typeface="Calibri" pitchFamily="34" charset="0"/>
                </a:defRPr>
              </a:lvl2pPr>
            </a:lstStyle>
            <a:p>
              <a:pPr marL="0" marR="0" lvl="1" indent="0" algn="l" defTabSz="914400" rtl="0" eaLnBrk="1" fontAlgn="base" latinLnBrk="0" hangingPunct="1">
                <a:lnSpc>
                  <a:spcPct val="100000"/>
                </a:lnSpc>
                <a:spcBef>
                  <a:spcPts val="450"/>
                </a:spcBef>
                <a:spcAft>
                  <a:spcPts val="300"/>
                </a:spcAft>
                <a:buClr>
                  <a:srgbClr val="272936"/>
                </a:buClr>
                <a:buSzPct val="100000"/>
                <a:buFontTx/>
                <a:buNone/>
                <a:tabLst>
                  <a:tab pos="607219" algn="l"/>
                </a:tabLst>
                <a:defRPr/>
              </a:pPr>
              <a:endParaRPr kumimoji="0" lang="en-IN" sz="1000" b="0" i="0" u="none" strike="noStrike" kern="1200" cap="none" spc="0" normalizeH="0" baseline="0" noProof="0">
                <a:ln>
                  <a:noFill/>
                </a:ln>
                <a:solidFill>
                  <a:srgbClr val="272936"/>
                </a:solidFill>
                <a:effectLst/>
                <a:uLnTx/>
                <a:uFillTx/>
                <a:latin typeface="Ubuntu"/>
                <a:ea typeface="+mn-ea"/>
                <a:cs typeface="Calibri" pitchFamily="34" charset="0"/>
              </a:endParaRPr>
            </a:p>
          </p:txBody>
        </p:sp>
        <p:sp>
          <p:nvSpPr>
            <p:cNvPr id="5" name="Title 60">
              <a:extLst>
                <a:ext uri="{FF2B5EF4-FFF2-40B4-BE49-F238E27FC236}">
                  <a16:creationId xmlns:a16="http://schemas.microsoft.com/office/drawing/2014/main" id="{40230876-8D69-9BBD-7649-3EA276C56E44}"/>
                </a:ext>
              </a:extLst>
            </p:cNvPr>
            <p:cNvSpPr txBox="1">
              <a:spLocks/>
            </p:cNvSpPr>
            <p:nvPr/>
          </p:nvSpPr>
          <p:spPr>
            <a:xfrm>
              <a:off x="4425202" y="787222"/>
              <a:ext cx="3338422" cy="377004"/>
            </a:xfrm>
            <a:prstGeom prst="roundRect">
              <a:avLst>
                <a:gd name="adj" fmla="val 50000"/>
              </a:avLst>
            </a:prstGeom>
            <a:solidFill>
              <a:srgbClr val="0070AD"/>
            </a:solidFill>
            <a:ln>
              <a:noFill/>
            </a:ln>
          </p:spPr>
          <p:txBody>
            <a:bodyPr vert="horz" lIns="36000" tIns="36000" rIns="36000" bIns="36000" rtlCol="0" anchor="ctr" anchorCtr="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srgbClr val="FFFFFF"/>
                  </a:solidFill>
                  <a:effectLst/>
                  <a:uLnTx/>
                  <a:uFillTx/>
                  <a:latin typeface="Ubuntu"/>
                  <a:ea typeface="+mn-ea"/>
                  <a:cs typeface="+mn-cs"/>
                  <a:sym typeface="Calibri"/>
                </a:rPr>
                <a:t>ONE TEAM</a:t>
              </a:r>
            </a:p>
          </p:txBody>
        </p:sp>
        <p:grpSp>
          <p:nvGrpSpPr>
            <p:cNvPr id="6" name="Group 5">
              <a:extLst>
                <a:ext uri="{FF2B5EF4-FFF2-40B4-BE49-F238E27FC236}">
                  <a16:creationId xmlns:a16="http://schemas.microsoft.com/office/drawing/2014/main" id="{080A113C-9470-11D2-FE1A-9BF23A4EAAF6}"/>
                </a:ext>
              </a:extLst>
            </p:cNvPr>
            <p:cNvGrpSpPr/>
            <p:nvPr/>
          </p:nvGrpSpPr>
          <p:grpSpPr>
            <a:xfrm>
              <a:off x="5465895" y="1553231"/>
              <a:ext cx="2365463" cy="1288906"/>
              <a:chOff x="8230292" y="1980526"/>
              <a:chExt cx="2182052" cy="1250537"/>
            </a:xfrm>
          </p:grpSpPr>
          <p:sp>
            <p:nvSpPr>
              <p:cNvPr id="7" name="Freeform 4">
                <a:extLst>
                  <a:ext uri="{FF2B5EF4-FFF2-40B4-BE49-F238E27FC236}">
                    <a16:creationId xmlns:a16="http://schemas.microsoft.com/office/drawing/2014/main" id="{1171BE4A-8A15-0535-5093-8F57D3400CAB}"/>
                  </a:ext>
                </a:extLst>
              </p:cNvPr>
              <p:cNvSpPr>
                <a:spLocks noEditPoints="1"/>
              </p:cNvSpPr>
              <p:nvPr/>
            </p:nvSpPr>
            <p:spPr bwMode="auto">
              <a:xfrm>
                <a:off x="9687559" y="2368455"/>
                <a:ext cx="420809" cy="313072"/>
              </a:xfrm>
              <a:custGeom>
                <a:avLst/>
                <a:gdLst/>
                <a:ahLst/>
                <a:cxnLst>
                  <a:cxn ang="0">
                    <a:pos x="896" y="119"/>
                  </a:cxn>
                  <a:cxn ang="0">
                    <a:pos x="905" y="85"/>
                  </a:cxn>
                  <a:cxn ang="0">
                    <a:pos x="909" y="42"/>
                  </a:cxn>
                  <a:cxn ang="0">
                    <a:pos x="903" y="15"/>
                  </a:cxn>
                  <a:cxn ang="0">
                    <a:pos x="939" y="4"/>
                  </a:cxn>
                  <a:cxn ang="0">
                    <a:pos x="975" y="6"/>
                  </a:cxn>
                  <a:cxn ang="0">
                    <a:pos x="994" y="19"/>
                  </a:cxn>
                  <a:cxn ang="0">
                    <a:pos x="1012" y="42"/>
                  </a:cxn>
                  <a:cxn ang="0">
                    <a:pos x="1041" y="76"/>
                  </a:cxn>
                  <a:cxn ang="0">
                    <a:pos x="1065" y="108"/>
                  </a:cxn>
                  <a:cxn ang="0">
                    <a:pos x="1090" y="110"/>
                  </a:cxn>
                  <a:cxn ang="0">
                    <a:pos x="1114" y="126"/>
                  </a:cxn>
                  <a:cxn ang="0">
                    <a:pos x="1125" y="149"/>
                  </a:cxn>
                  <a:cxn ang="0">
                    <a:pos x="1161" y="155"/>
                  </a:cxn>
                  <a:cxn ang="0">
                    <a:pos x="1186" y="130"/>
                  </a:cxn>
                  <a:cxn ang="0">
                    <a:pos x="1197" y="160"/>
                  </a:cxn>
                  <a:cxn ang="0">
                    <a:pos x="1199" y="192"/>
                  </a:cxn>
                  <a:cxn ang="0">
                    <a:pos x="1197" y="221"/>
                  </a:cxn>
                  <a:cxn ang="0">
                    <a:pos x="1165" y="238"/>
                  </a:cxn>
                  <a:cxn ang="0">
                    <a:pos x="1176" y="287"/>
                  </a:cxn>
                  <a:cxn ang="0">
                    <a:pos x="1086" y="386"/>
                  </a:cxn>
                  <a:cxn ang="0">
                    <a:pos x="1043" y="415"/>
                  </a:cxn>
                  <a:cxn ang="0">
                    <a:pos x="1043" y="403"/>
                  </a:cxn>
                  <a:cxn ang="0">
                    <a:pos x="1043" y="373"/>
                  </a:cxn>
                  <a:cxn ang="0">
                    <a:pos x="999" y="386"/>
                  </a:cxn>
                  <a:cxn ang="0">
                    <a:pos x="969" y="420"/>
                  </a:cxn>
                  <a:cxn ang="0">
                    <a:pos x="994" y="445"/>
                  </a:cxn>
                  <a:cxn ang="0">
                    <a:pos x="1022" y="445"/>
                  </a:cxn>
                  <a:cxn ang="0">
                    <a:pos x="1067" y="454"/>
                  </a:cxn>
                  <a:cxn ang="0">
                    <a:pos x="1043" y="473"/>
                  </a:cxn>
                  <a:cxn ang="0">
                    <a:pos x="1018" y="499"/>
                  </a:cxn>
                  <a:cxn ang="0">
                    <a:pos x="1052" y="558"/>
                  </a:cxn>
                  <a:cxn ang="0">
                    <a:pos x="1060" y="588"/>
                  </a:cxn>
                  <a:cxn ang="0">
                    <a:pos x="1028" y="584"/>
                  </a:cxn>
                  <a:cxn ang="0">
                    <a:pos x="1073" y="620"/>
                  </a:cxn>
                  <a:cxn ang="0">
                    <a:pos x="1073" y="628"/>
                  </a:cxn>
                  <a:cxn ang="0">
                    <a:pos x="1090" y="641"/>
                  </a:cxn>
                  <a:cxn ang="0">
                    <a:pos x="1086" y="658"/>
                  </a:cxn>
                  <a:cxn ang="0">
                    <a:pos x="1076" y="680"/>
                  </a:cxn>
                  <a:cxn ang="0">
                    <a:pos x="1073" y="703"/>
                  </a:cxn>
                  <a:cxn ang="0">
                    <a:pos x="1060" y="718"/>
                  </a:cxn>
                  <a:cxn ang="0">
                    <a:pos x="1060" y="741"/>
                  </a:cxn>
                  <a:cxn ang="0">
                    <a:pos x="1048" y="748"/>
                  </a:cxn>
                  <a:cxn ang="0">
                    <a:pos x="1035" y="765"/>
                  </a:cxn>
                  <a:cxn ang="0">
                    <a:pos x="1022" y="776"/>
                  </a:cxn>
                  <a:cxn ang="0">
                    <a:pos x="999" y="799"/>
                  </a:cxn>
                  <a:cxn ang="0">
                    <a:pos x="973" y="806"/>
                  </a:cxn>
                  <a:cxn ang="0">
                    <a:pos x="954" y="812"/>
                  </a:cxn>
                  <a:cxn ang="0">
                    <a:pos x="918" y="827"/>
                  </a:cxn>
                  <a:cxn ang="0">
                    <a:pos x="905" y="833"/>
                  </a:cxn>
                  <a:cxn ang="0">
                    <a:pos x="898" y="850"/>
                  </a:cxn>
                  <a:cxn ang="0">
                    <a:pos x="879" y="825"/>
                  </a:cxn>
                  <a:cxn ang="0">
                    <a:pos x="738" y="844"/>
                  </a:cxn>
                  <a:cxn ang="0">
                    <a:pos x="1028" y="786"/>
                  </a:cxn>
                  <a:cxn ang="0">
                    <a:pos x="1061" y="735"/>
                  </a:cxn>
                  <a:cxn ang="0">
                    <a:pos x="1076" y="597"/>
                  </a:cxn>
                  <a:cxn ang="0">
                    <a:pos x="1097" y="799"/>
                  </a:cxn>
                  <a:cxn ang="0">
                    <a:pos x="1103" y="739"/>
                  </a:cxn>
                  <a:cxn ang="0">
                    <a:pos x="1078" y="791"/>
                  </a:cxn>
                  <a:cxn ang="0">
                    <a:pos x="905" y="837"/>
                  </a:cxn>
                  <a:cxn ang="0">
                    <a:pos x="892" y="859"/>
                  </a:cxn>
                  <a:cxn ang="0">
                    <a:pos x="900" y="889"/>
                  </a:cxn>
                  <a:cxn ang="0">
                    <a:pos x="909" y="857"/>
                  </a:cxn>
                </a:cxnLst>
                <a:rect l="0" t="0" r="r" b="b"/>
                <a:pathLst>
                  <a:path w="1203" h="895">
                    <a:moveTo>
                      <a:pt x="363" y="191"/>
                    </a:moveTo>
                    <a:lnTo>
                      <a:pt x="369" y="191"/>
                    </a:lnTo>
                    <a:lnTo>
                      <a:pt x="372" y="192"/>
                    </a:lnTo>
                    <a:lnTo>
                      <a:pt x="374" y="192"/>
                    </a:lnTo>
                    <a:lnTo>
                      <a:pt x="538" y="196"/>
                    </a:lnTo>
                    <a:lnTo>
                      <a:pt x="826" y="166"/>
                    </a:lnTo>
                    <a:lnTo>
                      <a:pt x="864" y="126"/>
                    </a:lnTo>
                    <a:lnTo>
                      <a:pt x="871" y="125"/>
                    </a:lnTo>
                    <a:lnTo>
                      <a:pt x="871" y="125"/>
                    </a:lnTo>
                    <a:lnTo>
                      <a:pt x="875" y="126"/>
                    </a:lnTo>
                    <a:lnTo>
                      <a:pt x="879" y="126"/>
                    </a:lnTo>
                    <a:lnTo>
                      <a:pt x="884" y="126"/>
                    </a:lnTo>
                    <a:lnTo>
                      <a:pt x="884" y="128"/>
                    </a:lnTo>
                    <a:lnTo>
                      <a:pt x="886" y="128"/>
                    </a:lnTo>
                    <a:lnTo>
                      <a:pt x="896" y="119"/>
                    </a:lnTo>
                    <a:lnTo>
                      <a:pt x="901" y="119"/>
                    </a:lnTo>
                    <a:lnTo>
                      <a:pt x="905" y="115"/>
                    </a:lnTo>
                    <a:lnTo>
                      <a:pt x="909" y="115"/>
                    </a:lnTo>
                    <a:lnTo>
                      <a:pt x="911" y="110"/>
                    </a:lnTo>
                    <a:lnTo>
                      <a:pt x="909" y="106"/>
                    </a:lnTo>
                    <a:lnTo>
                      <a:pt x="909" y="106"/>
                    </a:lnTo>
                    <a:lnTo>
                      <a:pt x="909" y="106"/>
                    </a:lnTo>
                    <a:lnTo>
                      <a:pt x="905" y="106"/>
                    </a:lnTo>
                    <a:lnTo>
                      <a:pt x="905" y="106"/>
                    </a:lnTo>
                    <a:lnTo>
                      <a:pt x="905" y="100"/>
                    </a:lnTo>
                    <a:lnTo>
                      <a:pt x="905" y="98"/>
                    </a:lnTo>
                    <a:lnTo>
                      <a:pt x="905" y="93"/>
                    </a:lnTo>
                    <a:lnTo>
                      <a:pt x="903" y="89"/>
                    </a:lnTo>
                    <a:lnTo>
                      <a:pt x="905" y="89"/>
                    </a:lnTo>
                    <a:lnTo>
                      <a:pt x="905" y="85"/>
                    </a:lnTo>
                    <a:lnTo>
                      <a:pt x="905" y="83"/>
                    </a:lnTo>
                    <a:lnTo>
                      <a:pt x="905" y="81"/>
                    </a:lnTo>
                    <a:lnTo>
                      <a:pt x="905" y="77"/>
                    </a:lnTo>
                    <a:lnTo>
                      <a:pt x="905" y="74"/>
                    </a:lnTo>
                    <a:lnTo>
                      <a:pt x="903" y="72"/>
                    </a:lnTo>
                    <a:lnTo>
                      <a:pt x="903" y="68"/>
                    </a:lnTo>
                    <a:lnTo>
                      <a:pt x="905" y="64"/>
                    </a:lnTo>
                    <a:lnTo>
                      <a:pt x="909" y="64"/>
                    </a:lnTo>
                    <a:lnTo>
                      <a:pt x="909" y="59"/>
                    </a:lnTo>
                    <a:lnTo>
                      <a:pt x="909" y="55"/>
                    </a:lnTo>
                    <a:lnTo>
                      <a:pt x="915" y="53"/>
                    </a:lnTo>
                    <a:lnTo>
                      <a:pt x="915" y="49"/>
                    </a:lnTo>
                    <a:lnTo>
                      <a:pt x="911" y="47"/>
                    </a:lnTo>
                    <a:lnTo>
                      <a:pt x="911" y="44"/>
                    </a:lnTo>
                    <a:lnTo>
                      <a:pt x="909" y="42"/>
                    </a:lnTo>
                    <a:lnTo>
                      <a:pt x="909" y="38"/>
                    </a:lnTo>
                    <a:lnTo>
                      <a:pt x="905" y="34"/>
                    </a:lnTo>
                    <a:lnTo>
                      <a:pt x="903" y="34"/>
                    </a:lnTo>
                    <a:lnTo>
                      <a:pt x="901" y="34"/>
                    </a:lnTo>
                    <a:lnTo>
                      <a:pt x="898" y="36"/>
                    </a:lnTo>
                    <a:lnTo>
                      <a:pt x="894" y="36"/>
                    </a:lnTo>
                    <a:lnTo>
                      <a:pt x="894" y="34"/>
                    </a:lnTo>
                    <a:lnTo>
                      <a:pt x="894" y="30"/>
                    </a:lnTo>
                    <a:lnTo>
                      <a:pt x="894" y="30"/>
                    </a:lnTo>
                    <a:lnTo>
                      <a:pt x="894" y="29"/>
                    </a:lnTo>
                    <a:lnTo>
                      <a:pt x="896" y="25"/>
                    </a:lnTo>
                    <a:lnTo>
                      <a:pt x="898" y="21"/>
                    </a:lnTo>
                    <a:lnTo>
                      <a:pt x="900" y="19"/>
                    </a:lnTo>
                    <a:lnTo>
                      <a:pt x="900" y="17"/>
                    </a:lnTo>
                    <a:lnTo>
                      <a:pt x="903" y="15"/>
                    </a:lnTo>
                    <a:lnTo>
                      <a:pt x="905" y="13"/>
                    </a:lnTo>
                    <a:lnTo>
                      <a:pt x="909" y="13"/>
                    </a:lnTo>
                    <a:lnTo>
                      <a:pt x="911" y="13"/>
                    </a:lnTo>
                    <a:lnTo>
                      <a:pt x="911" y="12"/>
                    </a:lnTo>
                    <a:lnTo>
                      <a:pt x="915" y="13"/>
                    </a:lnTo>
                    <a:lnTo>
                      <a:pt x="916" y="12"/>
                    </a:lnTo>
                    <a:lnTo>
                      <a:pt x="918" y="8"/>
                    </a:lnTo>
                    <a:lnTo>
                      <a:pt x="922" y="8"/>
                    </a:lnTo>
                    <a:lnTo>
                      <a:pt x="924" y="6"/>
                    </a:lnTo>
                    <a:lnTo>
                      <a:pt x="928" y="6"/>
                    </a:lnTo>
                    <a:lnTo>
                      <a:pt x="932" y="6"/>
                    </a:lnTo>
                    <a:lnTo>
                      <a:pt x="935" y="6"/>
                    </a:lnTo>
                    <a:lnTo>
                      <a:pt x="935" y="4"/>
                    </a:lnTo>
                    <a:lnTo>
                      <a:pt x="939" y="4"/>
                    </a:lnTo>
                    <a:lnTo>
                      <a:pt x="939" y="4"/>
                    </a:lnTo>
                    <a:lnTo>
                      <a:pt x="943" y="0"/>
                    </a:lnTo>
                    <a:lnTo>
                      <a:pt x="945" y="0"/>
                    </a:lnTo>
                    <a:lnTo>
                      <a:pt x="947" y="0"/>
                    </a:lnTo>
                    <a:lnTo>
                      <a:pt x="950" y="0"/>
                    </a:lnTo>
                    <a:lnTo>
                      <a:pt x="952" y="4"/>
                    </a:lnTo>
                    <a:lnTo>
                      <a:pt x="958" y="4"/>
                    </a:lnTo>
                    <a:lnTo>
                      <a:pt x="960" y="6"/>
                    </a:lnTo>
                    <a:lnTo>
                      <a:pt x="960" y="8"/>
                    </a:lnTo>
                    <a:lnTo>
                      <a:pt x="965" y="8"/>
                    </a:lnTo>
                    <a:lnTo>
                      <a:pt x="969" y="6"/>
                    </a:lnTo>
                    <a:lnTo>
                      <a:pt x="969" y="8"/>
                    </a:lnTo>
                    <a:lnTo>
                      <a:pt x="973" y="10"/>
                    </a:lnTo>
                    <a:lnTo>
                      <a:pt x="973" y="10"/>
                    </a:lnTo>
                    <a:lnTo>
                      <a:pt x="973" y="6"/>
                    </a:lnTo>
                    <a:lnTo>
                      <a:pt x="975" y="6"/>
                    </a:lnTo>
                    <a:lnTo>
                      <a:pt x="977" y="6"/>
                    </a:lnTo>
                    <a:lnTo>
                      <a:pt x="980" y="6"/>
                    </a:lnTo>
                    <a:lnTo>
                      <a:pt x="980" y="6"/>
                    </a:lnTo>
                    <a:lnTo>
                      <a:pt x="982" y="8"/>
                    </a:lnTo>
                    <a:lnTo>
                      <a:pt x="984" y="8"/>
                    </a:lnTo>
                    <a:lnTo>
                      <a:pt x="988" y="8"/>
                    </a:lnTo>
                    <a:lnTo>
                      <a:pt x="988" y="10"/>
                    </a:lnTo>
                    <a:lnTo>
                      <a:pt x="988" y="12"/>
                    </a:lnTo>
                    <a:lnTo>
                      <a:pt x="990" y="13"/>
                    </a:lnTo>
                    <a:lnTo>
                      <a:pt x="990" y="15"/>
                    </a:lnTo>
                    <a:lnTo>
                      <a:pt x="990" y="15"/>
                    </a:lnTo>
                    <a:lnTo>
                      <a:pt x="994" y="13"/>
                    </a:lnTo>
                    <a:lnTo>
                      <a:pt x="997" y="15"/>
                    </a:lnTo>
                    <a:lnTo>
                      <a:pt x="997" y="17"/>
                    </a:lnTo>
                    <a:lnTo>
                      <a:pt x="994" y="19"/>
                    </a:lnTo>
                    <a:lnTo>
                      <a:pt x="997" y="21"/>
                    </a:lnTo>
                    <a:lnTo>
                      <a:pt x="999" y="21"/>
                    </a:lnTo>
                    <a:lnTo>
                      <a:pt x="1001" y="21"/>
                    </a:lnTo>
                    <a:lnTo>
                      <a:pt x="1001" y="21"/>
                    </a:lnTo>
                    <a:lnTo>
                      <a:pt x="1001" y="25"/>
                    </a:lnTo>
                    <a:lnTo>
                      <a:pt x="1005" y="25"/>
                    </a:lnTo>
                    <a:lnTo>
                      <a:pt x="1005" y="25"/>
                    </a:lnTo>
                    <a:lnTo>
                      <a:pt x="1005" y="30"/>
                    </a:lnTo>
                    <a:lnTo>
                      <a:pt x="1007" y="30"/>
                    </a:lnTo>
                    <a:lnTo>
                      <a:pt x="1007" y="34"/>
                    </a:lnTo>
                    <a:lnTo>
                      <a:pt x="1007" y="34"/>
                    </a:lnTo>
                    <a:lnTo>
                      <a:pt x="1012" y="34"/>
                    </a:lnTo>
                    <a:lnTo>
                      <a:pt x="1012" y="36"/>
                    </a:lnTo>
                    <a:lnTo>
                      <a:pt x="1012" y="40"/>
                    </a:lnTo>
                    <a:lnTo>
                      <a:pt x="1012" y="42"/>
                    </a:lnTo>
                    <a:lnTo>
                      <a:pt x="1014" y="44"/>
                    </a:lnTo>
                    <a:lnTo>
                      <a:pt x="1018" y="47"/>
                    </a:lnTo>
                    <a:lnTo>
                      <a:pt x="1018" y="49"/>
                    </a:lnTo>
                    <a:lnTo>
                      <a:pt x="1022" y="53"/>
                    </a:lnTo>
                    <a:lnTo>
                      <a:pt x="1022" y="55"/>
                    </a:lnTo>
                    <a:lnTo>
                      <a:pt x="1024" y="55"/>
                    </a:lnTo>
                    <a:lnTo>
                      <a:pt x="1028" y="59"/>
                    </a:lnTo>
                    <a:lnTo>
                      <a:pt x="1028" y="59"/>
                    </a:lnTo>
                    <a:lnTo>
                      <a:pt x="1024" y="61"/>
                    </a:lnTo>
                    <a:lnTo>
                      <a:pt x="1028" y="64"/>
                    </a:lnTo>
                    <a:lnTo>
                      <a:pt x="1028" y="61"/>
                    </a:lnTo>
                    <a:lnTo>
                      <a:pt x="1029" y="64"/>
                    </a:lnTo>
                    <a:lnTo>
                      <a:pt x="1029" y="66"/>
                    </a:lnTo>
                    <a:lnTo>
                      <a:pt x="1033" y="72"/>
                    </a:lnTo>
                    <a:lnTo>
                      <a:pt x="1041" y="76"/>
                    </a:lnTo>
                    <a:lnTo>
                      <a:pt x="1043" y="79"/>
                    </a:lnTo>
                    <a:lnTo>
                      <a:pt x="1043" y="83"/>
                    </a:lnTo>
                    <a:lnTo>
                      <a:pt x="1044" y="85"/>
                    </a:lnTo>
                    <a:lnTo>
                      <a:pt x="1044" y="89"/>
                    </a:lnTo>
                    <a:lnTo>
                      <a:pt x="1046" y="89"/>
                    </a:lnTo>
                    <a:lnTo>
                      <a:pt x="1048" y="89"/>
                    </a:lnTo>
                    <a:lnTo>
                      <a:pt x="1048" y="93"/>
                    </a:lnTo>
                    <a:lnTo>
                      <a:pt x="1048" y="94"/>
                    </a:lnTo>
                    <a:lnTo>
                      <a:pt x="1052" y="98"/>
                    </a:lnTo>
                    <a:lnTo>
                      <a:pt x="1054" y="104"/>
                    </a:lnTo>
                    <a:lnTo>
                      <a:pt x="1058" y="104"/>
                    </a:lnTo>
                    <a:lnTo>
                      <a:pt x="1060" y="108"/>
                    </a:lnTo>
                    <a:lnTo>
                      <a:pt x="1061" y="108"/>
                    </a:lnTo>
                    <a:lnTo>
                      <a:pt x="1063" y="106"/>
                    </a:lnTo>
                    <a:lnTo>
                      <a:pt x="1065" y="108"/>
                    </a:lnTo>
                    <a:lnTo>
                      <a:pt x="1067" y="108"/>
                    </a:lnTo>
                    <a:lnTo>
                      <a:pt x="1071" y="108"/>
                    </a:lnTo>
                    <a:lnTo>
                      <a:pt x="1073" y="106"/>
                    </a:lnTo>
                    <a:lnTo>
                      <a:pt x="1076" y="106"/>
                    </a:lnTo>
                    <a:lnTo>
                      <a:pt x="1076" y="108"/>
                    </a:lnTo>
                    <a:lnTo>
                      <a:pt x="1073" y="108"/>
                    </a:lnTo>
                    <a:lnTo>
                      <a:pt x="1076" y="110"/>
                    </a:lnTo>
                    <a:lnTo>
                      <a:pt x="1078" y="110"/>
                    </a:lnTo>
                    <a:lnTo>
                      <a:pt x="1082" y="110"/>
                    </a:lnTo>
                    <a:lnTo>
                      <a:pt x="1082" y="113"/>
                    </a:lnTo>
                    <a:lnTo>
                      <a:pt x="1084" y="113"/>
                    </a:lnTo>
                    <a:lnTo>
                      <a:pt x="1084" y="113"/>
                    </a:lnTo>
                    <a:lnTo>
                      <a:pt x="1086" y="110"/>
                    </a:lnTo>
                    <a:lnTo>
                      <a:pt x="1088" y="113"/>
                    </a:lnTo>
                    <a:lnTo>
                      <a:pt x="1090" y="110"/>
                    </a:lnTo>
                    <a:lnTo>
                      <a:pt x="1092" y="110"/>
                    </a:lnTo>
                    <a:lnTo>
                      <a:pt x="1093" y="110"/>
                    </a:lnTo>
                    <a:lnTo>
                      <a:pt x="1093" y="113"/>
                    </a:lnTo>
                    <a:lnTo>
                      <a:pt x="1095" y="115"/>
                    </a:lnTo>
                    <a:lnTo>
                      <a:pt x="1097" y="115"/>
                    </a:lnTo>
                    <a:lnTo>
                      <a:pt x="1097" y="115"/>
                    </a:lnTo>
                    <a:lnTo>
                      <a:pt x="1101" y="119"/>
                    </a:lnTo>
                    <a:lnTo>
                      <a:pt x="1101" y="119"/>
                    </a:lnTo>
                    <a:lnTo>
                      <a:pt x="1103" y="119"/>
                    </a:lnTo>
                    <a:lnTo>
                      <a:pt x="1103" y="123"/>
                    </a:lnTo>
                    <a:lnTo>
                      <a:pt x="1107" y="123"/>
                    </a:lnTo>
                    <a:lnTo>
                      <a:pt x="1107" y="125"/>
                    </a:lnTo>
                    <a:lnTo>
                      <a:pt x="1108" y="125"/>
                    </a:lnTo>
                    <a:lnTo>
                      <a:pt x="1110" y="126"/>
                    </a:lnTo>
                    <a:lnTo>
                      <a:pt x="1114" y="126"/>
                    </a:lnTo>
                    <a:lnTo>
                      <a:pt x="1116" y="126"/>
                    </a:lnTo>
                    <a:lnTo>
                      <a:pt x="1118" y="126"/>
                    </a:lnTo>
                    <a:lnTo>
                      <a:pt x="1120" y="125"/>
                    </a:lnTo>
                    <a:lnTo>
                      <a:pt x="1122" y="125"/>
                    </a:lnTo>
                    <a:lnTo>
                      <a:pt x="1124" y="125"/>
                    </a:lnTo>
                    <a:lnTo>
                      <a:pt x="1124" y="126"/>
                    </a:lnTo>
                    <a:lnTo>
                      <a:pt x="1122" y="130"/>
                    </a:lnTo>
                    <a:lnTo>
                      <a:pt x="1122" y="132"/>
                    </a:lnTo>
                    <a:lnTo>
                      <a:pt x="1122" y="134"/>
                    </a:lnTo>
                    <a:lnTo>
                      <a:pt x="1125" y="134"/>
                    </a:lnTo>
                    <a:lnTo>
                      <a:pt x="1125" y="138"/>
                    </a:lnTo>
                    <a:lnTo>
                      <a:pt x="1127" y="142"/>
                    </a:lnTo>
                    <a:lnTo>
                      <a:pt x="1125" y="143"/>
                    </a:lnTo>
                    <a:lnTo>
                      <a:pt x="1125" y="143"/>
                    </a:lnTo>
                    <a:lnTo>
                      <a:pt x="1125" y="149"/>
                    </a:lnTo>
                    <a:lnTo>
                      <a:pt x="1127" y="153"/>
                    </a:lnTo>
                    <a:lnTo>
                      <a:pt x="1131" y="153"/>
                    </a:lnTo>
                    <a:lnTo>
                      <a:pt x="1131" y="157"/>
                    </a:lnTo>
                    <a:lnTo>
                      <a:pt x="1135" y="158"/>
                    </a:lnTo>
                    <a:lnTo>
                      <a:pt x="1137" y="158"/>
                    </a:lnTo>
                    <a:lnTo>
                      <a:pt x="1140" y="157"/>
                    </a:lnTo>
                    <a:lnTo>
                      <a:pt x="1140" y="157"/>
                    </a:lnTo>
                    <a:lnTo>
                      <a:pt x="1142" y="158"/>
                    </a:lnTo>
                    <a:lnTo>
                      <a:pt x="1144" y="160"/>
                    </a:lnTo>
                    <a:lnTo>
                      <a:pt x="1146" y="160"/>
                    </a:lnTo>
                    <a:lnTo>
                      <a:pt x="1148" y="158"/>
                    </a:lnTo>
                    <a:lnTo>
                      <a:pt x="1152" y="158"/>
                    </a:lnTo>
                    <a:lnTo>
                      <a:pt x="1152" y="158"/>
                    </a:lnTo>
                    <a:lnTo>
                      <a:pt x="1159" y="157"/>
                    </a:lnTo>
                    <a:lnTo>
                      <a:pt x="1161" y="155"/>
                    </a:lnTo>
                    <a:lnTo>
                      <a:pt x="1161" y="155"/>
                    </a:lnTo>
                    <a:lnTo>
                      <a:pt x="1161" y="153"/>
                    </a:lnTo>
                    <a:lnTo>
                      <a:pt x="1161" y="149"/>
                    </a:lnTo>
                    <a:lnTo>
                      <a:pt x="1165" y="149"/>
                    </a:lnTo>
                    <a:lnTo>
                      <a:pt x="1165" y="143"/>
                    </a:lnTo>
                    <a:lnTo>
                      <a:pt x="1165" y="143"/>
                    </a:lnTo>
                    <a:lnTo>
                      <a:pt x="1169" y="143"/>
                    </a:lnTo>
                    <a:lnTo>
                      <a:pt x="1172" y="143"/>
                    </a:lnTo>
                    <a:lnTo>
                      <a:pt x="1172" y="140"/>
                    </a:lnTo>
                    <a:lnTo>
                      <a:pt x="1174" y="138"/>
                    </a:lnTo>
                    <a:lnTo>
                      <a:pt x="1176" y="138"/>
                    </a:lnTo>
                    <a:lnTo>
                      <a:pt x="1178" y="134"/>
                    </a:lnTo>
                    <a:lnTo>
                      <a:pt x="1180" y="132"/>
                    </a:lnTo>
                    <a:lnTo>
                      <a:pt x="1184" y="132"/>
                    </a:lnTo>
                    <a:lnTo>
                      <a:pt x="1186" y="130"/>
                    </a:lnTo>
                    <a:lnTo>
                      <a:pt x="1189" y="132"/>
                    </a:lnTo>
                    <a:lnTo>
                      <a:pt x="1189" y="134"/>
                    </a:lnTo>
                    <a:lnTo>
                      <a:pt x="1191" y="134"/>
                    </a:lnTo>
                    <a:lnTo>
                      <a:pt x="1195" y="136"/>
                    </a:lnTo>
                    <a:lnTo>
                      <a:pt x="1195" y="140"/>
                    </a:lnTo>
                    <a:lnTo>
                      <a:pt x="1195" y="142"/>
                    </a:lnTo>
                    <a:lnTo>
                      <a:pt x="1195" y="143"/>
                    </a:lnTo>
                    <a:lnTo>
                      <a:pt x="1197" y="147"/>
                    </a:lnTo>
                    <a:lnTo>
                      <a:pt x="1197" y="149"/>
                    </a:lnTo>
                    <a:lnTo>
                      <a:pt x="1199" y="149"/>
                    </a:lnTo>
                    <a:lnTo>
                      <a:pt x="1203" y="153"/>
                    </a:lnTo>
                    <a:lnTo>
                      <a:pt x="1201" y="155"/>
                    </a:lnTo>
                    <a:lnTo>
                      <a:pt x="1201" y="158"/>
                    </a:lnTo>
                    <a:lnTo>
                      <a:pt x="1201" y="160"/>
                    </a:lnTo>
                    <a:lnTo>
                      <a:pt x="1197" y="160"/>
                    </a:lnTo>
                    <a:lnTo>
                      <a:pt x="1195" y="164"/>
                    </a:lnTo>
                    <a:lnTo>
                      <a:pt x="1195" y="166"/>
                    </a:lnTo>
                    <a:lnTo>
                      <a:pt x="1197" y="168"/>
                    </a:lnTo>
                    <a:lnTo>
                      <a:pt x="1197" y="170"/>
                    </a:lnTo>
                    <a:lnTo>
                      <a:pt x="1197" y="172"/>
                    </a:lnTo>
                    <a:lnTo>
                      <a:pt x="1195" y="174"/>
                    </a:lnTo>
                    <a:lnTo>
                      <a:pt x="1197" y="177"/>
                    </a:lnTo>
                    <a:lnTo>
                      <a:pt x="1199" y="177"/>
                    </a:lnTo>
                    <a:lnTo>
                      <a:pt x="1199" y="179"/>
                    </a:lnTo>
                    <a:lnTo>
                      <a:pt x="1199" y="179"/>
                    </a:lnTo>
                    <a:lnTo>
                      <a:pt x="1199" y="183"/>
                    </a:lnTo>
                    <a:lnTo>
                      <a:pt x="1199" y="183"/>
                    </a:lnTo>
                    <a:lnTo>
                      <a:pt x="1197" y="183"/>
                    </a:lnTo>
                    <a:lnTo>
                      <a:pt x="1197" y="187"/>
                    </a:lnTo>
                    <a:lnTo>
                      <a:pt x="1199" y="192"/>
                    </a:lnTo>
                    <a:lnTo>
                      <a:pt x="1201" y="194"/>
                    </a:lnTo>
                    <a:lnTo>
                      <a:pt x="1201" y="194"/>
                    </a:lnTo>
                    <a:lnTo>
                      <a:pt x="1199" y="196"/>
                    </a:lnTo>
                    <a:lnTo>
                      <a:pt x="1197" y="200"/>
                    </a:lnTo>
                    <a:lnTo>
                      <a:pt x="1199" y="202"/>
                    </a:lnTo>
                    <a:lnTo>
                      <a:pt x="1199" y="204"/>
                    </a:lnTo>
                    <a:lnTo>
                      <a:pt x="1201" y="204"/>
                    </a:lnTo>
                    <a:lnTo>
                      <a:pt x="1197" y="207"/>
                    </a:lnTo>
                    <a:lnTo>
                      <a:pt x="1197" y="207"/>
                    </a:lnTo>
                    <a:lnTo>
                      <a:pt x="1197" y="207"/>
                    </a:lnTo>
                    <a:lnTo>
                      <a:pt x="1199" y="213"/>
                    </a:lnTo>
                    <a:lnTo>
                      <a:pt x="1197" y="213"/>
                    </a:lnTo>
                    <a:lnTo>
                      <a:pt x="1195" y="217"/>
                    </a:lnTo>
                    <a:lnTo>
                      <a:pt x="1195" y="219"/>
                    </a:lnTo>
                    <a:lnTo>
                      <a:pt x="1197" y="221"/>
                    </a:lnTo>
                    <a:lnTo>
                      <a:pt x="1195" y="223"/>
                    </a:lnTo>
                    <a:lnTo>
                      <a:pt x="1197" y="224"/>
                    </a:lnTo>
                    <a:lnTo>
                      <a:pt x="1197" y="226"/>
                    </a:lnTo>
                    <a:lnTo>
                      <a:pt x="1197" y="230"/>
                    </a:lnTo>
                    <a:lnTo>
                      <a:pt x="1197" y="232"/>
                    </a:lnTo>
                    <a:lnTo>
                      <a:pt x="1195" y="232"/>
                    </a:lnTo>
                    <a:lnTo>
                      <a:pt x="1191" y="230"/>
                    </a:lnTo>
                    <a:lnTo>
                      <a:pt x="1182" y="228"/>
                    </a:lnTo>
                    <a:lnTo>
                      <a:pt x="1178" y="228"/>
                    </a:lnTo>
                    <a:lnTo>
                      <a:pt x="1176" y="226"/>
                    </a:lnTo>
                    <a:lnTo>
                      <a:pt x="1174" y="226"/>
                    </a:lnTo>
                    <a:lnTo>
                      <a:pt x="1171" y="232"/>
                    </a:lnTo>
                    <a:lnTo>
                      <a:pt x="1171" y="236"/>
                    </a:lnTo>
                    <a:lnTo>
                      <a:pt x="1169" y="238"/>
                    </a:lnTo>
                    <a:lnTo>
                      <a:pt x="1165" y="238"/>
                    </a:lnTo>
                    <a:lnTo>
                      <a:pt x="1165" y="238"/>
                    </a:lnTo>
                    <a:lnTo>
                      <a:pt x="1165" y="241"/>
                    </a:lnTo>
                    <a:lnTo>
                      <a:pt x="1165" y="243"/>
                    </a:lnTo>
                    <a:lnTo>
                      <a:pt x="1169" y="251"/>
                    </a:lnTo>
                    <a:lnTo>
                      <a:pt x="1169" y="253"/>
                    </a:lnTo>
                    <a:lnTo>
                      <a:pt x="1171" y="255"/>
                    </a:lnTo>
                    <a:lnTo>
                      <a:pt x="1172" y="258"/>
                    </a:lnTo>
                    <a:lnTo>
                      <a:pt x="1172" y="262"/>
                    </a:lnTo>
                    <a:lnTo>
                      <a:pt x="1174" y="268"/>
                    </a:lnTo>
                    <a:lnTo>
                      <a:pt x="1174" y="268"/>
                    </a:lnTo>
                    <a:lnTo>
                      <a:pt x="1174" y="275"/>
                    </a:lnTo>
                    <a:lnTo>
                      <a:pt x="1176" y="277"/>
                    </a:lnTo>
                    <a:lnTo>
                      <a:pt x="1176" y="281"/>
                    </a:lnTo>
                    <a:lnTo>
                      <a:pt x="1176" y="285"/>
                    </a:lnTo>
                    <a:lnTo>
                      <a:pt x="1176" y="287"/>
                    </a:lnTo>
                    <a:lnTo>
                      <a:pt x="1176" y="288"/>
                    </a:lnTo>
                    <a:lnTo>
                      <a:pt x="1176" y="290"/>
                    </a:lnTo>
                    <a:lnTo>
                      <a:pt x="1176" y="292"/>
                    </a:lnTo>
                    <a:lnTo>
                      <a:pt x="1174" y="292"/>
                    </a:lnTo>
                    <a:lnTo>
                      <a:pt x="1171" y="292"/>
                    </a:lnTo>
                    <a:lnTo>
                      <a:pt x="1167" y="292"/>
                    </a:lnTo>
                    <a:lnTo>
                      <a:pt x="1167" y="296"/>
                    </a:lnTo>
                    <a:lnTo>
                      <a:pt x="1169" y="298"/>
                    </a:lnTo>
                    <a:lnTo>
                      <a:pt x="1169" y="302"/>
                    </a:lnTo>
                    <a:lnTo>
                      <a:pt x="1169" y="302"/>
                    </a:lnTo>
                    <a:lnTo>
                      <a:pt x="1169" y="305"/>
                    </a:lnTo>
                    <a:lnTo>
                      <a:pt x="1152" y="317"/>
                    </a:lnTo>
                    <a:lnTo>
                      <a:pt x="1148" y="345"/>
                    </a:lnTo>
                    <a:lnTo>
                      <a:pt x="1095" y="385"/>
                    </a:lnTo>
                    <a:lnTo>
                      <a:pt x="1086" y="386"/>
                    </a:lnTo>
                    <a:lnTo>
                      <a:pt x="1084" y="386"/>
                    </a:lnTo>
                    <a:lnTo>
                      <a:pt x="1084" y="385"/>
                    </a:lnTo>
                    <a:lnTo>
                      <a:pt x="1078" y="390"/>
                    </a:lnTo>
                    <a:lnTo>
                      <a:pt x="1073" y="390"/>
                    </a:lnTo>
                    <a:lnTo>
                      <a:pt x="1073" y="390"/>
                    </a:lnTo>
                    <a:lnTo>
                      <a:pt x="1071" y="390"/>
                    </a:lnTo>
                    <a:lnTo>
                      <a:pt x="1065" y="392"/>
                    </a:lnTo>
                    <a:lnTo>
                      <a:pt x="1061" y="392"/>
                    </a:lnTo>
                    <a:lnTo>
                      <a:pt x="1060" y="396"/>
                    </a:lnTo>
                    <a:lnTo>
                      <a:pt x="1058" y="396"/>
                    </a:lnTo>
                    <a:lnTo>
                      <a:pt x="1052" y="401"/>
                    </a:lnTo>
                    <a:lnTo>
                      <a:pt x="1046" y="405"/>
                    </a:lnTo>
                    <a:lnTo>
                      <a:pt x="1048" y="411"/>
                    </a:lnTo>
                    <a:lnTo>
                      <a:pt x="1048" y="411"/>
                    </a:lnTo>
                    <a:lnTo>
                      <a:pt x="1043" y="415"/>
                    </a:lnTo>
                    <a:lnTo>
                      <a:pt x="1039" y="417"/>
                    </a:lnTo>
                    <a:lnTo>
                      <a:pt x="1037" y="417"/>
                    </a:lnTo>
                    <a:lnTo>
                      <a:pt x="1033" y="420"/>
                    </a:lnTo>
                    <a:lnTo>
                      <a:pt x="1031" y="420"/>
                    </a:lnTo>
                    <a:lnTo>
                      <a:pt x="1031" y="417"/>
                    </a:lnTo>
                    <a:lnTo>
                      <a:pt x="1028" y="417"/>
                    </a:lnTo>
                    <a:lnTo>
                      <a:pt x="1029" y="415"/>
                    </a:lnTo>
                    <a:lnTo>
                      <a:pt x="1033" y="415"/>
                    </a:lnTo>
                    <a:lnTo>
                      <a:pt x="1035" y="411"/>
                    </a:lnTo>
                    <a:lnTo>
                      <a:pt x="1039" y="411"/>
                    </a:lnTo>
                    <a:lnTo>
                      <a:pt x="1041" y="411"/>
                    </a:lnTo>
                    <a:lnTo>
                      <a:pt x="1041" y="409"/>
                    </a:lnTo>
                    <a:lnTo>
                      <a:pt x="1039" y="407"/>
                    </a:lnTo>
                    <a:lnTo>
                      <a:pt x="1039" y="405"/>
                    </a:lnTo>
                    <a:lnTo>
                      <a:pt x="1043" y="403"/>
                    </a:lnTo>
                    <a:lnTo>
                      <a:pt x="1044" y="400"/>
                    </a:lnTo>
                    <a:lnTo>
                      <a:pt x="1039" y="403"/>
                    </a:lnTo>
                    <a:lnTo>
                      <a:pt x="1035" y="405"/>
                    </a:lnTo>
                    <a:lnTo>
                      <a:pt x="1033" y="403"/>
                    </a:lnTo>
                    <a:lnTo>
                      <a:pt x="1033" y="400"/>
                    </a:lnTo>
                    <a:lnTo>
                      <a:pt x="1035" y="400"/>
                    </a:lnTo>
                    <a:lnTo>
                      <a:pt x="1035" y="400"/>
                    </a:lnTo>
                    <a:lnTo>
                      <a:pt x="1031" y="392"/>
                    </a:lnTo>
                    <a:lnTo>
                      <a:pt x="1031" y="390"/>
                    </a:lnTo>
                    <a:lnTo>
                      <a:pt x="1031" y="386"/>
                    </a:lnTo>
                    <a:lnTo>
                      <a:pt x="1035" y="386"/>
                    </a:lnTo>
                    <a:lnTo>
                      <a:pt x="1035" y="383"/>
                    </a:lnTo>
                    <a:lnTo>
                      <a:pt x="1039" y="377"/>
                    </a:lnTo>
                    <a:lnTo>
                      <a:pt x="1041" y="375"/>
                    </a:lnTo>
                    <a:lnTo>
                      <a:pt x="1043" y="373"/>
                    </a:lnTo>
                    <a:lnTo>
                      <a:pt x="1043" y="369"/>
                    </a:lnTo>
                    <a:lnTo>
                      <a:pt x="1033" y="366"/>
                    </a:lnTo>
                    <a:lnTo>
                      <a:pt x="1028" y="360"/>
                    </a:lnTo>
                    <a:lnTo>
                      <a:pt x="1028" y="362"/>
                    </a:lnTo>
                    <a:lnTo>
                      <a:pt x="1024" y="362"/>
                    </a:lnTo>
                    <a:lnTo>
                      <a:pt x="1022" y="360"/>
                    </a:lnTo>
                    <a:lnTo>
                      <a:pt x="1018" y="360"/>
                    </a:lnTo>
                    <a:lnTo>
                      <a:pt x="1014" y="366"/>
                    </a:lnTo>
                    <a:lnTo>
                      <a:pt x="1014" y="366"/>
                    </a:lnTo>
                    <a:lnTo>
                      <a:pt x="1014" y="369"/>
                    </a:lnTo>
                    <a:lnTo>
                      <a:pt x="1009" y="375"/>
                    </a:lnTo>
                    <a:lnTo>
                      <a:pt x="1009" y="383"/>
                    </a:lnTo>
                    <a:lnTo>
                      <a:pt x="1007" y="383"/>
                    </a:lnTo>
                    <a:lnTo>
                      <a:pt x="1003" y="386"/>
                    </a:lnTo>
                    <a:lnTo>
                      <a:pt x="999" y="386"/>
                    </a:lnTo>
                    <a:lnTo>
                      <a:pt x="994" y="390"/>
                    </a:lnTo>
                    <a:lnTo>
                      <a:pt x="990" y="400"/>
                    </a:lnTo>
                    <a:lnTo>
                      <a:pt x="990" y="403"/>
                    </a:lnTo>
                    <a:lnTo>
                      <a:pt x="990" y="403"/>
                    </a:lnTo>
                    <a:lnTo>
                      <a:pt x="994" y="409"/>
                    </a:lnTo>
                    <a:lnTo>
                      <a:pt x="990" y="409"/>
                    </a:lnTo>
                    <a:lnTo>
                      <a:pt x="990" y="411"/>
                    </a:lnTo>
                    <a:lnTo>
                      <a:pt x="990" y="415"/>
                    </a:lnTo>
                    <a:lnTo>
                      <a:pt x="984" y="415"/>
                    </a:lnTo>
                    <a:lnTo>
                      <a:pt x="979" y="415"/>
                    </a:lnTo>
                    <a:lnTo>
                      <a:pt x="973" y="411"/>
                    </a:lnTo>
                    <a:lnTo>
                      <a:pt x="969" y="415"/>
                    </a:lnTo>
                    <a:lnTo>
                      <a:pt x="969" y="417"/>
                    </a:lnTo>
                    <a:lnTo>
                      <a:pt x="969" y="420"/>
                    </a:lnTo>
                    <a:lnTo>
                      <a:pt x="969" y="420"/>
                    </a:lnTo>
                    <a:lnTo>
                      <a:pt x="969" y="424"/>
                    </a:lnTo>
                    <a:lnTo>
                      <a:pt x="965" y="424"/>
                    </a:lnTo>
                    <a:lnTo>
                      <a:pt x="969" y="428"/>
                    </a:lnTo>
                    <a:lnTo>
                      <a:pt x="969" y="433"/>
                    </a:lnTo>
                    <a:lnTo>
                      <a:pt x="973" y="435"/>
                    </a:lnTo>
                    <a:lnTo>
                      <a:pt x="979" y="439"/>
                    </a:lnTo>
                    <a:lnTo>
                      <a:pt x="979" y="441"/>
                    </a:lnTo>
                    <a:lnTo>
                      <a:pt x="982" y="445"/>
                    </a:lnTo>
                    <a:lnTo>
                      <a:pt x="982" y="445"/>
                    </a:lnTo>
                    <a:lnTo>
                      <a:pt x="984" y="445"/>
                    </a:lnTo>
                    <a:lnTo>
                      <a:pt x="984" y="445"/>
                    </a:lnTo>
                    <a:lnTo>
                      <a:pt x="988" y="445"/>
                    </a:lnTo>
                    <a:lnTo>
                      <a:pt x="988" y="445"/>
                    </a:lnTo>
                    <a:lnTo>
                      <a:pt x="990" y="445"/>
                    </a:lnTo>
                    <a:lnTo>
                      <a:pt x="994" y="445"/>
                    </a:lnTo>
                    <a:lnTo>
                      <a:pt x="994" y="449"/>
                    </a:lnTo>
                    <a:lnTo>
                      <a:pt x="994" y="454"/>
                    </a:lnTo>
                    <a:lnTo>
                      <a:pt x="999" y="464"/>
                    </a:lnTo>
                    <a:lnTo>
                      <a:pt x="1005" y="464"/>
                    </a:lnTo>
                    <a:lnTo>
                      <a:pt x="1009" y="462"/>
                    </a:lnTo>
                    <a:lnTo>
                      <a:pt x="1012" y="464"/>
                    </a:lnTo>
                    <a:lnTo>
                      <a:pt x="1014" y="462"/>
                    </a:lnTo>
                    <a:lnTo>
                      <a:pt x="1014" y="458"/>
                    </a:lnTo>
                    <a:lnTo>
                      <a:pt x="1014" y="454"/>
                    </a:lnTo>
                    <a:lnTo>
                      <a:pt x="1012" y="454"/>
                    </a:lnTo>
                    <a:lnTo>
                      <a:pt x="1018" y="454"/>
                    </a:lnTo>
                    <a:lnTo>
                      <a:pt x="1022" y="450"/>
                    </a:lnTo>
                    <a:lnTo>
                      <a:pt x="1022" y="449"/>
                    </a:lnTo>
                    <a:lnTo>
                      <a:pt x="1018" y="445"/>
                    </a:lnTo>
                    <a:lnTo>
                      <a:pt x="1022" y="445"/>
                    </a:lnTo>
                    <a:lnTo>
                      <a:pt x="1031" y="441"/>
                    </a:lnTo>
                    <a:lnTo>
                      <a:pt x="1033" y="445"/>
                    </a:lnTo>
                    <a:lnTo>
                      <a:pt x="1035" y="445"/>
                    </a:lnTo>
                    <a:lnTo>
                      <a:pt x="1037" y="449"/>
                    </a:lnTo>
                    <a:lnTo>
                      <a:pt x="1039" y="450"/>
                    </a:lnTo>
                    <a:lnTo>
                      <a:pt x="1043" y="450"/>
                    </a:lnTo>
                    <a:lnTo>
                      <a:pt x="1052" y="450"/>
                    </a:lnTo>
                    <a:lnTo>
                      <a:pt x="1054" y="450"/>
                    </a:lnTo>
                    <a:lnTo>
                      <a:pt x="1060" y="450"/>
                    </a:lnTo>
                    <a:lnTo>
                      <a:pt x="1058" y="450"/>
                    </a:lnTo>
                    <a:lnTo>
                      <a:pt x="1063" y="450"/>
                    </a:lnTo>
                    <a:lnTo>
                      <a:pt x="1069" y="450"/>
                    </a:lnTo>
                    <a:lnTo>
                      <a:pt x="1071" y="450"/>
                    </a:lnTo>
                    <a:lnTo>
                      <a:pt x="1067" y="450"/>
                    </a:lnTo>
                    <a:lnTo>
                      <a:pt x="1067" y="454"/>
                    </a:lnTo>
                    <a:lnTo>
                      <a:pt x="1069" y="458"/>
                    </a:lnTo>
                    <a:lnTo>
                      <a:pt x="1067" y="458"/>
                    </a:lnTo>
                    <a:lnTo>
                      <a:pt x="1065" y="460"/>
                    </a:lnTo>
                    <a:lnTo>
                      <a:pt x="1065" y="464"/>
                    </a:lnTo>
                    <a:lnTo>
                      <a:pt x="1069" y="464"/>
                    </a:lnTo>
                    <a:lnTo>
                      <a:pt x="1069" y="466"/>
                    </a:lnTo>
                    <a:lnTo>
                      <a:pt x="1063" y="469"/>
                    </a:lnTo>
                    <a:lnTo>
                      <a:pt x="1060" y="467"/>
                    </a:lnTo>
                    <a:lnTo>
                      <a:pt x="1058" y="464"/>
                    </a:lnTo>
                    <a:lnTo>
                      <a:pt x="1058" y="467"/>
                    </a:lnTo>
                    <a:lnTo>
                      <a:pt x="1056" y="464"/>
                    </a:lnTo>
                    <a:lnTo>
                      <a:pt x="1052" y="469"/>
                    </a:lnTo>
                    <a:lnTo>
                      <a:pt x="1048" y="469"/>
                    </a:lnTo>
                    <a:lnTo>
                      <a:pt x="1046" y="473"/>
                    </a:lnTo>
                    <a:lnTo>
                      <a:pt x="1043" y="473"/>
                    </a:lnTo>
                    <a:lnTo>
                      <a:pt x="1043" y="475"/>
                    </a:lnTo>
                    <a:lnTo>
                      <a:pt x="1039" y="473"/>
                    </a:lnTo>
                    <a:lnTo>
                      <a:pt x="1035" y="473"/>
                    </a:lnTo>
                    <a:lnTo>
                      <a:pt x="1039" y="475"/>
                    </a:lnTo>
                    <a:lnTo>
                      <a:pt x="1039" y="479"/>
                    </a:lnTo>
                    <a:lnTo>
                      <a:pt x="1035" y="481"/>
                    </a:lnTo>
                    <a:lnTo>
                      <a:pt x="1035" y="484"/>
                    </a:lnTo>
                    <a:lnTo>
                      <a:pt x="1029" y="484"/>
                    </a:lnTo>
                    <a:lnTo>
                      <a:pt x="1028" y="486"/>
                    </a:lnTo>
                    <a:lnTo>
                      <a:pt x="1028" y="488"/>
                    </a:lnTo>
                    <a:lnTo>
                      <a:pt x="1031" y="490"/>
                    </a:lnTo>
                    <a:lnTo>
                      <a:pt x="1028" y="494"/>
                    </a:lnTo>
                    <a:lnTo>
                      <a:pt x="1028" y="494"/>
                    </a:lnTo>
                    <a:lnTo>
                      <a:pt x="1022" y="499"/>
                    </a:lnTo>
                    <a:lnTo>
                      <a:pt x="1018" y="499"/>
                    </a:lnTo>
                    <a:lnTo>
                      <a:pt x="1018" y="499"/>
                    </a:lnTo>
                    <a:lnTo>
                      <a:pt x="1018" y="505"/>
                    </a:lnTo>
                    <a:lnTo>
                      <a:pt x="1018" y="509"/>
                    </a:lnTo>
                    <a:lnTo>
                      <a:pt x="1018" y="514"/>
                    </a:lnTo>
                    <a:lnTo>
                      <a:pt x="1018" y="524"/>
                    </a:lnTo>
                    <a:lnTo>
                      <a:pt x="1018" y="524"/>
                    </a:lnTo>
                    <a:lnTo>
                      <a:pt x="1028" y="528"/>
                    </a:lnTo>
                    <a:lnTo>
                      <a:pt x="1028" y="531"/>
                    </a:lnTo>
                    <a:lnTo>
                      <a:pt x="1031" y="530"/>
                    </a:lnTo>
                    <a:lnTo>
                      <a:pt x="1043" y="535"/>
                    </a:lnTo>
                    <a:lnTo>
                      <a:pt x="1048" y="545"/>
                    </a:lnTo>
                    <a:lnTo>
                      <a:pt x="1048" y="548"/>
                    </a:lnTo>
                    <a:lnTo>
                      <a:pt x="1048" y="550"/>
                    </a:lnTo>
                    <a:lnTo>
                      <a:pt x="1052" y="552"/>
                    </a:lnTo>
                    <a:lnTo>
                      <a:pt x="1052" y="558"/>
                    </a:lnTo>
                    <a:lnTo>
                      <a:pt x="1058" y="563"/>
                    </a:lnTo>
                    <a:lnTo>
                      <a:pt x="1058" y="569"/>
                    </a:lnTo>
                    <a:lnTo>
                      <a:pt x="1063" y="575"/>
                    </a:lnTo>
                    <a:lnTo>
                      <a:pt x="1067" y="577"/>
                    </a:lnTo>
                    <a:lnTo>
                      <a:pt x="1071" y="575"/>
                    </a:lnTo>
                    <a:lnTo>
                      <a:pt x="1073" y="577"/>
                    </a:lnTo>
                    <a:lnTo>
                      <a:pt x="1073" y="579"/>
                    </a:lnTo>
                    <a:lnTo>
                      <a:pt x="1076" y="584"/>
                    </a:lnTo>
                    <a:lnTo>
                      <a:pt x="1078" y="586"/>
                    </a:lnTo>
                    <a:lnTo>
                      <a:pt x="1082" y="592"/>
                    </a:lnTo>
                    <a:lnTo>
                      <a:pt x="1078" y="592"/>
                    </a:lnTo>
                    <a:lnTo>
                      <a:pt x="1073" y="590"/>
                    </a:lnTo>
                    <a:lnTo>
                      <a:pt x="1067" y="594"/>
                    </a:lnTo>
                    <a:lnTo>
                      <a:pt x="1063" y="588"/>
                    </a:lnTo>
                    <a:lnTo>
                      <a:pt x="1060" y="588"/>
                    </a:lnTo>
                    <a:lnTo>
                      <a:pt x="1056" y="586"/>
                    </a:lnTo>
                    <a:lnTo>
                      <a:pt x="1048" y="584"/>
                    </a:lnTo>
                    <a:lnTo>
                      <a:pt x="1048" y="588"/>
                    </a:lnTo>
                    <a:lnTo>
                      <a:pt x="1044" y="588"/>
                    </a:lnTo>
                    <a:lnTo>
                      <a:pt x="1043" y="586"/>
                    </a:lnTo>
                    <a:lnTo>
                      <a:pt x="1039" y="580"/>
                    </a:lnTo>
                    <a:lnTo>
                      <a:pt x="1035" y="582"/>
                    </a:lnTo>
                    <a:lnTo>
                      <a:pt x="1031" y="580"/>
                    </a:lnTo>
                    <a:lnTo>
                      <a:pt x="1031" y="582"/>
                    </a:lnTo>
                    <a:lnTo>
                      <a:pt x="1028" y="582"/>
                    </a:lnTo>
                    <a:lnTo>
                      <a:pt x="1028" y="582"/>
                    </a:lnTo>
                    <a:lnTo>
                      <a:pt x="1022" y="582"/>
                    </a:lnTo>
                    <a:lnTo>
                      <a:pt x="1018" y="592"/>
                    </a:lnTo>
                    <a:lnTo>
                      <a:pt x="1024" y="586"/>
                    </a:lnTo>
                    <a:lnTo>
                      <a:pt x="1028" y="584"/>
                    </a:lnTo>
                    <a:lnTo>
                      <a:pt x="1033" y="584"/>
                    </a:lnTo>
                    <a:lnTo>
                      <a:pt x="1037" y="582"/>
                    </a:lnTo>
                    <a:lnTo>
                      <a:pt x="1039" y="584"/>
                    </a:lnTo>
                    <a:lnTo>
                      <a:pt x="1039" y="586"/>
                    </a:lnTo>
                    <a:lnTo>
                      <a:pt x="1044" y="590"/>
                    </a:lnTo>
                    <a:lnTo>
                      <a:pt x="1046" y="592"/>
                    </a:lnTo>
                    <a:lnTo>
                      <a:pt x="1052" y="586"/>
                    </a:lnTo>
                    <a:lnTo>
                      <a:pt x="1056" y="586"/>
                    </a:lnTo>
                    <a:lnTo>
                      <a:pt x="1063" y="594"/>
                    </a:lnTo>
                    <a:lnTo>
                      <a:pt x="1071" y="597"/>
                    </a:lnTo>
                    <a:lnTo>
                      <a:pt x="1078" y="603"/>
                    </a:lnTo>
                    <a:lnTo>
                      <a:pt x="1082" y="611"/>
                    </a:lnTo>
                    <a:lnTo>
                      <a:pt x="1082" y="612"/>
                    </a:lnTo>
                    <a:lnTo>
                      <a:pt x="1078" y="614"/>
                    </a:lnTo>
                    <a:lnTo>
                      <a:pt x="1073" y="620"/>
                    </a:lnTo>
                    <a:lnTo>
                      <a:pt x="1073" y="618"/>
                    </a:lnTo>
                    <a:lnTo>
                      <a:pt x="1071" y="620"/>
                    </a:lnTo>
                    <a:lnTo>
                      <a:pt x="1071" y="624"/>
                    </a:lnTo>
                    <a:lnTo>
                      <a:pt x="1067" y="624"/>
                    </a:lnTo>
                    <a:lnTo>
                      <a:pt x="1061" y="624"/>
                    </a:lnTo>
                    <a:lnTo>
                      <a:pt x="1060" y="624"/>
                    </a:lnTo>
                    <a:lnTo>
                      <a:pt x="1058" y="624"/>
                    </a:lnTo>
                    <a:lnTo>
                      <a:pt x="1052" y="628"/>
                    </a:lnTo>
                    <a:lnTo>
                      <a:pt x="1052" y="633"/>
                    </a:lnTo>
                    <a:lnTo>
                      <a:pt x="1054" y="628"/>
                    </a:lnTo>
                    <a:lnTo>
                      <a:pt x="1058" y="628"/>
                    </a:lnTo>
                    <a:lnTo>
                      <a:pt x="1061" y="624"/>
                    </a:lnTo>
                    <a:lnTo>
                      <a:pt x="1065" y="629"/>
                    </a:lnTo>
                    <a:lnTo>
                      <a:pt x="1069" y="633"/>
                    </a:lnTo>
                    <a:lnTo>
                      <a:pt x="1073" y="628"/>
                    </a:lnTo>
                    <a:lnTo>
                      <a:pt x="1076" y="628"/>
                    </a:lnTo>
                    <a:lnTo>
                      <a:pt x="1084" y="637"/>
                    </a:lnTo>
                    <a:lnTo>
                      <a:pt x="1084" y="633"/>
                    </a:lnTo>
                    <a:lnTo>
                      <a:pt x="1086" y="637"/>
                    </a:lnTo>
                    <a:lnTo>
                      <a:pt x="1090" y="637"/>
                    </a:lnTo>
                    <a:lnTo>
                      <a:pt x="1092" y="637"/>
                    </a:lnTo>
                    <a:lnTo>
                      <a:pt x="1082" y="644"/>
                    </a:lnTo>
                    <a:lnTo>
                      <a:pt x="1076" y="644"/>
                    </a:lnTo>
                    <a:lnTo>
                      <a:pt x="1076" y="648"/>
                    </a:lnTo>
                    <a:lnTo>
                      <a:pt x="1078" y="650"/>
                    </a:lnTo>
                    <a:lnTo>
                      <a:pt x="1084" y="644"/>
                    </a:lnTo>
                    <a:lnTo>
                      <a:pt x="1088" y="646"/>
                    </a:lnTo>
                    <a:lnTo>
                      <a:pt x="1088" y="644"/>
                    </a:lnTo>
                    <a:lnTo>
                      <a:pt x="1088" y="643"/>
                    </a:lnTo>
                    <a:lnTo>
                      <a:pt x="1090" y="641"/>
                    </a:lnTo>
                    <a:lnTo>
                      <a:pt x="1092" y="643"/>
                    </a:lnTo>
                    <a:lnTo>
                      <a:pt x="1093" y="648"/>
                    </a:lnTo>
                    <a:lnTo>
                      <a:pt x="1093" y="650"/>
                    </a:lnTo>
                    <a:lnTo>
                      <a:pt x="1092" y="652"/>
                    </a:lnTo>
                    <a:lnTo>
                      <a:pt x="1092" y="650"/>
                    </a:lnTo>
                    <a:lnTo>
                      <a:pt x="1090" y="650"/>
                    </a:lnTo>
                    <a:lnTo>
                      <a:pt x="1088" y="652"/>
                    </a:lnTo>
                    <a:lnTo>
                      <a:pt x="1088" y="652"/>
                    </a:lnTo>
                    <a:lnTo>
                      <a:pt x="1084" y="652"/>
                    </a:lnTo>
                    <a:lnTo>
                      <a:pt x="1078" y="656"/>
                    </a:lnTo>
                    <a:lnTo>
                      <a:pt x="1078" y="658"/>
                    </a:lnTo>
                    <a:lnTo>
                      <a:pt x="1086" y="656"/>
                    </a:lnTo>
                    <a:lnTo>
                      <a:pt x="1088" y="658"/>
                    </a:lnTo>
                    <a:lnTo>
                      <a:pt x="1088" y="658"/>
                    </a:lnTo>
                    <a:lnTo>
                      <a:pt x="1086" y="658"/>
                    </a:lnTo>
                    <a:lnTo>
                      <a:pt x="1082" y="661"/>
                    </a:lnTo>
                    <a:lnTo>
                      <a:pt x="1086" y="661"/>
                    </a:lnTo>
                    <a:lnTo>
                      <a:pt x="1088" y="663"/>
                    </a:lnTo>
                    <a:lnTo>
                      <a:pt x="1084" y="667"/>
                    </a:lnTo>
                    <a:lnTo>
                      <a:pt x="1082" y="667"/>
                    </a:lnTo>
                    <a:lnTo>
                      <a:pt x="1082" y="667"/>
                    </a:lnTo>
                    <a:lnTo>
                      <a:pt x="1082" y="669"/>
                    </a:lnTo>
                    <a:lnTo>
                      <a:pt x="1086" y="669"/>
                    </a:lnTo>
                    <a:lnTo>
                      <a:pt x="1088" y="673"/>
                    </a:lnTo>
                    <a:lnTo>
                      <a:pt x="1086" y="675"/>
                    </a:lnTo>
                    <a:lnTo>
                      <a:pt x="1084" y="678"/>
                    </a:lnTo>
                    <a:lnTo>
                      <a:pt x="1084" y="676"/>
                    </a:lnTo>
                    <a:lnTo>
                      <a:pt x="1082" y="673"/>
                    </a:lnTo>
                    <a:lnTo>
                      <a:pt x="1082" y="675"/>
                    </a:lnTo>
                    <a:lnTo>
                      <a:pt x="1076" y="680"/>
                    </a:lnTo>
                    <a:lnTo>
                      <a:pt x="1076" y="682"/>
                    </a:lnTo>
                    <a:lnTo>
                      <a:pt x="1071" y="680"/>
                    </a:lnTo>
                    <a:lnTo>
                      <a:pt x="1073" y="682"/>
                    </a:lnTo>
                    <a:lnTo>
                      <a:pt x="1073" y="686"/>
                    </a:lnTo>
                    <a:lnTo>
                      <a:pt x="1076" y="688"/>
                    </a:lnTo>
                    <a:lnTo>
                      <a:pt x="1073" y="688"/>
                    </a:lnTo>
                    <a:lnTo>
                      <a:pt x="1073" y="692"/>
                    </a:lnTo>
                    <a:lnTo>
                      <a:pt x="1073" y="692"/>
                    </a:lnTo>
                    <a:lnTo>
                      <a:pt x="1073" y="693"/>
                    </a:lnTo>
                    <a:lnTo>
                      <a:pt x="1073" y="697"/>
                    </a:lnTo>
                    <a:lnTo>
                      <a:pt x="1071" y="699"/>
                    </a:lnTo>
                    <a:lnTo>
                      <a:pt x="1069" y="695"/>
                    </a:lnTo>
                    <a:lnTo>
                      <a:pt x="1067" y="699"/>
                    </a:lnTo>
                    <a:lnTo>
                      <a:pt x="1071" y="699"/>
                    </a:lnTo>
                    <a:lnTo>
                      <a:pt x="1073" y="703"/>
                    </a:lnTo>
                    <a:lnTo>
                      <a:pt x="1069" y="703"/>
                    </a:lnTo>
                    <a:lnTo>
                      <a:pt x="1069" y="705"/>
                    </a:lnTo>
                    <a:lnTo>
                      <a:pt x="1063" y="710"/>
                    </a:lnTo>
                    <a:lnTo>
                      <a:pt x="1061" y="710"/>
                    </a:lnTo>
                    <a:lnTo>
                      <a:pt x="1061" y="707"/>
                    </a:lnTo>
                    <a:lnTo>
                      <a:pt x="1060" y="707"/>
                    </a:lnTo>
                    <a:lnTo>
                      <a:pt x="1058" y="707"/>
                    </a:lnTo>
                    <a:lnTo>
                      <a:pt x="1058" y="709"/>
                    </a:lnTo>
                    <a:lnTo>
                      <a:pt x="1054" y="709"/>
                    </a:lnTo>
                    <a:lnTo>
                      <a:pt x="1056" y="710"/>
                    </a:lnTo>
                    <a:lnTo>
                      <a:pt x="1054" y="712"/>
                    </a:lnTo>
                    <a:lnTo>
                      <a:pt x="1058" y="712"/>
                    </a:lnTo>
                    <a:lnTo>
                      <a:pt x="1060" y="716"/>
                    </a:lnTo>
                    <a:lnTo>
                      <a:pt x="1056" y="716"/>
                    </a:lnTo>
                    <a:lnTo>
                      <a:pt x="1060" y="718"/>
                    </a:lnTo>
                    <a:lnTo>
                      <a:pt x="1063" y="718"/>
                    </a:lnTo>
                    <a:lnTo>
                      <a:pt x="1065" y="718"/>
                    </a:lnTo>
                    <a:lnTo>
                      <a:pt x="1058" y="722"/>
                    </a:lnTo>
                    <a:lnTo>
                      <a:pt x="1054" y="724"/>
                    </a:lnTo>
                    <a:lnTo>
                      <a:pt x="1054" y="727"/>
                    </a:lnTo>
                    <a:lnTo>
                      <a:pt x="1056" y="725"/>
                    </a:lnTo>
                    <a:lnTo>
                      <a:pt x="1058" y="725"/>
                    </a:lnTo>
                    <a:lnTo>
                      <a:pt x="1060" y="727"/>
                    </a:lnTo>
                    <a:lnTo>
                      <a:pt x="1056" y="731"/>
                    </a:lnTo>
                    <a:lnTo>
                      <a:pt x="1060" y="733"/>
                    </a:lnTo>
                    <a:lnTo>
                      <a:pt x="1060" y="735"/>
                    </a:lnTo>
                    <a:lnTo>
                      <a:pt x="1056" y="737"/>
                    </a:lnTo>
                    <a:lnTo>
                      <a:pt x="1058" y="739"/>
                    </a:lnTo>
                    <a:lnTo>
                      <a:pt x="1060" y="739"/>
                    </a:lnTo>
                    <a:lnTo>
                      <a:pt x="1060" y="741"/>
                    </a:lnTo>
                    <a:lnTo>
                      <a:pt x="1060" y="746"/>
                    </a:lnTo>
                    <a:lnTo>
                      <a:pt x="1058" y="742"/>
                    </a:lnTo>
                    <a:lnTo>
                      <a:pt x="1056" y="742"/>
                    </a:lnTo>
                    <a:lnTo>
                      <a:pt x="1056" y="741"/>
                    </a:lnTo>
                    <a:lnTo>
                      <a:pt x="1052" y="737"/>
                    </a:lnTo>
                    <a:lnTo>
                      <a:pt x="1052" y="741"/>
                    </a:lnTo>
                    <a:lnTo>
                      <a:pt x="1052" y="741"/>
                    </a:lnTo>
                    <a:lnTo>
                      <a:pt x="1048" y="742"/>
                    </a:lnTo>
                    <a:lnTo>
                      <a:pt x="1052" y="746"/>
                    </a:lnTo>
                    <a:lnTo>
                      <a:pt x="1052" y="748"/>
                    </a:lnTo>
                    <a:lnTo>
                      <a:pt x="1052" y="746"/>
                    </a:lnTo>
                    <a:lnTo>
                      <a:pt x="1048" y="746"/>
                    </a:lnTo>
                    <a:lnTo>
                      <a:pt x="1048" y="742"/>
                    </a:lnTo>
                    <a:lnTo>
                      <a:pt x="1046" y="746"/>
                    </a:lnTo>
                    <a:lnTo>
                      <a:pt x="1048" y="748"/>
                    </a:lnTo>
                    <a:lnTo>
                      <a:pt x="1048" y="752"/>
                    </a:lnTo>
                    <a:lnTo>
                      <a:pt x="1052" y="752"/>
                    </a:lnTo>
                    <a:lnTo>
                      <a:pt x="1052" y="752"/>
                    </a:lnTo>
                    <a:lnTo>
                      <a:pt x="1048" y="752"/>
                    </a:lnTo>
                    <a:lnTo>
                      <a:pt x="1046" y="752"/>
                    </a:lnTo>
                    <a:lnTo>
                      <a:pt x="1046" y="752"/>
                    </a:lnTo>
                    <a:lnTo>
                      <a:pt x="1046" y="756"/>
                    </a:lnTo>
                    <a:lnTo>
                      <a:pt x="1048" y="756"/>
                    </a:lnTo>
                    <a:lnTo>
                      <a:pt x="1048" y="759"/>
                    </a:lnTo>
                    <a:lnTo>
                      <a:pt x="1043" y="756"/>
                    </a:lnTo>
                    <a:lnTo>
                      <a:pt x="1041" y="757"/>
                    </a:lnTo>
                    <a:lnTo>
                      <a:pt x="1039" y="757"/>
                    </a:lnTo>
                    <a:lnTo>
                      <a:pt x="1037" y="761"/>
                    </a:lnTo>
                    <a:lnTo>
                      <a:pt x="1029" y="761"/>
                    </a:lnTo>
                    <a:lnTo>
                      <a:pt x="1035" y="765"/>
                    </a:lnTo>
                    <a:lnTo>
                      <a:pt x="1039" y="763"/>
                    </a:lnTo>
                    <a:lnTo>
                      <a:pt x="1041" y="765"/>
                    </a:lnTo>
                    <a:lnTo>
                      <a:pt x="1041" y="767"/>
                    </a:lnTo>
                    <a:lnTo>
                      <a:pt x="1037" y="769"/>
                    </a:lnTo>
                    <a:lnTo>
                      <a:pt x="1037" y="773"/>
                    </a:lnTo>
                    <a:lnTo>
                      <a:pt x="1035" y="769"/>
                    </a:lnTo>
                    <a:lnTo>
                      <a:pt x="1033" y="773"/>
                    </a:lnTo>
                    <a:lnTo>
                      <a:pt x="1031" y="774"/>
                    </a:lnTo>
                    <a:lnTo>
                      <a:pt x="1031" y="773"/>
                    </a:lnTo>
                    <a:lnTo>
                      <a:pt x="1029" y="773"/>
                    </a:lnTo>
                    <a:lnTo>
                      <a:pt x="1029" y="776"/>
                    </a:lnTo>
                    <a:lnTo>
                      <a:pt x="1028" y="776"/>
                    </a:lnTo>
                    <a:lnTo>
                      <a:pt x="1028" y="780"/>
                    </a:lnTo>
                    <a:lnTo>
                      <a:pt x="1022" y="780"/>
                    </a:lnTo>
                    <a:lnTo>
                      <a:pt x="1022" y="776"/>
                    </a:lnTo>
                    <a:lnTo>
                      <a:pt x="1018" y="776"/>
                    </a:lnTo>
                    <a:lnTo>
                      <a:pt x="1014" y="782"/>
                    </a:lnTo>
                    <a:lnTo>
                      <a:pt x="1014" y="780"/>
                    </a:lnTo>
                    <a:lnTo>
                      <a:pt x="1014" y="782"/>
                    </a:lnTo>
                    <a:lnTo>
                      <a:pt x="1014" y="788"/>
                    </a:lnTo>
                    <a:lnTo>
                      <a:pt x="1014" y="790"/>
                    </a:lnTo>
                    <a:lnTo>
                      <a:pt x="1014" y="791"/>
                    </a:lnTo>
                    <a:lnTo>
                      <a:pt x="1012" y="793"/>
                    </a:lnTo>
                    <a:lnTo>
                      <a:pt x="1011" y="793"/>
                    </a:lnTo>
                    <a:lnTo>
                      <a:pt x="1009" y="795"/>
                    </a:lnTo>
                    <a:lnTo>
                      <a:pt x="1009" y="791"/>
                    </a:lnTo>
                    <a:lnTo>
                      <a:pt x="1007" y="793"/>
                    </a:lnTo>
                    <a:lnTo>
                      <a:pt x="1005" y="797"/>
                    </a:lnTo>
                    <a:lnTo>
                      <a:pt x="999" y="797"/>
                    </a:lnTo>
                    <a:lnTo>
                      <a:pt x="999" y="799"/>
                    </a:lnTo>
                    <a:lnTo>
                      <a:pt x="997" y="799"/>
                    </a:lnTo>
                    <a:lnTo>
                      <a:pt x="997" y="797"/>
                    </a:lnTo>
                    <a:lnTo>
                      <a:pt x="994" y="797"/>
                    </a:lnTo>
                    <a:lnTo>
                      <a:pt x="994" y="801"/>
                    </a:lnTo>
                    <a:lnTo>
                      <a:pt x="994" y="803"/>
                    </a:lnTo>
                    <a:lnTo>
                      <a:pt x="990" y="799"/>
                    </a:lnTo>
                    <a:lnTo>
                      <a:pt x="988" y="797"/>
                    </a:lnTo>
                    <a:lnTo>
                      <a:pt x="988" y="799"/>
                    </a:lnTo>
                    <a:lnTo>
                      <a:pt x="984" y="799"/>
                    </a:lnTo>
                    <a:lnTo>
                      <a:pt x="984" y="803"/>
                    </a:lnTo>
                    <a:lnTo>
                      <a:pt x="980" y="803"/>
                    </a:lnTo>
                    <a:lnTo>
                      <a:pt x="979" y="801"/>
                    </a:lnTo>
                    <a:lnTo>
                      <a:pt x="977" y="803"/>
                    </a:lnTo>
                    <a:lnTo>
                      <a:pt x="973" y="805"/>
                    </a:lnTo>
                    <a:lnTo>
                      <a:pt x="973" y="806"/>
                    </a:lnTo>
                    <a:lnTo>
                      <a:pt x="965" y="810"/>
                    </a:lnTo>
                    <a:lnTo>
                      <a:pt x="965" y="810"/>
                    </a:lnTo>
                    <a:lnTo>
                      <a:pt x="969" y="806"/>
                    </a:lnTo>
                    <a:lnTo>
                      <a:pt x="969" y="806"/>
                    </a:lnTo>
                    <a:lnTo>
                      <a:pt x="969" y="806"/>
                    </a:lnTo>
                    <a:lnTo>
                      <a:pt x="964" y="803"/>
                    </a:lnTo>
                    <a:lnTo>
                      <a:pt x="964" y="801"/>
                    </a:lnTo>
                    <a:lnTo>
                      <a:pt x="960" y="797"/>
                    </a:lnTo>
                    <a:lnTo>
                      <a:pt x="958" y="795"/>
                    </a:lnTo>
                    <a:lnTo>
                      <a:pt x="958" y="797"/>
                    </a:lnTo>
                    <a:lnTo>
                      <a:pt x="958" y="801"/>
                    </a:lnTo>
                    <a:lnTo>
                      <a:pt x="958" y="805"/>
                    </a:lnTo>
                    <a:lnTo>
                      <a:pt x="960" y="806"/>
                    </a:lnTo>
                    <a:lnTo>
                      <a:pt x="956" y="810"/>
                    </a:lnTo>
                    <a:lnTo>
                      <a:pt x="954" y="812"/>
                    </a:lnTo>
                    <a:lnTo>
                      <a:pt x="952" y="816"/>
                    </a:lnTo>
                    <a:lnTo>
                      <a:pt x="950" y="812"/>
                    </a:lnTo>
                    <a:lnTo>
                      <a:pt x="950" y="810"/>
                    </a:lnTo>
                    <a:lnTo>
                      <a:pt x="948" y="812"/>
                    </a:lnTo>
                    <a:lnTo>
                      <a:pt x="947" y="816"/>
                    </a:lnTo>
                    <a:lnTo>
                      <a:pt x="943" y="820"/>
                    </a:lnTo>
                    <a:lnTo>
                      <a:pt x="939" y="822"/>
                    </a:lnTo>
                    <a:lnTo>
                      <a:pt x="939" y="822"/>
                    </a:lnTo>
                    <a:lnTo>
                      <a:pt x="935" y="822"/>
                    </a:lnTo>
                    <a:lnTo>
                      <a:pt x="932" y="822"/>
                    </a:lnTo>
                    <a:lnTo>
                      <a:pt x="928" y="822"/>
                    </a:lnTo>
                    <a:lnTo>
                      <a:pt x="930" y="825"/>
                    </a:lnTo>
                    <a:lnTo>
                      <a:pt x="924" y="827"/>
                    </a:lnTo>
                    <a:lnTo>
                      <a:pt x="920" y="829"/>
                    </a:lnTo>
                    <a:lnTo>
                      <a:pt x="918" y="827"/>
                    </a:lnTo>
                    <a:lnTo>
                      <a:pt x="916" y="829"/>
                    </a:lnTo>
                    <a:lnTo>
                      <a:pt x="915" y="831"/>
                    </a:lnTo>
                    <a:lnTo>
                      <a:pt x="911" y="833"/>
                    </a:lnTo>
                    <a:lnTo>
                      <a:pt x="909" y="833"/>
                    </a:lnTo>
                    <a:lnTo>
                      <a:pt x="911" y="831"/>
                    </a:lnTo>
                    <a:lnTo>
                      <a:pt x="909" y="831"/>
                    </a:lnTo>
                    <a:lnTo>
                      <a:pt x="909" y="831"/>
                    </a:lnTo>
                    <a:lnTo>
                      <a:pt x="909" y="829"/>
                    </a:lnTo>
                    <a:lnTo>
                      <a:pt x="909" y="829"/>
                    </a:lnTo>
                    <a:lnTo>
                      <a:pt x="909" y="829"/>
                    </a:lnTo>
                    <a:lnTo>
                      <a:pt x="909" y="827"/>
                    </a:lnTo>
                    <a:lnTo>
                      <a:pt x="905" y="829"/>
                    </a:lnTo>
                    <a:lnTo>
                      <a:pt x="905" y="829"/>
                    </a:lnTo>
                    <a:lnTo>
                      <a:pt x="905" y="831"/>
                    </a:lnTo>
                    <a:lnTo>
                      <a:pt x="905" y="833"/>
                    </a:lnTo>
                    <a:lnTo>
                      <a:pt x="903" y="837"/>
                    </a:lnTo>
                    <a:lnTo>
                      <a:pt x="903" y="837"/>
                    </a:lnTo>
                    <a:lnTo>
                      <a:pt x="903" y="840"/>
                    </a:lnTo>
                    <a:lnTo>
                      <a:pt x="905" y="840"/>
                    </a:lnTo>
                    <a:lnTo>
                      <a:pt x="909" y="844"/>
                    </a:lnTo>
                    <a:lnTo>
                      <a:pt x="909" y="844"/>
                    </a:lnTo>
                    <a:lnTo>
                      <a:pt x="909" y="844"/>
                    </a:lnTo>
                    <a:lnTo>
                      <a:pt x="909" y="846"/>
                    </a:lnTo>
                    <a:lnTo>
                      <a:pt x="905" y="850"/>
                    </a:lnTo>
                    <a:lnTo>
                      <a:pt x="905" y="850"/>
                    </a:lnTo>
                    <a:lnTo>
                      <a:pt x="905" y="850"/>
                    </a:lnTo>
                    <a:lnTo>
                      <a:pt x="901" y="850"/>
                    </a:lnTo>
                    <a:lnTo>
                      <a:pt x="900" y="852"/>
                    </a:lnTo>
                    <a:lnTo>
                      <a:pt x="898" y="852"/>
                    </a:lnTo>
                    <a:lnTo>
                      <a:pt x="898" y="850"/>
                    </a:lnTo>
                    <a:lnTo>
                      <a:pt x="898" y="846"/>
                    </a:lnTo>
                    <a:lnTo>
                      <a:pt x="896" y="844"/>
                    </a:lnTo>
                    <a:lnTo>
                      <a:pt x="890" y="840"/>
                    </a:lnTo>
                    <a:lnTo>
                      <a:pt x="890" y="837"/>
                    </a:lnTo>
                    <a:lnTo>
                      <a:pt x="894" y="833"/>
                    </a:lnTo>
                    <a:lnTo>
                      <a:pt x="894" y="831"/>
                    </a:lnTo>
                    <a:lnTo>
                      <a:pt x="898" y="829"/>
                    </a:lnTo>
                    <a:lnTo>
                      <a:pt x="896" y="829"/>
                    </a:lnTo>
                    <a:lnTo>
                      <a:pt x="894" y="827"/>
                    </a:lnTo>
                    <a:lnTo>
                      <a:pt x="892" y="829"/>
                    </a:lnTo>
                    <a:lnTo>
                      <a:pt x="888" y="825"/>
                    </a:lnTo>
                    <a:lnTo>
                      <a:pt x="886" y="829"/>
                    </a:lnTo>
                    <a:lnTo>
                      <a:pt x="884" y="829"/>
                    </a:lnTo>
                    <a:lnTo>
                      <a:pt x="884" y="829"/>
                    </a:lnTo>
                    <a:lnTo>
                      <a:pt x="879" y="825"/>
                    </a:lnTo>
                    <a:lnTo>
                      <a:pt x="877" y="827"/>
                    </a:lnTo>
                    <a:lnTo>
                      <a:pt x="871" y="823"/>
                    </a:lnTo>
                    <a:lnTo>
                      <a:pt x="871" y="820"/>
                    </a:lnTo>
                    <a:lnTo>
                      <a:pt x="871" y="823"/>
                    </a:lnTo>
                    <a:lnTo>
                      <a:pt x="871" y="825"/>
                    </a:lnTo>
                    <a:lnTo>
                      <a:pt x="868" y="827"/>
                    </a:lnTo>
                    <a:lnTo>
                      <a:pt x="866" y="825"/>
                    </a:lnTo>
                    <a:lnTo>
                      <a:pt x="864" y="827"/>
                    </a:lnTo>
                    <a:lnTo>
                      <a:pt x="862" y="825"/>
                    </a:lnTo>
                    <a:lnTo>
                      <a:pt x="862" y="825"/>
                    </a:lnTo>
                    <a:lnTo>
                      <a:pt x="862" y="825"/>
                    </a:lnTo>
                    <a:lnTo>
                      <a:pt x="860" y="825"/>
                    </a:lnTo>
                    <a:lnTo>
                      <a:pt x="841" y="827"/>
                    </a:lnTo>
                    <a:lnTo>
                      <a:pt x="802" y="810"/>
                    </a:lnTo>
                    <a:lnTo>
                      <a:pt x="738" y="844"/>
                    </a:lnTo>
                    <a:lnTo>
                      <a:pt x="692" y="829"/>
                    </a:lnTo>
                    <a:lnTo>
                      <a:pt x="583" y="750"/>
                    </a:lnTo>
                    <a:lnTo>
                      <a:pt x="354" y="727"/>
                    </a:lnTo>
                    <a:lnTo>
                      <a:pt x="231" y="612"/>
                    </a:lnTo>
                    <a:lnTo>
                      <a:pt x="0" y="511"/>
                    </a:lnTo>
                    <a:lnTo>
                      <a:pt x="19" y="313"/>
                    </a:lnTo>
                    <a:lnTo>
                      <a:pt x="171" y="230"/>
                    </a:lnTo>
                    <a:lnTo>
                      <a:pt x="350" y="192"/>
                    </a:lnTo>
                    <a:lnTo>
                      <a:pt x="363" y="191"/>
                    </a:lnTo>
                    <a:lnTo>
                      <a:pt x="363" y="191"/>
                    </a:lnTo>
                    <a:lnTo>
                      <a:pt x="363" y="191"/>
                    </a:lnTo>
                    <a:lnTo>
                      <a:pt x="363" y="191"/>
                    </a:lnTo>
                    <a:close/>
                    <a:moveTo>
                      <a:pt x="1022" y="782"/>
                    </a:moveTo>
                    <a:lnTo>
                      <a:pt x="1022" y="786"/>
                    </a:lnTo>
                    <a:lnTo>
                      <a:pt x="1028" y="786"/>
                    </a:lnTo>
                    <a:lnTo>
                      <a:pt x="1028" y="786"/>
                    </a:lnTo>
                    <a:lnTo>
                      <a:pt x="1024" y="782"/>
                    </a:lnTo>
                    <a:lnTo>
                      <a:pt x="1022" y="782"/>
                    </a:lnTo>
                    <a:lnTo>
                      <a:pt x="1022" y="782"/>
                    </a:lnTo>
                    <a:lnTo>
                      <a:pt x="1022" y="782"/>
                    </a:lnTo>
                    <a:lnTo>
                      <a:pt x="1022" y="782"/>
                    </a:lnTo>
                    <a:close/>
                    <a:moveTo>
                      <a:pt x="1061" y="735"/>
                    </a:moveTo>
                    <a:lnTo>
                      <a:pt x="1063" y="741"/>
                    </a:lnTo>
                    <a:lnTo>
                      <a:pt x="1065" y="739"/>
                    </a:lnTo>
                    <a:lnTo>
                      <a:pt x="1065" y="737"/>
                    </a:lnTo>
                    <a:lnTo>
                      <a:pt x="1063" y="735"/>
                    </a:lnTo>
                    <a:lnTo>
                      <a:pt x="1061" y="735"/>
                    </a:lnTo>
                    <a:lnTo>
                      <a:pt x="1061" y="735"/>
                    </a:lnTo>
                    <a:lnTo>
                      <a:pt x="1061" y="735"/>
                    </a:lnTo>
                    <a:lnTo>
                      <a:pt x="1061" y="735"/>
                    </a:lnTo>
                    <a:close/>
                    <a:moveTo>
                      <a:pt x="1090" y="628"/>
                    </a:moveTo>
                    <a:lnTo>
                      <a:pt x="1092" y="629"/>
                    </a:lnTo>
                    <a:lnTo>
                      <a:pt x="1095" y="633"/>
                    </a:lnTo>
                    <a:lnTo>
                      <a:pt x="1097" y="633"/>
                    </a:lnTo>
                    <a:lnTo>
                      <a:pt x="1097" y="629"/>
                    </a:lnTo>
                    <a:lnTo>
                      <a:pt x="1093" y="628"/>
                    </a:lnTo>
                    <a:lnTo>
                      <a:pt x="1092" y="628"/>
                    </a:lnTo>
                    <a:lnTo>
                      <a:pt x="1090" y="628"/>
                    </a:lnTo>
                    <a:lnTo>
                      <a:pt x="1090" y="628"/>
                    </a:lnTo>
                    <a:lnTo>
                      <a:pt x="1090" y="628"/>
                    </a:lnTo>
                    <a:lnTo>
                      <a:pt x="1090" y="628"/>
                    </a:lnTo>
                    <a:close/>
                    <a:moveTo>
                      <a:pt x="1071" y="592"/>
                    </a:moveTo>
                    <a:lnTo>
                      <a:pt x="1071" y="594"/>
                    </a:lnTo>
                    <a:lnTo>
                      <a:pt x="1073" y="597"/>
                    </a:lnTo>
                    <a:lnTo>
                      <a:pt x="1076" y="597"/>
                    </a:lnTo>
                    <a:lnTo>
                      <a:pt x="1078" y="599"/>
                    </a:lnTo>
                    <a:lnTo>
                      <a:pt x="1078" y="594"/>
                    </a:lnTo>
                    <a:lnTo>
                      <a:pt x="1076" y="594"/>
                    </a:lnTo>
                    <a:lnTo>
                      <a:pt x="1073" y="594"/>
                    </a:lnTo>
                    <a:lnTo>
                      <a:pt x="1071" y="592"/>
                    </a:lnTo>
                    <a:lnTo>
                      <a:pt x="1071" y="592"/>
                    </a:lnTo>
                    <a:lnTo>
                      <a:pt x="1071" y="592"/>
                    </a:lnTo>
                    <a:lnTo>
                      <a:pt x="1071" y="592"/>
                    </a:lnTo>
                    <a:close/>
                    <a:moveTo>
                      <a:pt x="1093" y="816"/>
                    </a:moveTo>
                    <a:lnTo>
                      <a:pt x="1095" y="816"/>
                    </a:lnTo>
                    <a:lnTo>
                      <a:pt x="1097" y="816"/>
                    </a:lnTo>
                    <a:lnTo>
                      <a:pt x="1097" y="812"/>
                    </a:lnTo>
                    <a:lnTo>
                      <a:pt x="1097" y="806"/>
                    </a:lnTo>
                    <a:lnTo>
                      <a:pt x="1097" y="803"/>
                    </a:lnTo>
                    <a:lnTo>
                      <a:pt x="1097" y="799"/>
                    </a:lnTo>
                    <a:lnTo>
                      <a:pt x="1103" y="791"/>
                    </a:lnTo>
                    <a:lnTo>
                      <a:pt x="1103" y="786"/>
                    </a:lnTo>
                    <a:lnTo>
                      <a:pt x="1107" y="786"/>
                    </a:lnTo>
                    <a:lnTo>
                      <a:pt x="1103" y="786"/>
                    </a:lnTo>
                    <a:lnTo>
                      <a:pt x="1107" y="776"/>
                    </a:lnTo>
                    <a:lnTo>
                      <a:pt x="1107" y="773"/>
                    </a:lnTo>
                    <a:lnTo>
                      <a:pt x="1103" y="767"/>
                    </a:lnTo>
                    <a:lnTo>
                      <a:pt x="1107" y="763"/>
                    </a:lnTo>
                    <a:lnTo>
                      <a:pt x="1107" y="756"/>
                    </a:lnTo>
                    <a:lnTo>
                      <a:pt x="1108" y="750"/>
                    </a:lnTo>
                    <a:lnTo>
                      <a:pt x="1108" y="750"/>
                    </a:lnTo>
                    <a:lnTo>
                      <a:pt x="1108" y="746"/>
                    </a:lnTo>
                    <a:lnTo>
                      <a:pt x="1107" y="742"/>
                    </a:lnTo>
                    <a:lnTo>
                      <a:pt x="1107" y="742"/>
                    </a:lnTo>
                    <a:lnTo>
                      <a:pt x="1103" y="739"/>
                    </a:lnTo>
                    <a:lnTo>
                      <a:pt x="1097" y="739"/>
                    </a:lnTo>
                    <a:lnTo>
                      <a:pt x="1097" y="739"/>
                    </a:lnTo>
                    <a:lnTo>
                      <a:pt x="1097" y="742"/>
                    </a:lnTo>
                    <a:lnTo>
                      <a:pt x="1093" y="742"/>
                    </a:lnTo>
                    <a:lnTo>
                      <a:pt x="1090" y="748"/>
                    </a:lnTo>
                    <a:lnTo>
                      <a:pt x="1086" y="756"/>
                    </a:lnTo>
                    <a:lnTo>
                      <a:pt x="1086" y="756"/>
                    </a:lnTo>
                    <a:lnTo>
                      <a:pt x="1086" y="757"/>
                    </a:lnTo>
                    <a:lnTo>
                      <a:pt x="1084" y="759"/>
                    </a:lnTo>
                    <a:lnTo>
                      <a:pt x="1082" y="767"/>
                    </a:lnTo>
                    <a:lnTo>
                      <a:pt x="1078" y="774"/>
                    </a:lnTo>
                    <a:lnTo>
                      <a:pt x="1076" y="776"/>
                    </a:lnTo>
                    <a:lnTo>
                      <a:pt x="1076" y="776"/>
                    </a:lnTo>
                    <a:lnTo>
                      <a:pt x="1078" y="786"/>
                    </a:lnTo>
                    <a:lnTo>
                      <a:pt x="1078" y="791"/>
                    </a:lnTo>
                    <a:lnTo>
                      <a:pt x="1082" y="793"/>
                    </a:lnTo>
                    <a:lnTo>
                      <a:pt x="1082" y="795"/>
                    </a:lnTo>
                    <a:lnTo>
                      <a:pt x="1082" y="795"/>
                    </a:lnTo>
                    <a:lnTo>
                      <a:pt x="1082" y="797"/>
                    </a:lnTo>
                    <a:lnTo>
                      <a:pt x="1082" y="801"/>
                    </a:lnTo>
                    <a:lnTo>
                      <a:pt x="1084" y="801"/>
                    </a:lnTo>
                    <a:lnTo>
                      <a:pt x="1084" y="805"/>
                    </a:lnTo>
                    <a:lnTo>
                      <a:pt x="1090" y="806"/>
                    </a:lnTo>
                    <a:lnTo>
                      <a:pt x="1093" y="810"/>
                    </a:lnTo>
                    <a:lnTo>
                      <a:pt x="1093" y="812"/>
                    </a:lnTo>
                    <a:lnTo>
                      <a:pt x="1093" y="816"/>
                    </a:lnTo>
                    <a:lnTo>
                      <a:pt x="1093" y="816"/>
                    </a:lnTo>
                    <a:lnTo>
                      <a:pt x="1093" y="816"/>
                    </a:lnTo>
                    <a:lnTo>
                      <a:pt x="1093" y="816"/>
                    </a:lnTo>
                    <a:close/>
                    <a:moveTo>
                      <a:pt x="905" y="837"/>
                    </a:moveTo>
                    <a:lnTo>
                      <a:pt x="909" y="837"/>
                    </a:lnTo>
                    <a:lnTo>
                      <a:pt x="911" y="837"/>
                    </a:lnTo>
                    <a:lnTo>
                      <a:pt x="915" y="840"/>
                    </a:lnTo>
                    <a:lnTo>
                      <a:pt x="915" y="837"/>
                    </a:lnTo>
                    <a:lnTo>
                      <a:pt x="911" y="837"/>
                    </a:lnTo>
                    <a:lnTo>
                      <a:pt x="905" y="837"/>
                    </a:lnTo>
                    <a:lnTo>
                      <a:pt x="905" y="837"/>
                    </a:lnTo>
                    <a:lnTo>
                      <a:pt x="905" y="837"/>
                    </a:lnTo>
                    <a:lnTo>
                      <a:pt x="905" y="837"/>
                    </a:lnTo>
                    <a:close/>
                    <a:moveTo>
                      <a:pt x="909" y="855"/>
                    </a:moveTo>
                    <a:lnTo>
                      <a:pt x="903" y="855"/>
                    </a:lnTo>
                    <a:lnTo>
                      <a:pt x="901" y="855"/>
                    </a:lnTo>
                    <a:lnTo>
                      <a:pt x="900" y="857"/>
                    </a:lnTo>
                    <a:lnTo>
                      <a:pt x="896" y="857"/>
                    </a:lnTo>
                    <a:lnTo>
                      <a:pt x="892" y="859"/>
                    </a:lnTo>
                    <a:lnTo>
                      <a:pt x="888" y="859"/>
                    </a:lnTo>
                    <a:lnTo>
                      <a:pt x="886" y="861"/>
                    </a:lnTo>
                    <a:lnTo>
                      <a:pt x="881" y="867"/>
                    </a:lnTo>
                    <a:lnTo>
                      <a:pt x="879" y="870"/>
                    </a:lnTo>
                    <a:lnTo>
                      <a:pt x="881" y="874"/>
                    </a:lnTo>
                    <a:lnTo>
                      <a:pt x="881" y="882"/>
                    </a:lnTo>
                    <a:lnTo>
                      <a:pt x="881" y="886"/>
                    </a:lnTo>
                    <a:lnTo>
                      <a:pt x="881" y="887"/>
                    </a:lnTo>
                    <a:lnTo>
                      <a:pt x="884" y="891"/>
                    </a:lnTo>
                    <a:lnTo>
                      <a:pt x="888" y="891"/>
                    </a:lnTo>
                    <a:lnTo>
                      <a:pt x="890" y="893"/>
                    </a:lnTo>
                    <a:lnTo>
                      <a:pt x="894" y="893"/>
                    </a:lnTo>
                    <a:lnTo>
                      <a:pt x="898" y="895"/>
                    </a:lnTo>
                    <a:lnTo>
                      <a:pt x="900" y="893"/>
                    </a:lnTo>
                    <a:lnTo>
                      <a:pt x="900" y="889"/>
                    </a:lnTo>
                    <a:lnTo>
                      <a:pt x="903" y="889"/>
                    </a:lnTo>
                    <a:lnTo>
                      <a:pt x="905" y="891"/>
                    </a:lnTo>
                    <a:lnTo>
                      <a:pt x="909" y="887"/>
                    </a:lnTo>
                    <a:lnTo>
                      <a:pt x="909" y="886"/>
                    </a:lnTo>
                    <a:lnTo>
                      <a:pt x="911" y="884"/>
                    </a:lnTo>
                    <a:lnTo>
                      <a:pt x="915" y="882"/>
                    </a:lnTo>
                    <a:lnTo>
                      <a:pt x="915" y="878"/>
                    </a:lnTo>
                    <a:lnTo>
                      <a:pt x="915" y="874"/>
                    </a:lnTo>
                    <a:lnTo>
                      <a:pt x="916" y="870"/>
                    </a:lnTo>
                    <a:lnTo>
                      <a:pt x="918" y="869"/>
                    </a:lnTo>
                    <a:lnTo>
                      <a:pt x="920" y="865"/>
                    </a:lnTo>
                    <a:lnTo>
                      <a:pt x="920" y="859"/>
                    </a:lnTo>
                    <a:lnTo>
                      <a:pt x="915" y="857"/>
                    </a:lnTo>
                    <a:lnTo>
                      <a:pt x="911" y="855"/>
                    </a:lnTo>
                    <a:lnTo>
                      <a:pt x="909" y="857"/>
                    </a:lnTo>
                    <a:lnTo>
                      <a:pt x="909" y="857"/>
                    </a:lnTo>
                    <a:lnTo>
                      <a:pt x="909" y="855"/>
                    </a:lnTo>
                    <a:lnTo>
                      <a:pt x="909" y="855"/>
                    </a:lnTo>
                    <a:lnTo>
                      <a:pt x="909" y="855"/>
                    </a:lnTo>
                    <a:lnTo>
                      <a:pt x="909" y="855"/>
                    </a:lnTo>
                    <a:close/>
                  </a:path>
                </a:pathLst>
              </a:custGeom>
              <a:solidFill>
                <a:schemeClr val="tx2"/>
              </a:solidFill>
              <a:ln w="9525">
                <a:noFill/>
                <a:round/>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8" name="Freeform 5">
                <a:extLst>
                  <a:ext uri="{FF2B5EF4-FFF2-40B4-BE49-F238E27FC236}">
                    <a16:creationId xmlns:a16="http://schemas.microsoft.com/office/drawing/2014/main" id="{DC67CEC2-E14C-4942-4B0B-F500DD229E56}"/>
                  </a:ext>
                </a:extLst>
              </p:cNvPr>
              <p:cNvSpPr>
                <a:spLocks noEditPoints="1"/>
              </p:cNvSpPr>
              <p:nvPr/>
            </p:nvSpPr>
            <p:spPr bwMode="auto">
              <a:xfrm>
                <a:off x="9436752" y="2002214"/>
                <a:ext cx="850014" cy="516655"/>
              </a:xfrm>
              <a:custGeom>
                <a:avLst/>
                <a:gdLst/>
                <a:ahLst/>
                <a:cxnLst>
                  <a:cxn ang="0">
                    <a:pos x="1854" y="1205"/>
                  </a:cxn>
                  <a:cxn ang="0">
                    <a:pos x="1686" y="1057"/>
                  </a:cxn>
                  <a:cxn ang="0">
                    <a:pos x="1470" y="1205"/>
                  </a:cxn>
                  <a:cxn ang="0">
                    <a:pos x="1135" y="1196"/>
                  </a:cxn>
                  <a:cxn ang="0">
                    <a:pos x="792" y="1134"/>
                  </a:cxn>
                  <a:cxn ang="0">
                    <a:pos x="615" y="1213"/>
                  </a:cxn>
                  <a:cxn ang="0">
                    <a:pos x="433" y="1343"/>
                  </a:cxn>
                  <a:cxn ang="0">
                    <a:pos x="280" y="1418"/>
                  </a:cxn>
                  <a:cxn ang="0">
                    <a:pos x="124" y="1177"/>
                  </a:cxn>
                  <a:cxn ang="0">
                    <a:pos x="28" y="765"/>
                  </a:cxn>
                  <a:cxn ang="0">
                    <a:pos x="173" y="738"/>
                  </a:cxn>
                  <a:cxn ang="0">
                    <a:pos x="163" y="881"/>
                  </a:cxn>
                  <a:cxn ang="0">
                    <a:pos x="282" y="774"/>
                  </a:cxn>
                  <a:cxn ang="0">
                    <a:pos x="465" y="701"/>
                  </a:cxn>
                  <a:cxn ang="0">
                    <a:pos x="547" y="501"/>
                  </a:cxn>
                  <a:cxn ang="0">
                    <a:pos x="687" y="706"/>
                  </a:cxn>
                  <a:cxn ang="0">
                    <a:pos x="673" y="559"/>
                  </a:cxn>
                  <a:cxn ang="0">
                    <a:pos x="788" y="573"/>
                  </a:cxn>
                  <a:cxn ang="0">
                    <a:pos x="753" y="339"/>
                  </a:cxn>
                  <a:cxn ang="0">
                    <a:pos x="864" y="211"/>
                  </a:cxn>
                  <a:cxn ang="0">
                    <a:pos x="1067" y="234"/>
                  </a:cxn>
                  <a:cxn ang="0">
                    <a:pos x="1093" y="324"/>
                  </a:cxn>
                  <a:cxn ang="0">
                    <a:pos x="1342" y="288"/>
                  </a:cxn>
                  <a:cxn ang="0">
                    <a:pos x="1528" y="328"/>
                  </a:cxn>
                  <a:cxn ang="0">
                    <a:pos x="1686" y="264"/>
                  </a:cxn>
                  <a:cxn ang="0">
                    <a:pos x="2042" y="271"/>
                  </a:cxn>
                  <a:cxn ang="0">
                    <a:pos x="2289" y="226"/>
                  </a:cxn>
                  <a:cxn ang="0">
                    <a:pos x="2400" y="296"/>
                  </a:cxn>
                  <a:cxn ang="0">
                    <a:pos x="2337" y="411"/>
                  </a:cxn>
                  <a:cxn ang="0">
                    <a:pos x="2345" y="565"/>
                  </a:cxn>
                  <a:cxn ang="0">
                    <a:pos x="2232" y="774"/>
                  </a:cxn>
                  <a:cxn ang="0">
                    <a:pos x="2255" y="1036"/>
                  </a:cxn>
                  <a:cxn ang="0">
                    <a:pos x="2161" y="586"/>
                  </a:cxn>
                  <a:cxn ang="0">
                    <a:pos x="2083" y="748"/>
                  </a:cxn>
                  <a:cxn ang="0">
                    <a:pos x="1886" y="831"/>
                  </a:cxn>
                  <a:cxn ang="0">
                    <a:pos x="1978" y="1053"/>
                  </a:cxn>
                  <a:cxn ang="0">
                    <a:pos x="114" y="179"/>
                  </a:cxn>
                  <a:cxn ang="0">
                    <a:pos x="141" y="173"/>
                  </a:cxn>
                  <a:cxn ang="0">
                    <a:pos x="231" y="100"/>
                  </a:cxn>
                  <a:cxn ang="0">
                    <a:pos x="237" y="149"/>
                  </a:cxn>
                  <a:cxn ang="0">
                    <a:pos x="225" y="183"/>
                  </a:cxn>
                  <a:cxn ang="0">
                    <a:pos x="267" y="186"/>
                  </a:cxn>
                  <a:cxn ang="0">
                    <a:pos x="301" y="128"/>
                  </a:cxn>
                  <a:cxn ang="0">
                    <a:pos x="410" y="405"/>
                  </a:cxn>
                  <a:cxn ang="0">
                    <a:pos x="321" y="433"/>
                  </a:cxn>
                  <a:cxn ang="0">
                    <a:pos x="395" y="612"/>
                  </a:cxn>
                  <a:cxn ang="0">
                    <a:pos x="352" y="622"/>
                  </a:cxn>
                  <a:cxn ang="0">
                    <a:pos x="384" y="710"/>
                  </a:cxn>
                  <a:cxn ang="0">
                    <a:pos x="444" y="637"/>
                  </a:cxn>
                  <a:cxn ang="0">
                    <a:pos x="617" y="456"/>
                  </a:cxn>
                  <a:cxn ang="0">
                    <a:pos x="719" y="394"/>
                  </a:cxn>
                  <a:cxn ang="0">
                    <a:pos x="796" y="258"/>
                  </a:cxn>
                  <a:cxn ang="0">
                    <a:pos x="655" y="88"/>
                  </a:cxn>
                  <a:cxn ang="0">
                    <a:pos x="1498" y="85"/>
                  </a:cxn>
                  <a:cxn ang="0">
                    <a:pos x="1402" y="83"/>
                  </a:cxn>
                  <a:cxn ang="0">
                    <a:pos x="1426" y="77"/>
                  </a:cxn>
                  <a:cxn ang="0">
                    <a:pos x="905" y="134"/>
                  </a:cxn>
                  <a:cxn ang="0">
                    <a:pos x="1528" y="198"/>
                  </a:cxn>
                  <a:cxn ang="0">
                    <a:pos x="1997" y="241"/>
                  </a:cxn>
                  <a:cxn ang="0">
                    <a:pos x="1997" y="1008"/>
                  </a:cxn>
                  <a:cxn ang="0">
                    <a:pos x="1869" y="968"/>
                  </a:cxn>
                  <a:cxn ang="0">
                    <a:pos x="2238" y="1057"/>
                  </a:cxn>
                  <a:cxn ang="0">
                    <a:pos x="2225" y="1187"/>
                  </a:cxn>
                </a:cxnLst>
                <a:rect l="0" t="0" r="r" b="b"/>
                <a:pathLst>
                  <a:path w="2430" h="1477">
                    <a:moveTo>
                      <a:pt x="1886" y="1354"/>
                    </a:moveTo>
                    <a:lnTo>
                      <a:pt x="1886" y="1354"/>
                    </a:lnTo>
                    <a:lnTo>
                      <a:pt x="1882" y="1352"/>
                    </a:lnTo>
                    <a:lnTo>
                      <a:pt x="1882" y="1352"/>
                    </a:lnTo>
                    <a:lnTo>
                      <a:pt x="1882" y="1351"/>
                    </a:lnTo>
                    <a:lnTo>
                      <a:pt x="1882" y="1349"/>
                    </a:lnTo>
                    <a:lnTo>
                      <a:pt x="1882" y="1345"/>
                    </a:lnTo>
                    <a:lnTo>
                      <a:pt x="1880" y="1343"/>
                    </a:lnTo>
                    <a:lnTo>
                      <a:pt x="1880" y="1341"/>
                    </a:lnTo>
                    <a:lnTo>
                      <a:pt x="1884" y="1341"/>
                    </a:lnTo>
                    <a:lnTo>
                      <a:pt x="1888" y="1341"/>
                    </a:lnTo>
                    <a:lnTo>
                      <a:pt x="1889" y="1341"/>
                    </a:lnTo>
                    <a:lnTo>
                      <a:pt x="1889" y="1337"/>
                    </a:lnTo>
                    <a:lnTo>
                      <a:pt x="1889" y="1335"/>
                    </a:lnTo>
                    <a:lnTo>
                      <a:pt x="1889" y="1334"/>
                    </a:lnTo>
                    <a:lnTo>
                      <a:pt x="1889" y="1334"/>
                    </a:lnTo>
                    <a:lnTo>
                      <a:pt x="1889" y="1328"/>
                    </a:lnTo>
                    <a:lnTo>
                      <a:pt x="1889" y="1324"/>
                    </a:lnTo>
                    <a:lnTo>
                      <a:pt x="1888" y="1324"/>
                    </a:lnTo>
                    <a:lnTo>
                      <a:pt x="1888" y="1317"/>
                    </a:lnTo>
                    <a:lnTo>
                      <a:pt x="1888" y="1315"/>
                    </a:lnTo>
                    <a:lnTo>
                      <a:pt x="1886" y="1309"/>
                    </a:lnTo>
                    <a:lnTo>
                      <a:pt x="1886" y="1305"/>
                    </a:lnTo>
                    <a:lnTo>
                      <a:pt x="1884" y="1302"/>
                    </a:lnTo>
                    <a:lnTo>
                      <a:pt x="1882" y="1300"/>
                    </a:lnTo>
                    <a:lnTo>
                      <a:pt x="1882" y="1300"/>
                    </a:lnTo>
                    <a:lnTo>
                      <a:pt x="1878" y="1290"/>
                    </a:lnTo>
                    <a:lnTo>
                      <a:pt x="1878" y="1288"/>
                    </a:lnTo>
                    <a:lnTo>
                      <a:pt x="1878" y="1286"/>
                    </a:lnTo>
                    <a:lnTo>
                      <a:pt x="1878" y="1285"/>
                    </a:lnTo>
                    <a:lnTo>
                      <a:pt x="1882" y="1285"/>
                    </a:lnTo>
                    <a:lnTo>
                      <a:pt x="1884" y="1283"/>
                    </a:lnTo>
                    <a:lnTo>
                      <a:pt x="1884" y="1279"/>
                    </a:lnTo>
                    <a:lnTo>
                      <a:pt x="1888" y="1273"/>
                    </a:lnTo>
                    <a:lnTo>
                      <a:pt x="1889" y="1273"/>
                    </a:lnTo>
                    <a:lnTo>
                      <a:pt x="1891" y="1275"/>
                    </a:lnTo>
                    <a:lnTo>
                      <a:pt x="1895" y="1275"/>
                    </a:lnTo>
                    <a:lnTo>
                      <a:pt x="1905" y="1277"/>
                    </a:lnTo>
                    <a:lnTo>
                      <a:pt x="1908" y="1279"/>
                    </a:lnTo>
                    <a:lnTo>
                      <a:pt x="1910" y="1279"/>
                    </a:lnTo>
                    <a:lnTo>
                      <a:pt x="1910" y="1277"/>
                    </a:lnTo>
                    <a:lnTo>
                      <a:pt x="1910" y="1273"/>
                    </a:lnTo>
                    <a:lnTo>
                      <a:pt x="1910" y="1271"/>
                    </a:lnTo>
                    <a:lnTo>
                      <a:pt x="1908" y="1270"/>
                    </a:lnTo>
                    <a:lnTo>
                      <a:pt x="1910" y="1270"/>
                    </a:lnTo>
                    <a:lnTo>
                      <a:pt x="1908" y="1266"/>
                    </a:lnTo>
                    <a:lnTo>
                      <a:pt x="1908" y="1266"/>
                    </a:lnTo>
                    <a:lnTo>
                      <a:pt x="1910" y="1260"/>
                    </a:lnTo>
                    <a:lnTo>
                      <a:pt x="1912" y="1260"/>
                    </a:lnTo>
                    <a:lnTo>
                      <a:pt x="1910" y="1256"/>
                    </a:lnTo>
                    <a:lnTo>
                      <a:pt x="1910" y="1254"/>
                    </a:lnTo>
                    <a:lnTo>
                      <a:pt x="1910" y="1254"/>
                    </a:lnTo>
                    <a:lnTo>
                      <a:pt x="1914" y="1253"/>
                    </a:lnTo>
                    <a:lnTo>
                      <a:pt x="1912" y="1251"/>
                    </a:lnTo>
                    <a:lnTo>
                      <a:pt x="1912" y="1249"/>
                    </a:lnTo>
                    <a:lnTo>
                      <a:pt x="1910" y="1247"/>
                    </a:lnTo>
                    <a:lnTo>
                      <a:pt x="1912" y="1243"/>
                    </a:lnTo>
                    <a:lnTo>
                      <a:pt x="1914" y="1241"/>
                    </a:lnTo>
                    <a:lnTo>
                      <a:pt x="1914" y="1241"/>
                    </a:lnTo>
                    <a:lnTo>
                      <a:pt x="1912" y="1239"/>
                    </a:lnTo>
                    <a:lnTo>
                      <a:pt x="1910" y="1236"/>
                    </a:lnTo>
                    <a:lnTo>
                      <a:pt x="1910" y="1230"/>
                    </a:lnTo>
                    <a:lnTo>
                      <a:pt x="1912" y="1230"/>
                    </a:lnTo>
                    <a:lnTo>
                      <a:pt x="1912" y="1230"/>
                    </a:lnTo>
                    <a:lnTo>
                      <a:pt x="1912" y="1226"/>
                    </a:lnTo>
                    <a:lnTo>
                      <a:pt x="1912" y="1226"/>
                    </a:lnTo>
                    <a:lnTo>
                      <a:pt x="1912" y="1224"/>
                    </a:lnTo>
                    <a:lnTo>
                      <a:pt x="1910" y="1224"/>
                    </a:lnTo>
                    <a:lnTo>
                      <a:pt x="1908" y="1222"/>
                    </a:lnTo>
                    <a:lnTo>
                      <a:pt x="1910" y="1219"/>
                    </a:lnTo>
                    <a:lnTo>
                      <a:pt x="1910" y="1217"/>
                    </a:lnTo>
                    <a:lnTo>
                      <a:pt x="1910" y="1215"/>
                    </a:lnTo>
                    <a:lnTo>
                      <a:pt x="1908" y="1213"/>
                    </a:lnTo>
                    <a:lnTo>
                      <a:pt x="1908" y="1211"/>
                    </a:lnTo>
                    <a:lnTo>
                      <a:pt x="1910" y="1207"/>
                    </a:lnTo>
                    <a:lnTo>
                      <a:pt x="1914" y="1207"/>
                    </a:lnTo>
                    <a:lnTo>
                      <a:pt x="1914" y="1205"/>
                    </a:lnTo>
                    <a:lnTo>
                      <a:pt x="1914" y="1202"/>
                    </a:lnTo>
                    <a:lnTo>
                      <a:pt x="1916" y="1200"/>
                    </a:lnTo>
                    <a:lnTo>
                      <a:pt x="1912" y="1196"/>
                    </a:lnTo>
                    <a:lnTo>
                      <a:pt x="1910" y="1196"/>
                    </a:lnTo>
                    <a:lnTo>
                      <a:pt x="1910" y="1194"/>
                    </a:lnTo>
                    <a:lnTo>
                      <a:pt x="1908" y="1190"/>
                    </a:lnTo>
                    <a:lnTo>
                      <a:pt x="1908" y="1189"/>
                    </a:lnTo>
                    <a:lnTo>
                      <a:pt x="1908" y="1187"/>
                    </a:lnTo>
                    <a:lnTo>
                      <a:pt x="1908" y="1183"/>
                    </a:lnTo>
                    <a:lnTo>
                      <a:pt x="1905" y="1181"/>
                    </a:lnTo>
                    <a:lnTo>
                      <a:pt x="1903" y="1181"/>
                    </a:lnTo>
                    <a:lnTo>
                      <a:pt x="1903" y="1179"/>
                    </a:lnTo>
                    <a:lnTo>
                      <a:pt x="1899" y="1177"/>
                    </a:lnTo>
                    <a:lnTo>
                      <a:pt x="1897" y="1179"/>
                    </a:lnTo>
                    <a:lnTo>
                      <a:pt x="1893" y="1179"/>
                    </a:lnTo>
                    <a:lnTo>
                      <a:pt x="1891" y="1181"/>
                    </a:lnTo>
                    <a:lnTo>
                      <a:pt x="1889" y="1185"/>
                    </a:lnTo>
                    <a:lnTo>
                      <a:pt x="1888" y="1185"/>
                    </a:lnTo>
                    <a:lnTo>
                      <a:pt x="1886" y="1187"/>
                    </a:lnTo>
                    <a:lnTo>
                      <a:pt x="1886" y="1190"/>
                    </a:lnTo>
                    <a:lnTo>
                      <a:pt x="1882" y="1190"/>
                    </a:lnTo>
                    <a:lnTo>
                      <a:pt x="1878" y="1190"/>
                    </a:lnTo>
                    <a:lnTo>
                      <a:pt x="1878" y="1192"/>
                    </a:lnTo>
                    <a:lnTo>
                      <a:pt x="1878" y="1196"/>
                    </a:lnTo>
                    <a:lnTo>
                      <a:pt x="1874" y="1196"/>
                    </a:lnTo>
                    <a:lnTo>
                      <a:pt x="1874" y="1202"/>
                    </a:lnTo>
                    <a:lnTo>
                      <a:pt x="1874" y="1202"/>
                    </a:lnTo>
                    <a:lnTo>
                      <a:pt x="1874" y="1202"/>
                    </a:lnTo>
                    <a:lnTo>
                      <a:pt x="1873" y="1205"/>
                    </a:lnTo>
                    <a:lnTo>
                      <a:pt x="1865" y="1205"/>
                    </a:lnTo>
                    <a:lnTo>
                      <a:pt x="1865" y="1205"/>
                    </a:lnTo>
                    <a:lnTo>
                      <a:pt x="1861" y="1205"/>
                    </a:lnTo>
                    <a:lnTo>
                      <a:pt x="1859" y="1207"/>
                    </a:lnTo>
                    <a:lnTo>
                      <a:pt x="1857" y="1207"/>
                    </a:lnTo>
                    <a:lnTo>
                      <a:pt x="1856" y="1205"/>
                    </a:lnTo>
                    <a:lnTo>
                      <a:pt x="1854" y="1205"/>
                    </a:lnTo>
                    <a:lnTo>
                      <a:pt x="1854" y="1205"/>
                    </a:lnTo>
                    <a:lnTo>
                      <a:pt x="1850" y="1205"/>
                    </a:lnTo>
                    <a:lnTo>
                      <a:pt x="1848" y="1205"/>
                    </a:lnTo>
                    <a:lnTo>
                      <a:pt x="1844" y="1205"/>
                    </a:lnTo>
                    <a:lnTo>
                      <a:pt x="1844" y="1202"/>
                    </a:lnTo>
                    <a:lnTo>
                      <a:pt x="1841" y="1200"/>
                    </a:lnTo>
                    <a:lnTo>
                      <a:pt x="1839" y="1196"/>
                    </a:lnTo>
                    <a:lnTo>
                      <a:pt x="1839" y="1192"/>
                    </a:lnTo>
                    <a:lnTo>
                      <a:pt x="1839" y="1192"/>
                    </a:lnTo>
                    <a:lnTo>
                      <a:pt x="1841" y="1189"/>
                    </a:lnTo>
                    <a:lnTo>
                      <a:pt x="1839" y="1185"/>
                    </a:lnTo>
                    <a:lnTo>
                      <a:pt x="1839" y="1181"/>
                    </a:lnTo>
                    <a:lnTo>
                      <a:pt x="1835" y="1181"/>
                    </a:lnTo>
                    <a:lnTo>
                      <a:pt x="1835" y="1179"/>
                    </a:lnTo>
                    <a:lnTo>
                      <a:pt x="1835" y="1177"/>
                    </a:lnTo>
                    <a:lnTo>
                      <a:pt x="1837" y="1175"/>
                    </a:lnTo>
                    <a:lnTo>
                      <a:pt x="1837" y="1172"/>
                    </a:lnTo>
                    <a:lnTo>
                      <a:pt x="1835" y="1172"/>
                    </a:lnTo>
                    <a:lnTo>
                      <a:pt x="1833" y="1172"/>
                    </a:lnTo>
                    <a:lnTo>
                      <a:pt x="1831" y="1175"/>
                    </a:lnTo>
                    <a:lnTo>
                      <a:pt x="1829" y="1175"/>
                    </a:lnTo>
                    <a:lnTo>
                      <a:pt x="1827" y="1175"/>
                    </a:lnTo>
                    <a:lnTo>
                      <a:pt x="1824" y="1175"/>
                    </a:lnTo>
                    <a:lnTo>
                      <a:pt x="1822" y="1172"/>
                    </a:lnTo>
                    <a:lnTo>
                      <a:pt x="1820" y="1172"/>
                    </a:lnTo>
                    <a:lnTo>
                      <a:pt x="1820" y="1172"/>
                    </a:lnTo>
                    <a:lnTo>
                      <a:pt x="1816" y="1170"/>
                    </a:lnTo>
                    <a:lnTo>
                      <a:pt x="1816" y="1168"/>
                    </a:lnTo>
                    <a:lnTo>
                      <a:pt x="1814" y="1166"/>
                    </a:lnTo>
                    <a:lnTo>
                      <a:pt x="1814" y="1166"/>
                    </a:lnTo>
                    <a:lnTo>
                      <a:pt x="1810" y="1162"/>
                    </a:lnTo>
                    <a:lnTo>
                      <a:pt x="1810" y="1162"/>
                    </a:lnTo>
                    <a:lnTo>
                      <a:pt x="1809" y="1162"/>
                    </a:lnTo>
                    <a:lnTo>
                      <a:pt x="1807" y="1160"/>
                    </a:lnTo>
                    <a:lnTo>
                      <a:pt x="1807" y="1158"/>
                    </a:lnTo>
                    <a:lnTo>
                      <a:pt x="1805" y="1157"/>
                    </a:lnTo>
                    <a:lnTo>
                      <a:pt x="1803" y="1157"/>
                    </a:lnTo>
                    <a:lnTo>
                      <a:pt x="1801" y="1160"/>
                    </a:lnTo>
                    <a:lnTo>
                      <a:pt x="1799" y="1158"/>
                    </a:lnTo>
                    <a:lnTo>
                      <a:pt x="1797" y="1160"/>
                    </a:lnTo>
                    <a:lnTo>
                      <a:pt x="1797" y="1160"/>
                    </a:lnTo>
                    <a:lnTo>
                      <a:pt x="1795" y="1160"/>
                    </a:lnTo>
                    <a:lnTo>
                      <a:pt x="1795" y="1158"/>
                    </a:lnTo>
                    <a:lnTo>
                      <a:pt x="1792" y="1157"/>
                    </a:lnTo>
                    <a:lnTo>
                      <a:pt x="1790" y="1157"/>
                    </a:lnTo>
                    <a:lnTo>
                      <a:pt x="1786" y="1155"/>
                    </a:lnTo>
                    <a:lnTo>
                      <a:pt x="1790" y="1155"/>
                    </a:lnTo>
                    <a:lnTo>
                      <a:pt x="1790" y="1153"/>
                    </a:lnTo>
                    <a:lnTo>
                      <a:pt x="1786" y="1153"/>
                    </a:lnTo>
                    <a:lnTo>
                      <a:pt x="1784" y="1155"/>
                    </a:lnTo>
                    <a:lnTo>
                      <a:pt x="1780" y="1155"/>
                    </a:lnTo>
                    <a:lnTo>
                      <a:pt x="1778" y="1155"/>
                    </a:lnTo>
                    <a:lnTo>
                      <a:pt x="1777" y="1153"/>
                    </a:lnTo>
                    <a:lnTo>
                      <a:pt x="1775" y="1155"/>
                    </a:lnTo>
                    <a:lnTo>
                      <a:pt x="1773" y="1155"/>
                    </a:lnTo>
                    <a:lnTo>
                      <a:pt x="1771" y="1151"/>
                    </a:lnTo>
                    <a:lnTo>
                      <a:pt x="1767" y="1151"/>
                    </a:lnTo>
                    <a:lnTo>
                      <a:pt x="1765" y="1145"/>
                    </a:lnTo>
                    <a:lnTo>
                      <a:pt x="1761" y="1141"/>
                    </a:lnTo>
                    <a:lnTo>
                      <a:pt x="1761" y="1141"/>
                    </a:lnTo>
                    <a:lnTo>
                      <a:pt x="1761" y="1138"/>
                    </a:lnTo>
                    <a:lnTo>
                      <a:pt x="1760" y="1138"/>
                    </a:lnTo>
                    <a:lnTo>
                      <a:pt x="1758" y="1136"/>
                    </a:lnTo>
                    <a:lnTo>
                      <a:pt x="1758" y="1132"/>
                    </a:lnTo>
                    <a:lnTo>
                      <a:pt x="1756" y="1130"/>
                    </a:lnTo>
                    <a:lnTo>
                      <a:pt x="1756" y="1126"/>
                    </a:lnTo>
                    <a:lnTo>
                      <a:pt x="1754" y="1123"/>
                    </a:lnTo>
                    <a:lnTo>
                      <a:pt x="1746" y="1121"/>
                    </a:lnTo>
                    <a:lnTo>
                      <a:pt x="1743" y="1113"/>
                    </a:lnTo>
                    <a:lnTo>
                      <a:pt x="1743" y="1111"/>
                    </a:lnTo>
                    <a:lnTo>
                      <a:pt x="1741" y="1108"/>
                    </a:lnTo>
                    <a:lnTo>
                      <a:pt x="1741" y="1111"/>
                    </a:lnTo>
                    <a:lnTo>
                      <a:pt x="1737" y="1108"/>
                    </a:lnTo>
                    <a:lnTo>
                      <a:pt x="1741" y="1108"/>
                    </a:lnTo>
                    <a:lnTo>
                      <a:pt x="1741" y="1106"/>
                    </a:lnTo>
                    <a:lnTo>
                      <a:pt x="1737" y="1104"/>
                    </a:lnTo>
                    <a:lnTo>
                      <a:pt x="1737" y="1102"/>
                    </a:lnTo>
                    <a:lnTo>
                      <a:pt x="1735" y="1100"/>
                    </a:lnTo>
                    <a:lnTo>
                      <a:pt x="1731" y="1096"/>
                    </a:lnTo>
                    <a:lnTo>
                      <a:pt x="1731" y="1094"/>
                    </a:lnTo>
                    <a:lnTo>
                      <a:pt x="1728" y="1091"/>
                    </a:lnTo>
                    <a:lnTo>
                      <a:pt x="1726" y="1089"/>
                    </a:lnTo>
                    <a:lnTo>
                      <a:pt x="1726" y="1087"/>
                    </a:lnTo>
                    <a:lnTo>
                      <a:pt x="1726" y="1083"/>
                    </a:lnTo>
                    <a:lnTo>
                      <a:pt x="1726" y="1083"/>
                    </a:lnTo>
                    <a:lnTo>
                      <a:pt x="1720" y="1083"/>
                    </a:lnTo>
                    <a:lnTo>
                      <a:pt x="1720" y="1081"/>
                    </a:lnTo>
                    <a:lnTo>
                      <a:pt x="1720" y="1077"/>
                    </a:lnTo>
                    <a:lnTo>
                      <a:pt x="1718" y="1077"/>
                    </a:lnTo>
                    <a:lnTo>
                      <a:pt x="1718" y="1074"/>
                    </a:lnTo>
                    <a:lnTo>
                      <a:pt x="1718" y="1072"/>
                    </a:lnTo>
                    <a:lnTo>
                      <a:pt x="1714" y="1072"/>
                    </a:lnTo>
                    <a:lnTo>
                      <a:pt x="1714" y="1070"/>
                    </a:lnTo>
                    <a:lnTo>
                      <a:pt x="1714" y="1068"/>
                    </a:lnTo>
                    <a:lnTo>
                      <a:pt x="1713" y="1068"/>
                    </a:lnTo>
                    <a:lnTo>
                      <a:pt x="1711" y="1068"/>
                    </a:lnTo>
                    <a:lnTo>
                      <a:pt x="1707" y="1066"/>
                    </a:lnTo>
                    <a:lnTo>
                      <a:pt x="1711" y="1064"/>
                    </a:lnTo>
                    <a:lnTo>
                      <a:pt x="1711" y="1062"/>
                    </a:lnTo>
                    <a:lnTo>
                      <a:pt x="1707" y="1060"/>
                    </a:lnTo>
                    <a:lnTo>
                      <a:pt x="1703" y="1062"/>
                    </a:lnTo>
                    <a:lnTo>
                      <a:pt x="1703" y="1062"/>
                    </a:lnTo>
                    <a:lnTo>
                      <a:pt x="1703" y="1060"/>
                    </a:lnTo>
                    <a:lnTo>
                      <a:pt x="1701" y="1059"/>
                    </a:lnTo>
                    <a:lnTo>
                      <a:pt x="1701" y="1057"/>
                    </a:lnTo>
                    <a:lnTo>
                      <a:pt x="1701" y="1057"/>
                    </a:lnTo>
                    <a:lnTo>
                      <a:pt x="1697" y="1057"/>
                    </a:lnTo>
                    <a:lnTo>
                      <a:pt x="1696" y="1057"/>
                    </a:lnTo>
                    <a:lnTo>
                      <a:pt x="1694" y="1053"/>
                    </a:lnTo>
                    <a:lnTo>
                      <a:pt x="1694" y="1053"/>
                    </a:lnTo>
                    <a:lnTo>
                      <a:pt x="1690" y="1053"/>
                    </a:lnTo>
                    <a:lnTo>
                      <a:pt x="1688" y="1053"/>
                    </a:lnTo>
                    <a:lnTo>
                      <a:pt x="1686" y="1053"/>
                    </a:lnTo>
                    <a:lnTo>
                      <a:pt x="1686" y="1057"/>
                    </a:lnTo>
                    <a:lnTo>
                      <a:pt x="1686" y="1057"/>
                    </a:lnTo>
                    <a:lnTo>
                      <a:pt x="1682" y="1057"/>
                    </a:lnTo>
                    <a:lnTo>
                      <a:pt x="1682" y="1053"/>
                    </a:lnTo>
                    <a:lnTo>
                      <a:pt x="1679" y="1057"/>
                    </a:lnTo>
                    <a:lnTo>
                      <a:pt x="1673" y="1057"/>
                    </a:lnTo>
                    <a:lnTo>
                      <a:pt x="1673" y="1053"/>
                    </a:lnTo>
                    <a:lnTo>
                      <a:pt x="1671" y="1053"/>
                    </a:lnTo>
                    <a:lnTo>
                      <a:pt x="1665" y="1053"/>
                    </a:lnTo>
                    <a:lnTo>
                      <a:pt x="1664" y="1049"/>
                    </a:lnTo>
                    <a:lnTo>
                      <a:pt x="1662" y="1049"/>
                    </a:lnTo>
                    <a:lnTo>
                      <a:pt x="1658" y="1049"/>
                    </a:lnTo>
                    <a:lnTo>
                      <a:pt x="1656" y="1049"/>
                    </a:lnTo>
                    <a:lnTo>
                      <a:pt x="1652" y="1051"/>
                    </a:lnTo>
                    <a:lnTo>
                      <a:pt x="1652" y="1053"/>
                    </a:lnTo>
                    <a:lnTo>
                      <a:pt x="1649" y="1053"/>
                    </a:lnTo>
                    <a:lnTo>
                      <a:pt x="1649" y="1053"/>
                    </a:lnTo>
                    <a:lnTo>
                      <a:pt x="1645" y="1053"/>
                    </a:lnTo>
                    <a:lnTo>
                      <a:pt x="1641" y="1053"/>
                    </a:lnTo>
                    <a:lnTo>
                      <a:pt x="1637" y="1053"/>
                    </a:lnTo>
                    <a:lnTo>
                      <a:pt x="1635" y="1057"/>
                    </a:lnTo>
                    <a:lnTo>
                      <a:pt x="1632" y="1057"/>
                    </a:lnTo>
                    <a:lnTo>
                      <a:pt x="1630" y="1059"/>
                    </a:lnTo>
                    <a:lnTo>
                      <a:pt x="1628" y="1060"/>
                    </a:lnTo>
                    <a:lnTo>
                      <a:pt x="1624" y="1059"/>
                    </a:lnTo>
                    <a:lnTo>
                      <a:pt x="1624" y="1060"/>
                    </a:lnTo>
                    <a:lnTo>
                      <a:pt x="1624" y="1060"/>
                    </a:lnTo>
                    <a:lnTo>
                      <a:pt x="1618" y="1060"/>
                    </a:lnTo>
                    <a:lnTo>
                      <a:pt x="1617" y="1062"/>
                    </a:lnTo>
                    <a:lnTo>
                      <a:pt x="1613" y="1064"/>
                    </a:lnTo>
                    <a:lnTo>
                      <a:pt x="1613" y="1066"/>
                    </a:lnTo>
                    <a:lnTo>
                      <a:pt x="1611" y="1070"/>
                    </a:lnTo>
                    <a:lnTo>
                      <a:pt x="1609" y="1074"/>
                    </a:lnTo>
                    <a:lnTo>
                      <a:pt x="1607" y="1076"/>
                    </a:lnTo>
                    <a:lnTo>
                      <a:pt x="1607" y="1077"/>
                    </a:lnTo>
                    <a:lnTo>
                      <a:pt x="1607" y="1077"/>
                    </a:lnTo>
                    <a:lnTo>
                      <a:pt x="1607" y="1083"/>
                    </a:lnTo>
                    <a:lnTo>
                      <a:pt x="1607" y="1083"/>
                    </a:lnTo>
                    <a:lnTo>
                      <a:pt x="1611" y="1083"/>
                    </a:lnTo>
                    <a:lnTo>
                      <a:pt x="1615" y="1083"/>
                    </a:lnTo>
                    <a:lnTo>
                      <a:pt x="1617" y="1081"/>
                    </a:lnTo>
                    <a:lnTo>
                      <a:pt x="1618" y="1081"/>
                    </a:lnTo>
                    <a:lnTo>
                      <a:pt x="1622" y="1087"/>
                    </a:lnTo>
                    <a:lnTo>
                      <a:pt x="1624" y="1089"/>
                    </a:lnTo>
                    <a:lnTo>
                      <a:pt x="1624" y="1091"/>
                    </a:lnTo>
                    <a:lnTo>
                      <a:pt x="1624" y="1094"/>
                    </a:lnTo>
                    <a:lnTo>
                      <a:pt x="1628" y="1096"/>
                    </a:lnTo>
                    <a:lnTo>
                      <a:pt x="1628" y="1100"/>
                    </a:lnTo>
                    <a:lnTo>
                      <a:pt x="1624" y="1102"/>
                    </a:lnTo>
                    <a:lnTo>
                      <a:pt x="1622" y="1106"/>
                    </a:lnTo>
                    <a:lnTo>
                      <a:pt x="1622" y="1111"/>
                    </a:lnTo>
                    <a:lnTo>
                      <a:pt x="1618" y="1111"/>
                    </a:lnTo>
                    <a:lnTo>
                      <a:pt x="1617" y="1117"/>
                    </a:lnTo>
                    <a:lnTo>
                      <a:pt x="1617" y="1121"/>
                    </a:lnTo>
                    <a:lnTo>
                      <a:pt x="1618" y="1121"/>
                    </a:lnTo>
                    <a:lnTo>
                      <a:pt x="1618" y="1124"/>
                    </a:lnTo>
                    <a:lnTo>
                      <a:pt x="1618" y="1128"/>
                    </a:lnTo>
                    <a:lnTo>
                      <a:pt x="1618" y="1130"/>
                    </a:lnTo>
                    <a:lnTo>
                      <a:pt x="1618" y="1134"/>
                    </a:lnTo>
                    <a:lnTo>
                      <a:pt x="1618" y="1136"/>
                    </a:lnTo>
                    <a:lnTo>
                      <a:pt x="1617" y="1138"/>
                    </a:lnTo>
                    <a:lnTo>
                      <a:pt x="1618" y="1141"/>
                    </a:lnTo>
                    <a:lnTo>
                      <a:pt x="1618" y="1145"/>
                    </a:lnTo>
                    <a:lnTo>
                      <a:pt x="1618" y="1147"/>
                    </a:lnTo>
                    <a:lnTo>
                      <a:pt x="1618" y="1153"/>
                    </a:lnTo>
                    <a:lnTo>
                      <a:pt x="1618" y="1153"/>
                    </a:lnTo>
                    <a:lnTo>
                      <a:pt x="1622" y="1153"/>
                    </a:lnTo>
                    <a:lnTo>
                      <a:pt x="1622" y="1153"/>
                    </a:lnTo>
                    <a:lnTo>
                      <a:pt x="1624" y="1153"/>
                    </a:lnTo>
                    <a:lnTo>
                      <a:pt x="1624" y="1158"/>
                    </a:lnTo>
                    <a:lnTo>
                      <a:pt x="1624" y="1162"/>
                    </a:lnTo>
                    <a:lnTo>
                      <a:pt x="1618" y="1162"/>
                    </a:lnTo>
                    <a:lnTo>
                      <a:pt x="1615" y="1166"/>
                    </a:lnTo>
                    <a:lnTo>
                      <a:pt x="1609" y="1168"/>
                    </a:lnTo>
                    <a:lnTo>
                      <a:pt x="1600" y="1175"/>
                    </a:lnTo>
                    <a:lnTo>
                      <a:pt x="1598" y="1175"/>
                    </a:lnTo>
                    <a:lnTo>
                      <a:pt x="1598" y="1175"/>
                    </a:lnTo>
                    <a:lnTo>
                      <a:pt x="1592" y="1175"/>
                    </a:lnTo>
                    <a:lnTo>
                      <a:pt x="1588" y="1175"/>
                    </a:lnTo>
                    <a:lnTo>
                      <a:pt x="1586" y="1172"/>
                    </a:lnTo>
                    <a:lnTo>
                      <a:pt x="1585" y="1172"/>
                    </a:lnTo>
                    <a:lnTo>
                      <a:pt x="1583" y="1172"/>
                    </a:lnTo>
                    <a:lnTo>
                      <a:pt x="1581" y="1172"/>
                    </a:lnTo>
                    <a:lnTo>
                      <a:pt x="1573" y="1170"/>
                    </a:lnTo>
                    <a:lnTo>
                      <a:pt x="1566" y="1172"/>
                    </a:lnTo>
                    <a:lnTo>
                      <a:pt x="1566" y="1172"/>
                    </a:lnTo>
                    <a:lnTo>
                      <a:pt x="1564" y="1175"/>
                    </a:lnTo>
                    <a:lnTo>
                      <a:pt x="1560" y="1175"/>
                    </a:lnTo>
                    <a:lnTo>
                      <a:pt x="1558" y="1172"/>
                    </a:lnTo>
                    <a:lnTo>
                      <a:pt x="1554" y="1175"/>
                    </a:lnTo>
                    <a:lnTo>
                      <a:pt x="1551" y="1175"/>
                    </a:lnTo>
                    <a:lnTo>
                      <a:pt x="1549" y="1172"/>
                    </a:lnTo>
                    <a:lnTo>
                      <a:pt x="1545" y="1168"/>
                    </a:lnTo>
                    <a:lnTo>
                      <a:pt x="1541" y="1168"/>
                    </a:lnTo>
                    <a:lnTo>
                      <a:pt x="1536" y="1170"/>
                    </a:lnTo>
                    <a:lnTo>
                      <a:pt x="1536" y="1168"/>
                    </a:lnTo>
                    <a:lnTo>
                      <a:pt x="1532" y="1168"/>
                    </a:lnTo>
                    <a:lnTo>
                      <a:pt x="1530" y="1172"/>
                    </a:lnTo>
                    <a:lnTo>
                      <a:pt x="1528" y="1175"/>
                    </a:lnTo>
                    <a:lnTo>
                      <a:pt x="1524" y="1177"/>
                    </a:lnTo>
                    <a:lnTo>
                      <a:pt x="1521" y="1179"/>
                    </a:lnTo>
                    <a:lnTo>
                      <a:pt x="1519" y="1183"/>
                    </a:lnTo>
                    <a:lnTo>
                      <a:pt x="1519" y="1185"/>
                    </a:lnTo>
                    <a:lnTo>
                      <a:pt x="1517" y="1189"/>
                    </a:lnTo>
                    <a:lnTo>
                      <a:pt x="1515" y="1192"/>
                    </a:lnTo>
                    <a:lnTo>
                      <a:pt x="1505" y="1192"/>
                    </a:lnTo>
                    <a:lnTo>
                      <a:pt x="1504" y="1192"/>
                    </a:lnTo>
                    <a:lnTo>
                      <a:pt x="1500" y="1196"/>
                    </a:lnTo>
                    <a:lnTo>
                      <a:pt x="1494" y="1196"/>
                    </a:lnTo>
                    <a:lnTo>
                      <a:pt x="1490" y="1200"/>
                    </a:lnTo>
                    <a:lnTo>
                      <a:pt x="1485" y="1205"/>
                    </a:lnTo>
                    <a:lnTo>
                      <a:pt x="1485" y="1205"/>
                    </a:lnTo>
                    <a:lnTo>
                      <a:pt x="1481" y="1202"/>
                    </a:lnTo>
                    <a:lnTo>
                      <a:pt x="1475" y="1202"/>
                    </a:lnTo>
                    <a:lnTo>
                      <a:pt x="1473" y="1202"/>
                    </a:lnTo>
                    <a:lnTo>
                      <a:pt x="1470" y="1205"/>
                    </a:lnTo>
                    <a:lnTo>
                      <a:pt x="1457" y="1205"/>
                    </a:lnTo>
                    <a:lnTo>
                      <a:pt x="1451" y="1202"/>
                    </a:lnTo>
                    <a:lnTo>
                      <a:pt x="1443" y="1202"/>
                    </a:lnTo>
                    <a:lnTo>
                      <a:pt x="1440" y="1202"/>
                    </a:lnTo>
                    <a:lnTo>
                      <a:pt x="1436" y="1200"/>
                    </a:lnTo>
                    <a:lnTo>
                      <a:pt x="1436" y="1200"/>
                    </a:lnTo>
                    <a:lnTo>
                      <a:pt x="1430" y="1196"/>
                    </a:lnTo>
                    <a:lnTo>
                      <a:pt x="1426" y="1196"/>
                    </a:lnTo>
                    <a:lnTo>
                      <a:pt x="1426" y="1189"/>
                    </a:lnTo>
                    <a:lnTo>
                      <a:pt x="1423" y="1187"/>
                    </a:lnTo>
                    <a:lnTo>
                      <a:pt x="1421" y="1189"/>
                    </a:lnTo>
                    <a:lnTo>
                      <a:pt x="1415" y="1189"/>
                    </a:lnTo>
                    <a:lnTo>
                      <a:pt x="1408" y="1185"/>
                    </a:lnTo>
                    <a:lnTo>
                      <a:pt x="1406" y="1179"/>
                    </a:lnTo>
                    <a:lnTo>
                      <a:pt x="1398" y="1181"/>
                    </a:lnTo>
                    <a:lnTo>
                      <a:pt x="1393" y="1179"/>
                    </a:lnTo>
                    <a:lnTo>
                      <a:pt x="1389" y="1177"/>
                    </a:lnTo>
                    <a:lnTo>
                      <a:pt x="1383" y="1179"/>
                    </a:lnTo>
                    <a:lnTo>
                      <a:pt x="1377" y="1179"/>
                    </a:lnTo>
                    <a:lnTo>
                      <a:pt x="1374" y="1181"/>
                    </a:lnTo>
                    <a:lnTo>
                      <a:pt x="1368" y="1181"/>
                    </a:lnTo>
                    <a:lnTo>
                      <a:pt x="1362" y="1183"/>
                    </a:lnTo>
                    <a:lnTo>
                      <a:pt x="1359" y="1187"/>
                    </a:lnTo>
                    <a:lnTo>
                      <a:pt x="1357" y="1189"/>
                    </a:lnTo>
                    <a:lnTo>
                      <a:pt x="1355" y="1187"/>
                    </a:lnTo>
                    <a:lnTo>
                      <a:pt x="1351" y="1187"/>
                    </a:lnTo>
                    <a:lnTo>
                      <a:pt x="1349" y="1189"/>
                    </a:lnTo>
                    <a:lnTo>
                      <a:pt x="1344" y="1189"/>
                    </a:lnTo>
                    <a:lnTo>
                      <a:pt x="1344" y="1190"/>
                    </a:lnTo>
                    <a:lnTo>
                      <a:pt x="1340" y="1190"/>
                    </a:lnTo>
                    <a:lnTo>
                      <a:pt x="1334" y="1187"/>
                    </a:lnTo>
                    <a:lnTo>
                      <a:pt x="1329" y="1185"/>
                    </a:lnTo>
                    <a:lnTo>
                      <a:pt x="1327" y="1183"/>
                    </a:lnTo>
                    <a:lnTo>
                      <a:pt x="1323" y="1179"/>
                    </a:lnTo>
                    <a:lnTo>
                      <a:pt x="1323" y="1179"/>
                    </a:lnTo>
                    <a:lnTo>
                      <a:pt x="1319" y="1177"/>
                    </a:lnTo>
                    <a:lnTo>
                      <a:pt x="1319" y="1175"/>
                    </a:lnTo>
                    <a:lnTo>
                      <a:pt x="1319" y="1172"/>
                    </a:lnTo>
                    <a:lnTo>
                      <a:pt x="1317" y="1170"/>
                    </a:lnTo>
                    <a:lnTo>
                      <a:pt x="1317" y="1166"/>
                    </a:lnTo>
                    <a:lnTo>
                      <a:pt x="1313" y="1162"/>
                    </a:lnTo>
                    <a:lnTo>
                      <a:pt x="1313" y="1160"/>
                    </a:lnTo>
                    <a:lnTo>
                      <a:pt x="1313" y="1158"/>
                    </a:lnTo>
                    <a:lnTo>
                      <a:pt x="1310" y="1157"/>
                    </a:lnTo>
                    <a:lnTo>
                      <a:pt x="1302" y="1157"/>
                    </a:lnTo>
                    <a:lnTo>
                      <a:pt x="1298" y="1157"/>
                    </a:lnTo>
                    <a:lnTo>
                      <a:pt x="1295" y="1155"/>
                    </a:lnTo>
                    <a:lnTo>
                      <a:pt x="1293" y="1155"/>
                    </a:lnTo>
                    <a:lnTo>
                      <a:pt x="1289" y="1153"/>
                    </a:lnTo>
                    <a:lnTo>
                      <a:pt x="1285" y="1151"/>
                    </a:lnTo>
                    <a:lnTo>
                      <a:pt x="1281" y="1151"/>
                    </a:lnTo>
                    <a:lnTo>
                      <a:pt x="1276" y="1151"/>
                    </a:lnTo>
                    <a:lnTo>
                      <a:pt x="1272" y="1151"/>
                    </a:lnTo>
                    <a:lnTo>
                      <a:pt x="1270" y="1147"/>
                    </a:lnTo>
                    <a:lnTo>
                      <a:pt x="1265" y="1145"/>
                    </a:lnTo>
                    <a:lnTo>
                      <a:pt x="1261" y="1145"/>
                    </a:lnTo>
                    <a:lnTo>
                      <a:pt x="1259" y="1141"/>
                    </a:lnTo>
                    <a:lnTo>
                      <a:pt x="1255" y="1141"/>
                    </a:lnTo>
                    <a:lnTo>
                      <a:pt x="1253" y="1145"/>
                    </a:lnTo>
                    <a:lnTo>
                      <a:pt x="1253" y="1147"/>
                    </a:lnTo>
                    <a:lnTo>
                      <a:pt x="1253" y="1151"/>
                    </a:lnTo>
                    <a:lnTo>
                      <a:pt x="1251" y="1153"/>
                    </a:lnTo>
                    <a:lnTo>
                      <a:pt x="1249" y="1153"/>
                    </a:lnTo>
                    <a:lnTo>
                      <a:pt x="1248" y="1155"/>
                    </a:lnTo>
                    <a:lnTo>
                      <a:pt x="1246" y="1157"/>
                    </a:lnTo>
                    <a:lnTo>
                      <a:pt x="1246" y="1160"/>
                    </a:lnTo>
                    <a:lnTo>
                      <a:pt x="1240" y="1162"/>
                    </a:lnTo>
                    <a:lnTo>
                      <a:pt x="1240" y="1175"/>
                    </a:lnTo>
                    <a:lnTo>
                      <a:pt x="1244" y="1177"/>
                    </a:lnTo>
                    <a:lnTo>
                      <a:pt x="1248" y="1179"/>
                    </a:lnTo>
                    <a:lnTo>
                      <a:pt x="1249" y="1181"/>
                    </a:lnTo>
                    <a:lnTo>
                      <a:pt x="1253" y="1183"/>
                    </a:lnTo>
                    <a:lnTo>
                      <a:pt x="1255" y="1185"/>
                    </a:lnTo>
                    <a:lnTo>
                      <a:pt x="1253" y="1192"/>
                    </a:lnTo>
                    <a:lnTo>
                      <a:pt x="1253" y="1196"/>
                    </a:lnTo>
                    <a:lnTo>
                      <a:pt x="1255" y="1200"/>
                    </a:lnTo>
                    <a:lnTo>
                      <a:pt x="1259" y="1202"/>
                    </a:lnTo>
                    <a:lnTo>
                      <a:pt x="1255" y="1207"/>
                    </a:lnTo>
                    <a:lnTo>
                      <a:pt x="1249" y="1207"/>
                    </a:lnTo>
                    <a:lnTo>
                      <a:pt x="1246" y="1207"/>
                    </a:lnTo>
                    <a:lnTo>
                      <a:pt x="1244" y="1207"/>
                    </a:lnTo>
                    <a:lnTo>
                      <a:pt x="1240" y="1209"/>
                    </a:lnTo>
                    <a:lnTo>
                      <a:pt x="1238" y="1207"/>
                    </a:lnTo>
                    <a:lnTo>
                      <a:pt x="1231" y="1207"/>
                    </a:lnTo>
                    <a:lnTo>
                      <a:pt x="1227" y="1207"/>
                    </a:lnTo>
                    <a:lnTo>
                      <a:pt x="1225" y="1205"/>
                    </a:lnTo>
                    <a:lnTo>
                      <a:pt x="1221" y="1205"/>
                    </a:lnTo>
                    <a:lnTo>
                      <a:pt x="1217" y="1205"/>
                    </a:lnTo>
                    <a:lnTo>
                      <a:pt x="1214" y="1207"/>
                    </a:lnTo>
                    <a:lnTo>
                      <a:pt x="1210" y="1209"/>
                    </a:lnTo>
                    <a:lnTo>
                      <a:pt x="1206" y="1211"/>
                    </a:lnTo>
                    <a:lnTo>
                      <a:pt x="1201" y="1207"/>
                    </a:lnTo>
                    <a:lnTo>
                      <a:pt x="1199" y="1205"/>
                    </a:lnTo>
                    <a:lnTo>
                      <a:pt x="1187" y="1202"/>
                    </a:lnTo>
                    <a:lnTo>
                      <a:pt x="1187" y="1196"/>
                    </a:lnTo>
                    <a:lnTo>
                      <a:pt x="1185" y="1196"/>
                    </a:lnTo>
                    <a:lnTo>
                      <a:pt x="1185" y="1192"/>
                    </a:lnTo>
                    <a:lnTo>
                      <a:pt x="1180" y="1192"/>
                    </a:lnTo>
                    <a:lnTo>
                      <a:pt x="1176" y="1194"/>
                    </a:lnTo>
                    <a:lnTo>
                      <a:pt x="1174" y="1194"/>
                    </a:lnTo>
                    <a:lnTo>
                      <a:pt x="1172" y="1194"/>
                    </a:lnTo>
                    <a:lnTo>
                      <a:pt x="1169" y="1196"/>
                    </a:lnTo>
                    <a:lnTo>
                      <a:pt x="1167" y="1192"/>
                    </a:lnTo>
                    <a:lnTo>
                      <a:pt x="1165" y="1190"/>
                    </a:lnTo>
                    <a:lnTo>
                      <a:pt x="1163" y="1187"/>
                    </a:lnTo>
                    <a:lnTo>
                      <a:pt x="1161" y="1187"/>
                    </a:lnTo>
                    <a:lnTo>
                      <a:pt x="1159" y="1189"/>
                    </a:lnTo>
                    <a:lnTo>
                      <a:pt x="1155" y="1189"/>
                    </a:lnTo>
                    <a:lnTo>
                      <a:pt x="1152" y="1189"/>
                    </a:lnTo>
                    <a:lnTo>
                      <a:pt x="1150" y="1190"/>
                    </a:lnTo>
                    <a:lnTo>
                      <a:pt x="1142" y="1190"/>
                    </a:lnTo>
                    <a:lnTo>
                      <a:pt x="1138" y="1192"/>
                    </a:lnTo>
                    <a:lnTo>
                      <a:pt x="1137" y="1196"/>
                    </a:lnTo>
                    <a:lnTo>
                      <a:pt x="1135" y="1196"/>
                    </a:lnTo>
                    <a:lnTo>
                      <a:pt x="1127" y="1196"/>
                    </a:lnTo>
                    <a:lnTo>
                      <a:pt x="1127" y="1196"/>
                    </a:lnTo>
                    <a:lnTo>
                      <a:pt x="1127" y="1202"/>
                    </a:lnTo>
                    <a:lnTo>
                      <a:pt x="1131" y="1202"/>
                    </a:lnTo>
                    <a:lnTo>
                      <a:pt x="1127" y="1202"/>
                    </a:lnTo>
                    <a:lnTo>
                      <a:pt x="1125" y="1205"/>
                    </a:lnTo>
                    <a:lnTo>
                      <a:pt x="1121" y="1207"/>
                    </a:lnTo>
                    <a:lnTo>
                      <a:pt x="1118" y="1211"/>
                    </a:lnTo>
                    <a:lnTo>
                      <a:pt x="1118" y="1213"/>
                    </a:lnTo>
                    <a:lnTo>
                      <a:pt x="1114" y="1215"/>
                    </a:lnTo>
                    <a:lnTo>
                      <a:pt x="1114" y="1219"/>
                    </a:lnTo>
                    <a:lnTo>
                      <a:pt x="1112" y="1224"/>
                    </a:lnTo>
                    <a:lnTo>
                      <a:pt x="1106" y="1226"/>
                    </a:lnTo>
                    <a:lnTo>
                      <a:pt x="1103" y="1230"/>
                    </a:lnTo>
                    <a:lnTo>
                      <a:pt x="1103" y="1230"/>
                    </a:lnTo>
                    <a:lnTo>
                      <a:pt x="1093" y="1230"/>
                    </a:lnTo>
                    <a:lnTo>
                      <a:pt x="1091" y="1232"/>
                    </a:lnTo>
                    <a:lnTo>
                      <a:pt x="1088" y="1239"/>
                    </a:lnTo>
                    <a:lnTo>
                      <a:pt x="1088" y="1239"/>
                    </a:lnTo>
                    <a:lnTo>
                      <a:pt x="1086" y="1239"/>
                    </a:lnTo>
                    <a:lnTo>
                      <a:pt x="1082" y="1239"/>
                    </a:lnTo>
                    <a:lnTo>
                      <a:pt x="1080" y="1239"/>
                    </a:lnTo>
                    <a:lnTo>
                      <a:pt x="1078" y="1236"/>
                    </a:lnTo>
                    <a:lnTo>
                      <a:pt x="1073" y="1236"/>
                    </a:lnTo>
                    <a:lnTo>
                      <a:pt x="1069" y="1230"/>
                    </a:lnTo>
                    <a:lnTo>
                      <a:pt x="1067" y="1230"/>
                    </a:lnTo>
                    <a:lnTo>
                      <a:pt x="1067" y="1226"/>
                    </a:lnTo>
                    <a:lnTo>
                      <a:pt x="1067" y="1222"/>
                    </a:lnTo>
                    <a:lnTo>
                      <a:pt x="1067" y="1222"/>
                    </a:lnTo>
                    <a:lnTo>
                      <a:pt x="1063" y="1224"/>
                    </a:lnTo>
                    <a:lnTo>
                      <a:pt x="1061" y="1226"/>
                    </a:lnTo>
                    <a:lnTo>
                      <a:pt x="1056" y="1230"/>
                    </a:lnTo>
                    <a:lnTo>
                      <a:pt x="1046" y="1230"/>
                    </a:lnTo>
                    <a:lnTo>
                      <a:pt x="1044" y="1230"/>
                    </a:lnTo>
                    <a:lnTo>
                      <a:pt x="1042" y="1232"/>
                    </a:lnTo>
                    <a:lnTo>
                      <a:pt x="1042" y="1230"/>
                    </a:lnTo>
                    <a:lnTo>
                      <a:pt x="1039" y="1230"/>
                    </a:lnTo>
                    <a:lnTo>
                      <a:pt x="1037" y="1230"/>
                    </a:lnTo>
                    <a:lnTo>
                      <a:pt x="1035" y="1230"/>
                    </a:lnTo>
                    <a:lnTo>
                      <a:pt x="1033" y="1226"/>
                    </a:lnTo>
                    <a:lnTo>
                      <a:pt x="1033" y="1224"/>
                    </a:lnTo>
                    <a:lnTo>
                      <a:pt x="1029" y="1222"/>
                    </a:lnTo>
                    <a:lnTo>
                      <a:pt x="1033" y="1221"/>
                    </a:lnTo>
                    <a:lnTo>
                      <a:pt x="1033" y="1217"/>
                    </a:lnTo>
                    <a:lnTo>
                      <a:pt x="1029" y="1217"/>
                    </a:lnTo>
                    <a:lnTo>
                      <a:pt x="1027" y="1217"/>
                    </a:lnTo>
                    <a:lnTo>
                      <a:pt x="1024" y="1213"/>
                    </a:lnTo>
                    <a:lnTo>
                      <a:pt x="1020" y="1211"/>
                    </a:lnTo>
                    <a:lnTo>
                      <a:pt x="1018" y="1211"/>
                    </a:lnTo>
                    <a:lnTo>
                      <a:pt x="1018" y="1207"/>
                    </a:lnTo>
                    <a:lnTo>
                      <a:pt x="1012" y="1202"/>
                    </a:lnTo>
                    <a:lnTo>
                      <a:pt x="1009" y="1200"/>
                    </a:lnTo>
                    <a:lnTo>
                      <a:pt x="1003" y="1196"/>
                    </a:lnTo>
                    <a:lnTo>
                      <a:pt x="995" y="1196"/>
                    </a:lnTo>
                    <a:lnTo>
                      <a:pt x="990" y="1196"/>
                    </a:lnTo>
                    <a:lnTo>
                      <a:pt x="988" y="1200"/>
                    </a:lnTo>
                    <a:lnTo>
                      <a:pt x="990" y="1202"/>
                    </a:lnTo>
                    <a:lnTo>
                      <a:pt x="988" y="1202"/>
                    </a:lnTo>
                    <a:lnTo>
                      <a:pt x="984" y="1205"/>
                    </a:lnTo>
                    <a:lnTo>
                      <a:pt x="984" y="1205"/>
                    </a:lnTo>
                    <a:lnTo>
                      <a:pt x="978" y="1205"/>
                    </a:lnTo>
                    <a:lnTo>
                      <a:pt x="975" y="1202"/>
                    </a:lnTo>
                    <a:lnTo>
                      <a:pt x="971" y="1205"/>
                    </a:lnTo>
                    <a:lnTo>
                      <a:pt x="967" y="1205"/>
                    </a:lnTo>
                    <a:lnTo>
                      <a:pt x="965" y="1205"/>
                    </a:lnTo>
                    <a:lnTo>
                      <a:pt x="963" y="1202"/>
                    </a:lnTo>
                    <a:lnTo>
                      <a:pt x="960" y="1202"/>
                    </a:lnTo>
                    <a:lnTo>
                      <a:pt x="956" y="1200"/>
                    </a:lnTo>
                    <a:lnTo>
                      <a:pt x="960" y="1196"/>
                    </a:lnTo>
                    <a:lnTo>
                      <a:pt x="954" y="1194"/>
                    </a:lnTo>
                    <a:lnTo>
                      <a:pt x="950" y="1196"/>
                    </a:lnTo>
                    <a:lnTo>
                      <a:pt x="950" y="1200"/>
                    </a:lnTo>
                    <a:lnTo>
                      <a:pt x="950" y="1202"/>
                    </a:lnTo>
                    <a:lnTo>
                      <a:pt x="950" y="1202"/>
                    </a:lnTo>
                    <a:lnTo>
                      <a:pt x="948" y="1205"/>
                    </a:lnTo>
                    <a:lnTo>
                      <a:pt x="943" y="1205"/>
                    </a:lnTo>
                    <a:lnTo>
                      <a:pt x="896" y="1147"/>
                    </a:lnTo>
                    <a:lnTo>
                      <a:pt x="864" y="1123"/>
                    </a:lnTo>
                    <a:lnTo>
                      <a:pt x="864" y="1121"/>
                    </a:lnTo>
                    <a:lnTo>
                      <a:pt x="865" y="1121"/>
                    </a:lnTo>
                    <a:lnTo>
                      <a:pt x="867" y="1117"/>
                    </a:lnTo>
                    <a:lnTo>
                      <a:pt x="867" y="1111"/>
                    </a:lnTo>
                    <a:lnTo>
                      <a:pt x="867" y="1111"/>
                    </a:lnTo>
                    <a:lnTo>
                      <a:pt x="862" y="1113"/>
                    </a:lnTo>
                    <a:lnTo>
                      <a:pt x="858" y="1113"/>
                    </a:lnTo>
                    <a:lnTo>
                      <a:pt x="854" y="1117"/>
                    </a:lnTo>
                    <a:lnTo>
                      <a:pt x="852" y="1117"/>
                    </a:lnTo>
                    <a:lnTo>
                      <a:pt x="847" y="1123"/>
                    </a:lnTo>
                    <a:lnTo>
                      <a:pt x="847" y="1124"/>
                    </a:lnTo>
                    <a:lnTo>
                      <a:pt x="847" y="1128"/>
                    </a:lnTo>
                    <a:lnTo>
                      <a:pt x="843" y="1130"/>
                    </a:lnTo>
                    <a:lnTo>
                      <a:pt x="841" y="1134"/>
                    </a:lnTo>
                    <a:lnTo>
                      <a:pt x="835" y="1134"/>
                    </a:lnTo>
                    <a:lnTo>
                      <a:pt x="832" y="1136"/>
                    </a:lnTo>
                    <a:lnTo>
                      <a:pt x="832" y="1138"/>
                    </a:lnTo>
                    <a:lnTo>
                      <a:pt x="830" y="1141"/>
                    </a:lnTo>
                    <a:lnTo>
                      <a:pt x="828" y="1138"/>
                    </a:lnTo>
                    <a:lnTo>
                      <a:pt x="820" y="1138"/>
                    </a:lnTo>
                    <a:lnTo>
                      <a:pt x="817" y="1138"/>
                    </a:lnTo>
                    <a:lnTo>
                      <a:pt x="813" y="1141"/>
                    </a:lnTo>
                    <a:lnTo>
                      <a:pt x="813" y="1141"/>
                    </a:lnTo>
                    <a:lnTo>
                      <a:pt x="809" y="1138"/>
                    </a:lnTo>
                    <a:lnTo>
                      <a:pt x="809" y="1134"/>
                    </a:lnTo>
                    <a:lnTo>
                      <a:pt x="813" y="1132"/>
                    </a:lnTo>
                    <a:lnTo>
                      <a:pt x="813" y="1128"/>
                    </a:lnTo>
                    <a:lnTo>
                      <a:pt x="811" y="1126"/>
                    </a:lnTo>
                    <a:lnTo>
                      <a:pt x="809" y="1130"/>
                    </a:lnTo>
                    <a:lnTo>
                      <a:pt x="805" y="1130"/>
                    </a:lnTo>
                    <a:lnTo>
                      <a:pt x="798" y="1126"/>
                    </a:lnTo>
                    <a:lnTo>
                      <a:pt x="794" y="1126"/>
                    </a:lnTo>
                    <a:lnTo>
                      <a:pt x="796" y="1128"/>
                    </a:lnTo>
                    <a:lnTo>
                      <a:pt x="798" y="1130"/>
                    </a:lnTo>
                    <a:lnTo>
                      <a:pt x="794" y="1132"/>
                    </a:lnTo>
                    <a:lnTo>
                      <a:pt x="792" y="1134"/>
                    </a:lnTo>
                    <a:lnTo>
                      <a:pt x="792" y="1128"/>
                    </a:lnTo>
                    <a:lnTo>
                      <a:pt x="788" y="1123"/>
                    </a:lnTo>
                    <a:lnTo>
                      <a:pt x="783" y="1117"/>
                    </a:lnTo>
                    <a:lnTo>
                      <a:pt x="783" y="1117"/>
                    </a:lnTo>
                    <a:lnTo>
                      <a:pt x="783" y="1123"/>
                    </a:lnTo>
                    <a:lnTo>
                      <a:pt x="783" y="1124"/>
                    </a:lnTo>
                    <a:lnTo>
                      <a:pt x="781" y="1124"/>
                    </a:lnTo>
                    <a:lnTo>
                      <a:pt x="781" y="1121"/>
                    </a:lnTo>
                    <a:lnTo>
                      <a:pt x="777" y="1123"/>
                    </a:lnTo>
                    <a:lnTo>
                      <a:pt x="777" y="1126"/>
                    </a:lnTo>
                    <a:lnTo>
                      <a:pt x="775" y="1126"/>
                    </a:lnTo>
                    <a:lnTo>
                      <a:pt x="771" y="1124"/>
                    </a:lnTo>
                    <a:lnTo>
                      <a:pt x="768" y="1126"/>
                    </a:lnTo>
                    <a:lnTo>
                      <a:pt x="768" y="1124"/>
                    </a:lnTo>
                    <a:lnTo>
                      <a:pt x="764" y="1121"/>
                    </a:lnTo>
                    <a:lnTo>
                      <a:pt x="768" y="1121"/>
                    </a:lnTo>
                    <a:lnTo>
                      <a:pt x="768" y="1121"/>
                    </a:lnTo>
                    <a:lnTo>
                      <a:pt x="768" y="1117"/>
                    </a:lnTo>
                    <a:lnTo>
                      <a:pt x="768" y="1111"/>
                    </a:lnTo>
                    <a:lnTo>
                      <a:pt x="768" y="1111"/>
                    </a:lnTo>
                    <a:lnTo>
                      <a:pt x="764" y="1108"/>
                    </a:lnTo>
                    <a:lnTo>
                      <a:pt x="762" y="1106"/>
                    </a:lnTo>
                    <a:lnTo>
                      <a:pt x="762" y="1102"/>
                    </a:lnTo>
                    <a:lnTo>
                      <a:pt x="758" y="1102"/>
                    </a:lnTo>
                    <a:lnTo>
                      <a:pt x="758" y="1096"/>
                    </a:lnTo>
                    <a:lnTo>
                      <a:pt x="754" y="1096"/>
                    </a:lnTo>
                    <a:lnTo>
                      <a:pt x="751" y="1098"/>
                    </a:lnTo>
                    <a:lnTo>
                      <a:pt x="745" y="1098"/>
                    </a:lnTo>
                    <a:lnTo>
                      <a:pt x="741" y="1094"/>
                    </a:lnTo>
                    <a:lnTo>
                      <a:pt x="737" y="1096"/>
                    </a:lnTo>
                    <a:lnTo>
                      <a:pt x="732" y="1092"/>
                    </a:lnTo>
                    <a:lnTo>
                      <a:pt x="730" y="1094"/>
                    </a:lnTo>
                    <a:lnTo>
                      <a:pt x="724" y="1094"/>
                    </a:lnTo>
                    <a:lnTo>
                      <a:pt x="722" y="1096"/>
                    </a:lnTo>
                    <a:lnTo>
                      <a:pt x="722" y="1100"/>
                    </a:lnTo>
                    <a:lnTo>
                      <a:pt x="717" y="1100"/>
                    </a:lnTo>
                    <a:lnTo>
                      <a:pt x="715" y="1102"/>
                    </a:lnTo>
                    <a:lnTo>
                      <a:pt x="717" y="1104"/>
                    </a:lnTo>
                    <a:lnTo>
                      <a:pt x="717" y="1108"/>
                    </a:lnTo>
                    <a:lnTo>
                      <a:pt x="713" y="1108"/>
                    </a:lnTo>
                    <a:lnTo>
                      <a:pt x="709" y="1108"/>
                    </a:lnTo>
                    <a:lnTo>
                      <a:pt x="707" y="1111"/>
                    </a:lnTo>
                    <a:lnTo>
                      <a:pt x="704" y="1111"/>
                    </a:lnTo>
                    <a:lnTo>
                      <a:pt x="700" y="1111"/>
                    </a:lnTo>
                    <a:lnTo>
                      <a:pt x="700" y="1111"/>
                    </a:lnTo>
                    <a:lnTo>
                      <a:pt x="690" y="1117"/>
                    </a:lnTo>
                    <a:lnTo>
                      <a:pt x="687" y="1121"/>
                    </a:lnTo>
                    <a:lnTo>
                      <a:pt x="683" y="1121"/>
                    </a:lnTo>
                    <a:lnTo>
                      <a:pt x="681" y="1121"/>
                    </a:lnTo>
                    <a:lnTo>
                      <a:pt x="679" y="1117"/>
                    </a:lnTo>
                    <a:lnTo>
                      <a:pt x="675" y="1121"/>
                    </a:lnTo>
                    <a:lnTo>
                      <a:pt x="675" y="1123"/>
                    </a:lnTo>
                    <a:lnTo>
                      <a:pt x="673" y="1123"/>
                    </a:lnTo>
                    <a:lnTo>
                      <a:pt x="670" y="1124"/>
                    </a:lnTo>
                    <a:lnTo>
                      <a:pt x="670" y="1128"/>
                    </a:lnTo>
                    <a:lnTo>
                      <a:pt x="670" y="1130"/>
                    </a:lnTo>
                    <a:lnTo>
                      <a:pt x="666" y="1128"/>
                    </a:lnTo>
                    <a:lnTo>
                      <a:pt x="664" y="1130"/>
                    </a:lnTo>
                    <a:lnTo>
                      <a:pt x="660" y="1132"/>
                    </a:lnTo>
                    <a:lnTo>
                      <a:pt x="655" y="1132"/>
                    </a:lnTo>
                    <a:lnTo>
                      <a:pt x="651" y="1134"/>
                    </a:lnTo>
                    <a:lnTo>
                      <a:pt x="649" y="1136"/>
                    </a:lnTo>
                    <a:lnTo>
                      <a:pt x="645" y="1138"/>
                    </a:lnTo>
                    <a:lnTo>
                      <a:pt x="641" y="1138"/>
                    </a:lnTo>
                    <a:lnTo>
                      <a:pt x="636" y="1138"/>
                    </a:lnTo>
                    <a:lnTo>
                      <a:pt x="630" y="1141"/>
                    </a:lnTo>
                    <a:lnTo>
                      <a:pt x="628" y="1145"/>
                    </a:lnTo>
                    <a:lnTo>
                      <a:pt x="626" y="1145"/>
                    </a:lnTo>
                    <a:lnTo>
                      <a:pt x="625" y="1141"/>
                    </a:lnTo>
                    <a:lnTo>
                      <a:pt x="621" y="1141"/>
                    </a:lnTo>
                    <a:lnTo>
                      <a:pt x="621" y="1145"/>
                    </a:lnTo>
                    <a:lnTo>
                      <a:pt x="621" y="1147"/>
                    </a:lnTo>
                    <a:lnTo>
                      <a:pt x="619" y="1151"/>
                    </a:lnTo>
                    <a:lnTo>
                      <a:pt x="615" y="1145"/>
                    </a:lnTo>
                    <a:lnTo>
                      <a:pt x="609" y="1147"/>
                    </a:lnTo>
                    <a:lnTo>
                      <a:pt x="609" y="1145"/>
                    </a:lnTo>
                    <a:lnTo>
                      <a:pt x="606" y="1145"/>
                    </a:lnTo>
                    <a:lnTo>
                      <a:pt x="604" y="1147"/>
                    </a:lnTo>
                    <a:lnTo>
                      <a:pt x="600" y="1147"/>
                    </a:lnTo>
                    <a:lnTo>
                      <a:pt x="600" y="1147"/>
                    </a:lnTo>
                    <a:lnTo>
                      <a:pt x="600" y="1153"/>
                    </a:lnTo>
                    <a:lnTo>
                      <a:pt x="600" y="1155"/>
                    </a:lnTo>
                    <a:lnTo>
                      <a:pt x="602" y="1157"/>
                    </a:lnTo>
                    <a:lnTo>
                      <a:pt x="608" y="1155"/>
                    </a:lnTo>
                    <a:lnTo>
                      <a:pt x="609" y="1158"/>
                    </a:lnTo>
                    <a:lnTo>
                      <a:pt x="604" y="1158"/>
                    </a:lnTo>
                    <a:lnTo>
                      <a:pt x="602" y="1160"/>
                    </a:lnTo>
                    <a:lnTo>
                      <a:pt x="602" y="1162"/>
                    </a:lnTo>
                    <a:lnTo>
                      <a:pt x="608" y="1162"/>
                    </a:lnTo>
                    <a:lnTo>
                      <a:pt x="611" y="1166"/>
                    </a:lnTo>
                    <a:lnTo>
                      <a:pt x="613" y="1162"/>
                    </a:lnTo>
                    <a:lnTo>
                      <a:pt x="617" y="1162"/>
                    </a:lnTo>
                    <a:lnTo>
                      <a:pt x="621" y="1166"/>
                    </a:lnTo>
                    <a:lnTo>
                      <a:pt x="625" y="1168"/>
                    </a:lnTo>
                    <a:lnTo>
                      <a:pt x="625" y="1172"/>
                    </a:lnTo>
                    <a:lnTo>
                      <a:pt x="621" y="1172"/>
                    </a:lnTo>
                    <a:lnTo>
                      <a:pt x="619" y="1172"/>
                    </a:lnTo>
                    <a:lnTo>
                      <a:pt x="609" y="1172"/>
                    </a:lnTo>
                    <a:lnTo>
                      <a:pt x="606" y="1175"/>
                    </a:lnTo>
                    <a:lnTo>
                      <a:pt x="600" y="1181"/>
                    </a:lnTo>
                    <a:lnTo>
                      <a:pt x="602" y="1185"/>
                    </a:lnTo>
                    <a:lnTo>
                      <a:pt x="604" y="1187"/>
                    </a:lnTo>
                    <a:lnTo>
                      <a:pt x="606" y="1190"/>
                    </a:lnTo>
                    <a:lnTo>
                      <a:pt x="602" y="1194"/>
                    </a:lnTo>
                    <a:lnTo>
                      <a:pt x="602" y="1196"/>
                    </a:lnTo>
                    <a:lnTo>
                      <a:pt x="600" y="1196"/>
                    </a:lnTo>
                    <a:lnTo>
                      <a:pt x="600" y="1200"/>
                    </a:lnTo>
                    <a:lnTo>
                      <a:pt x="600" y="1202"/>
                    </a:lnTo>
                    <a:lnTo>
                      <a:pt x="600" y="1205"/>
                    </a:lnTo>
                    <a:lnTo>
                      <a:pt x="604" y="1205"/>
                    </a:lnTo>
                    <a:lnTo>
                      <a:pt x="606" y="1205"/>
                    </a:lnTo>
                    <a:lnTo>
                      <a:pt x="611" y="1207"/>
                    </a:lnTo>
                    <a:lnTo>
                      <a:pt x="611" y="1209"/>
                    </a:lnTo>
                    <a:lnTo>
                      <a:pt x="615" y="1213"/>
                    </a:lnTo>
                    <a:lnTo>
                      <a:pt x="621" y="1213"/>
                    </a:lnTo>
                    <a:lnTo>
                      <a:pt x="621" y="1215"/>
                    </a:lnTo>
                    <a:lnTo>
                      <a:pt x="625" y="1230"/>
                    </a:lnTo>
                    <a:lnTo>
                      <a:pt x="621" y="1232"/>
                    </a:lnTo>
                    <a:lnTo>
                      <a:pt x="615" y="1236"/>
                    </a:lnTo>
                    <a:lnTo>
                      <a:pt x="609" y="1232"/>
                    </a:lnTo>
                    <a:lnTo>
                      <a:pt x="604" y="1230"/>
                    </a:lnTo>
                    <a:lnTo>
                      <a:pt x="602" y="1230"/>
                    </a:lnTo>
                    <a:lnTo>
                      <a:pt x="602" y="1236"/>
                    </a:lnTo>
                    <a:lnTo>
                      <a:pt x="600" y="1239"/>
                    </a:lnTo>
                    <a:lnTo>
                      <a:pt x="596" y="1239"/>
                    </a:lnTo>
                    <a:lnTo>
                      <a:pt x="591" y="1236"/>
                    </a:lnTo>
                    <a:lnTo>
                      <a:pt x="583" y="1236"/>
                    </a:lnTo>
                    <a:lnTo>
                      <a:pt x="581" y="1236"/>
                    </a:lnTo>
                    <a:lnTo>
                      <a:pt x="579" y="1236"/>
                    </a:lnTo>
                    <a:lnTo>
                      <a:pt x="576" y="1236"/>
                    </a:lnTo>
                    <a:lnTo>
                      <a:pt x="572" y="1230"/>
                    </a:lnTo>
                    <a:lnTo>
                      <a:pt x="576" y="1230"/>
                    </a:lnTo>
                    <a:lnTo>
                      <a:pt x="576" y="1226"/>
                    </a:lnTo>
                    <a:lnTo>
                      <a:pt x="574" y="1226"/>
                    </a:lnTo>
                    <a:lnTo>
                      <a:pt x="570" y="1224"/>
                    </a:lnTo>
                    <a:lnTo>
                      <a:pt x="566" y="1226"/>
                    </a:lnTo>
                    <a:lnTo>
                      <a:pt x="562" y="1226"/>
                    </a:lnTo>
                    <a:lnTo>
                      <a:pt x="561" y="1226"/>
                    </a:lnTo>
                    <a:lnTo>
                      <a:pt x="562" y="1230"/>
                    </a:lnTo>
                    <a:lnTo>
                      <a:pt x="557" y="1230"/>
                    </a:lnTo>
                    <a:lnTo>
                      <a:pt x="555" y="1230"/>
                    </a:lnTo>
                    <a:lnTo>
                      <a:pt x="549" y="1224"/>
                    </a:lnTo>
                    <a:lnTo>
                      <a:pt x="545" y="1226"/>
                    </a:lnTo>
                    <a:lnTo>
                      <a:pt x="545" y="1226"/>
                    </a:lnTo>
                    <a:lnTo>
                      <a:pt x="542" y="1226"/>
                    </a:lnTo>
                    <a:lnTo>
                      <a:pt x="538" y="1226"/>
                    </a:lnTo>
                    <a:lnTo>
                      <a:pt x="538" y="1230"/>
                    </a:lnTo>
                    <a:lnTo>
                      <a:pt x="536" y="1230"/>
                    </a:lnTo>
                    <a:lnTo>
                      <a:pt x="532" y="1236"/>
                    </a:lnTo>
                    <a:lnTo>
                      <a:pt x="530" y="1239"/>
                    </a:lnTo>
                    <a:lnTo>
                      <a:pt x="527" y="1239"/>
                    </a:lnTo>
                    <a:lnTo>
                      <a:pt x="525" y="1236"/>
                    </a:lnTo>
                    <a:lnTo>
                      <a:pt x="517" y="1236"/>
                    </a:lnTo>
                    <a:lnTo>
                      <a:pt x="513" y="1230"/>
                    </a:lnTo>
                    <a:lnTo>
                      <a:pt x="512" y="1232"/>
                    </a:lnTo>
                    <a:lnTo>
                      <a:pt x="512" y="1239"/>
                    </a:lnTo>
                    <a:lnTo>
                      <a:pt x="508" y="1241"/>
                    </a:lnTo>
                    <a:lnTo>
                      <a:pt x="508" y="1241"/>
                    </a:lnTo>
                    <a:lnTo>
                      <a:pt x="508" y="1236"/>
                    </a:lnTo>
                    <a:lnTo>
                      <a:pt x="506" y="1236"/>
                    </a:lnTo>
                    <a:lnTo>
                      <a:pt x="502" y="1236"/>
                    </a:lnTo>
                    <a:lnTo>
                      <a:pt x="498" y="1230"/>
                    </a:lnTo>
                    <a:lnTo>
                      <a:pt x="495" y="1226"/>
                    </a:lnTo>
                    <a:lnTo>
                      <a:pt x="491" y="1226"/>
                    </a:lnTo>
                    <a:lnTo>
                      <a:pt x="487" y="1222"/>
                    </a:lnTo>
                    <a:lnTo>
                      <a:pt x="483" y="1221"/>
                    </a:lnTo>
                    <a:lnTo>
                      <a:pt x="483" y="1219"/>
                    </a:lnTo>
                    <a:lnTo>
                      <a:pt x="481" y="1219"/>
                    </a:lnTo>
                    <a:lnTo>
                      <a:pt x="474" y="1221"/>
                    </a:lnTo>
                    <a:lnTo>
                      <a:pt x="468" y="1217"/>
                    </a:lnTo>
                    <a:lnTo>
                      <a:pt x="466" y="1213"/>
                    </a:lnTo>
                    <a:lnTo>
                      <a:pt x="463" y="1213"/>
                    </a:lnTo>
                    <a:lnTo>
                      <a:pt x="459" y="1215"/>
                    </a:lnTo>
                    <a:lnTo>
                      <a:pt x="457" y="1215"/>
                    </a:lnTo>
                    <a:lnTo>
                      <a:pt x="457" y="1219"/>
                    </a:lnTo>
                    <a:lnTo>
                      <a:pt x="453" y="1221"/>
                    </a:lnTo>
                    <a:lnTo>
                      <a:pt x="453" y="1217"/>
                    </a:lnTo>
                    <a:lnTo>
                      <a:pt x="451" y="1219"/>
                    </a:lnTo>
                    <a:lnTo>
                      <a:pt x="449" y="1222"/>
                    </a:lnTo>
                    <a:lnTo>
                      <a:pt x="448" y="1224"/>
                    </a:lnTo>
                    <a:lnTo>
                      <a:pt x="444" y="1222"/>
                    </a:lnTo>
                    <a:lnTo>
                      <a:pt x="448" y="1219"/>
                    </a:lnTo>
                    <a:lnTo>
                      <a:pt x="448" y="1217"/>
                    </a:lnTo>
                    <a:lnTo>
                      <a:pt x="444" y="1215"/>
                    </a:lnTo>
                    <a:lnTo>
                      <a:pt x="438" y="1211"/>
                    </a:lnTo>
                    <a:lnTo>
                      <a:pt x="436" y="1213"/>
                    </a:lnTo>
                    <a:lnTo>
                      <a:pt x="438" y="1217"/>
                    </a:lnTo>
                    <a:lnTo>
                      <a:pt x="436" y="1221"/>
                    </a:lnTo>
                    <a:lnTo>
                      <a:pt x="433" y="1219"/>
                    </a:lnTo>
                    <a:lnTo>
                      <a:pt x="433" y="1222"/>
                    </a:lnTo>
                    <a:lnTo>
                      <a:pt x="429" y="1226"/>
                    </a:lnTo>
                    <a:lnTo>
                      <a:pt x="425" y="1226"/>
                    </a:lnTo>
                    <a:lnTo>
                      <a:pt x="419" y="1230"/>
                    </a:lnTo>
                    <a:lnTo>
                      <a:pt x="419" y="1236"/>
                    </a:lnTo>
                    <a:lnTo>
                      <a:pt x="423" y="1239"/>
                    </a:lnTo>
                    <a:lnTo>
                      <a:pt x="423" y="1241"/>
                    </a:lnTo>
                    <a:lnTo>
                      <a:pt x="416" y="1241"/>
                    </a:lnTo>
                    <a:lnTo>
                      <a:pt x="410" y="1243"/>
                    </a:lnTo>
                    <a:lnTo>
                      <a:pt x="416" y="1258"/>
                    </a:lnTo>
                    <a:lnTo>
                      <a:pt x="412" y="1260"/>
                    </a:lnTo>
                    <a:lnTo>
                      <a:pt x="414" y="1266"/>
                    </a:lnTo>
                    <a:lnTo>
                      <a:pt x="408" y="1266"/>
                    </a:lnTo>
                    <a:lnTo>
                      <a:pt x="401" y="1264"/>
                    </a:lnTo>
                    <a:lnTo>
                      <a:pt x="401" y="1260"/>
                    </a:lnTo>
                    <a:lnTo>
                      <a:pt x="391" y="1251"/>
                    </a:lnTo>
                    <a:lnTo>
                      <a:pt x="389" y="1254"/>
                    </a:lnTo>
                    <a:lnTo>
                      <a:pt x="389" y="1258"/>
                    </a:lnTo>
                    <a:lnTo>
                      <a:pt x="384" y="1266"/>
                    </a:lnTo>
                    <a:lnTo>
                      <a:pt x="380" y="1266"/>
                    </a:lnTo>
                    <a:lnTo>
                      <a:pt x="380" y="1275"/>
                    </a:lnTo>
                    <a:lnTo>
                      <a:pt x="384" y="1277"/>
                    </a:lnTo>
                    <a:lnTo>
                      <a:pt x="382" y="1290"/>
                    </a:lnTo>
                    <a:lnTo>
                      <a:pt x="378" y="1296"/>
                    </a:lnTo>
                    <a:lnTo>
                      <a:pt x="387" y="1300"/>
                    </a:lnTo>
                    <a:lnTo>
                      <a:pt x="389" y="1303"/>
                    </a:lnTo>
                    <a:lnTo>
                      <a:pt x="389" y="1307"/>
                    </a:lnTo>
                    <a:lnTo>
                      <a:pt x="395" y="1313"/>
                    </a:lnTo>
                    <a:lnTo>
                      <a:pt x="395" y="1309"/>
                    </a:lnTo>
                    <a:lnTo>
                      <a:pt x="408" y="1313"/>
                    </a:lnTo>
                    <a:lnTo>
                      <a:pt x="417" y="1320"/>
                    </a:lnTo>
                    <a:lnTo>
                      <a:pt x="425" y="1334"/>
                    </a:lnTo>
                    <a:lnTo>
                      <a:pt x="417" y="1334"/>
                    </a:lnTo>
                    <a:lnTo>
                      <a:pt x="417" y="1335"/>
                    </a:lnTo>
                    <a:lnTo>
                      <a:pt x="423" y="1341"/>
                    </a:lnTo>
                    <a:lnTo>
                      <a:pt x="429" y="1339"/>
                    </a:lnTo>
                    <a:lnTo>
                      <a:pt x="433" y="1343"/>
                    </a:lnTo>
                    <a:lnTo>
                      <a:pt x="433" y="1343"/>
                    </a:lnTo>
                    <a:lnTo>
                      <a:pt x="433" y="1343"/>
                    </a:lnTo>
                    <a:lnTo>
                      <a:pt x="433" y="1343"/>
                    </a:lnTo>
                    <a:lnTo>
                      <a:pt x="433" y="1345"/>
                    </a:lnTo>
                    <a:lnTo>
                      <a:pt x="429" y="1345"/>
                    </a:lnTo>
                    <a:lnTo>
                      <a:pt x="433" y="1349"/>
                    </a:lnTo>
                    <a:lnTo>
                      <a:pt x="433" y="1351"/>
                    </a:lnTo>
                    <a:lnTo>
                      <a:pt x="429" y="1351"/>
                    </a:lnTo>
                    <a:lnTo>
                      <a:pt x="433" y="1352"/>
                    </a:lnTo>
                    <a:lnTo>
                      <a:pt x="433" y="1354"/>
                    </a:lnTo>
                    <a:lnTo>
                      <a:pt x="429" y="1352"/>
                    </a:lnTo>
                    <a:lnTo>
                      <a:pt x="425" y="1354"/>
                    </a:lnTo>
                    <a:lnTo>
                      <a:pt x="423" y="1352"/>
                    </a:lnTo>
                    <a:lnTo>
                      <a:pt x="419" y="1352"/>
                    </a:lnTo>
                    <a:lnTo>
                      <a:pt x="425" y="1354"/>
                    </a:lnTo>
                    <a:lnTo>
                      <a:pt x="425" y="1358"/>
                    </a:lnTo>
                    <a:lnTo>
                      <a:pt x="425" y="1358"/>
                    </a:lnTo>
                    <a:lnTo>
                      <a:pt x="425" y="1358"/>
                    </a:lnTo>
                    <a:lnTo>
                      <a:pt x="425" y="1358"/>
                    </a:lnTo>
                    <a:lnTo>
                      <a:pt x="419" y="1358"/>
                    </a:lnTo>
                    <a:lnTo>
                      <a:pt x="419" y="1358"/>
                    </a:lnTo>
                    <a:lnTo>
                      <a:pt x="419" y="1358"/>
                    </a:lnTo>
                    <a:lnTo>
                      <a:pt x="417" y="1358"/>
                    </a:lnTo>
                    <a:lnTo>
                      <a:pt x="419" y="1358"/>
                    </a:lnTo>
                    <a:lnTo>
                      <a:pt x="419" y="1360"/>
                    </a:lnTo>
                    <a:lnTo>
                      <a:pt x="417" y="1362"/>
                    </a:lnTo>
                    <a:lnTo>
                      <a:pt x="416" y="1362"/>
                    </a:lnTo>
                    <a:lnTo>
                      <a:pt x="414" y="1362"/>
                    </a:lnTo>
                    <a:lnTo>
                      <a:pt x="412" y="1360"/>
                    </a:lnTo>
                    <a:lnTo>
                      <a:pt x="412" y="1364"/>
                    </a:lnTo>
                    <a:lnTo>
                      <a:pt x="410" y="1364"/>
                    </a:lnTo>
                    <a:lnTo>
                      <a:pt x="408" y="1362"/>
                    </a:lnTo>
                    <a:lnTo>
                      <a:pt x="408" y="1362"/>
                    </a:lnTo>
                    <a:lnTo>
                      <a:pt x="408" y="1364"/>
                    </a:lnTo>
                    <a:lnTo>
                      <a:pt x="404" y="1367"/>
                    </a:lnTo>
                    <a:lnTo>
                      <a:pt x="402" y="1371"/>
                    </a:lnTo>
                    <a:lnTo>
                      <a:pt x="401" y="1373"/>
                    </a:lnTo>
                    <a:lnTo>
                      <a:pt x="401" y="1377"/>
                    </a:lnTo>
                    <a:lnTo>
                      <a:pt x="399" y="1379"/>
                    </a:lnTo>
                    <a:lnTo>
                      <a:pt x="399" y="1388"/>
                    </a:lnTo>
                    <a:lnTo>
                      <a:pt x="399" y="1388"/>
                    </a:lnTo>
                    <a:lnTo>
                      <a:pt x="395" y="1390"/>
                    </a:lnTo>
                    <a:lnTo>
                      <a:pt x="399" y="1398"/>
                    </a:lnTo>
                    <a:lnTo>
                      <a:pt x="401" y="1398"/>
                    </a:lnTo>
                    <a:lnTo>
                      <a:pt x="402" y="1398"/>
                    </a:lnTo>
                    <a:lnTo>
                      <a:pt x="404" y="1401"/>
                    </a:lnTo>
                    <a:lnTo>
                      <a:pt x="408" y="1401"/>
                    </a:lnTo>
                    <a:lnTo>
                      <a:pt x="408" y="1409"/>
                    </a:lnTo>
                    <a:lnTo>
                      <a:pt x="414" y="1409"/>
                    </a:lnTo>
                    <a:lnTo>
                      <a:pt x="416" y="1409"/>
                    </a:lnTo>
                    <a:lnTo>
                      <a:pt x="417" y="1409"/>
                    </a:lnTo>
                    <a:lnTo>
                      <a:pt x="416" y="1413"/>
                    </a:lnTo>
                    <a:lnTo>
                      <a:pt x="416" y="1415"/>
                    </a:lnTo>
                    <a:lnTo>
                      <a:pt x="412" y="1413"/>
                    </a:lnTo>
                    <a:lnTo>
                      <a:pt x="412" y="1418"/>
                    </a:lnTo>
                    <a:lnTo>
                      <a:pt x="416" y="1418"/>
                    </a:lnTo>
                    <a:lnTo>
                      <a:pt x="416" y="1418"/>
                    </a:lnTo>
                    <a:lnTo>
                      <a:pt x="417" y="1422"/>
                    </a:lnTo>
                    <a:lnTo>
                      <a:pt x="417" y="1428"/>
                    </a:lnTo>
                    <a:lnTo>
                      <a:pt x="419" y="1432"/>
                    </a:lnTo>
                    <a:lnTo>
                      <a:pt x="419" y="1437"/>
                    </a:lnTo>
                    <a:lnTo>
                      <a:pt x="429" y="1443"/>
                    </a:lnTo>
                    <a:lnTo>
                      <a:pt x="438" y="1452"/>
                    </a:lnTo>
                    <a:lnTo>
                      <a:pt x="440" y="1454"/>
                    </a:lnTo>
                    <a:lnTo>
                      <a:pt x="438" y="1454"/>
                    </a:lnTo>
                    <a:lnTo>
                      <a:pt x="433" y="1462"/>
                    </a:lnTo>
                    <a:lnTo>
                      <a:pt x="429" y="1464"/>
                    </a:lnTo>
                    <a:lnTo>
                      <a:pt x="425" y="1467"/>
                    </a:lnTo>
                    <a:lnTo>
                      <a:pt x="417" y="1467"/>
                    </a:lnTo>
                    <a:lnTo>
                      <a:pt x="416" y="1462"/>
                    </a:lnTo>
                    <a:lnTo>
                      <a:pt x="408" y="1456"/>
                    </a:lnTo>
                    <a:lnTo>
                      <a:pt x="401" y="1454"/>
                    </a:lnTo>
                    <a:lnTo>
                      <a:pt x="399" y="1462"/>
                    </a:lnTo>
                    <a:lnTo>
                      <a:pt x="404" y="1464"/>
                    </a:lnTo>
                    <a:lnTo>
                      <a:pt x="408" y="1469"/>
                    </a:lnTo>
                    <a:lnTo>
                      <a:pt x="404" y="1477"/>
                    </a:lnTo>
                    <a:lnTo>
                      <a:pt x="399" y="1473"/>
                    </a:lnTo>
                    <a:lnTo>
                      <a:pt x="393" y="1471"/>
                    </a:lnTo>
                    <a:lnTo>
                      <a:pt x="382" y="1464"/>
                    </a:lnTo>
                    <a:lnTo>
                      <a:pt x="374" y="1469"/>
                    </a:lnTo>
                    <a:lnTo>
                      <a:pt x="374" y="1471"/>
                    </a:lnTo>
                    <a:lnTo>
                      <a:pt x="378" y="1473"/>
                    </a:lnTo>
                    <a:lnTo>
                      <a:pt x="374" y="1471"/>
                    </a:lnTo>
                    <a:lnTo>
                      <a:pt x="363" y="1471"/>
                    </a:lnTo>
                    <a:lnTo>
                      <a:pt x="361" y="1471"/>
                    </a:lnTo>
                    <a:lnTo>
                      <a:pt x="352" y="1473"/>
                    </a:lnTo>
                    <a:lnTo>
                      <a:pt x="346" y="1473"/>
                    </a:lnTo>
                    <a:lnTo>
                      <a:pt x="346" y="1473"/>
                    </a:lnTo>
                    <a:lnTo>
                      <a:pt x="344" y="1473"/>
                    </a:lnTo>
                    <a:lnTo>
                      <a:pt x="337" y="1467"/>
                    </a:lnTo>
                    <a:lnTo>
                      <a:pt x="333" y="1464"/>
                    </a:lnTo>
                    <a:lnTo>
                      <a:pt x="329" y="1467"/>
                    </a:lnTo>
                    <a:lnTo>
                      <a:pt x="327" y="1469"/>
                    </a:lnTo>
                    <a:lnTo>
                      <a:pt x="321" y="1467"/>
                    </a:lnTo>
                    <a:lnTo>
                      <a:pt x="320" y="1469"/>
                    </a:lnTo>
                    <a:lnTo>
                      <a:pt x="320" y="1467"/>
                    </a:lnTo>
                    <a:lnTo>
                      <a:pt x="320" y="1464"/>
                    </a:lnTo>
                    <a:lnTo>
                      <a:pt x="316" y="1464"/>
                    </a:lnTo>
                    <a:lnTo>
                      <a:pt x="316" y="1464"/>
                    </a:lnTo>
                    <a:lnTo>
                      <a:pt x="316" y="1464"/>
                    </a:lnTo>
                    <a:lnTo>
                      <a:pt x="316" y="1460"/>
                    </a:lnTo>
                    <a:lnTo>
                      <a:pt x="316" y="1458"/>
                    </a:lnTo>
                    <a:lnTo>
                      <a:pt x="314" y="1452"/>
                    </a:lnTo>
                    <a:lnTo>
                      <a:pt x="314" y="1443"/>
                    </a:lnTo>
                    <a:lnTo>
                      <a:pt x="310" y="1443"/>
                    </a:lnTo>
                    <a:lnTo>
                      <a:pt x="306" y="1435"/>
                    </a:lnTo>
                    <a:lnTo>
                      <a:pt x="303" y="1435"/>
                    </a:lnTo>
                    <a:lnTo>
                      <a:pt x="301" y="1433"/>
                    </a:lnTo>
                    <a:lnTo>
                      <a:pt x="297" y="1428"/>
                    </a:lnTo>
                    <a:lnTo>
                      <a:pt x="295" y="1430"/>
                    </a:lnTo>
                    <a:lnTo>
                      <a:pt x="295" y="1428"/>
                    </a:lnTo>
                    <a:lnTo>
                      <a:pt x="289" y="1428"/>
                    </a:lnTo>
                    <a:lnTo>
                      <a:pt x="286" y="1424"/>
                    </a:lnTo>
                    <a:lnTo>
                      <a:pt x="286" y="1424"/>
                    </a:lnTo>
                    <a:lnTo>
                      <a:pt x="282" y="1422"/>
                    </a:lnTo>
                    <a:lnTo>
                      <a:pt x="280" y="1418"/>
                    </a:lnTo>
                    <a:lnTo>
                      <a:pt x="276" y="1418"/>
                    </a:lnTo>
                    <a:lnTo>
                      <a:pt x="274" y="1418"/>
                    </a:lnTo>
                    <a:lnTo>
                      <a:pt x="273" y="1415"/>
                    </a:lnTo>
                    <a:lnTo>
                      <a:pt x="269" y="1413"/>
                    </a:lnTo>
                    <a:lnTo>
                      <a:pt x="267" y="1409"/>
                    </a:lnTo>
                    <a:lnTo>
                      <a:pt x="256" y="1401"/>
                    </a:lnTo>
                    <a:lnTo>
                      <a:pt x="250" y="1399"/>
                    </a:lnTo>
                    <a:lnTo>
                      <a:pt x="242" y="1394"/>
                    </a:lnTo>
                    <a:lnTo>
                      <a:pt x="237" y="1396"/>
                    </a:lnTo>
                    <a:lnTo>
                      <a:pt x="231" y="1390"/>
                    </a:lnTo>
                    <a:lnTo>
                      <a:pt x="231" y="1388"/>
                    </a:lnTo>
                    <a:lnTo>
                      <a:pt x="227" y="1384"/>
                    </a:lnTo>
                    <a:lnTo>
                      <a:pt x="225" y="1384"/>
                    </a:lnTo>
                    <a:lnTo>
                      <a:pt x="222" y="1384"/>
                    </a:lnTo>
                    <a:lnTo>
                      <a:pt x="224" y="1383"/>
                    </a:lnTo>
                    <a:lnTo>
                      <a:pt x="227" y="1379"/>
                    </a:lnTo>
                    <a:lnTo>
                      <a:pt x="225" y="1379"/>
                    </a:lnTo>
                    <a:lnTo>
                      <a:pt x="225" y="1377"/>
                    </a:lnTo>
                    <a:lnTo>
                      <a:pt x="227" y="1377"/>
                    </a:lnTo>
                    <a:lnTo>
                      <a:pt x="231" y="1379"/>
                    </a:lnTo>
                    <a:lnTo>
                      <a:pt x="231" y="1379"/>
                    </a:lnTo>
                    <a:lnTo>
                      <a:pt x="237" y="1379"/>
                    </a:lnTo>
                    <a:lnTo>
                      <a:pt x="237" y="1375"/>
                    </a:lnTo>
                    <a:lnTo>
                      <a:pt x="237" y="1373"/>
                    </a:lnTo>
                    <a:lnTo>
                      <a:pt x="237" y="1369"/>
                    </a:lnTo>
                    <a:lnTo>
                      <a:pt x="239" y="1366"/>
                    </a:lnTo>
                    <a:lnTo>
                      <a:pt x="239" y="1364"/>
                    </a:lnTo>
                    <a:lnTo>
                      <a:pt x="241" y="1362"/>
                    </a:lnTo>
                    <a:lnTo>
                      <a:pt x="242" y="1362"/>
                    </a:lnTo>
                    <a:lnTo>
                      <a:pt x="244" y="1360"/>
                    </a:lnTo>
                    <a:lnTo>
                      <a:pt x="248" y="1360"/>
                    </a:lnTo>
                    <a:lnTo>
                      <a:pt x="248" y="1358"/>
                    </a:lnTo>
                    <a:lnTo>
                      <a:pt x="242" y="1358"/>
                    </a:lnTo>
                    <a:lnTo>
                      <a:pt x="242" y="1354"/>
                    </a:lnTo>
                    <a:lnTo>
                      <a:pt x="241" y="1358"/>
                    </a:lnTo>
                    <a:lnTo>
                      <a:pt x="237" y="1354"/>
                    </a:lnTo>
                    <a:lnTo>
                      <a:pt x="237" y="1349"/>
                    </a:lnTo>
                    <a:lnTo>
                      <a:pt x="241" y="1349"/>
                    </a:lnTo>
                    <a:lnTo>
                      <a:pt x="246" y="1349"/>
                    </a:lnTo>
                    <a:lnTo>
                      <a:pt x="248" y="1345"/>
                    </a:lnTo>
                    <a:lnTo>
                      <a:pt x="246" y="1345"/>
                    </a:lnTo>
                    <a:lnTo>
                      <a:pt x="244" y="1345"/>
                    </a:lnTo>
                    <a:lnTo>
                      <a:pt x="248" y="1341"/>
                    </a:lnTo>
                    <a:lnTo>
                      <a:pt x="257" y="1335"/>
                    </a:lnTo>
                    <a:lnTo>
                      <a:pt x="257" y="1334"/>
                    </a:lnTo>
                    <a:lnTo>
                      <a:pt x="257" y="1334"/>
                    </a:lnTo>
                    <a:lnTo>
                      <a:pt x="252" y="1334"/>
                    </a:lnTo>
                    <a:lnTo>
                      <a:pt x="248" y="1335"/>
                    </a:lnTo>
                    <a:lnTo>
                      <a:pt x="244" y="1334"/>
                    </a:lnTo>
                    <a:lnTo>
                      <a:pt x="244" y="1334"/>
                    </a:lnTo>
                    <a:lnTo>
                      <a:pt x="244" y="1334"/>
                    </a:lnTo>
                    <a:lnTo>
                      <a:pt x="244" y="1326"/>
                    </a:lnTo>
                    <a:lnTo>
                      <a:pt x="248" y="1324"/>
                    </a:lnTo>
                    <a:lnTo>
                      <a:pt x="252" y="1318"/>
                    </a:lnTo>
                    <a:lnTo>
                      <a:pt x="261" y="1318"/>
                    </a:lnTo>
                    <a:lnTo>
                      <a:pt x="265" y="1317"/>
                    </a:lnTo>
                    <a:lnTo>
                      <a:pt x="265" y="1311"/>
                    </a:lnTo>
                    <a:lnTo>
                      <a:pt x="265" y="1303"/>
                    </a:lnTo>
                    <a:lnTo>
                      <a:pt x="265" y="1300"/>
                    </a:lnTo>
                    <a:lnTo>
                      <a:pt x="257" y="1294"/>
                    </a:lnTo>
                    <a:lnTo>
                      <a:pt x="261" y="1286"/>
                    </a:lnTo>
                    <a:lnTo>
                      <a:pt x="265" y="1286"/>
                    </a:lnTo>
                    <a:lnTo>
                      <a:pt x="267" y="1283"/>
                    </a:lnTo>
                    <a:lnTo>
                      <a:pt x="267" y="1277"/>
                    </a:lnTo>
                    <a:lnTo>
                      <a:pt x="265" y="1275"/>
                    </a:lnTo>
                    <a:lnTo>
                      <a:pt x="265" y="1271"/>
                    </a:lnTo>
                    <a:lnTo>
                      <a:pt x="261" y="1273"/>
                    </a:lnTo>
                    <a:lnTo>
                      <a:pt x="256" y="1273"/>
                    </a:lnTo>
                    <a:lnTo>
                      <a:pt x="250" y="1270"/>
                    </a:lnTo>
                    <a:lnTo>
                      <a:pt x="246" y="1270"/>
                    </a:lnTo>
                    <a:lnTo>
                      <a:pt x="242" y="1270"/>
                    </a:lnTo>
                    <a:lnTo>
                      <a:pt x="237" y="1270"/>
                    </a:lnTo>
                    <a:lnTo>
                      <a:pt x="231" y="1266"/>
                    </a:lnTo>
                    <a:lnTo>
                      <a:pt x="227" y="1270"/>
                    </a:lnTo>
                    <a:lnTo>
                      <a:pt x="227" y="1266"/>
                    </a:lnTo>
                    <a:lnTo>
                      <a:pt x="222" y="1264"/>
                    </a:lnTo>
                    <a:lnTo>
                      <a:pt x="216" y="1253"/>
                    </a:lnTo>
                    <a:lnTo>
                      <a:pt x="214" y="1254"/>
                    </a:lnTo>
                    <a:lnTo>
                      <a:pt x="207" y="1258"/>
                    </a:lnTo>
                    <a:lnTo>
                      <a:pt x="203" y="1258"/>
                    </a:lnTo>
                    <a:lnTo>
                      <a:pt x="201" y="1260"/>
                    </a:lnTo>
                    <a:lnTo>
                      <a:pt x="195" y="1256"/>
                    </a:lnTo>
                    <a:lnTo>
                      <a:pt x="192" y="1260"/>
                    </a:lnTo>
                    <a:lnTo>
                      <a:pt x="182" y="1253"/>
                    </a:lnTo>
                    <a:lnTo>
                      <a:pt x="182" y="1245"/>
                    </a:lnTo>
                    <a:lnTo>
                      <a:pt x="182" y="1239"/>
                    </a:lnTo>
                    <a:lnTo>
                      <a:pt x="178" y="1239"/>
                    </a:lnTo>
                    <a:lnTo>
                      <a:pt x="178" y="1236"/>
                    </a:lnTo>
                    <a:lnTo>
                      <a:pt x="173" y="1232"/>
                    </a:lnTo>
                    <a:lnTo>
                      <a:pt x="163" y="1236"/>
                    </a:lnTo>
                    <a:lnTo>
                      <a:pt x="158" y="1226"/>
                    </a:lnTo>
                    <a:lnTo>
                      <a:pt x="160" y="1224"/>
                    </a:lnTo>
                    <a:lnTo>
                      <a:pt x="156" y="1221"/>
                    </a:lnTo>
                    <a:lnTo>
                      <a:pt x="152" y="1211"/>
                    </a:lnTo>
                    <a:lnTo>
                      <a:pt x="148" y="1211"/>
                    </a:lnTo>
                    <a:lnTo>
                      <a:pt x="145" y="1213"/>
                    </a:lnTo>
                    <a:lnTo>
                      <a:pt x="135" y="1213"/>
                    </a:lnTo>
                    <a:lnTo>
                      <a:pt x="128" y="1211"/>
                    </a:lnTo>
                    <a:lnTo>
                      <a:pt x="124" y="1213"/>
                    </a:lnTo>
                    <a:lnTo>
                      <a:pt x="124" y="1217"/>
                    </a:lnTo>
                    <a:lnTo>
                      <a:pt x="118" y="1219"/>
                    </a:lnTo>
                    <a:lnTo>
                      <a:pt x="114" y="1217"/>
                    </a:lnTo>
                    <a:lnTo>
                      <a:pt x="114" y="1213"/>
                    </a:lnTo>
                    <a:lnTo>
                      <a:pt x="113" y="1207"/>
                    </a:lnTo>
                    <a:lnTo>
                      <a:pt x="113" y="1202"/>
                    </a:lnTo>
                    <a:lnTo>
                      <a:pt x="109" y="1196"/>
                    </a:lnTo>
                    <a:lnTo>
                      <a:pt x="109" y="1192"/>
                    </a:lnTo>
                    <a:lnTo>
                      <a:pt x="111" y="1190"/>
                    </a:lnTo>
                    <a:lnTo>
                      <a:pt x="114" y="1194"/>
                    </a:lnTo>
                    <a:lnTo>
                      <a:pt x="124" y="1192"/>
                    </a:lnTo>
                    <a:lnTo>
                      <a:pt x="128" y="1185"/>
                    </a:lnTo>
                    <a:lnTo>
                      <a:pt x="129" y="1183"/>
                    </a:lnTo>
                    <a:lnTo>
                      <a:pt x="124" y="1181"/>
                    </a:lnTo>
                    <a:lnTo>
                      <a:pt x="124" y="1177"/>
                    </a:lnTo>
                    <a:lnTo>
                      <a:pt x="118" y="1172"/>
                    </a:lnTo>
                    <a:lnTo>
                      <a:pt x="111" y="1170"/>
                    </a:lnTo>
                    <a:lnTo>
                      <a:pt x="109" y="1162"/>
                    </a:lnTo>
                    <a:lnTo>
                      <a:pt x="105" y="1160"/>
                    </a:lnTo>
                    <a:lnTo>
                      <a:pt x="103" y="1153"/>
                    </a:lnTo>
                    <a:lnTo>
                      <a:pt x="97" y="1151"/>
                    </a:lnTo>
                    <a:lnTo>
                      <a:pt x="94" y="1145"/>
                    </a:lnTo>
                    <a:lnTo>
                      <a:pt x="94" y="1138"/>
                    </a:lnTo>
                    <a:lnTo>
                      <a:pt x="90" y="1136"/>
                    </a:lnTo>
                    <a:lnTo>
                      <a:pt x="94" y="1130"/>
                    </a:lnTo>
                    <a:lnTo>
                      <a:pt x="90" y="1126"/>
                    </a:lnTo>
                    <a:lnTo>
                      <a:pt x="84" y="1123"/>
                    </a:lnTo>
                    <a:lnTo>
                      <a:pt x="81" y="1123"/>
                    </a:lnTo>
                    <a:lnTo>
                      <a:pt x="79" y="1121"/>
                    </a:lnTo>
                    <a:lnTo>
                      <a:pt x="73" y="1121"/>
                    </a:lnTo>
                    <a:lnTo>
                      <a:pt x="69" y="1124"/>
                    </a:lnTo>
                    <a:lnTo>
                      <a:pt x="65" y="1121"/>
                    </a:lnTo>
                    <a:lnTo>
                      <a:pt x="60" y="1121"/>
                    </a:lnTo>
                    <a:lnTo>
                      <a:pt x="56" y="1121"/>
                    </a:lnTo>
                    <a:lnTo>
                      <a:pt x="52" y="1117"/>
                    </a:lnTo>
                    <a:lnTo>
                      <a:pt x="49" y="1117"/>
                    </a:lnTo>
                    <a:lnTo>
                      <a:pt x="45" y="1117"/>
                    </a:lnTo>
                    <a:lnTo>
                      <a:pt x="43" y="1117"/>
                    </a:lnTo>
                    <a:lnTo>
                      <a:pt x="43" y="1111"/>
                    </a:lnTo>
                    <a:lnTo>
                      <a:pt x="41" y="1108"/>
                    </a:lnTo>
                    <a:lnTo>
                      <a:pt x="39" y="1102"/>
                    </a:lnTo>
                    <a:lnTo>
                      <a:pt x="39" y="1100"/>
                    </a:lnTo>
                    <a:lnTo>
                      <a:pt x="35" y="1094"/>
                    </a:lnTo>
                    <a:lnTo>
                      <a:pt x="35" y="1092"/>
                    </a:lnTo>
                    <a:lnTo>
                      <a:pt x="35" y="1089"/>
                    </a:lnTo>
                    <a:lnTo>
                      <a:pt x="33" y="1089"/>
                    </a:lnTo>
                    <a:lnTo>
                      <a:pt x="35" y="1087"/>
                    </a:lnTo>
                    <a:lnTo>
                      <a:pt x="33" y="1083"/>
                    </a:lnTo>
                    <a:lnTo>
                      <a:pt x="30" y="1083"/>
                    </a:lnTo>
                    <a:lnTo>
                      <a:pt x="33" y="1077"/>
                    </a:lnTo>
                    <a:lnTo>
                      <a:pt x="33" y="1076"/>
                    </a:lnTo>
                    <a:lnTo>
                      <a:pt x="35" y="1074"/>
                    </a:lnTo>
                    <a:lnTo>
                      <a:pt x="35" y="1070"/>
                    </a:lnTo>
                    <a:lnTo>
                      <a:pt x="26" y="1053"/>
                    </a:lnTo>
                    <a:lnTo>
                      <a:pt x="28" y="1040"/>
                    </a:lnTo>
                    <a:lnTo>
                      <a:pt x="30" y="1038"/>
                    </a:lnTo>
                    <a:lnTo>
                      <a:pt x="32" y="1032"/>
                    </a:lnTo>
                    <a:lnTo>
                      <a:pt x="35" y="1028"/>
                    </a:lnTo>
                    <a:lnTo>
                      <a:pt x="35" y="1027"/>
                    </a:lnTo>
                    <a:lnTo>
                      <a:pt x="35" y="1027"/>
                    </a:lnTo>
                    <a:lnTo>
                      <a:pt x="33" y="1023"/>
                    </a:lnTo>
                    <a:lnTo>
                      <a:pt x="33" y="1023"/>
                    </a:lnTo>
                    <a:lnTo>
                      <a:pt x="35" y="1019"/>
                    </a:lnTo>
                    <a:lnTo>
                      <a:pt x="33" y="1017"/>
                    </a:lnTo>
                    <a:lnTo>
                      <a:pt x="33" y="1015"/>
                    </a:lnTo>
                    <a:lnTo>
                      <a:pt x="35" y="1015"/>
                    </a:lnTo>
                    <a:lnTo>
                      <a:pt x="35" y="1019"/>
                    </a:lnTo>
                    <a:lnTo>
                      <a:pt x="39" y="1017"/>
                    </a:lnTo>
                    <a:lnTo>
                      <a:pt x="39" y="1013"/>
                    </a:lnTo>
                    <a:lnTo>
                      <a:pt x="39" y="1011"/>
                    </a:lnTo>
                    <a:lnTo>
                      <a:pt x="43" y="1013"/>
                    </a:lnTo>
                    <a:lnTo>
                      <a:pt x="49" y="1010"/>
                    </a:lnTo>
                    <a:lnTo>
                      <a:pt x="50" y="1008"/>
                    </a:lnTo>
                    <a:lnTo>
                      <a:pt x="52" y="1006"/>
                    </a:lnTo>
                    <a:lnTo>
                      <a:pt x="58" y="1008"/>
                    </a:lnTo>
                    <a:lnTo>
                      <a:pt x="60" y="1004"/>
                    </a:lnTo>
                    <a:lnTo>
                      <a:pt x="56" y="1002"/>
                    </a:lnTo>
                    <a:lnTo>
                      <a:pt x="54" y="1002"/>
                    </a:lnTo>
                    <a:lnTo>
                      <a:pt x="52" y="1002"/>
                    </a:lnTo>
                    <a:lnTo>
                      <a:pt x="47" y="1002"/>
                    </a:lnTo>
                    <a:lnTo>
                      <a:pt x="45" y="998"/>
                    </a:lnTo>
                    <a:lnTo>
                      <a:pt x="41" y="998"/>
                    </a:lnTo>
                    <a:lnTo>
                      <a:pt x="35" y="993"/>
                    </a:lnTo>
                    <a:lnTo>
                      <a:pt x="35" y="989"/>
                    </a:lnTo>
                    <a:lnTo>
                      <a:pt x="41" y="993"/>
                    </a:lnTo>
                    <a:lnTo>
                      <a:pt x="41" y="989"/>
                    </a:lnTo>
                    <a:lnTo>
                      <a:pt x="39" y="989"/>
                    </a:lnTo>
                    <a:lnTo>
                      <a:pt x="43" y="987"/>
                    </a:lnTo>
                    <a:lnTo>
                      <a:pt x="39" y="987"/>
                    </a:lnTo>
                    <a:lnTo>
                      <a:pt x="39" y="987"/>
                    </a:lnTo>
                    <a:lnTo>
                      <a:pt x="33" y="989"/>
                    </a:lnTo>
                    <a:lnTo>
                      <a:pt x="33" y="989"/>
                    </a:lnTo>
                    <a:lnTo>
                      <a:pt x="33" y="989"/>
                    </a:lnTo>
                    <a:lnTo>
                      <a:pt x="33" y="989"/>
                    </a:lnTo>
                    <a:lnTo>
                      <a:pt x="32" y="985"/>
                    </a:lnTo>
                    <a:lnTo>
                      <a:pt x="39" y="978"/>
                    </a:lnTo>
                    <a:lnTo>
                      <a:pt x="45" y="974"/>
                    </a:lnTo>
                    <a:lnTo>
                      <a:pt x="50" y="964"/>
                    </a:lnTo>
                    <a:lnTo>
                      <a:pt x="54" y="959"/>
                    </a:lnTo>
                    <a:lnTo>
                      <a:pt x="60" y="949"/>
                    </a:lnTo>
                    <a:lnTo>
                      <a:pt x="65" y="938"/>
                    </a:lnTo>
                    <a:lnTo>
                      <a:pt x="71" y="923"/>
                    </a:lnTo>
                    <a:lnTo>
                      <a:pt x="69" y="917"/>
                    </a:lnTo>
                    <a:lnTo>
                      <a:pt x="64" y="908"/>
                    </a:lnTo>
                    <a:lnTo>
                      <a:pt x="58" y="908"/>
                    </a:lnTo>
                    <a:lnTo>
                      <a:pt x="49" y="895"/>
                    </a:lnTo>
                    <a:lnTo>
                      <a:pt x="50" y="889"/>
                    </a:lnTo>
                    <a:lnTo>
                      <a:pt x="54" y="883"/>
                    </a:lnTo>
                    <a:lnTo>
                      <a:pt x="54" y="878"/>
                    </a:lnTo>
                    <a:lnTo>
                      <a:pt x="49" y="874"/>
                    </a:lnTo>
                    <a:lnTo>
                      <a:pt x="45" y="870"/>
                    </a:lnTo>
                    <a:lnTo>
                      <a:pt x="45" y="865"/>
                    </a:lnTo>
                    <a:lnTo>
                      <a:pt x="47" y="863"/>
                    </a:lnTo>
                    <a:lnTo>
                      <a:pt x="45" y="859"/>
                    </a:lnTo>
                    <a:lnTo>
                      <a:pt x="41" y="857"/>
                    </a:lnTo>
                    <a:lnTo>
                      <a:pt x="39" y="855"/>
                    </a:lnTo>
                    <a:lnTo>
                      <a:pt x="39" y="849"/>
                    </a:lnTo>
                    <a:lnTo>
                      <a:pt x="41" y="844"/>
                    </a:lnTo>
                    <a:lnTo>
                      <a:pt x="39" y="844"/>
                    </a:lnTo>
                    <a:lnTo>
                      <a:pt x="39" y="840"/>
                    </a:lnTo>
                    <a:lnTo>
                      <a:pt x="39" y="829"/>
                    </a:lnTo>
                    <a:lnTo>
                      <a:pt x="41" y="829"/>
                    </a:lnTo>
                    <a:lnTo>
                      <a:pt x="33" y="810"/>
                    </a:lnTo>
                    <a:lnTo>
                      <a:pt x="26" y="795"/>
                    </a:lnTo>
                    <a:lnTo>
                      <a:pt x="24" y="789"/>
                    </a:lnTo>
                    <a:lnTo>
                      <a:pt x="20" y="785"/>
                    </a:lnTo>
                    <a:lnTo>
                      <a:pt x="22" y="776"/>
                    </a:lnTo>
                    <a:lnTo>
                      <a:pt x="26" y="770"/>
                    </a:lnTo>
                    <a:lnTo>
                      <a:pt x="28" y="765"/>
                    </a:lnTo>
                    <a:lnTo>
                      <a:pt x="26" y="763"/>
                    </a:lnTo>
                    <a:lnTo>
                      <a:pt x="17" y="757"/>
                    </a:lnTo>
                    <a:lnTo>
                      <a:pt x="17" y="755"/>
                    </a:lnTo>
                    <a:lnTo>
                      <a:pt x="15" y="750"/>
                    </a:lnTo>
                    <a:lnTo>
                      <a:pt x="9" y="748"/>
                    </a:lnTo>
                    <a:lnTo>
                      <a:pt x="7" y="746"/>
                    </a:lnTo>
                    <a:lnTo>
                      <a:pt x="1" y="738"/>
                    </a:lnTo>
                    <a:lnTo>
                      <a:pt x="0" y="735"/>
                    </a:lnTo>
                    <a:lnTo>
                      <a:pt x="1" y="727"/>
                    </a:lnTo>
                    <a:lnTo>
                      <a:pt x="1" y="725"/>
                    </a:lnTo>
                    <a:lnTo>
                      <a:pt x="0" y="721"/>
                    </a:lnTo>
                    <a:lnTo>
                      <a:pt x="1" y="721"/>
                    </a:lnTo>
                    <a:lnTo>
                      <a:pt x="7" y="718"/>
                    </a:lnTo>
                    <a:lnTo>
                      <a:pt x="7" y="718"/>
                    </a:lnTo>
                    <a:lnTo>
                      <a:pt x="11" y="718"/>
                    </a:lnTo>
                    <a:lnTo>
                      <a:pt x="11" y="712"/>
                    </a:lnTo>
                    <a:lnTo>
                      <a:pt x="15" y="706"/>
                    </a:lnTo>
                    <a:lnTo>
                      <a:pt x="18" y="706"/>
                    </a:lnTo>
                    <a:lnTo>
                      <a:pt x="22" y="703"/>
                    </a:lnTo>
                    <a:lnTo>
                      <a:pt x="20" y="697"/>
                    </a:lnTo>
                    <a:lnTo>
                      <a:pt x="24" y="697"/>
                    </a:lnTo>
                    <a:lnTo>
                      <a:pt x="28" y="697"/>
                    </a:lnTo>
                    <a:lnTo>
                      <a:pt x="32" y="697"/>
                    </a:lnTo>
                    <a:lnTo>
                      <a:pt x="30" y="691"/>
                    </a:lnTo>
                    <a:lnTo>
                      <a:pt x="32" y="691"/>
                    </a:lnTo>
                    <a:lnTo>
                      <a:pt x="35" y="691"/>
                    </a:lnTo>
                    <a:lnTo>
                      <a:pt x="35" y="693"/>
                    </a:lnTo>
                    <a:lnTo>
                      <a:pt x="35" y="697"/>
                    </a:lnTo>
                    <a:lnTo>
                      <a:pt x="39" y="701"/>
                    </a:lnTo>
                    <a:lnTo>
                      <a:pt x="39" y="693"/>
                    </a:lnTo>
                    <a:lnTo>
                      <a:pt x="39" y="691"/>
                    </a:lnTo>
                    <a:lnTo>
                      <a:pt x="41" y="691"/>
                    </a:lnTo>
                    <a:lnTo>
                      <a:pt x="43" y="691"/>
                    </a:lnTo>
                    <a:lnTo>
                      <a:pt x="39" y="687"/>
                    </a:lnTo>
                    <a:lnTo>
                      <a:pt x="39" y="687"/>
                    </a:lnTo>
                    <a:lnTo>
                      <a:pt x="41" y="687"/>
                    </a:lnTo>
                    <a:lnTo>
                      <a:pt x="45" y="687"/>
                    </a:lnTo>
                    <a:lnTo>
                      <a:pt x="45" y="687"/>
                    </a:lnTo>
                    <a:lnTo>
                      <a:pt x="43" y="687"/>
                    </a:lnTo>
                    <a:lnTo>
                      <a:pt x="41" y="684"/>
                    </a:lnTo>
                    <a:lnTo>
                      <a:pt x="43" y="684"/>
                    </a:lnTo>
                    <a:lnTo>
                      <a:pt x="47" y="684"/>
                    </a:lnTo>
                    <a:lnTo>
                      <a:pt x="50" y="686"/>
                    </a:lnTo>
                    <a:lnTo>
                      <a:pt x="52" y="687"/>
                    </a:lnTo>
                    <a:lnTo>
                      <a:pt x="54" y="687"/>
                    </a:lnTo>
                    <a:lnTo>
                      <a:pt x="56" y="687"/>
                    </a:lnTo>
                    <a:lnTo>
                      <a:pt x="58" y="687"/>
                    </a:lnTo>
                    <a:lnTo>
                      <a:pt x="60" y="691"/>
                    </a:lnTo>
                    <a:lnTo>
                      <a:pt x="60" y="691"/>
                    </a:lnTo>
                    <a:lnTo>
                      <a:pt x="60" y="693"/>
                    </a:lnTo>
                    <a:lnTo>
                      <a:pt x="60" y="697"/>
                    </a:lnTo>
                    <a:lnTo>
                      <a:pt x="56" y="697"/>
                    </a:lnTo>
                    <a:lnTo>
                      <a:pt x="52" y="697"/>
                    </a:lnTo>
                    <a:lnTo>
                      <a:pt x="49" y="691"/>
                    </a:lnTo>
                    <a:lnTo>
                      <a:pt x="49" y="691"/>
                    </a:lnTo>
                    <a:lnTo>
                      <a:pt x="47" y="691"/>
                    </a:lnTo>
                    <a:lnTo>
                      <a:pt x="47" y="697"/>
                    </a:lnTo>
                    <a:lnTo>
                      <a:pt x="47" y="701"/>
                    </a:lnTo>
                    <a:lnTo>
                      <a:pt x="50" y="697"/>
                    </a:lnTo>
                    <a:lnTo>
                      <a:pt x="52" y="701"/>
                    </a:lnTo>
                    <a:lnTo>
                      <a:pt x="52" y="703"/>
                    </a:lnTo>
                    <a:lnTo>
                      <a:pt x="56" y="701"/>
                    </a:lnTo>
                    <a:lnTo>
                      <a:pt x="58" y="701"/>
                    </a:lnTo>
                    <a:lnTo>
                      <a:pt x="60" y="703"/>
                    </a:lnTo>
                    <a:lnTo>
                      <a:pt x="60" y="703"/>
                    </a:lnTo>
                    <a:lnTo>
                      <a:pt x="60" y="701"/>
                    </a:lnTo>
                    <a:lnTo>
                      <a:pt x="64" y="703"/>
                    </a:lnTo>
                    <a:lnTo>
                      <a:pt x="60" y="703"/>
                    </a:lnTo>
                    <a:lnTo>
                      <a:pt x="60" y="706"/>
                    </a:lnTo>
                    <a:lnTo>
                      <a:pt x="65" y="701"/>
                    </a:lnTo>
                    <a:lnTo>
                      <a:pt x="65" y="701"/>
                    </a:lnTo>
                    <a:lnTo>
                      <a:pt x="69" y="701"/>
                    </a:lnTo>
                    <a:lnTo>
                      <a:pt x="65" y="703"/>
                    </a:lnTo>
                    <a:lnTo>
                      <a:pt x="65" y="704"/>
                    </a:lnTo>
                    <a:lnTo>
                      <a:pt x="69" y="704"/>
                    </a:lnTo>
                    <a:lnTo>
                      <a:pt x="69" y="706"/>
                    </a:lnTo>
                    <a:lnTo>
                      <a:pt x="69" y="708"/>
                    </a:lnTo>
                    <a:lnTo>
                      <a:pt x="65" y="712"/>
                    </a:lnTo>
                    <a:lnTo>
                      <a:pt x="69" y="710"/>
                    </a:lnTo>
                    <a:lnTo>
                      <a:pt x="71" y="706"/>
                    </a:lnTo>
                    <a:lnTo>
                      <a:pt x="71" y="704"/>
                    </a:lnTo>
                    <a:lnTo>
                      <a:pt x="73" y="703"/>
                    </a:lnTo>
                    <a:lnTo>
                      <a:pt x="77" y="701"/>
                    </a:lnTo>
                    <a:lnTo>
                      <a:pt x="79" y="704"/>
                    </a:lnTo>
                    <a:lnTo>
                      <a:pt x="81" y="703"/>
                    </a:lnTo>
                    <a:lnTo>
                      <a:pt x="79" y="701"/>
                    </a:lnTo>
                    <a:lnTo>
                      <a:pt x="79" y="701"/>
                    </a:lnTo>
                    <a:lnTo>
                      <a:pt x="82" y="701"/>
                    </a:lnTo>
                    <a:lnTo>
                      <a:pt x="84" y="703"/>
                    </a:lnTo>
                    <a:lnTo>
                      <a:pt x="90" y="703"/>
                    </a:lnTo>
                    <a:lnTo>
                      <a:pt x="94" y="704"/>
                    </a:lnTo>
                    <a:lnTo>
                      <a:pt x="96" y="703"/>
                    </a:lnTo>
                    <a:lnTo>
                      <a:pt x="94" y="701"/>
                    </a:lnTo>
                    <a:lnTo>
                      <a:pt x="99" y="703"/>
                    </a:lnTo>
                    <a:lnTo>
                      <a:pt x="103" y="704"/>
                    </a:lnTo>
                    <a:lnTo>
                      <a:pt x="103" y="703"/>
                    </a:lnTo>
                    <a:lnTo>
                      <a:pt x="109" y="704"/>
                    </a:lnTo>
                    <a:lnTo>
                      <a:pt x="128" y="716"/>
                    </a:lnTo>
                    <a:lnTo>
                      <a:pt x="141" y="725"/>
                    </a:lnTo>
                    <a:lnTo>
                      <a:pt x="143" y="727"/>
                    </a:lnTo>
                    <a:lnTo>
                      <a:pt x="145" y="727"/>
                    </a:lnTo>
                    <a:lnTo>
                      <a:pt x="152" y="735"/>
                    </a:lnTo>
                    <a:lnTo>
                      <a:pt x="152" y="735"/>
                    </a:lnTo>
                    <a:lnTo>
                      <a:pt x="152" y="733"/>
                    </a:lnTo>
                    <a:lnTo>
                      <a:pt x="152" y="731"/>
                    </a:lnTo>
                    <a:lnTo>
                      <a:pt x="154" y="731"/>
                    </a:lnTo>
                    <a:lnTo>
                      <a:pt x="160" y="736"/>
                    </a:lnTo>
                    <a:lnTo>
                      <a:pt x="163" y="736"/>
                    </a:lnTo>
                    <a:lnTo>
                      <a:pt x="167" y="740"/>
                    </a:lnTo>
                    <a:lnTo>
                      <a:pt x="169" y="740"/>
                    </a:lnTo>
                    <a:lnTo>
                      <a:pt x="167" y="735"/>
                    </a:lnTo>
                    <a:lnTo>
                      <a:pt x="167" y="733"/>
                    </a:lnTo>
                    <a:lnTo>
                      <a:pt x="169" y="733"/>
                    </a:lnTo>
                    <a:lnTo>
                      <a:pt x="173" y="738"/>
                    </a:lnTo>
                    <a:lnTo>
                      <a:pt x="173" y="740"/>
                    </a:lnTo>
                    <a:lnTo>
                      <a:pt x="178" y="746"/>
                    </a:lnTo>
                    <a:lnTo>
                      <a:pt x="178" y="750"/>
                    </a:lnTo>
                    <a:lnTo>
                      <a:pt x="182" y="752"/>
                    </a:lnTo>
                    <a:lnTo>
                      <a:pt x="184" y="750"/>
                    </a:lnTo>
                    <a:lnTo>
                      <a:pt x="186" y="750"/>
                    </a:lnTo>
                    <a:lnTo>
                      <a:pt x="192" y="755"/>
                    </a:lnTo>
                    <a:lnTo>
                      <a:pt x="192" y="757"/>
                    </a:lnTo>
                    <a:lnTo>
                      <a:pt x="195" y="759"/>
                    </a:lnTo>
                    <a:lnTo>
                      <a:pt x="197" y="765"/>
                    </a:lnTo>
                    <a:lnTo>
                      <a:pt x="199" y="763"/>
                    </a:lnTo>
                    <a:lnTo>
                      <a:pt x="201" y="765"/>
                    </a:lnTo>
                    <a:lnTo>
                      <a:pt x="201" y="770"/>
                    </a:lnTo>
                    <a:lnTo>
                      <a:pt x="201" y="774"/>
                    </a:lnTo>
                    <a:lnTo>
                      <a:pt x="199" y="780"/>
                    </a:lnTo>
                    <a:lnTo>
                      <a:pt x="199" y="782"/>
                    </a:lnTo>
                    <a:lnTo>
                      <a:pt x="199" y="785"/>
                    </a:lnTo>
                    <a:lnTo>
                      <a:pt x="193" y="789"/>
                    </a:lnTo>
                    <a:lnTo>
                      <a:pt x="193" y="793"/>
                    </a:lnTo>
                    <a:lnTo>
                      <a:pt x="186" y="802"/>
                    </a:lnTo>
                    <a:lnTo>
                      <a:pt x="182" y="806"/>
                    </a:lnTo>
                    <a:lnTo>
                      <a:pt x="177" y="806"/>
                    </a:lnTo>
                    <a:lnTo>
                      <a:pt x="173" y="806"/>
                    </a:lnTo>
                    <a:lnTo>
                      <a:pt x="167" y="806"/>
                    </a:lnTo>
                    <a:lnTo>
                      <a:pt x="167" y="810"/>
                    </a:lnTo>
                    <a:lnTo>
                      <a:pt x="158" y="810"/>
                    </a:lnTo>
                    <a:lnTo>
                      <a:pt x="148" y="810"/>
                    </a:lnTo>
                    <a:lnTo>
                      <a:pt x="141" y="810"/>
                    </a:lnTo>
                    <a:lnTo>
                      <a:pt x="137" y="806"/>
                    </a:lnTo>
                    <a:lnTo>
                      <a:pt x="133" y="806"/>
                    </a:lnTo>
                    <a:lnTo>
                      <a:pt x="131" y="806"/>
                    </a:lnTo>
                    <a:lnTo>
                      <a:pt x="128" y="806"/>
                    </a:lnTo>
                    <a:lnTo>
                      <a:pt x="124" y="804"/>
                    </a:lnTo>
                    <a:lnTo>
                      <a:pt x="124" y="804"/>
                    </a:lnTo>
                    <a:lnTo>
                      <a:pt x="118" y="806"/>
                    </a:lnTo>
                    <a:lnTo>
                      <a:pt x="114" y="800"/>
                    </a:lnTo>
                    <a:lnTo>
                      <a:pt x="114" y="799"/>
                    </a:lnTo>
                    <a:lnTo>
                      <a:pt x="111" y="799"/>
                    </a:lnTo>
                    <a:lnTo>
                      <a:pt x="109" y="799"/>
                    </a:lnTo>
                    <a:lnTo>
                      <a:pt x="109" y="799"/>
                    </a:lnTo>
                    <a:lnTo>
                      <a:pt x="103" y="799"/>
                    </a:lnTo>
                    <a:lnTo>
                      <a:pt x="103" y="800"/>
                    </a:lnTo>
                    <a:lnTo>
                      <a:pt x="97" y="800"/>
                    </a:lnTo>
                    <a:lnTo>
                      <a:pt x="97" y="797"/>
                    </a:lnTo>
                    <a:lnTo>
                      <a:pt x="96" y="797"/>
                    </a:lnTo>
                    <a:lnTo>
                      <a:pt x="99" y="795"/>
                    </a:lnTo>
                    <a:lnTo>
                      <a:pt x="96" y="791"/>
                    </a:lnTo>
                    <a:lnTo>
                      <a:pt x="96" y="793"/>
                    </a:lnTo>
                    <a:lnTo>
                      <a:pt x="90" y="793"/>
                    </a:lnTo>
                    <a:lnTo>
                      <a:pt x="86" y="791"/>
                    </a:lnTo>
                    <a:lnTo>
                      <a:pt x="86" y="791"/>
                    </a:lnTo>
                    <a:lnTo>
                      <a:pt x="84" y="791"/>
                    </a:lnTo>
                    <a:lnTo>
                      <a:pt x="75" y="785"/>
                    </a:lnTo>
                    <a:lnTo>
                      <a:pt x="75" y="782"/>
                    </a:lnTo>
                    <a:lnTo>
                      <a:pt x="69" y="782"/>
                    </a:lnTo>
                    <a:lnTo>
                      <a:pt x="69" y="782"/>
                    </a:lnTo>
                    <a:lnTo>
                      <a:pt x="65" y="782"/>
                    </a:lnTo>
                    <a:lnTo>
                      <a:pt x="65" y="782"/>
                    </a:lnTo>
                    <a:lnTo>
                      <a:pt x="69" y="785"/>
                    </a:lnTo>
                    <a:lnTo>
                      <a:pt x="69" y="789"/>
                    </a:lnTo>
                    <a:lnTo>
                      <a:pt x="73" y="791"/>
                    </a:lnTo>
                    <a:lnTo>
                      <a:pt x="75" y="795"/>
                    </a:lnTo>
                    <a:lnTo>
                      <a:pt x="81" y="797"/>
                    </a:lnTo>
                    <a:lnTo>
                      <a:pt x="81" y="797"/>
                    </a:lnTo>
                    <a:lnTo>
                      <a:pt x="77" y="800"/>
                    </a:lnTo>
                    <a:lnTo>
                      <a:pt x="75" y="802"/>
                    </a:lnTo>
                    <a:lnTo>
                      <a:pt x="77" y="802"/>
                    </a:lnTo>
                    <a:lnTo>
                      <a:pt x="82" y="800"/>
                    </a:lnTo>
                    <a:lnTo>
                      <a:pt x="86" y="800"/>
                    </a:lnTo>
                    <a:lnTo>
                      <a:pt x="88" y="802"/>
                    </a:lnTo>
                    <a:lnTo>
                      <a:pt x="86" y="802"/>
                    </a:lnTo>
                    <a:lnTo>
                      <a:pt x="86" y="804"/>
                    </a:lnTo>
                    <a:lnTo>
                      <a:pt x="90" y="804"/>
                    </a:lnTo>
                    <a:lnTo>
                      <a:pt x="88" y="806"/>
                    </a:lnTo>
                    <a:lnTo>
                      <a:pt x="84" y="806"/>
                    </a:lnTo>
                    <a:lnTo>
                      <a:pt x="82" y="810"/>
                    </a:lnTo>
                    <a:lnTo>
                      <a:pt x="88" y="810"/>
                    </a:lnTo>
                    <a:lnTo>
                      <a:pt x="90" y="810"/>
                    </a:lnTo>
                    <a:lnTo>
                      <a:pt x="90" y="810"/>
                    </a:lnTo>
                    <a:lnTo>
                      <a:pt x="94" y="810"/>
                    </a:lnTo>
                    <a:lnTo>
                      <a:pt x="96" y="810"/>
                    </a:lnTo>
                    <a:lnTo>
                      <a:pt x="103" y="812"/>
                    </a:lnTo>
                    <a:lnTo>
                      <a:pt x="109" y="819"/>
                    </a:lnTo>
                    <a:lnTo>
                      <a:pt x="111" y="819"/>
                    </a:lnTo>
                    <a:lnTo>
                      <a:pt x="109" y="821"/>
                    </a:lnTo>
                    <a:lnTo>
                      <a:pt x="109" y="823"/>
                    </a:lnTo>
                    <a:lnTo>
                      <a:pt x="111" y="823"/>
                    </a:lnTo>
                    <a:lnTo>
                      <a:pt x="111" y="827"/>
                    </a:lnTo>
                    <a:lnTo>
                      <a:pt x="111" y="834"/>
                    </a:lnTo>
                    <a:lnTo>
                      <a:pt x="107" y="834"/>
                    </a:lnTo>
                    <a:lnTo>
                      <a:pt x="107" y="838"/>
                    </a:lnTo>
                    <a:lnTo>
                      <a:pt x="109" y="840"/>
                    </a:lnTo>
                    <a:lnTo>
                      <a:pt x="109" y="844"/>
                    </a:lnTo>
                    <a:lnTo>
                      <a:pt x="114" y="849"/>
                    </a:lnTo>
                    <a:lnTo>
                      <a:pt x="114" y="849"/>
                    </a:lnTo>
                    <a:lnTo>
                      <a:pt x="118" y="853"/>
                    </a:lnTo>
                    <a:lnTo>
                      <a:pt x="118" y="857"/>
                    </a:lnTo>
                    <a:lnTo>
                      <a:pt x="118" y="861"/>
                    </a:lnTo>
                    <a:lnTo>
                      <a:pt x="118" y="865"/>
                    </a:lnTo>
                    <a:lnTo>
                      <a:pt x="118" y="866"/>
                    </a:lnTo>
                    <a:lnTo>
                      <a:pt x="120" y="870"/>
                    </a:lnTo>
                    <a:lnTo>
                      <a:pt x="128" y="870"/>
                    </a:lnTo>
                    <a:lnTo>
                      <a:pt x="131" y="870"/>
                    </a:lnTo>
                    <a:lnTo>
                      <a:pt x="133" y="870"/>
                    </a:lnTo>
                    <a:lnTo>
                      <a:pt x="135" y="874"/>
                    </a:lnTo>
                    <a:lnTo>
                      <a:pt x="139" y="874"/>
                    </a:lnTo>
                    <a:lnTo>
                      <a:pt x="139" y="880"/>
                    </a:lnTo>
                    <a:lnTo>
                      <a:pt x="141" y="880"/>
                    </a:lnTo>
                    <a:lnTo>
                      <a:pt x="145" y="880"/>
                    </a:lnTo>
                    <a:lnTo>
                      <a:pt x="148" y="881"/>
                    </a:lnTo>
                    <a:lnTo>
                      <a:pt x="154" y="883"/>
                    </a:lnTo>
                    <a:lnTo>
                      <a:pt x="158" y="885"/>
                    </a:lnTo>
                    <a:lnTo>
                      <a:pt x="160" y="885"/>
                    </a:lnTo>
                    <a:lnTo>
                      <a:pt x="163" y="881"/>
                    </a:lnTo>
                    <a:lnTo>
                      <a:pt x="167" y="881"/>
                    </a:lnTo>
                    <a:lnTo>
                      <a:pt x="169" y="880"/>
                    </a:lnTo>
                    <a:lnTo>
                      <a:pt x="169" y="874"/>
                    </a:lnTo>
                    <a:lnTo>
                      <a:pt x="167" y="874"/>
                    </a:lnTo>
                    <a:lnTo>
                      <a:pt x="167" y="870"/>
                    </a:lnTo>
                    <a:lnTo>
                      <a:pt x="167" y="870"/>
                    </a:lnTo>
                    <a:lnTo>
                      <a:pt x="163" y="868"/>
                    </a:lnTo>
                    <a:lnTo>
                      <a:pt x="163" y="865"/>
                    </a:lnTo>
                    <a:lnTo>
                      <a:pt x="160" y="866"/>
                    </a:lnTo>
                    <a:lnTo>
                      <a:pt x="158" y="866"/>
                    </a:lnTo>
                    <a:lnTo>
                      <a:pt x="154" y="868"/>
                    </a:lnTo>
                    <a:lnTo>
                      <a:pt x="148" y="866"/>
                    </a:lnTo>
                    <a:lnTo>
                      <a:pt x="145" y="861"/>
                    </a:lnTo>
                    <a:lnTo>
                      <a:pt x="143" y="859"/>
                    </a:lnTo>
                    <a:lnTo>
                      <a:pt x="141" y="855"/>
                    </a:lnTo>
                    <a:lnTo>
                      <a:pt x="137" y="849"/>
                    </a:lnTo>
                    <a:lnTo>
                      <a:pt x="143" y="849"/>
                    </a:lnTo>
                    <a:lnTo>
                      <a:pt x="145" y="849"/>
                    </a:lnTo>
                    <a:lnTo>
                      <a:pt x="143" y="846"/>
                    </a:lnTo>
                    <a:lnTo>
                      <a:pt x="145" y="844"/>
                    </a:lnTo>
                    <a:lnTo>
                      <a:pt x="143" y="840"/>
                    </a:lnTo>
                    <a:lnTo>
                      <a:pt x="143" y="840"/>
                    </a:lnTo>
                    <a:lnTo>
                      <a:pt x="148" y="840"/>
                    </a:lnTo>
                    <a:lnTo>
                      <a:pt x="152" y="840"/>
                    </a:lnTo>
                    <a:lnTo>
                      <a:pt x="156" y="844"/>
                    </a:lnTo>
                    <a:lnTo>
                      <a:pt x="160" y="846"/>
                    </a:lnTo>
                    <a:lnTo>
                      <a:pt x="161" y="849"/>
                    </a:lnTo>
                    <a:lnTo>
                      <a:pt x="169" y="849"/>
                    </a:lnTo>
                    <a:lnTo>
                      <a:pt x="169" y="851"/>
                    </a:lnTo>
                    <a:lnTo>
                      <a:pt x="173" y="851"/>
                    </a:lnTo>
                    <a:lnTo>
                      <a:pt x="186" y="859"/>
                    </a:lnTo>
                    <a:lnTo>
                      <a:pt x="192" y="863"/>
                    </a:lnTo>
                    <a:lnTo>
                      <a:pt x="193" y="859"/>
                    </a:lnTo>
                    <a:lnTo>
                      <a:pt x="195" y="857"/>
                    </a:lnTo>
                    <a:lnTo>
                      <a:pt x="195" y="853"/>
                    </a:lnTo>
                    <a:lnTo>
                      <a:pt x="199" y="853"/>
                    </a:lnTo>
                    <a:lnTo>
                      <a:pt x="203" y="849"/>
                    </a:lnTo>
                    <a:lnTo>
                      <a:pt x="197" y="844"/>
                    </a:lnTo>
                    <a:lnTo>
                      <a:pt x="188" y="834"/>
                    </a:lnTo>
                    <a:lnTo>
                      <a:pt x="186" y="829"/>
                    </a:lnTo>
                    <a:lnTo>
                      <a:pt x="186" y="825"/>
                    </a:lnTo>
                    <a:lnTo>
                      <a:pt x="192" y="821"/>
                    </a:lnTo>
                    <a:lnTo>
                      <a:pt x="195" y="816"/>
                    </a:lnTo>
                    <a:lnTo>
                      <a:pt x="197" y="810"/>
                    </a:lnTo>
                    <a:lnTo>
                      <a:pt x="201" y="806"/>
                    </a:lnTo>
                    <a:lnTo>
                      <a:pt x="203" y="806"/>
                    </a:lnTo>
                    <a:lnTo>
                      <a:pt x="210" y="802"/>
                    </a:lnTo>
                    <a:lnTo>
                      <a:pt x="214" y="793"/>
                    </a:lnTo>
                    <a:lnTo>
                      <a:pt x="218" y="791"/>
                    </a:lnTo>
                    <a:lnTo>
                      <a:pt x="222" y="791"/>
                    </a:lnTo>
                    <a:lnTo>
                      <a:pt x="225" y="795"/>
                    </a:lnTo>
                    <a:lnTo>
                      <a:pt x="231" y="795"/>
                    </a:lnTo>
                    <a:lnTo>
                      <a:pt x="237" y="795"/>
                    </a:lnTo>
                    <a:lnTo>
                      <a:pt x="239" y="797"/>
                    </a:lnTo>
                    <a:lnTo>
                      <a:pt x="237" y="802"/>
                    </a:lnTo>
                    <a:lnTo>
                      <a:pt x="242" y="797"/>
                    </a:lnTo>
                    <a:lnTo>
                      <a:pt x="246" y="800"/>
                    </a:lnTo>
                    <a:lnTo>
                      <a:pt x="248" y="806"/>
                    </a:lnTo>
                    <a:lnTo>
                      <a:pt x="252" y="806"/>
                    </a:lnTo>
                    <a:lnTo>
                      <a:pt x="250" y="800"/>
                    </a:lnTo>
                    <a:lnTo>
                      <a:pt x="248" y="795"/>
                    </a:lnTo>
                    <a:lnTo>
                      <a:pt x="250" y="793"/>
                    </a:lnTo>
                    <a:lnTo>
                      <a:pt x="250" y="785"/>
                    </a:lnTo>
                    <a:lnTo>
                      <a:pt x="250" y="782"/>
                    </a:lnTo>
                    <a:lnTo>
                      <a:pt x="248" y="782"/>
                    </a:lnTo>
                    <a:lnTo>
                      <a:pt x="248" y="780"/>
                    </a:lnTo>
                    <a:lnTo>
                      <a:pt x="250" y="776"/>
                    </a:lnTo>
                    <a:lnTo>
                      <a:pt x="248" y="776"/>
                    </a:lnTo>
                    <a:lnTo>
                      <a:pt x="250" y="774"/>
                    </a:lnTo>
                    <a:lnTo>
                      <a:pt x="246" y="770"/>
                    </a:lnTo>
                    <a:lnTo>
                      <a:pt x="242" y="768"/>
                    </a:lnTo>
                    <a:lnTo>
                      <a:pt x="237" y="768"/>
                    </a:lnTo>
                    <a:lnTo>
                      <a:pt x="237" y="763"/>
                    </a:lnTo>
                    <a:lnTo>
                      <a:pt x="237" y="757"/>
                    </a:lnTo>
                    <a:lnTo>
                      <a:pt x="237" y="752"/>
                    </a:lnTo>
                    <a:lnTo>
                      <a:pt x="237" y="750"/>
                    </a:lnTo>
                    <a:lnTo>
                      <a:pt x="237" y="748"/>
                    </a:lnTo>
                    <a:lnTo>
                      <a:pt x="237" y="744"/>
                    </a:lnTo>
                    <a:lnTo>
                      <a:pt x="239" y="742"/>
                    </a:lnTo>
                    <a:lnTo>
                      <a:pt x="237" y="738"/>
                    </a:lnTo>
                    <a:lnTo>
                      <a:pt x="237" y="735"/>
                    </a:lnTo>
                    <a:lnTo>
                      <a:pt x="233" y="727"/>
                    </a:lnTo>
                    <a:lnTo>
                      <a:pt x="227" y="721"/>
                    </a:lnTo>
                    <a:lnTo>
                      <a:pt x="220" y="716"/>
                    </a:lnTo>
                    <a:lnTo>
                      <a:pt x="220" y="714"/>
                    </a:lnTo>
                    <a:lnTo>
                      <a:pt x="224" y="714"/>
                    </a:lnTo>
                    <a:lnTo>
                      <a:pt x="231" y="718"/>
                    </a:lnTo>
                    <a:lnTo>
                      <a:pt x="237" y="718"/>
                    </a:lnTo>
                    <a:lnTo>
                      <a:pt x="239" y="718"/>
                    </a:lnTo>
                    <a:lnTo>
                      <a:pt x="246" y="718"/>
                    </a:lnTo>
                    <a:lnTo>
                      <a:pt x="256" y="718"/>
                    </a:lnTo>
                    <a:lnTo>
                      <a:pt x="261" y="721"/>
                    </a:lnTo>
                    <a:lnTo>
                      <a:pt x="261" y="725"/>
                    </a:lnTo>
                    <a:lnTo>
                      <a:pt x="265" y="727"/>
                    </a:lnTo>
                    <a:lnTo>
                      <a:pt x="267" y="731"/>
                    </a:lnTo>
                    <a:lnTo>
                      <a:pt x="269" y="731"/>
                    </a:lnTo>
                    <a:lnTo>
                      <a:pt x="274" y="738"/>
                    </a:lnTo>
                    <a:lnTo>
                      <a:pt x="273" y="742"/>
                    </a:lnTo>
                    <a:lnTo>
                      <a:pt x="267" y="742"/>
                    </a:lnTo>
                    <a:lnTo>
                      <a:pt x="265" y="744"/>
                    </a:lnTo>
                    <a:lnTo>
                      <a:pt x="257" y="744"/>
                    </a:lnTo>
                    <a:lnTo>
                      <a:pt x="257" y="746"/>
                    </a:lnTo>
                    <a:lnTo>
                      <a:pt x="257" y="748"/>
                    </a:lnTo>
                    <a:lnTo>
                      <a:pt x="257" y="752"/>
                    </a:lnTo>
                    <a:lnTo>
                      <a:pt x="256" y="750"/>
                    </a:lnTo>
                    <a:lnTo>
                      <a:pt x="252" y="752"/>
                    </a:lnTo>
                    <a:lnTo>
                      <a:pt x="252" y="757"/>
                    </a:lnTo>
                    <a:lnTo>
                      <a:pt x="257" y="757"/>
                    </a:lnTo>
                    <a:lnTo>
                      <a:pt x="265" y="765"/>
                    </a:lnTo>
                    <a:lnTo>
                      <a:pt x="271" y="776"/>
                    </a:lnTo>
                    <a:lnTo>
                      <a:pt x="274" y="776"/>
                    </a:lnTo>
                    <a:lnTo>
                      <a:pt x="280" y="772"/>
                    </a:lnTo>
                    <a:lnTo>
                      <a:pt x="282" y="776"/>
                    </a:lnTo>
                    <a:lnTo>
                      <a:pt x="282" y="774"/>
                    </a:lnTo>
                    <a:lnTo>
                      <a:pt x="286" y="774"/>
                    </a:lnTo>
                    <a:lnTo>
                      <a:pt x="289" y="770"/>
                    </a:lnTo>
                    <a:lnTo>
                      <a:pt x="295" y="768"/>
                    </a:lnTo>
                    <a:lnTo>
                      <a:pt x="295" y="765"/>
                    </a:lnTo>
                    <a:lnTo>
                      <a:pt x="295" y="757"/>
                    </a:lnTo>
                    <a:lnTo>
                      <a:pt x="297" y="755"/>
                    </a:lnTo>
                    <a:lnTo>
                      <a:pt x="297" y="752"/>
                    </a:lnTo>
                    <a:lnTo>
                      <a:pt x="295" y="748"/>
                    </a:lnTo>
                    <a:lnTo>
                      <a:pt x="295" y="746"/>
                    </a:lnTo>
                    <a:lnTo>
                      <a:pt x="306" y="746"/>
                    </a:lnTo>
                    <a:lnTo>
                      <a:pt x="306" y="742"/>
                    </a:lnTo>
                    <a:lnTo>
                      <a:pt x="314" y="746"/>
                    </a:lnTo>
                    <a:lnTo>
                      <a:pt x="314" y="742"/>
                    </a:lnTo>
                    <a:lnTo>
                      <a:pt x="306" y="738"/>
                    </a:lnTo>
                    <a:lnTo>
                      <a:pt x="306" y="735"/>
                    </a:lnTo>
                    <a:lnTo>
                      <a:pt x="306" y="735"/>
                    </a:lnTo>
                    <a:lnTo>
                      <a:pt x="310" y="738"/>
                    </a:lnTo>
                    <a:lnTo>
                      <a:pt x="314" y="736"/>
                    </a:lnTo>
                    <a:lnTo>
                      <a:pt x="320" y="727"/>
                    </a:lnTo>
                    <a:lnTo>
                      <a:pt x="321" y="727"/>
                    </a:lnTo>
                    <a:lnTo>
                      <a:pt x="331" y="718"/>
                    </a:lnTo>
                    <a:lnTo>
                      <a:pt x="331" y="716"/>
                    </a:lnTo>
                    <a:lnTo>
                      <a:pt x="333" y="714"/>
                    </a:lnTo>
                    <a:lnTo>
                      <a:pt x="337" y="716"/>
                    </a:lnTo>
                    <a:lnTo>
                      <a:pt x="340" y="714"/>
                    </a:lnTo>
                    <a:lnTo>
                      <a:pt x="340" y="710"/>
                    </a:lnTo>
                    <a:lnTo>
                      <a:pt x="350" y="708"/>
                    </a:lnTo>
                    <a:lnTo>
                      <a:pt x="350" y="712"/>
                    </a:lnTo>
                    <a:lnTo>
                      <a:pt x="352" y="712"/>
                    </a:lnTo>
                    <a:lnTo>
                      <a:pt x="352" y="714"/>
                    </a:lnTo>
                    <a:lnTo>
                      <a:pt x="350" y="716"/>
                    </a:lnTo>
                    <a:lnTo>
                      <a:pt x="352" y="718"/>
                    </a:lnTo>
                    <a:lnTo>
                      <a:pt x="357" y="714"/>
                    </a:lnTo>
                    <a:lnTo>
                      <a:pt x="357" y="710"/>
                    </a:lnTo>
                    <a:lnTo>
                      <a:pt x="355" y="710"/>
                    </a:lnTo>
                    <a:lnTo>
                      <a:pt x="352" y="706"/>
                    </a:lnTo>
                    <a:lnTo>
                      <a:pt x="352" y="704"/>
                    </a:lnTo>
                    <a:lnTo>
                      <a:pt x="359" y="697"/>
                    </a:lnTo>
                    <a:lnTo>
                      <a:pt x="361" y="697"/>
                    </a:lnTo>
                    <a:lnTo>
                      <a:pt x="361" y="701"/>
                    </a:lnTo>
                    <a:lnTo>
                      <a:pt x="359" y="701"/>
                    </a:lnTo>
                    <a:lnTo>
                      <a:pt x="357" y="703"/>
                    </a:lnTo>
                    <a:lnTo>
                      <a:pt x="361" y="706"/>
                    </a:lnTo>
                    <a:lnTo>
                      <a:pt x="365" y="706"/>
                    </a:lnTo>
                    <a:lnTo>
                      <a:pt x="365" y="703"/>
                    </a:lnTo>
                    <a:lnTo>
                      <a:pt x="365" y="701"/>
                    </a:lnTo>
                    <a:lnTo>
                      <a:pt x="363" y="697"/>
                    </a:lnTo>
                    <a:lnTo>
                      <a:pt x="363" y="697"/>
                    </a:lnTo>
                    <a:lnTo>
                      <a:pt x="365" y="693"/>
                    </a:lnTo>
                    <a:lnTo>
                      <a:pt x="374" y="691"/>
                    </a:lnTo>
                    <a:lnTo>
                      <a:pt x="382" y="687"/>
                    </a:lnTo>
                    <a:lnTo>
                      <a:pt x="382" y="691"/>
                    </a:lnTo>
                    <a:lnTo>
                      <a:pt x="378" y="691"/>
                    </a:lnTo>
                    <a:lnTo>
                      <a:pt x="374" y="691"/>
                    </a:lnTo>
                    <a:lnTo>
                      <a:pt x="369" y="697"/>
                    </a:lnTo>
                    <a:lnTo>
                      <a:pt x="370" y="697"/>
                    </a:lnTo>
                    <a:lnTo>
                      <a:pt x="374" y="697"/>
                    </a:lnTo>
                    <a:lnTo>
                      <a:pt x="374" y="697"/>
                    </a:lnTo>
                    <a:lnTo>
                      <a:pt x="378" y="701"/>
                    </a:lnTo>
                    <a:lnTo>
                      <a:pt x="376" y="701"/>
                    </a:lnTo>
                    <a:lnTo>
                      <a:pt x="374" y="703"/>
                    </a:lnTo>
                    <a:lnTo>
                      <a:pt x="378" y="706"/>
                    </a:lnTo>
                    <a:lnTo>
                      <a:pt x="376" y="710"/>
                    </a:lnTo>
                    <a:lnTo>
                      <a:pt x="374" y="710"/>
                    </a:lnTo>
                    <a:lnTo>
                      <a:pt x="370" y="714"/>
                    </a:lnTo>
                    <a:lnTo>
                      <a:pt x="370" y="718"/>
                    </a:lnTo>
                    <a:lnTo>
                      <a:pt x="374" y="718"/>
                    </a:lnTo>
                    <a:lnTo>
                      <a:pt x="374" y="718"/>
                    </a:lnTo>
                    <a:lnTo>
                      <a:pt x="378" y="718"/>
                    </a:lnTo>
                    <a:lnTo>
                      <a:pt x="380" y="716"/>
                    </a:lnTo>
                    <a:lnTo>
                      <a:pt x="384" y="718"/>
                    </a:lnTo>
                    <a:lnTo>
                      <a:pt x="384" y="721"/>
                    </a:lnTo>
                    <a:lnTo>
                      <a:pt x="385" y="718"/>
                    </a:lnTo>
                    <a:lnTo>
                      <a:pt x="389" y="712"/>
                    </a:lnTo>
                    <a:lnTo>
                      <a:pt x="391" y="712"/>
                    </a:lnTo>
                    <a:lnTo>
                      <a:pt x="393" y="714"/>
                    </a:lnTo>
                    <a:lnTo>
                      <a:pt x="395" y="718"/>
                    </a:lnTo>
                    <a:lnTo>
                      <a:pt x="399" y="716"/>
                    </a:lnTo>
                    <a:lnTo>
                      <a:pt x="395" y="714"/>
                    </a:lnTo>
                    <a:lnTo>
                      <a:pt x="399" y="710"/>
                    </a:lnTo>
                    <a:lnTo>
                      <a:pt x="395" y="708"/>
                    </a:lnTo>
                    <a:lnTo>
                      <a:pt x="395" y="706"/>
                    </a:lnTo>
                    <a:lnTo>
                      <a:pt x="399" y="703"/>
                    </a:lnTo>
                    <a:lnTo>
                      <a:pt x="401" y="703"/>
                    </a:lnTo>
                    <a:lnTo>
                      <a:pt x="402" y="701"/>
                    </a:lnTo>
                    <a:lnTo>
                      <a:pt x="408" y="697"/>
                    </a:lnTo>
                    <a:lnTo>
                      <a:pt x="410" y="701"/>
                    </a:lnTo>
                    <a:lnTo>
                      <a:pt x="412" y="701"/>
                    </a:lnTo>
                    <a:lnTo>
                      <a:pt x="414" y="701"/>
                    </a:lnTo>
                    <a:lnTo>
                      <a:pt x="417" y="701"/>
                    </a:lnTo>
                    <a:lnTo>
                      <a:pt x="425" y="701"/>
                    </a:lnTo>
                    <a:lnTo>
                      <a:pt x="429" y="697"/>
                    </a:lnTo>
                    <a:lnTo>
                      <a:pt x="429" y="697"/>
                    </a:lnTo>
                    <a:lnTo>
                      <a:pt x="429" y="691"/>
                    </a:lnTo>
                    <a:lnTo>
                      <a:pt x="433" y="691"/>
                    </a:lnTo>
                    <a:lnTo>
                      <a:pt x="434" y="691"/>
                    </a:lnTo>
                    <a:lnTo>
                      <a:pt x="438" y="687"/>
                    </a:lnTo>
                    <a:lnTo>
                      <a:pt x="440" y="687"/>
                    </a:lnTo>
                    <a:lnTo>
                      <a:pt x="446" y="682"/>
                    </a:lnTo>
                    <a:lnTo>
                      <a:pt x="448" y="682"/>
                    </a:lnTo>
                    <a:lnTo>
                      <a:pt x="451" y="680"/>
                    </a:lnTo>
                    <a:lnTo>
                      <a:pt x="451" y="682"/>
                    </a:lnTo>
                    <a:lnTo>
                      <a:pt x="448" y="686"/>
                    </a:lnTo>
                    <a:lnTo>
                      <a:pt x="451" y="686"/>
                    </a:lnTo>
                    <a:lnTo>
                      <a:pt x="453" y="691"/>
                    </a:lnTo>
                    <a:lnTo>
                      <a:pt x="453" y="691"/>
                    </a:lnTo>
                    <a:lnTo>
                      <a:pt x="453" y="693"/>
                    </a:lnTo>
                    <a:lnTo>
                      <a:pt x="453" y="697"/>
                    </a:lnTo>
                    <a:lnTo>
                      <a:pt x="453" y="701"/>
                    </a:lnTo>
                    <a:lnTo>
                      <a:pt x="453" y="704"/>
                    </a:lnTo>
                    <a:lnTo>
                      <a:pt x="465" y="704"/>
                    </a:lnTo>
                    <a:lnTo>
                      <a:pt x="466" y="703"/>
                    </a:lnTo>
                    <a:lnTo>
                      <a:pt x="466" y="701"/>
                    </a:lnTo>
                    <a:lnTo>
                      <a:pt x="465" y="701"/>
                    </a:lnTo>
                    <a:lnTo>
                      <a:pt x="461" y="693"/>
                    </a:lnTo>
                    <a:lnTo>
                      <a:pt x="461" y="691"/>
                    </a:lnTo>
                    <a:lnTo>
                      <a:pt x="463" y="691"/>
                    </a:lnTo>
                    <a:lnTo>
                      <a:pt x="468" y="691"/>
                    </a:lnTo>
                    <a:lnTo>
                      <a:pt x="472" y="687"/>
                    </a:lnTo>
                    <a:lnTo>
                      <a:pt x="474" y="684"/>
                    </a:lnTo>
                    <a:lnTo>
                      <a:pt x="478" y="684"/>
                    </a:lnTo>
                    <a:lnTo>
                      <a:pt x="478" y="686"/>
                    </a:lnTo>
                    <a:lnTo>
                      <a:pt x="483" y="686"/>
                    </a:lnTo>
                    <a:lnTo>
                      <a:pt x="478" y="680"/>
                    </a:lnTo>
                    <a:lnTo>
                      <a:pt x="474" y="678"/>
                    </a:lnTo>
                    <a:lnTo>
                      <a:pt x="474" y="676"/>
                    </a:lnTo>
                    <a:lnTo>
                      <a:pt x="470" y="669"/>
                    </a:lnTo>
                    <a:lnTo>
                      <a:pt x="468" y="669"/>
                    </a:lnTo>
                    <a:lnTo>
                      <a:pt x="468" y="672"/>
                    </a:lnTo>
                    <a:lnTo>
                      <a:pt x="465" y="669"/>
                    </a:lnTo>
                    <a:lnTo>
                      <a:pt x="463" y="663"/>
                    </a:lnTo>
                    <a:lnTo>
                      <a:pt x="461" y="661"/>
                    </a:lnTo>
                    <a:lnTo>
                      <a:pt x="457" y="657"/>
                    </a:lnTo>
                    <a:lnTo>
                      <a:pt x="457" y="655"/>
                    </a:lnTo>
                    <a:lnTo>
                      <a:pt x="463" y="654"/>
                    </a:lnTo>
                    <a:lnTo>
                      <a:pt x="463" y="652"/>
                    </a:lnTo>
                    <a:lnTo>
                      <a:pt x="461" y="646"/>
                    </a:lnTo>
                    <a:lnTo>
                      <a:pt x="463" y="644"/>
                    </a:lnTo>
                    <a:lnTo>
                      <a:pt x="466" y="646"/>
                    </a:lnTo>
                    <a:lnTo>
                      <a:pt x="468" y="644"/>
                    </a:lnTo>
                    <a:lnTo>
                      <a:pt x="470" y="646"/>
                    </a:lnTo>
                    <a:lnTo>
                      <a:pt x="474" y="646"/>
                    </a:lnTo>
                    <a:lnTo>
                      <a:pt x="478" y="648"/>
                    </a:lnTo>
                    <a:lnTo>
                      <a:pt x="491" y="646"/>
                    </a:lnTo>
                    <a:lnTo>
                      <a:pt x="508" y="646"/>
                    </a:lnTo>
                    <a:lnTo>
                      <a:pt x="513" y="650"/>
                    </a:lnTo>
                    <a:lnTo>
                      <a:pt x="527" y="655"/>
                    </a:lnTo>
                    <a:lnTo>
                      <a:pt x="527" y="657"/>
                    </a:lnTo>
                    <a:lnTo>
                      <a:pt x="527" y="657"/>
                    </a:lnTo>
                    <a:lnTo>
                      <a:pt x="529" y="663"/>
                    </a:lnTo>
                    <a:lnTo>
                      <a:pt x="532" y="661"/>
                    </a:lnTo>
                    <a:lnTo>
                      <a:pt x="536" y="657"/>
                    </a:lnTo>
                    <a:lnTo>
                      <a:pt x="542" y="661"/>
                    </a:lnTo>
                    <a:lnTo>
                      <a:pt x="542" y="661"/>
                    </a:lnTo>
                    <a:lnTo>
                      <a:pt x="545" y="663"/>
                    </a:lnTo>
                    <a:lnTo>
                      <a:pt x="549" y="667"/>
                    </a:lnTo>
                    <a:lnTo>
                      <a:pt x="561" y="671"/>
                    </a:lnTo>
                    <a:lnTo>
                      <a:pt x="570" y="672"/>
                    </a:lnTo>
                    <a:lnTo>
                      <a:pt x="574" y="674"/>
                    </a:lnTo>
                    <a:lnTo>
                      <a:pt x="576" y="680"/>
                    </a:lnTo>
                    <a:lnTo>
                      <a:pt x="581" y="682"/>
                    </a:lnTo>
                    <a:lnTo>
                      <a:pt x="587" y="686"/>
                    </a:lnTo>
                    <a:lnTo>
                      <a:pt x="591" y="693"/>
                    </a:lnTo>
                    <a:lnTo>
                      <a:pt x="596" y="693"/>
                    </a:lnTo>
                    <a:lnTo>
                      <a:pt x="596" y="691"/>
                    </a:lnTo>
                    <a:lnTo>
                      <a:pt x="594" y="687"/>
                    </a:lnTo>
                    <a:lnTo>
                      <a:pt x="596" y="687"/>
                    </a:lnTo>
                    <a:lnTo>
                      <a:pt x="596" y="686"/>
                    </a:lnTo>
                    <a:lnTo>
                      <a:pt x="596" y="682"/>
                    </a:lnTo>
                    <a:lnTo>
                      <a:pt x="596" y="678"/>
                    </a:lnTo>
                    <a:lnTo>
                      <a:pt x="596" y="669"/>
                    </a:lnTo>
                    <a:lnTo>
                      <a:pt x="600" y="667"/>
                    </a:lnTo>
                    <a:lnTo>
                      <a:pt x="596" y="667"/>
                    </a:lnTo>
                    <a:lnTo>
                      <a:pt x="596" y="663"/>
                    </a:lnTo>
                    <a:lnTo>
                      <a:pt x="591" y="663"/>
                    </a:lnTo>
                    <a:lnTo>
                      <a:pt x="587" y="667"/>
                    </a:lnTo>
                    <a:lnTo>
                      <a:pt x="585" y="667"/>
                    </a:lnTo>
                    <a:lnTo>
                      <a:pt x="577" y="657"/>
                    </a:lnTo>
                    <a:lnTo>
                      <a:pt x="576" y="655"/>
                    </a:lnTo>
                    <a:lnTo>
                      <a:pt x="572" y="652"/>
                    </a:lnTo>
                    <a:lnTo>
                      <a:pt x="572" y="646"/>
                    </a:lnTo>
                    <a:lnTo>
                      <a:pt x="570" y="644"/>
                    </a:lnTo>
                    <a:lnTo>
                      <a:pt x="566" y="648"/>
                    </a:lnTo>
                    <a:lnTo>
                      <a:pt x="562" y="646"/>
                    </a:lnTo>
                    <a:lnTo>
                      <a:pt x="559" y="646"/>
                    </a:lnTo>
                    <a:lnTo>
                      <a:pt x="555" y="644"/>
                    </a:lnTo>
                    <a:lnTo>
                      <a:pt x="553" y="646"/>
                    </a:lnTo>
                    <a:lnTo>
                      <a:pt x="553" y="640"/>
                    </a:lnTo>
                    <a:lnTo>
                      <a:pt x="549" y="637"/>
                    </a:lnTo>
                    <a:lnTo>
                      <a:pt x="545" y="631"/>
                    </a:lnTo>
                    <a:lnTo>
                      <a:pt x="545" y="627"/>
                    </a:lnTo>
                    <a:lnTo>
                      <a:pt x="549" y="629"/>
                    </a:lnTo>
                    <a:lnTo>
                      <a:pt x="551" y="627"/>
                    </a:lnTo>
                    <a:lnTo>
                      <a:pt x="551" y="622"/>
                    </a:lnTo>
                    <a:lnTo>
                      <a:pt x="545" y="618"/>
                    </a:lnTo>
                    <a:lnTo>
                      <a:pt x="545" y="614"/>
                    </a:lnTo>
                    <a:lnTo>
                      <a:pt x="549" y="612"/>
                    </a:lnTo>
                    <a:lnTo>
                      <a:pt x="551" y="612"/>
                    </a:lnTo>
                    <a:lnTo>
                      <a:pt x="547" y="606"/>
                    </a:lnTo>
                    <a:lnTo>
                      <a:pt x="545" y="606"/>
                    </a:lnTo>
                    <a:lnTo>
                      <a:pt x="542" y="599"/>
                    </a:lnTo>
                    <a:lnTo>
                      <a:pt x="538" y="599"/>
                    </a:lnTo>
                    <a:lnTo>
                      <a:pt x="536" y="599"/>
                    </a:lnTo>
                    <a:lnTo>
                      <a:pt x="532" y="595"/>
                    </a:lnTo>
                    <a:lnTo>
                      <a:pt x="532" y="590"/>
                    </a:lnTo>
                    <a:lnTo>
                      <a:pt x="532" y="586"/>
                    </a:lnTo>
                    <a:lnTo>
                      <a:pt x="532" y="582"/>
                    </a:lnTo>
                    <a:lnTo>
                      <a:pt x="532" y="578"/>
                    </a:lnTo>
                    <a:lnTo>
                      <a:pt x="532" y="576"/>
                    </a:lnTo>
                    <a:lnTo>
                      <a:pt x="542" y="569"/>
                    </a:lnTo>
                    <a:lnTo>
                      <a:pt x="545" y="565"/>
                    </a:lnTo>
                    <a:lnTo>
                      <a:pt x="545" y="563"/>
                    </a:lnTo>
                    <a:lnTo>
                      <a:pt x="545" y="558"/>
                    </a:lnTo>
                    <a:lnTo>
                      <a:pt x="545" y="554"/>
                    </a:lnTo>
                    <a:lnTo>
                      <a:pt x="545" y="550"/>
                    </a:lnTo>
                    <a:lnTo>
                      <a:pt x="542" y="544"/>
                    </a:lnTo>
                    <a:lnTo>
                      <a:pt x="542" y="539"/>
                    </a:lnTo>
                    <a:lnTo>
                      <a:pt x="545" y="537"/>
                    </a:lnTo>
                    <a:lnTo>
                      <a:pt x="542" y="535"/>
                    </a:lnTo>
                    <a:lnTo>
                      <a:pt x="542" y="529"/>
                    </a:lnTo>
                    <a:lnTo>
                      <a:pt x="542" y="527"/>
                    </a:lnTo>
                    <a:lnTo>
                      <a:pt x="542" y="520"/>
                    </a:lnTo>
                    <a:lnTo>
                      <a:pt x="545" y="518"/>
                    </a:lnTo>
                    <a:lnTo>
                      <a:pt x="542" y="514"/>
                    </a:lnTo>
                    <a:lnTo>
                      <a:pt x="542" y="509"/>
                    </a:lnTo>
                    <a:lnTo>
                      <a:pt x="542" y="501"/>
                    </a:lnTo>
                    <a:lnTo>
                      <a:pt x="545" y="501"/>
                    </a:lnTo>
                    <a:lnTo>
                      <a:pt x="547" y="501"/>
                    </a:lnTo>
                    <a:lnTo>
                      <a:pt x="545" y="503"/>
                    </a:lnTo>
                    <a:lnTo>
                      <a:pt x="547" y="505"/>
                    </a:lnTo>
                    <a:lnTo>
                      <a:pt x="551" y="503"/>
                    </a:lnTo>
                    <a:lnTo>
                      <a:pt x="557" y="503"/>
                    </a:lnTo>
                    <a:lnTo>
                      <a:pt x="562" y="501"/>
                    </a:lnTo>
                    <a:lnTo>
                      <a:pt x="562" y="501"/>
                    </a:lnTo>
                    <a:lnTo>
                      <a:pt x="566" y="503"/>
                    </a:lnTo>
                    <a:lnTo>
                      <a:pt x="570" y="501"/>
                    </a:lnTo>
                    <a:lnTo>
                      <a:pt x="574" y="501"/>
                    </a:lnTo>
                    <a:lnTo>
                      <a:pt x="585" y="505"/>
                    </a:lnTo>
                    <a:lnTo>
                      <a:pt x="591" y="505"/>
                    </a:lnTo>
                    <a:lnTo>
                      <a:pt x="594" y="505"/>
                    </a:lnTo>
                    <a:lnTo>
                      <a:pt x="596" y="509"/>
                    </a:lnTo>
                    <a:lnTo>
                      <a:pt x="591" y="512"/>
                    </a:lnTo>
                    <a:lnTo>
                      <a:pt x="596" y="514"/>
                    </a:lnTo>
                    <a:lnTo>
                      <a:pt x="596" y="518"/>
                    </a:lnTo>
                    <a:lnTo>
                      <a:pt x="596" y="522"/>
                    </a:lnTo>
                    <a:lnTo>
                      <a:pt x="596" y="527"/>
                    </a:lnTo>
                    <a:lnTo>
                      <a:pt x="600" y="535"/>
                    </a:lnTo>
                    <a:lnTo>
                      <a:pt x="596" y="542"/>
                    </a:lnTo>
                    <a:lnTo>
                      <a:pt x="600" y="548"/>
                    </a:lnTo>
                    <a:lnTo>
                      <a:pt x="600" y="548"/>
                    </a:lnTo>
                    <a:lnTo>
                      <a:pt x="600" y="552"/>
                    </a:lnTo>
                    <a:lnTo>
                      <a:pt x="600" y="556"/>
                    </a:lnTo>
                    <a:lnTo>
                      <a:pt x="596" y="558"/>
                    </a:lnTo>
                    <a:lnTo>
                      <a:pt x="600" y="561"/>
                    </a:lnTo>
                    <a:lnTo>
                      <a:pt x="602" y="565"/>
                    </a:lnTo>
                    <a:lnTo>
                      <a:pt x="604" y="569"/>
                    </a:lnTo>
                    <a:lnTo>
                      <a:pt x="609" y="573"/>
                    </a:lnTo>
                    <a:lnTo>
                      <a:pt x="609" y="573"/>
                    </a:lnTo>
                    <a:lnTo>
                      <a:pt x="611" y="573"/>
                    </a:lnTo>
                    <a:lnTo>
                      <a:pt x="615" y="573"/>
                    </a:lnTo>
                    <a:lnTo>
                      <a:pt x="615" y="578"/>
                    </a:lnTo>
                    <a:lnTo>
                      <a:pt x="621" y="582"/>
                    </a:lnTo>
                    <a:lnTo>
                      <a:pt x="621" y="586"/>
                    </a:lnTo>
                    <a:lnTo>
                      <a:pt x="625" y="599"/>
                    </a:lnTo>
                    <a:lnTo>
                      <a:pt x="626" y="603"/>
                    </a:lnTo>
                    <a:lnTo>
                      <a:pt x="626" y="603"/>
                    </a:lnTo>
                    <a:lnTo>
                      <a:pt x="625" y="606"/>
                    </a:lnTo>
                    <a:lnTo>
                      <a:pt x="628" y="612"/>
                    </a:lnTo>
                    <a:lnTo>
                      <a:pt x="628" y="616"/>
                    </a:lnTo>
                    <a:lnTo>
                      <a:pt x="636" y="623"/>
                    </a:lnTo>
                    <a:lnTo>
                      <a:pt x="634" y="631"/>
                    </a:lnTo>
                    <a:lnTo>
                      <a:pt x="636" y="633"/>
                    </a:lnTo>
                    <a:lnTo>
                      <a:pt x="640" y="637"/>
                    </a:lnTo>
                    <a:lnTo>
                      <a:pt x="638" y="639"/>
                    </a:lnTo>
                    <a:lnTo>
                      <a:pt x="640" y="640"/>
                    </a:lnTo>
                    <a:lnTo>
                      <a:pt x="641" y="650"/>
                    </a:lnTo>
                    <a:lnTo>
                      <a:pt x="649" y="657"/>
                    </a:lnTo>
                    <a:lnTo>
                      <a:pt x="655" y="661"/>
                    </a:lnTo>
                    <a:lnTo>
                      <a:pt x="657" y="663"/>
                    </a:lnTo>
                    <a:lnTo>
                      <a:pt x="660" y="663"/>
                    </a:lnTo>
                    <a:lnTo>
                      <a:pt x="666" y="669"/>
                    </a:lnTo>
                    <a:lnTo>
                      <a:pt x="666" y="672"/>
                    </a:lnTo>
                    <a:lnTo>
                      <a:pt x="664" y="672"/>
                    </a:lnTo>
                    <a:lnTo>
                      <a:pt x="664" y="676"/>
                    </a:lnTo>
                    <a:lnTo>
                      <a:pt x="662" y="682"/>
                    </a:lnTo>
                    <a:lnTo>
                      <a:pt x="666" y="687"/>
                    </a:lnTo>
                    <a:lnTo>
                      <a:pt x="670" y="691"/>
                    </a:lnTo>
                    <a:lnTo>
                      <a:pt x="670" y="697"/>
                    </a:lnTo>
                    <a:lnTo>
                      <a:pt x="666" y="701"/>
                    </a:lnTo>
                    <a:lnTo>
                      <a:pt x="666" y="703"/>
                    </a:lnTo>
                    <a:lnTo>
                      <a:pt x="664" y="706"/>
                    </a:lnTo>
                    <a:lnTo>
                      <a:pt x="666" y="708"/>
                    </a:lnTo>
                    <a:lnTo>
                      <a:pt x="666" y="716"/>
                    </a:lnTo>
                    <a:lnTo>
                      <a:pt x="662" y="718"/>
                    </a:lnTo>
                    <a:lnTo>
                      <a:pt x="662" y="718"/>
                    </a:lnTo>
                    <a:lnTo>
                      <a:pt x="666" y="718"/>
                    </a:lnTo>
                    <a:lnTo>
                      <a:pt x="666" y="721"/>
                    </a:lnTo>
                    <a:lnTo>
                      <a:pt x="660" y="725"/>
                    </a:lnTo>
                    <a:lnTo>
                      <a:pt x="660" y="731"/>
                    </a:lnTo>
                    <a:lnTo>
                      <a:pt x="658" y="733"/>
                    </a:lnTo>
                    <a:lnTo>
                      <a:pt x="655" y="731"/>
                    </a:lnTo>
                    <a:lnTo>
                      <a:pt x="655" y="735"/>
                    </a:lnTo>
                    <a:lnTo>
                      <a:pt x="658" y="738"/>
                    </a:lnTo>
                    <a:lnTo>
                      <a:pt x="658" y="740"/>
                    </a:lnTo>
                    <a:lnTo>
                      <a:pt x="655" y="744"/>
                    </a:lnTo>
                    <a:lnTo>
                      <a:pt x="651" y="748"/>
                    </a:lnTo>
                    <a:lnTo>
                      <a:pt x="645" y="748"/>
                    </a:lnTo>
                    <a:lnTo>
                      <a:pt x="641" y="744"/>
                    </a:lnTo>
                    <a:lnTo>
                      <a:pt x="649" y="740"/>
                    </a:lnTo>
                    <a:lnTo>
                      <a:pt x="649" y="738"/>
                    </a:lnTo>
                    <a:lnTo>
                      <a:pt x="645" y="738"/>
                    </a:lnTo>
                    <a:lnTo>
                      <a:pt x="643" y="740"/>
                    </a:lnTo>
                    <a:lnTo>
                      <a:pt x="640" y="740"/>
                    </a:lnTo>
                    <a:lnTo>
                      <a:pt x="632" y="736"/>
                    </a:lnTo>
                    <a:lnTo>
                      <a:pt x="630" y="738"/>
                    </a:lnTo>
                    <a:lnTo>
                      <a:pt x="621" y="740"/>
                    </a:lnTo>
                    <a:lnTo>
                      <a:pt x="615" y="740"/>
                    </a:lnTo>
                    <a:lnTo>
                      <a:pt x="611" y="746"/>
                    </a:lnTo>
                    <a:lnTo>
                      <a:pt x="615" y="746"/>
                    </a:lnTo>
                    <a:lnTo>
                      <a:pt x="615" y="748"/>
                    </a:lnTo>
                    <a:lnTo>
                      <a:pt x="617" y="744"/>
                    </a:lnTo>
                    <a:lnTo>
                      <a:pt x="625" y="742"/>
                    </a:lnTo>
                    <a:lnTo>
                      <a:pt x="625" y="746"/>
                    </a:lnTo>
                    <a:lnTo>
                      <a:pt x="628" y="752"/>
                    </a:lnTo>
                    <a:lnTo>
                      <a:pt x="643" y="752"/>
                    </a:lnTo>
                    <a:lnTo>
                      <a:pt x="649" y="755"/>
                    </a:lnTo>
                    <a:lnTo>
                      <a:pt x="655" y="752"/>
                    </a:lnTo>
                    <a:lnTo>
                      <a:pt x="662" y="752"/>
                    </a:lnTo>
                    <a:lnTo>
                      <a:pt x="664" y="755"/>
                    </a:lnTo>
                    <a:lnTo>
                      <a:pt x="670" y="755"/>
                    </a:lnTo>
                    <a:lnTo>
                      <a:pt x="675" y="755"/>
                    </a:lnTo>
                    <a:lnTo>
                      <a:pt x="675" y="750"/>
                    </a:lnTo>
                    <a:lnTo>
                      <a:pt x="675" y="748"/>
                    </a:lnTo>
                    <a:lnTo>
                      <a:pt x="675" y="742"/>
                    </a:lnTo>
                    <a:lnTo>
                      <a:pt x="675" y="740"/>
                    </a:lnTo>
                    <a:lnTo>
                      <a:pt x="679" y="738"/>
                    </a:lnTo>
                    <a:lnTo>
                      <a:pt x="679" y="735"/>
                    </a:lnTo>
                    <a:lnTo>
                      <a:pt x="685" y="731"/>
                    </a:lnTo>
                    <a:lnTo>
                      <a:pt x="685" y="725"/>
                    </a:lnTo>
                    <a:lnTo>
                      <a:pt x="689" y="718"/>
                    </a:lnTo>
                    <a:lnTo>
                      <a:pt x="685" y="712"/>
                    </a:lnTo>
                    <a:lnTo>
                      <a:pt x="687" y="706"/>
                    </a:lnTo>
                    <a:lnTo>
                      <a:pt x="692" y="697"/>
                    </a:lnTo>
                    <a:lnTo>
                      <a:pt x="692" y="691"/>
                    </a:lnTo>
                    <a:lnTo>
                      <a:pt x="687" y="680"/>
                    </a:lnTo>
                    <a:lnTo>
                      <a:pt x="679" y="674"/>
                    </a:lnTo>
                    <a:lnTo>
                      <a:pt x="679" y="671"/>
                    </a:lnTo>
                    <a:lnTo>
                      <a:pt x="675" y="661"/>
                    </a:lnTo>
                    <a:lnTo>
                      <a:pt x="683" y="657"/>
                    </a:lnTo>
                    <a:lnTo>
                      <a:pt x="685" y="652"/>
                    </a:lnTo>
                    <a:lnTo>
                      <a:pt x="690" y="652"/>
                    </a:lnTo>
                    <a:lnTo>
                      <a:pt x="698" y="644"/>
                    </a:lnTo>
                    <a:lnTo>
                      <a:pt x="704" y="642"/>
                    </a:lnTo>
                    <a:lnTo>
                      <a:pt x="707" y="650"/>
                    </a:lnTo>
                    <a:lnTo>
                      <a:pt x="707" y="655"/>
                    </a:lnTo>
                    <a:lnTo>
                      <a:pt x="715" y="657"/>
                    </a:lnTo>
                    <a:lnTo>
                      <a:pt x="717" y="661"/>
                    </a:lnTo>
                    <a:lnTo>
                      <a:pt x="719" y="661"/>
                    </a:lnTo>
                    <a:lnTo>
                      <a:pt x="722" y="667"/>
                    </a:lnTo>
                    <a:lnTo>
                      <a:pt x="722" y="671"/>
                    </a:lnTo>
                    <a:lnTo>
                      <a:pt x="724" y="672"/>
                    </a:lnTo>
                    <a:lnTo>
                      <a:pt x="724" y="676"/>
                    </a:lnTo>
                    <a:lnTo>
                      <a:pt x="730" y="682"/>
                    </a:lnTo>
                    <a:lnTo>
                      <a:pt x="732" y="686"/>
                    </a:lnTo>
                    <a:lnTo>
                      <a:pt x="730" y="687"/>
                    </a:lnTo>
                    <a:lnTo>
                      <a:pt x="732" y="691"/>
                    </a:lnTo>
                    <a:lnTo>
                      <a:pt x="737" y="691"/>
                    </a:lnTo>
                    <a:lnTo>
                      <a:pt x="739" y="697"/>
                    </a:lnTo>
                    <a:lnTo>
                      <a:pt x="745" y="693"/>
                    </a:lnTo>
                    <a:lnTo>
                      <a:pt x="749" y="693"/>
                    </a:lnTo>
                    <a:lnTo>
                      <a:pt x="754" y="691"/>
                    </a:lnTo>
                    <a:lnTo>
                      <a:pt x="756" y="691"/>
                    </a:lnTo>
                    <a:lnTo>
                      <a:pt x="758" y="687"/>
                    </a:lnTo>
                    <a:lnTo>
                      <a:pt x="756" y="687"/>
                    </a:lnTo>
                    <a:lnTo>
                      <a:pt x="753" y="687"/>
                    </a:lnTo>
                    <a:lnTo>
                      <a:pt x="751" y="687"/>
                    </a:lnTo>
                    <a:lnTo>
                      <a:pt x="747" y="691"/>
                    </a:lnTo>
                    <a:lnTo>
                      <a:pt x="741" y="691"/>
                    </a:lnTo>
                    <a:lnTo>
                      <a:pt x="739" y="687"/>
                    </a:lnTo>
                    <a:lnTo>
                      <a:pt x="737" y="687"/>
                    </a:lnTo>
                    <a:lnTo>
                      <a:pt x="734" y="686"/>
                    </a:lnTo>
                    <a:lnTo>
                      <a:pt x="734" y="682"/>
                    </a:lnTo>
                    <a:lnTo>
                      <a:pt x="734" y="680"/>
                    </a:lnTo>
                    <a:lnTo>
                      <a:pt x="730" y="674"/>
                    </a:lnTo>
                    <a:lnTo>
                      <a:pt x="732" y="669"/>
                    </a:lnTo>
                    <a:lnTo>
                      <a:pt x="734" y="667"/>
                    </a:lnTo>
                    <a:lnTo>
                      <a:pt x="737" y="667"/>
                    </a:lnTo>
                    <a:lnTo>
                      <a:pt x="734" y="663"/>
                    </a:lnTo>
                    <a:lnTo>
                      <a:pt x="734" y="661"/>
                    </a:lnTo>
                    <a:lnTo>
                      <a:pt x="734" y="657"/>
                    </a:lnTo>
                    <a:lnTo>
                      <a:pt x="732" y="657"/>
                    </a:lnTo>
                    <a:lnTo>
                      <a:pt x="724" y="654"/>
                    </a:lnTo>
                    <a:lnTo>
                      <a:pt x="724" y="650"/>
                    </a:lnTo>
                    <a:lnTo>
                      <a:pt x="721" y="644"/>
                    </a:lnTo>
                    <a:lnTo>
                      <a:pt x="715" y="644"/>
                    </a:lnTo>
                    <a:lnTo>
                      <a:pt x="707" y="640"/>
                    </a:lnTo>
                    <a:lnTo>
                      <a:pt x="704" y="637"/>
                    </a:lnTo>
                    <a:lnTo>
                      <a:pt x="700" y="639"/>
                    </a:lnTo>
                    <a:lnTo>
                      <a:pt x="692" y="633"/>
                    </a:lnTo>
                    <a:lnTo>
                      <a:pt x="690" y="637"/>
                    </a:lnTo>
                    <a:lnTo>
                      <a:pt x="685" y="633"/>
                    </a:lnTo>
                    <a:lnTo>
                      <a:pt x="679" y="639"/>
                    </a:lnTo>
                    <a:lnTo>
                      <a:pt x="679" y="644"/>
                    </a:lnTo>
                    <a:lnTo>
                      <a:pt x="675" y="646"/>
                    </a:lnTo>
                    <a:lnTo>
                      <a:pt x="670" y="644"/>
                    </a:lnTo>
                    <a:lnTo>
                      <a:pt x="664" y="648"/>
                    </a:lnTo>
                    <a:lnTo>
                      <a:pt x="660" y="646"/>
                    </a:lnTo>
                    <a:lnTo>
                      <a:pt x="657" y="642"/>
                    </a:lnTo>
                    <a:lnTo>
                      <a:pt x="658" y="639"/>
                    </a:lnTo>
                    <a:lnTo>
                      <a:pt x="657" y="633"/>
                    </a:lnTo>
                    <a:lnTo>
                      <a:pt x="649" y="627"/>
                    </a:lnTo>
                    <a:lnTo>
                      <a:pt x="649" y="623"/>
                    </a:lnTo>
                    <a:lnTo>
                      <a:pt x="649" y="614"/>
                    </a:lnTo>
                    <a:lnTo>
                      <a:pt x="645" y="606"/>
                    </a:lnTo>
                    <a:lnTo>
                      <a:pt x="645" y="603"/>
                    </a:lnTo>
                    <a:lnTo>
                      <a:pt x="645" y="591"/>
                    </a:lnTo>
                    <a:lnTo>
                      <a:pt x="645" y="584"/>
                    </a:lnTo>
                    <a:lnTo>
                      <a:pt x="640" y="578"/>
                    </a:lnTo>
                    <a:lnTo>
                      <a:pt x="636" y="578"/>
                    </a:lnTo>
                    <a:lnTo>
                      <a:pt x="632" y="573"/>
                    </a:lnTo>
                    <a:lnTo>
                      <a:pt x="625" y="567"/>
                    </a:lnTo>
                    <a:lnTo>
                      <a:pt x="619" y="563"/>
                    </a:lnTo>
                    <a:lnTo>
                      <a:pt x="619" y="558"/>
                    </a:lnTo>
                    <a:lnTo>
                      <a:pt x="621" y="550"/>
                    </a:lnTo>
                    <a:lnTo>
                      <a:pt x="619" y="544"/>
                    </a:lnTo>
                    <a:lnTo>
                      <a:pt x="617" y="542"/>
                    </a:lnTo>
                    <a:lnTo>
                      <a:pt x="617" y="539"/>
                    </a:lnTo>
                    <a:lnTo>
                      <a:pt x="621" y="537"/>
                    </a:lnTo>
                    <a:lnTo>
                      <a:pt x="625" y="529"/>
                    </a:lnTo>
                    <a:lnTo>
                      <a:pt x="628" y="522"/>
                    </a:lnTo>
                    <a:lnTo>
                      <a:pt x="625" y="512"/>
                    </a:lnTo>
                    <a:lnTo>
                      <a:pt x="619" y="495"/>
                    </a:lnTo>
                    <a:lnTo>
                      <a:pt x="621" y="495"/>
                    </a:lnTo>
                    <a:lnTo>
                      <a:pt x="625" y="499"/>
                    </a:lnTo>
                    <a:lnTo>
                      <a:pt x="626" y="505"/>
                    </a:lnTo>
                    <a:lnTo>
                      <a:pt x="628" y="505"/>
                    </a:lnTo>
                    <a:lnTo>
                      <a:pt x="630" y="505"/>
                    </a:lnTo>
                    <a:lnTo>
                      <a:pt x="630" y="512"/>
                    </a:lnTo>
                    <a:lnTo>
                      <a:pt x="636" y="518"/>
                    </a:lnTo>
                    <a:lnTo>
                      <a:pt x="634" y="524"/>
                    </a:lnTo>
                    <a:lnTo>
                      <a:pt x="638" y="529"/>
                    </a:lnTo>
                    <a:lnTo>
                      <a:pt x="636" y="535"/>
                    </a:lnTo>
                    <a:lnTo>
                      <a:pt x="638" y="539"/>
                    </a:lnTo>
                    <a:lnTo>
                      <a:pt x="643" y="542"/>
                    </a:lnTo>
                    <a:lnTo>
                      <a:pt x="643" y="544"/>
                    </a:lnTo>
                    <a:lnTo>
                      <a:pt x="645" y="548"/>
                    </a:lnTo>
                    <a:lnTo>
                      <a:pt x="645" y="550"/>
                    </a:lnTo>
                    <a:lnTo>
                      <a:pt x="643" y="554"/>
                    </a:lnTo>
                    <a:lnTo>
                      <a:pt x="645" y="556"/>
                    </a:lnTo>
                    <a:lnTo>
                      <a:pt x="649" y="556"/>
                    </a:lnTo>
                    <a:lnTo>
                      <a:pt x="655" y="559"/>
                    </a:lnTo>
                    <a:lnTo>
                      <a:pt x="662" y="559"/>
                    </a:lnTo>
                    <a:lnTo>
                      <a:pt x="666" y="558"/>
                    </a:lnTo>
                    <a:lnTo>
                      <a:pt x="668" y="559"/>
                    </a:lnTo>
                    <a:lnTo>
                      <a:pt x="670" y="563"/>
                    </a:lnTo>
                    <a:lnTo>
                      <a:pt x="673" y="559"/>
                    </a:lnTo>
                    <a:lnTo>
                      <a:pt x="675" y="558"/>
                    </a:lnTo>
                    <a:lnTo>
                      <a:pt x="679" y="556"/>
                    </a:lnTo>
                    <a:lnTo>
                      <a:pt x="683" y="558"/>
                    </a:lnTo>
                    <a:lnTo>
                      <a:pt x="689" y="563"/>
                    </a:lnTo>
                    <a:lnTo>
                      <a:pt x="692" y="563"/>
                    </a:lnTo>
                    <a:lnTo>
                      <a:pt x="698" y="567"/>
                    </a:lnTo>
                    <a:lnTo>
                      <a:pt x="704" y="565"/>
                    </a:lnTo>
                    <a:lnTo>
                      <a:pt x="707" y="561"/>
                    </a:lnTo>
                    <a:lnTo>
                      <a:pt x="704" y="563"/>
                    </a:lnTo>
                    <a:lnTo>
                      <a:pt x="698" y="563"/>
                    </a:lnTo>
                    <a:lnTo>
                      <a:pt x="696" y="559"/>
                    </a:lnTo>
                    <a:lnTo>
                      <a:pt x="694" y="558"/>
                    </a:lnTo>
                    <a:lnTo>
                      <a:pt x="692" y="552"/>
                    </a:lnTo>
                    <a:lnTo>
                      <a:pt x="685" y="552"/>
                    </a:lnTo>
                    <a:lnTo>
                      <a:pt x="685" y="550"/>
                    </a:lnTo>
                    <a:lnTo>
                      <a:pt x="683" y="550"/>
                    </a:lnTo>
                    <a:lnTo>
                      <a:pt x="679" y="552"/>
                    </a:lnTo>
                    <a:lnTo>
                      <a:pt x="670" y="552"/>
                    </a:lnTo>
                    <a:lnTo>
                      <a:pt x="668" y="548"/>
                    </a:lnTo>
                    <a:lnTo>
                      <a:pt x="662" y="548"/>
                    </a:lnTo>
                    <a:lnTo>
                      <a:pt x="655" y="542"/>
                    </a:lnTo>
                    <a:lnTo>
                      <a:pt x="655" y="539"/>
                    </a:lnTo>
                    <a:lnTo>
                      <a:pt x="651" y="539"/>
                    </a:lnTo>
                    <a:lnTo>
                      <a:pt x="645" y="529"/>
                    </a:lnTo>
                    <a:lnTo>
                      <a:pt x="649" y="527"/>
                    </a:lnTo>
                    <a:lnTo>
                      <a:pt x="649" y="525"/>
                    </a:lnTo>
                    <a:lnTo>
                      <a:pt x="655" y="522"/>
                    </a:lnTo>
                    <a:lnTo>
                      <a:pt x="658" y="522"/>
                    </a:lnTo>
                    <a:lnTo>
                      <a:pt x="664" y="527"/>
                    </a:lnTo>
                    <a:lnTo>
                      <a:pt x="670" y="531"/>
                    </a:lnTo>
                    <a:lnTo>
                      <a:pt x="675" y="531"/>
                    </a:lnTo>
                    <a:lnTo>
                      <a:pt x="681" y="524"/>
                    </a:lnTo>
                    <a:lnTo>
                      <a:pt x="679" y="518"/>
                    </a:lnTo>
                    <a:lnTo>
                      <a:pt x="670" y="514"/>
                    </a:lnTo>
                    <a:lnTo>
                      <a:pt x="664" y="518"/>
                    </a:lnTo>
                    <a:lnTo>
                      <a:pt x="662" y="518"/>
                    </a:lnTo>
                    <a:lnTo>
                      <a:pt x="664" y="514"/>
                    </a:lnTo>
                    <a:lnTo>
                      <a:pt x="666" y="514"/>
                    </a:lnTo>
                    <a:lnTo>
                      <a:pt x="668" y="514"/>
                    </a:lnTo>
                    <a:lnTo>
                      <a:pt x="668" y="509"/>
                    </a:lnTo>
                    <a:lnTo>
                      <a:pt x="673" y="503"/>
                    </a:lnTo>
                    <a:lnTo>
                      <a:pt x="675" y="499"/>
                    </a:lnTo>
                    <a:lnTo>
                      <a:pt x="679" y="501"/>
                    </a:lnTo>
                    <a:lnTo>
                      <a:pt x="692" y="501"/>
                    </a:lnTo>
                    <a:lnTo>
                      <a:pt x="698" y="505"/>
                    </a:lnTo>
                    <a:lnTo>
                      <a:pt x="700" y="509"/>
                    </a:lnTo>
                    <a:lnTo>
                      <a:pt x="713" y="509"/>
                    </a:lnTo>
                    <a:lnTo>
                      <a:pt x="713" y="514"/>
                    </a:lnTo>
                    <a:lnTo>
                      <a:pt x="717" y="518"/>
                    </a:lnTo>
                    <a:lnTo>
                      <a:pt x="724" y="524"/>
                    </a:lnTo>
                    <a:lnTo>
                      <a:pt x="732" y="524"/>
                    </a:lnTo>
                    <a:lnTo>
                      <a:pt x="739" y="524"/>
                    </a:lnTo>
                    <a:lnTo>
                      <a:pt x="749" y="518"/>
                    </a:lnTo>
                    <a:lnTo>
                      <a:pt x="751" y="520"/>
                    </a:lnTo>
                    <a:lnTo>
                      <a:pt x="753" y="520"/>
                    </a:lnTo>
                    <a:lnTo>
                      <a:pt x="758" y="520"/>
                    </a:lnTo>
                    <a:lnTo>
                      <a:pt x="756" y="527"/>
                    </a:lnTo>
                    <a:lnTo>
                      <a:pt x="756" y="531"/>
                    </a:lnTo>
                    <a:lnTo>
                      <a:pt x="756" y="535"/>
                    </a:lnTo>
                    <a:lnTo>
                      <a:pt x="751" y="539"/>
                    </a:lnTo>
                    <a:lnTo>
                      <a:pt x="751" y="542"/>
                    </a:lnTo>
                    <a:lnTo>
                      <a:pt x="754" y="548"/>
                    </a:lnTo>
                    <a:lnTo>
                      <a:pt x="754" y="552"/>
                    </a:lnTo>
                    <a:lnTo>
                      <a:pt x="758" y="558"/>
                    </a:lnTo>
                    <a:lnTo>
                      <a:pt x="758" y="561"/>
                    </a:lnTo>
                    <a:lnTo>
                      <a:pt x="758" y="565"/>
                    </a:lnTo>
                    <a:lnTo>
                      <a:pt x="758" y="576"/>
                    </a:lnTo>
                    <a:lnTo>
                      <a:pt x="762" y="576"/>
                    </a:lnTo>
                    <a:lnTo>
                      <a:pt x="762" y="573"/>
                    </a:lnTo>
                    <a:lnTo>
                      <a:pt x="762" y="569"/>
                    </a:lnTo>
                    <a:lnTo>
                      <a:pt x="762" y="567"/>
                    </a:lnTo>
                    <a:lnTo>
                      <a:pt x="762" y="563"/>
                    </a:lnTo>
                    <a:lnTo>
                      <a:pt x="768" y="561"/>
                    </a:lnTo>
                    <a:lnTo>
                      <a:pt x="768" y="556"/>
                    </a:lnTo>
                    <a:lnTo>
                      <a:pt x="771" y="558"/>
                    </a:lnTo>
                    <a:lnTo>
                      <a:pt x="773" y="565"/>
                    </a:lnTo>
                    <a:lnTo>
                      <a:pt x="773" y="573"/>
                    </a:lnTo>
                    <a:lnTo>
                      <a:pt x="775" y="574"/>
                    </a:lnTo>
                    <a:lnTo>
                      <a:pt x="771" y="576"/>
                    </a:lnTo>
                    <a:lnTo>
                      <a:pt x="771" y="582"/>
                    </a:lnTo>
                    <a:lnTo>
                      <a:pt x="769" y="582"/>
                    </a:lnTo>
                    <a:lnTo>
                      <a:pt x="777" y="588"/>
                    </a:lnTo>
                    <a:lnTo>
                      <a:pt x="783" y="588"/>
                    </a:lnTo>
                    <a:lnTo>
                      <a:pt x="788" y="590"/>
                    </a:lnTo>
                    <a:lnTo>
                      <a:pt x="792" y="593"/>
                    </a:lnTo>
                    <a:lnTo>
                      <a:pt x="792" y="597"/>
                    </a:lnTo>
                    <a:lnTo>
                      <a:pt x="796" y="599"/>
                    </a:lnTo>
                    <a:lnTo>
                      <a:pt x="803" y="599"/>
                    </a:lnTo>
                    <a:lnTo>
                      <a:pt x="811" y="608"/>
                    </a:lnTo>
                    <a:lnTo>
                      <a:pt x="811" y="606"/>
                    </a:lnTo>
                    <a:lnTo>
                      <a:pt x="811" y="599"/>
                    </a:lnTo>
                    <a:lnTo>
                      <a:pt x="817" y="595"/>
                    </a:lnTo>
                    <a:lnTo>
                      <a:pt x="818" y="595"/>
                    </a:lnTo>
                    <a:lnTo>
                      <a:pt x="828" y="599"/>
                    </a:lnTo>
                    <a:lnTo>
                      <a:pt x="833" y="599"/>
                    </a:lnTo>
                    <a:lnTo>
                      <a:pt x="837" y="603"/>
                    </a:lnTo>
                    <a:lnTo>
                      <a:pt x="837" y="612"/>
                    </a:lnTo>
                    <a:lnTo>
                      <a:pt x="837" y="603"/>
                    </a:lnTo>
                    <a:lnTo>
                      <a:pt x="835" y="599"/>
                    </a:lnTo>
                    <a:lnTo>
                      <a:pt x="832" y="599"/>
                    </a:lnTo>
                    <a:lnTo>
                      <a:pt x="826" y="597"/>
                    </a:lnTo>
                    <a:lnTo>
                      <a:pt x="818" y="593"/>
                    </a:lnTo>
                    <a:lnTo>
                      <a:pt x="813" y="593"/>
                    </a:lnTo>
                    <a:lnTo>
                      <a:pt x="809" y="599"/>
                    </a:lnTo>
                    <a:lnTo>
                      <a:pt x="805" y="597"/>
                    </a:lnTo>
                    <a:lnTo>
                      <a:pt x="805" y="599"/>
                    </a:lnTo>
                    <a:lnTo>
                      <a:pt x="798" y="595"/>
                    </a:lnTo>
                    <a:lnTo>
                      <a:pt x="792" y="588"/>
                    </a:lnTo>
                    <a:lnTo>
                      <a:pt x="788" y="586"/>
                    </a:lnTo>
                    <a:lnTo>
                      <a:pt x="781" y="584"/>
                    </a:lnTo>
                    <a:lnTo>
                      <a:pt x="777" y="578"/>
                    </a:lnTo>
                    <a:lnTo>
                      <a:pt x="781" y="582"/>
                    </a:lnTo>
                    <a:lnTo>
                      <a:pt x="783" y="582"/>
                    </a:lnTo>
                    <a:lnTo>
                      <a:pt x="788" y="573"/>
                    </a:lnTo>
                    <a:lnTo>
                      <a:pt x="786" y="569"/>
                    </a:lnTo>
                    <a:lnTo>
                      <a:pt x="781" y="563"/>
                    </a:lnTo>
                    <a:lnTo>
                      <a:pt x="779" y="556"/>
                    </a:lnTo>
                    <a:lnTo>
                      <a:pt x="773" y="548"/>
                    </a:lnTo>
                    <a:lnTo>
                      <a:pt x="768" y="542"/>
                    </a:lnTo>
                    <a:lnTo>
                      <a:pt x="764" y="539"/>
                    </a:lnTo>
                    <a:lnTo>
                      <a:pt x="768" y="535"/>
                    </a:lnTo>
                    <a:lnTo>
                      <a:pt x="764" y="531"/>
                    </a:lnTo>
                    <a:lnTo>
                      <a:pt x="762" y="522"/>
                    </a:lnTo>
                    <a:lnTo>
                      <a:pt x="758" y="518"/>
                    </a:lnTo>
                    <a:lnTo>
                      <a:pt x="758" y="518"/>
                    </a:lnTo>
                    <a:lnTo>
                      <a:pt x="751" y="514"/>
                    </a:lnTo>
                    <a:lnTo>
                      <a:pt x="741" y="512"/>
                    </a:lnTo>
                    <a:lnTo>
                      <a:pt x="737" y="509"/>
                    </a:lnTo>
                    <a:lnTo>
                      <a:pt x="734" y="505"/>
                    </a:lnTo>
                    <a:lnTo>
                      <a:pt x="734" y="499"/>
                    </a:lnTo>
                    <a:lnTo>
                      <a:pt x="732" y="495"/>
                    </a:lnTo>
                    <a:lnTo>
                      <a:pt x="732" y="493"/>
                    </a:lnTo>
                    <a:lnTo>
                      <a:pt x="728" y="495"/>
                    </a:lnTo>
                    <a:lnTo>
                      <a:pt x="713" y="495"/>
                    </a:lnTo>
                    <a:lnTo>
                      <a:pt x="709" y="495"/>
                    </a:lnTo>
                    <a:lnTo>
                      <a:pt x="704" y="492"/>
                    </a:lnTo>
                    <a:lnTo>
                      <a:pt x="704" y="488"/>
                    </a:lnTo>
                    <a:lnTo>
                      <a:pt x="704" y="488"/>
                    </a:lnTo>
                    <a:lnTo>
                      <a:pt x="700" y="484"/>
                    </a:lnTo>
                    <a:lnTo>
                      <a:pt x="700" y="478"/>
                    </a:lnTo>
                    <a:lnTo>
                      <a:pt x="696" y="469"/>
                    </a:lnTo>
                    <a:lnTo>
                      <a:pt x="689" y="465"/>
                    </a:lnTo>
                    <a:lnTo>
                      <a:pt x="690" y="463"/>
                    </a:lnTo>
                    <a:lnTo>
                      <a:pt x="690" y="460"/>
                    </a:lnTo>
                    <a:lnTo>
                      <a:pt x="687" y="460"/>
                    </a:lnTo>
                    <a:lnTo>
                      <a:pt x="685" y="458"/>
                    </a:lnTo>
                    <a:lnTo>
                      <a:pt x="685" y="454"/>
                    </a:lnTo>
                    <a:lnTo>
                      <a:pt x="687" y="450"/>
                    </a:lnTo>
                    <a:lnTo>
                      <a:pt x="681" y="446"/>
                    </a:lnTo>
                    <a:lnTo>
                      <a:pt x="685" y="444"/>
                    </a:lnTo>
                    <a:lnTo>
                      <a:pt x="690" y="444"/>
                    </a:lnTo>
                    <a:lnTo>
                      <a:pt x="694" y="441"/>
                    </a:lnTo>
                    <a:lnTo>
                      <a:pt x="700" y="441"/>
                    </a:lnTo>
                    <a:lnTo>
                      <a:pt x="707" y="437"/>
                    </a:lnTo>
                    <a:lnTo>
                      <a:pt x="722" y="431"/>
                    </a:lnTo>
                    <a:lnTo>
                      <a:pt x="728" y="429"/>
                    </a:lnTo>
                    <a:lnTo>
                      <a:pt x="734" y="426"/>
                    </a:lnTo>
                    <a:lnTo>
                      <a:pt x="737" y="429"/>
                    </a:lnTo>
                    <a:lnTo>
                      <a:pt x="741" y="426"/>
                    </a:lnTo>
                    <a:lnTo>
                      <a:pt x="743" y="420"/>
                    </a:lnTo>
                    <a:lnTo>
                      <a:pt x="751" y="420"/>
                    </a:lnTo>
                    <a:lnTo>
                      <a:pt x="762" y="414"/>
                    </a:lnTo>
                    <a:lnTo>
                      <a:pt x="764" y="416"/>
                    </a:lnTo>
                    <a:lnTo>
                      <a:pt x="762" y="420"/>
                    </a:lnTo>
                    <a:lnTo>
                      <a:pt x="762" y="424"/>
                    </a:lnTo>
                    <a:lnTo>
                      <a:pt x="758" y="424"/>
                    </a:lnTo>
                    <a:lnTo>
                      <a:pt x="756" y="431"/>
                    </a:lnTo>
                    <a:lnTo>
                      <a:pt x="756" y="435"/>
                    </a:lnTo>
                    <a:lnTo>
                      <a:pt x="762" y="443"/>
                    </a:lnTo>
                    <a:lnTo>
                      <a:pt x="769" y="443"/>
                    </a:lnTo>
                    <a:lnTo>
                      <a:pt x="768" y="441"/>
                    </a:lnTo>
                    <a:lnTo>
                      <a:pt x="758" y="433"/>
                    </a:lnTo>
                    <a:lnTo>
                      <a:pt x="758" y="431"/>
                    </a:lnTo>
                    <a:lnTo>
                      <a:pt x="762" y="426"/>
                    </a:lnTo>
                    <a:lnTo>
                      <a:pt x="769" y="424"/>
                    </a:lnTo>
                    <a:lnTo>
                      <a:pt x="773" y="416"/>
                    </a:lnTo>
                    <a:lnTo>
                      <a:pt x="769" y="411"/>
                    </a:lnTo>
                    <a:lnTo>
                      <a:pt x="768" y="411"/>
                    </a:lnTo>
                    <a:lnTo>
                      <a:pt x="762" y="407"/>
                    </a:lnTo>
                    <a:lnTo>
                      <a:pt x="762" y="403"/>
                    </a:lnTo>
                    <a:lnTo>
                      <a:pt x="756" y="403"/>
                    </a:lnTo>
                    <a:lnTo>
                      <a:pt x="754" y="405"/>
                    </a:lnTo>
                    <a:lnTo>
                      <a:pt x="753" y="403"/>
                    </a:lnTo>
                    <a:lnTo>
                      <a:pt x="751" y="399"/>
                    </a:lnTo>
                    <a:lnTo>
                      <a:pt x="743" y="399"/>
                    </a:lnTo>
                    <a:lnTo>
                      <a:pt x="741" y="399"/>
                    </a:lnTo>
                    <a:lnTo>
                      <a:pt x="737" y="396"/>
                    </a:lnTo>
                    <a:lnTo>
                      <a:pt x="737" y="394"/>
                    </a:lnTo>
                    <a:lnTo>
                      <a:pt x="737" y="390"/>
                    </a:lnTo>
                    <a:lnTo>
                      <a:pt x="741" y="390"/>
                    </a:lnTo>
                    <a:lnTo>
                      <a:pt x="745" y="394"/>
                    </a:lnTo>
                    <a:lnTo>
                      <a:pt x="749" y="394"/>
                    </a:lnTo>
                    <a:lnTo>
                      <a:pt x="753" y="390"/>
                    </a:lnTo>
                    <a:lnTo>
                      <a:pt x="751" y="390"/>
                    </a:lnTo>
                    <a:lnTo>
                      <a:pt x="749" y="390"/>
                    </a:lnTo>
                    <a:lnTo>
                      <a:pt x="745" y="390"/>
                    </a:lnTo>
                    <a:lnTo>
                      <a:pt x="741" y="386"/>
                    </a:lnTo>
                    <a:lnTo>
                      <a:pt x="741" y="384"/>
                    </a:lnTo>
                    <a:lnTo>
                      <a:pt x="737" y="384"/>
                    </a:lnTo>
                    <a:lnTo>
                      <a:pt x="732" y="382"/>
                    </a:lnTo>
                    <a:lnTo>
                      <a:pt x="728" y="384"/>
                    </a:lnTo>
                    <a:lnTo>
                      <a:pt x="724" y="380"/>
                    </a:lnTo>
                    <a:lnTo>
                      <a:pt x="728" y="377"/>
                    </a:lnTo>
                    <a:lnTo>
                      <a:pt x="728" y="373"/>
                    </a:lnTo>
                    <a:lnTo>
                      <a:pt x="724" y="371"/>
                    </a:lnTo>
                    <a:lnTo>
                      <a:pt x="724" y="369"/>
                    </a:lnTo>
                    <a:lnTo>
                      <a:pt x="728" y="371"/>
                    </a:lnTo>
                    <a:lnTo>
                      <a:pt x="734" y="377"/>
                    </a:lnTo>
                    <a:lnTo>
                      <a:pt x="737" y="375"/>
                    </a:lnTo>
                    <a:lnTo>
                      <a:pt x="739" y="380"/>
                    </a:lnTo>
                    <a:lnTo>
                      <a:pt x="739" y="377"/>
                    </a:lnTo>
                    <a:lnTo>
                      <a:pt x="739" y="375"/>
                    </a:lnTo>
                    <a:lnTo>
                      <a:pt x="743" y="373"/>
                    </a:lnTo>
                    <a:lnTo>
                      <a:pt x="743" y="365"/>
                    </a:lnTo>
                    <a:lnTo>
                      <a:pt x="741" y="362"/>
                    </a:lnTo>
                    <a:lnTo>
                      <a:pt x="741" y="362"/>
                    </a:lnTo>
                    <a:lnTo>
                      <a:pt x="745" y="362"/>
                    </a:lnTo>
                    <a:lnTo>
                      <a:pt x="747" y="360"/>
                    </a:lnTo>
                    <a:lnTo>
                      <a:pt x="737" y="356"/>
                    </a:lnTo>
                    <a:lnTo>
                      <a:pt x="737" y="360"/>
                    </a:lnTo>
                    <a:lnTo>
                      <a:pt x="734" y="360"/>
                    </a:lnTo>
                    <a:lnTo>
                      <a:pt x="734" y="356"/>
                    </a:lnTo>
                    <a:lnTo>
                      <a:pt x="737" y="354"/>
                    </a:lnTo>
                    <a:lnTo>
                      <a:pt x="743" y="352"/>
                    </a:lnTo>
                    <a:lnTo>
                      <a:pt x="749" y="352"/>
                    </a:lnTo>
                    <a:lnTo>
                      <a:pt x="749" y="348"/>
                    </a:lnTo>
                    <a:lnTo>
                      <a:pt x="753" y="343"/>
                    </a:lnTo>
                    <a:lnTo>
                      <a:pt x="753" y="339"/>
                    </a:lnTo>
                    <a:lnTo>
                      <a:pt x="753" y="339"/>
                    </a:lnTo>
                    <a:lnTo>
                      <a:pt x="753" y="337"/>
                    </a:lnTo>
                    <a:lnTo>
                      <a:pt x="756" y="331"/>
                    </a:lnTo>
                    <a:lnTo>
                      <a:pt x="758" y="331"/>
                    </a:lnTo>
                    <a:lnTo>
                      <a:pt x="758" y="335"/>
                    </a:lnTo>
                    <a:lnTo>
                      <a:pt x="762" y="335"/>
                    </a:lnTo>
                    <a:lnTo>
                      <a:pt x="762" y="331"/>
                    </a:lnTo>
                    <a:lnTo>
                      <a:pt x="762" y="331"/>
                    </a:lnTo>
                    <a:lnTo>
                      <a:pt x="762" y="328"/>
                    </a:lnTo>
                    <a:lnTo>
                      <a:pt x="762" y="326"/>
                    </a:lnTo>
                    <a:lnTo>
                      <a:pt x="768" y="324"/>
                    </a:lnTo>
                    <a:lnTo>
                      <a:pt x="769" y="322"/>
                    </a:lnTo>
                    <a:lnTo>
                      <a:pt x="769" y="318"/>
                    </a:lnTo>
                    <a:lnTo>
                      <a:pt x="773" y="318"/>
                    </a:lnTo>
                    <a:lnTo>
                      <a:pt x="775" y="320"/>
                    </a:lnTo>
                    <a:lnTo>
                      <a:pt x="783" y="318"/>
                    </a:lnTo>
                    <a:lnTo>
                      <a:pt x="781" y="316"/>
                    </a:lnTo>
                    <a:lnTo>
                      <a:pt x="781" y="313"/>
                    </a:lnTo>
                    <a:lnTo>
                      <a:pt x="788" y="311"/>
                    </a:lnTo>
                    <a:lnTo>
                      <a:pt x="794" y="311"/>
                    </a:lnTo>
                    <a:lnTo>
                      <a:pt x="796" y="305"/>
                    </a:lnTo>
                    <a:lnTo>
                      <a:pt x="807" y="301"/>
                    </a:lnTo>
                    <a:lnTo>
                      <a:pt x="807" y="298"/>
                    </a:lnTo>
                    <a:lnTo>
                      <a:pt x="805" y="298"/>
                    </a:lnTo>
                    <a:lnTo>
                      <a:pt x="798" y="301"/>
                    </a:lnTo>
                    <a:lnTo>
                      <a:pt x="796" y="299"/>
                    </a:lnTo>
                    <a:lnTo>
                      <a:pt x="792" y="301"/>
                    </a:lnTo>
                    <a:lnTo>
                      <a:pt x="788" y="301"/>
                    </a:lnTo>
                    <a:lnTo>
                      <a:pt x="788" y="292"/>
                    </a:lnTo>
                    <a:lnTo>
                      <a:pt x="792" y="292"/>
                    </a:lnTo>
                    <a:lnTo>
                      <a:pt x="792" y="288"/>
                    </a:lnTo>
                    <a:lnTo>
                      <a:pt x="794" y="288"/>
                    </a:lnTo>
                    <a:lnTo>
                      <a:pt x="796" y="290"/>
                    </a:lnTo>
                    <a:lnTo>
                      <a:pt x="796" y="290"/>
                    </a:lnTo>
                    <a:lnTo>
                      <a:pt x="800" y="288"/>
                    </a:lnTo>
                    <a:lnTo>
                      <a:pt x="794" y="284"/>
                    </a:lnTo>
                    <a:lnTo>
                      <a:pt x="800" y="282"/>
                    </a:lnTo>
                    <a:lnTo>
                      <a:pt x="803" y="284"/>
                    </a:lnTo>
                    <a:lnTo>
                      <a:pt x="807" y="286"/>
                    </a:lnTo>
                    <a:lnTo>
                      <a:pt x="813" y="282"/>
                    </a:lnTo>
                    <a:lnTo>
                      <a:pt x="817" y="282"/>
                    </a:lnTo>
                    <a:lnTo>
                      <a:pt x="826" y="281"/>
                    </a:lnTo>
                    <a:lnTo>
                      <a:pt x="830" y="281"/>
                    </a:lnTo>
                    <a:lnTo>
                      <a:pt x="832" y="282"/>
                    </a:lnTo>
                    <a:lnTo>
                      <a:pt x="826" y="292"/>
                    </a:lnTo>
                    <a:lnTo>
                      <a:pt x="826" y="296"/>
                    </a:lnTo>
                    <a:lnTo>
                      <a:pt x="832" y="298"/>
                    </a:lnTo>
                    <a:lnTo>
                      <a:pt x="832" y="292"/>
                    </a:lnTo>
                    <a:lnTo>
                      <a:pt x="835" y="286"/>
                    </a:lnTo>
                    <a:lnTo>
                      <a:pt x="835" y="282"/>
                    </a:lnTo>
                    <a:lnTo>
                      <a:pt x="835" y="281"/>
                    </a:lnTo>
                    <a:lnTo>
                      <a:pt x="837" y="284"/>
                    </a:lnTo>
                    <a:lnTo>
                      <a:pt x="837" y="290"/>
                    </a:lnTo>
                    <a:lnTo>
                      <a:pt x="841" y="290"/>
                    </a:lnTo>
                    <a:lnTo>
                      <a:pt x="843" y="286"/>
                    </a:lnTo>
                    <a:lnTo>
                      <a:pt x="841" y="282"/>
                    </a:lnTo>
                    <a:lnTo>
                      <a:pt x="847" y="281"/>
                    </a:lnTo>
                    <a:lnTo>
                      <a:pt x="847" y="281"/>
                    </a:lnTo>
                    <a:lnTo>
                      <a:pt x="847" y="284"/>
                    </a:lnTo>
                    <a:lnTo>
                      <a:pt x="852" y="281"/>
                    </a:lnTo>
                    <a:lnTo>
                      <a:pt x="852" y="277"/>
                    </a:lnTo>
                    <a:lnTo>
                      <a:pt x="850" y="277"/>
                    </a:lnTo>
                    <a:lnTo>
                      <a:pt x="854" y="277"/>
                    </a:lnTo>
                    <a:lnTo>
                      <a:pt x="856" y="273"/>
                    </a:lnTo>
                    <a:lnTo>
                      <a:pt x="852" y="271"/>
                    </a:lnTo>
                    <a:lnTo>
                      <a:pt x="858" y="267"/>
                    </a:lnTo>
                    <a:lnTo>
                      <a:pt x="862" y="267"/>
                    </a:lnTo>
                    <a:lnTo>
                      <a:pt x="865" y="266"/>
                    </a:lnTo>
                    <a:lnTo>
                      <a:pt x="867" y="267"/>
                    </a:lnTo>
                    <a:lnTo>
                      <a:pt x="867" y="267"/>
                    </a:lnTo>
                    <a:lnTo>
                      <a:pt x="867" y="271"/>
                    </a:lnTo>
                    <a:lnTo>
                      <a:pt x="875" y="271"/>
                    </a:lnTo>
                    <a:lnTo>
                      <a:pt x="875" y="277"/>
                    </a:lnTo>
                    <a:lnTo>
                      <a:pt x="877" y="277"/>
                    </a:lnTo>
                    <a:lnTo>
                      <a:pt x="875" y="286"/>
                    </a:lnTo>
                    <a:lnTo>
                      <a:pt x="879" y="282"/>
                    </a:lnTo>
                    <a:lnTo>
                      <a:pt x="882" y="277"/>
                    </a:lnTo>
                    <a:lnTo>
                      <a:pt x="879" y="267"/>
                    </a:lnTo>
                    <a:lnTo>
                      <a:pt x="875" y="266"/>
                    </a:lnTo>
                    <a:lnTo>
                      <a:pt x="871" y="260"/>
                    </a:lnTo>
                    <a:lnTo>
                      <a:pt x="867" y="264"/>
                    </a:lnTo>
                    <a:lnTo>
                      <a:pt x="865" y="262"/>
                    </a:lnTo>
                    <a:lnTo>
                      <a:pt x="860" y="262"/>
                    </a:lnTo>
                    <a:lnTo>
                      <a:pt x="860" y="260"/>
                    </a:lnTo>
                    <a:lnTo>
                      <a:pt x="854" y="258"/>
                    </a:lnTo>
                    <a:lnTo>
                      <a:pt x="854" y="256"/>
                    </a:lnTo>
                    <a:lnTo>
                      <a:pt x="858" y="252"/>
                    </a:lnTo>
                    <a:lnTo>
                      <a:pt x="865" y="252"/>
                    </a:lnTo>
                    <a:lnTo>
                      <a:pt x="867" y="250"/>
                    </a:lnTo>
                    <a:lnTo>
                      <a:pt x="871" y="250"/>
                    </a:lnTo>
                    <a:lnTo>
                      <a:pt x="875" y="250"/>
                    </a:lnTo>
                    <a:lnTo>
                      <a:pt x="877" y="250"/>
                    </a:lnTo>
                    <a:lnTo>
                      <a:pt x="881" y="250"/>
                    </a:lnTo>
                    <a:lnTo>
                      <a:pt x="888" y="247"/>
                    </a:lnTo>
                    <a:lnTo>
                      <a:pt x="894" y="250"/>
                    </a:lnTo>
                    <a:lnTo>
                      <a:pt x="896" y="250"/>
                    </a:lnTo>
                    <a:lnTo>
                      <a:pt x="899" y="250"/>
                    </a:lnTo>
                    <a:lnTo>
                      <a:pt x="901" y="249"/>
                    </a:lnTo>
                    <a:lnTo>
                      <a:pt x="901" y="247"/>
                    </a:lnTo>
                    <a:lnTo>
                      <a:pt x="896" y="247"/>
                    </a:lnTo>
                    <a:lnTo>
                      <a:pt x="890" y="243"/>
                    </a:lnTo>
                    <a:lnTo>
                      <a:pt x="884" y="247"/>
                    </a:lnTo>
                    <a:lnTo>
                      <a:pt x="877" y="243"/>
                    </a:lnTo>
                    <a:lnTo>
                      <a:pt x="877" y="241"/>
                    </a:lnTo>
                    <a:lnTo>
                      <a:pt x="875" y="237"/>
                    </a:lnTo>
                    <a:lnTo>
                      <a:pt x="881" y="234"/>
                    </a:lnTo>
                    <a:lnTo>
                      <a:pt x="877" y="234"/>
                    </a:lnTo>
                    <a:lnTo>
                      <a:pt x="871" y="228"/>
                    </a:lnTo>
                    <a:lnTo>
                      <a:pt x="867" y="228"/>
                    </a:lnTo>
                    <a:lnTo>
                      <a:pt x="865" y="222"/>
                    </a:lnTo>
                    <a:lnTo>
                      <a:pt x="865" y="218"/>
                    </a:lnTo>
                    <a:lnTo>
                      <a:pt x="867" y="218"/>
                    </a:lnTo>
                    <a:lnTo>
                      <a:pt x="867" y="213"/>
                    </a:lnTo>
                    <a:lnTo>
                      <a:pt x="864" y="211"/>
                    </a:lnTo>
                    <a:lnTo>
                      <a:pt x="865" y="192"/>
                    </a:lnTo>
                    <a:lnTo>
                      <a:pt x="867" y="188"/>
                    </a:lnTo>
                    <a:lnTo>
                      <a:pt x="867" y="183"/>
                    </a:lnTo>
                    <a:lnTo>
                      <a:pt x="867" y="179"/>
                    </a:lnTo>
                    <a:lnTo>
                      <a:pt x="871" y="173"/>
                    </a:lnTo>
                    <a:lnTo>
                      <a:pt x="867" y="171"/>
                    </a:lnTo>
                    <a:lnTo>
                      <a:pt x="871" y="169"/>
                    </a:lnTo>
                    <a:lnTo>
                      <a:pt x="871" y="166"/>
                    </a:lnTo>
                    <a:lnTo>
                      <a:pt x="877" y="162"/>
                    </a:lnTo>
                    <a:lnTo>
                      <a:pt x="881" y="162"/>
                    </a:lnTo>
                    <a:lnTo>
                      <a:pt x="884" y="168"/>
                    </a:lnTo>
                    <a:lnTo>
                      <a:pt x="888" y="164"/>
                    </a:lnTo>
                    <a:lnTo>
                      <a:pt x="892" y="164"/>
                    </a:lnTo>
                    <a:lnTo>
                      <a:pt x="894" y="169"/>
                    </a:lnTo>
                    <a:lnTo>
                      <a:pt x="899" y="169"/>
                    </a:lnTo>
                    <a:lnTo>
                      <a:pt x="905" y="166"/>
                    </a:lnTo>
                    <a:lnTo>
                      <a:pt x="905" y="166"/>
                    </a:lnTo>
                    <a:lnTo>
                      <a:pt x="905" y="171"/>
                    </a:lnTo>
                    <a:lnTo>
                      <a:pt x="907" y="173"/>
                    </a:lnTo>
                    <a:lnTo>
                      <a:pt x="913" y="173"/>
                    </a:lnTo>
                    <a:lnTo>
                      <a:pt x="913" y="177"/>
                    </a:lnTo>
                    <a:lnTo>
                      <a:pt x="909" y="179"/>
                    </a:lnTo>
                    <a:lnTo>
                      <a:pt x="909" y="179"/>
                    </a:lnTo>
                    <a:lnTo>
                      <a:pt x="907" y="183"/>
                    </a:lnTo>
                    <a:lnTo>
                      <a:pt x="909" y="186"/>
                    </a:lnTo>
                    <a:lnTo>
                      <a:pt x="905" y="192"/>
                    </a:lnTo>
                    <a:lnTo>
                      <a:pt x="901" y="194"/>
                    </a:lnTo>
                    <a:lnTo>
                      <a:pt x="899" y="200"/>
                    </a:lnTo>
                    <a:lnTo>
                      <a:pt x="901" y="200"/>
                    </a:lnTo>
                    <a:lnTo>
                      <a:pt x="909" y="196"/>
                    </a:lnTo>
                    <a:lnTo>
                      <a:pt x="914" y="186"/>
                    </a:lnTo>
                    <a:lnTo>
                      <a:pt x="918" y="188"/>
                    </a:lnTo>
                    <a:lnTo>
                      <a:pt x="918" y="190"/>
                    </a:lnTo>
                    <a:lnTo>
                      <a:pt x="914" y="194"/>
                    </a:lnTo>
                    <a:lnTo>
                      <a:pt x="916" y="198"/>
                    </a:lnTo>
                    <a:lnTo>
                      <a:pt x="920" y="198"/>
                    </a:lnTo>
                    <a:lnTo>
                      <a:pt x="922" y="192"/>
                    </a:lnTo>
                    <a:lnTo>
                      <a:pt x="926" y="190"/>
                    </a:lnTo>
                    <a:lnTo>
                      <a:pt x="929" y="192"/>
                    </a:lnTo>
                    <a:lnTo>
                      <a:pt x="931" y="190"/>
                    </a:lnTo>
                    <a:lnTo>
                      <a:pt x="933" y="186"/>
                    </a:lnTo>
                    <a:lnTo>
                      <a:pt x="935" y="186"/>
                    </a:lnTo>
                    <a:lnTo>
                      <a:pt x="937" y="188"/>
                    </a:lnTo>
                    <a:lnTo>
                      <a:pt x="941" y="186"/>
                    </a:lnTo>
                    <a:lnTo>
                      <a:pt x="946" y="192"/>
                    </a:lnTo>
                    <a:lnTo>
                      <a:pt x="946" y="196"/>
                    </a:lnTo>
                    <a:lnTo>
                      <a:pt x="948" y="201"/>
                    </a:lnTo>
                    <a:lnTo>
                      <a:pt x="946" y="203"/>
                    </a:lnTo>
                    <a:lnTo>
                      <a:pt x="946" y="207"/>
                    </a:lnTo>
                    <a:lnTo>
                      <a:pt x="945" y="213"/>
                    </a:lnTo>
                    <a:lnTo>
                      <a:pt x="948" y="218"/>
                    </a:lnTo>
                    <a:lnTo>
                      <a:pt x="948" y="224"/>
                    </a:lnTo>
                    <a:lnTo>
                      <a:pt x="945" y="224"/>
                    </a:lnTo>
                    <a:lnTo>
                      <a:pt x="943" y="228"/>
                    </a:lnTo>
                    <a:lnTo>
                      <a:pt x="945" y="228"/>
                    </a:lnTo>
                    <a:lnTo>
                      <a:pt x="950" y="226"/>
                    </a:lnTo>
                    <a:lnTo>
                      <a:pt x="954" y="222"/>
                    </a:lnTo>
                    <a:lnTo>
                      <a:pt x="963" y="222"/>
                    </a:lnTo>
                    <a:lnTo>
                      <a:pt x="963" y="217"/>
                    </a:lnTo>
                    <a:lnTo>
                      <a:pt x="963" y="211"/>
                    </a:lnTo>
                    <a:lnTo>
                      <a:pt x="963" y="205"/>
                    </a:lnTo>
                    <a:lnTo>
                      <a:pt x="960" y="205"/>
                    </a:lnTo>
                    <a:lnTo>
                      <a:pt x="956" y="205"/>
                    </a:lnTo>
                    <a:lnTo>
                      <a:pt x="956" y="201"/>
                    </a:lnTo>
                    <a:lnTo>
                      <a:pt x="960" y="200"/>
                    </a:lnTo>
                    <a:lnTo>
                      <a:pt x="960" y="200"/>
                    </a:lnTo>
                    <a:lnTo>
                      <a:pt x="963" y="201"/>
                    </a:lnTo>
                    <a:lnTo>
                      <a:pt x="965" y="200"/>
                    </a:lnTo>
                    <a:lnTo>
                      <a:pt x="971" y="198"/>
                    </a:lnTo>
                    <a:lnTo>
                      <a:pt x="977" y="192"/>
                    </a:lnTo>
                    <a:lnTo>
                      <a:pt x="978" y="194"/>
                    </a:lnTo>
                    <a:lnTo>
                      <a:pt x="984" y="194"/>
                    </a:lnTo>
                    <a:lnTo>
                      <a:pt x="984" y="190"/>
                    </a:lnTo>
                    <a:lnTo>
                      <a:pt x="988" y="186"/>
                    </a:lnTo>
                    <a:lnTo>
                      <a:pt x="990" y="186"/>
                    </a:lnTo>
                    <a:lnTo>
                      <a:pt x="992" y="186"/>
                    </a:lnTo>
                    <a:lnTo>
                      <a:pt x="995" y="183"/>
                    </a:lnTo>
                    <a:lnTo>
                      <a:pt x="997" y="186"/>
                    </a:lnTo>
                    <a:lnTo>
                      <a:pt x="1001" y="186"/>
                    </a:lnTo>
                    <a:lnTo>
                      <a:pt x="1003" y="186"/>
                    </a:lnTo>
                    <a:lnTo>
                      <a:pt x="1001" y="188"/>
                    </a:lnTo>
                    <a:lnTo>
                      <a:pt x="1001" y="192"/>
                    </a:lnTo>
                    <a:lnTo>
                      <a:pt x="1009" y="190"/>
                    </a:lnTo>
                    <a:lnTo>
                      <a:pt x="1012" y="192"/>
                    </a:lnTo>
                    <a:lnTo>
                      <a:pt x="1014" y="194"/>
                    </a:lnTo>
                    <a:lnTo>
                      <a:pt x="1027" y="201"/>
                    </a:lnTo>
                    <a:lnTo>
                      <a:pt x="1029" y="203"/>
                    </a:lnTo>
                    <a:lnTo>
                      <a:pt x="1033" y="207"/>
                    </a:lnTo>
                    <a:lnTo>
                      <a:pt x="1033" y="207"/>
                    </a:lnTo>
                    <a:lnTo>
                      <a:pt x="1039" y="217"/>
                    </a:lnTo>
                    <a:lnTo>
                      <a:pt x="1042" y="217"/>
                    </a:lnTo>
                    <a:lnTo>
                      <a:pt x="1042" y="213"/>
                    </a:lnTo>
                    <a:lnTo>
                      <a:pt x="1042" y="213"/>
                    </a:lnTo>
                    <a:lnTo>
                      <a:pt x="1042" y="211"/>
                    </a:lnTo>
                    <a:lnTo>
                      <a:pt x="1042" y="207"/>
                    </a:lnTo>
                    <a:lnTo>
                      <a:pt x="1039" y="207"/>
                    </a:lnTo>
                    <a:lnTo>
                      <a:pt x="1039" y="205"/>
                    </a:lnTo>
                    <a:lnTo>
                      <a:pt x="1042" y="203"/>
                    </a:lnTo>
                    <a:lnTo>
                      <a:pt x="1042" y="203"/>
                    </a:lnTo>
                    <a:lnTo>
                      <a:pt x="1044" y="205"/>
                    </a:lnTo>
                    <a:lnTo>
                      <a:pt x="1048" y="207"/>
                    </a:lnTo>
                    <a:lnTo>
                      <a:pt x="1048" y="211"/>
                    </a:lnTo>
                    <a:lnTo>
                      <a:pt x="1054" y="217"/>
                    </a:lnTo>
                    <a:lnTo>
                      <a:pt x="1054" y="218"/>
                    </a:lnTo>
                    <a:lnTo>
                      <a:pt x="1057" y="220"/>
                    </a:lnTo>
                    <a:lnTo>
                      <a:pt x="1059" y="218"/>
                    </a:lnTo>
                    <a:lnTo>
                      <a:pt x="1061" y="218"/>
                    </a:lnTo>
                    <a:lnTo>
                      <a:pt x="1063" y="220"/>
                    </a:lnTo>
                    <a:lnTo>
                      <a:pt x="1063" y="224"/>
                    </a:lnTo>
                    <a:lnTo>
                      <a:pt x="1067" y="228"/>
                    </a:lnTo>
                    <a:lnTo>
                      <a:pt x="1067" y="232"/>
                    </a:lnTo>
                    <a:lnTo>
                      <a:pt x="1067" y="235"/>
                    </a:lnTo>
                    <a:lnTo>
                      <a:pt x="1067" y="235"/>
                    </a:lnTo>
                    <a:lnTo>
                      <a:pt x="1067" y="234"/>
                    </a:lnTo>
                    <a:lnTo>
                      <a:pt x="1063" y="230"/>
                    </a:lnTo>
                    <a:lnTo>
                      <a:pt x="1063" y="230"/>
                    </a:lnTo>
                    <a:lnTo>
                      <a:pt x="1063" y="232"/>
                    </a:lnTo>
                    <a:lnTo>
                      <a:pt x="1059" y="230"/>
                    </a:lnTo>
                    <a:lnTo>
                      <a:pt x="1052" y="226"/>
                    </a:lnTo>
                    <a:lnTo>
                      <a:pt x="1046" y="228"/>
                    </a:lnTo>
                    <a:lnTo>
                      <a:pt x="1046" y="228"/>
                    </a:lnTo>
                    <a:lnTo>
                      <a:pt x="1048" y="232"/>
                    </a:lnTo>
                    <a:lnTo>
                      <a:pt x="1054" y="232"/>
                    </a:lnTo>
                    <a:lnTo>
                      <a:pt x="1056" y="234"/>
                    </a:lnTo>
                    <a:lnTo>
                      <a:pt x="1056" y="235"/>
                    </a:lnTo>
                    <a:lnTo>
                      <a:pt x="1057" y="237"/>
                    </a:lnTo>
                    <a:lnTo>
                      <a:pt x="1059" y="241"/>
                    </a:lnTo>
                    <a:lnTo>
                      <a:pt x="1061" y="237"/>
                    </a:lnTo>
                    <a:lnTo>
                      <a:pt x="1063" y="235"/>
                    </a:lnTo>
                    <a:lnTo>
                      <a:pt x="1063" y="235"/>
                    </a:lnTo>
                    <a:lnTo>
                      <a:pt x="1067" y="237"/>
                    </a:lnTo>
                    <a:lnTo>
                      <a:pt x="1067" y="237"/>
                    </a:lnTo>
                    <a:lnTo>
                      <a:pt x="1069" y="237"/>
                    </a:lnTo>
                    <a:lnTo>
                      <a:pt x="1073" y="237"/>
                    </a:lnTo>
                    <a:lnTo>
                      <a:pt x="1073" y="241"/>
                    </a:lnTo>
                    <a:lnTo>
                      <a:pt x="1073" y="243"/>
                    </a:lnTo>
                    <a:lnTo>
                      <a:pt x="1074" y="249"/>
                    </a:lnTo>
                    <a:lnTo>
                      <a:pt x="1076" y="256"/>
                    </a:lnTo>
                    <a:lnTo>
                      <a:pt x="1076" y="264"/>
                    </a:lnTo>
                    <a:lnTo>
                      <a:pt x="1073" y="267"/>
                    </a:lnTo>
                    <a:lnTo>
                      <a:pt x="1073" y="267"/>
                    </a:lnTo>
                    <a:lnTo>
                      <a:pt x="1073" y="271"/>
                    </a:lnTo>
                    <a:lnTo>
                      <a:pt x="1073" y="277"/>
                    </a:lnTo>
                    <a:lnTo>
                      <a:pt x="1069" y="281"/>
                    </a:lnTo>
                    <a:lnTo>
                      <a:pt x="1069" y="282"/>
                    </a:lnTo>
                    <a:lnTo>
                      <a:pt x="1073" y="284"/>
                    </a:lnTo>
                    <a:lnTo>
                      <a:pt x="1073" y="288"/>
                    </a:lnTo>
                    <a:lnTo>
                      <a:pt x="1067" y="290"/>
                    </a:lnTo>
                    <a:lnTo>
                      <a:pt x="1067" y="294"/>
                    </a:lnTo>
                    <a:lnTo>
                      <a:pt x="1067" y="296"/>
                    </a:lnTo>
                    <a:lnTo>
                      <a:pt x="1063" y="301"/>
                    </a:lnTo>
                    <a:lnTo>
                      <a:pt x="1063" y="305"/>
                    </a:lnTo>
                    <a:lnTo>
                      <a:pt x="1063" y="305"/>
                    </a:lnTo>
                    <a:lnTo>
                      <a:pt x="1061" y="311"/>
                    </a:lnTo>
                    <a:lnTo>
                      <a:pt x="1057" y="311"/>
                    </a:lnTo>
                    <a:lnTo>
                      <a:pt x="1054" y="315"/>
                    </a:lnTo>
                    <a:lnTo>
                      <a:pt x="1048" y="315"/>
                    </a:lnTo>
                    <a:lnTo>
                      <a:pt x="1054" y="316"/>
                    </a:lnTo>
                    <a:lnTo>
                      <a:pt x="1056" y="316"/>
                    </a:lnTo>
                    <a:lnTo>
                      <a:pt x="1059" y="313"/>
                    </a:lnTo>
                    <a:lnTo>
                      <a:pt x="1059" y="313"/>
                    </a:lnTo>
                    <a:lnTo>
                      <a:pt x="1061" y="318"/>
                    </a:lnTo>
                    <a:lnTo>
                      <a:pt x="1059" y="326"/>
                    </a:lnTo>
                    <a:lnTo>
                      <a:pt x="1056" y="330"/>
                    </a:lnTo>
                    <a:lnTo>
                      <a:pt x="1054" y="337"/>
                    </a:lnTo>
                    <a:lnTo>
                      <a:pt x="1056" y="341"/>
                    </a:lnTo>
                    <a:lnTo>
                      <a:pt x="1056" y="345"/>
                    </a:lnTo>
                    <a:lnTo>
                      <a:pt x="1054" y="354"/>
                    </a:lnTo>
                    <a:lnTo>
                      <a:pt x="1048" y="356"/>
                    </a:lnTo>
                    <a:lnTo>
                      <a:pt x="1046" y="354"/>
                    </a:lnTo>
                    <a:lnTo>
                      <a:pt x="1044" y="356"/>
                    </a:lnTo>
                    <a:lnTo>
                      <a:pt x="1042" y="356"/>
                    </a:lnTo>
                    <a:lnTo>
                      <a:pt x="1042" y="360"/>
                    </a:lnTo>
                    <a:lnTo>
                      <a:pt x="1046" y="365"/>
                    </a:lnTo>
                    <a:lnTo>
                      <a:pt x="1044" y="369"/>
                    </a:lnTo>
                    <a:lnTo>
                      <a:pt x="1042" y="371"/>
                    </a:lnTo>
                    <a:lnTo>
                      <a:pt x="1039" y="377"/>
                    </a:lnTo>
                    <a:lnTo>
                      <a:pt x="1042" y="382"/>
                    </a:lnTo>
                    <a:lnTo>
                      <a:pt x="1042" y="386"/>
                    </a:lnTo>
                    <a:lnTo>
                      <a:pt x="1039" y="390"/>
                    </a:lnTo>
                    <a:lnTo>
                      <a:pt x="1039" y="390"/>
                    </a:lnTo>
                    <a:lnTo>
                      <a:pt x="1042" y="394"/>
                    </a:lnTo>
                    <a:lnTo>
                      <a:pt x="1039" y="403"/>
                    </a:lnTo>
                    <a:lnTo>
                      <a:pt x="1039" y="405"/>
                    </a:lnTo>
                    <a:lnTo>
                      <a:pt x="1037" y="409"/>
                    </a:lnTo>
                    <a:lnTo>
                      <a:pt x="1039" y="407"/>
                    </a:lnTo>
                    <a:lnTo>
                      <a:pt x="1042" y="407"/>
                    </a:lnTo>
                    <a:lnTo>
                      <a:pt x="1044" y="403"/>
                    </a:lnTo>
                    <a:lnTo>
                      <a:pt x="1046" y="399"/>
                    </a:lnTo>
                    <a:lnTo>
                      <a:pt x="1044" y="399"/>
                    </a:lnTo>
                    <a:lnTo>
                      <a:pt x="1046" y="396"/>
                    </a:lnTo>
                    <a:lnTo>
                      <a:pt x="1052" y="396"/>
                    </a:lnTo>
                    <a:lnTo>
                      <a:pt x="1054" y="396"/>
                    </a:lnTo>
                    <a:lnTo>
                      <a:pt x="1052" y="396"/>
                    </a:lnTo>
                    <a:lnTo>
                      <a:pt x="1044" y="386"/>
                    </a:lnTo>
                    <a:lnTo>
                      <a:pt x="1042" y="382"/>
                    </a:lnTo>
                    <a:lnTo>
                      <a:pt x="1044" y="379"/>
                    </a:lnTo>
                    <a:lnTo>
                      <a:pt x="1052" y="377"/>
                    </a:lnTo>
                    <a:lnTo>
                      <a:pt x="1059" y="377"/>
                    </a:lnTo>
                    <a:lnTo>
                      <a:pt x="1063" y="371"/>
                    </a:lnTo>
                    <a:lnTo>
                      <a:pt x="1067" y="371"/>
                    </a:lnTo>
                    <a:lnTo>
                      <a:pt x="1067" y="369"/>
                    </a:lnTo>
                    <a:lnTo>
                      <a:pt x="1067" y="365"/>
                    </a:lnTo>
                    <a:lnTo>
                      <a:pt x="1073" y="362"/>
                    </a:lnTo>
                    <a:lnTo>
                      <a:pt x="1074" y="360"/>
                    </a:lnTo>
                    <a:lnTo>
                      <a:pt x="1073" y="354"/>
                    </a:lnTo>
                    <a:lnTo>
                      <a:pt x="1073" y="354"/>
                    </a:lnTo>
                    <a:lnTo>
                      <a:pt x="1076" y="356"/>
                    </a:lnTo>
                    <a:lnTo>
                      <a:pt x="1080" y="354"/>
                    </a:lnTo>
                    <a:lnTo>
                      <a:pt x="1084" y="350"/>
                    </a:lnTo>
                    <a:lnTo>
                      <a:pt x="1082" y="347"/>
                    </a:lnTo>
                    <a:lnTo>
                      <a:pt x="1088" y="341"/>
                    </a:lnTo>
                    <a:lnTo>
                      <a:pt x="1088" y="337"/>
                    </a:lnTo>
                    <a:lnTo>
                      <a:pt x="1088" y="335"/>
                    </a:lnTo>
                    <a:lnTo>
                      <a:pt x="1080" y="339"/>
                    </a:lnTo>
                    <a:lnTo>
                      <a:pt x="1080" y="341"/>
                    </a:lnTo>
                    <a:lnTo>
                      <a:pt x="1074" y="345"/>
                    </a:lnTo>
                    <a:lnTo>
                      <a:pt x="1069" y="343"/>
                    </a:lnTo>
                    <a:lnTo>
                      <a:pt x="1067" y="337"/>
                    </a:lnTo>
                    <a:lnTo>
                      <a:pt x="1073" y="335"/>
                    </a:lnTo>
                    <a:lnTo>
                      <a:pt x="1069" y="330"/>
                    </a:lnTo>
                    <a:lnTo>
                      <a:pt x="1073" y="326"/>
                    </a:lnTo>
                    <a:lnTo>
                      <a:pt x="1078" y="326"/>
                    </a:lnTo>
                    <a:lnTo>
                      <a:pt x="1086" y="330"/>
                    </a:lnTo>
                    <a:lnTo>
                      <a:pt x="1088" y="326"/>
                    </a:lnTo>
                    <a:lnTo>
                      <a:pt x="1088" y="322"/>
                    </a:lnTo>
                    <a:lnTo>
                      <a:pt x="1093" y="320"/>
                    </a:lnTo>
                    <a:lnTo>
                      <a:pt x="1093" y="324"/>
                    </a:lnTo>
                    <a:lnTo>
                      <a:pt x="1091" y="326"/>
                    </a:lnTo>
                    <a:lnTo>
                      <a:pt x="1091" y="330"/>
                    </a:lnTo>
                    <a:lnTo>
                      <a:pt x="1101" y="337"/>
                    </a:lnTo>
                    <a:lnTo>
                      <a:pt x="1106" y="337"/>
                    </a:lnTo>
                    <a:lnTo>
                      <a:pt x="1108" y="335"/>
                    </a:lnTo>
                    <a:lnTo>
                      <a:pt x="1116" y="335"/>
                    </a:lnTo>
                    <a:lnTo>
                      <a:pt x="1118" y="331"/>
                    </a:lnTo>
                    <a:lnTo>
                      <a:pt x="1118" y="328"/>
                    </a:lnTo>
                    <a:lnTo>
                      <a:pt x="1112" y="320"/>
                    </a:lnTo>
                    <a:lnTo>
                      <a:pt x="1112" y="318"/>
                    </a:lnTo>
                    <a:lnTo>
                      <a:pt x="1114" y="318"/>
                    </a:lnTo>
                    <a:lnTo>
                      <a:pt x="1121" y="326"/>
                    </a:lnTo>
                    <a:lnTo>
                      <a:pt x="1123" y="326"/>
                    </a:lnTo>
                    <a:lnTo>
                      <a:pt x="1127" y="330"/>
                    </a:lnTo>
                    <a:lnTo>
                      <a:pt x="1125" y="331"/>
                    </a:lnTo>
                    <a:lnTo>
                      <a:pt x="1127" y="335"/>
                    </a:lnTo>
                    <a:lnTo>
                      <a:pt x="1133" y="339"/>
                    </a:lnTo>
                    <a:lnTo>
                      <a:pt x="1133" y="347"/>
                    </a:lnTo>
                    <a:lnTo>
                      <a:pt x="1135" y="347"/>
                    </a:lnTo>
                    <a:lnTo>
                      <a:pt x="1135" y="345"/>
                    </a:lnTo>
                    <a:lnTo>
                      <a:pt x="1138" y="341"/>
                    </a:lnTo>
                    <a:lnTo>
                      <a:pt x="1140" y="341"/>
                    </a:lnTo>
                    <a:lnTo>
                      <a:pt x="1142" y="337"/>
                    </a:lnTo>
                    <a:lnTo>
                      <a:pt x="1140" y="337"/>
                    </a:lnTo>
                    <a:lnTo>
                      <a:pt x="1137" y="339"/>
                    </a:lnTo>
                    <a:lnTo>
                      <a:pt x="1135" y="337"/>
                    </a:lnTo>
                    <a:lnTo>
                      <a:pt x="1131" y="335"/>
                    </a:lnTo>
                    <a:lnTo>
                      <a:pt x="1137" y="330"/>
                    </a:lnTo>
                    <a:lnTo>
                      <a:pt x="1140" y="328"/>
                    </a:lnTo>
                    <a:lnTo>
                      <a:pt x="1142" y="324"/>
                    </a:lnTo>
                    <a:lnTo>
                      <a:pt x="1146" y="324"/>
                    </a:lnTo>
                    <a:lnTo>
                      <a:pt x="1146" y="322"/>
                    </a:lnTo>
                    <a:lnTo>
                      <a:pt x="1155" y="320"/>
                    </a:lnTo>
                    <a:lnTo>
                      <a:pt x="1167" y="316"/>
                    </a:lnTo>
                    <a:lnTo>
                      <a:pt x="1180" y="316"/>
                    </a:lnTo>
                    <a:lnTo>
                      <a:pt x="1191" y="311"/>
                    </a:lnTo>
                    <a:lnTo>
                      <a:pt x="1199" y="311"/>
                    </a:lnTo>
                    <a:lnTo>
                      <a:pt x="1201" y="313"/>
                    </a:lnTo>
                    <a:lnTo>
                      <a:pt x="1201" y="316"/>
                    </a:lnTo>
                    <a:lnTo>
                      <a:pt x="1201" y="316"/>
                    </a:lnTo>
                    <a:lnTo>
                      <a:pt x="1199" y="322"/>
                    </a:lnTo>
                    <a:lnTo>
                      <a:pt x="1201" y="330"/>
                    </a:lnTo>
                    <a:lnTo>
                      <a:pt x="1206" y="331"/>
                    </a:lnTo>
                    <a:lnTo>
                      <a:pt x="1221" y="331"/>
                    </a:lnTo>
                    <a:lnTo>
                      <a:pt x="1225" y="335"/>
                    </a:lnTo>
                    <a:lnTo>
                      <a:pt x="1227" y="331"/>
                    </a:lnTo>
                    <a:lnTo>
                      <a:pt x="1231" y="331"/>
                    </a:lnTo>
                    <a:lnTo>
                      <a:pt x="1236" y="335"/>
                    </a:lnTo>
                    <a:lnTo>
                      <a:pt x="1248" y="331"/>
                    </a:lnTo>
                    <a:lnTo>
                      <a:pt x="1255" y="330"/>
                    </a:lnTo>
                    <a:lnTo>
                      <a:pt x="1259" y="330"/>
                    </a:lnTo>
                    <a:lnTo>
                      <a:pt x="1265" y="330"/>
                    </a:lnTo>
                    <a:lnTo>
                      <a:pt x="1265" y="326"/>
                    </a:lnTo>
                    <a:lnTo>
                      <a:pt x="1265" y="324"/>
                    </a:lnTo>
                    <a:lnTo>
                      <a:pt x="1268" y="322"/>
                    </a:lnTo>
                    <a:lnTo>
                      <a:pt x="1270" y="324"/>
                    </a:lnTo>
                    <a:lnTo>
                      <a:pt x="1276" y="322"/>
                    </a:lnTo>
                    <a:lnTo>
                      <a:pt x="1276" y="324"/>
                    </a:lnTo>
                    <a:lnTo>
                      <a:pt x="1278" y="326"/>
                    </a:lnTo>
                    <a:lnTo>
                      <a:pt x="1281" y="322"/>
                    </a:lnTo>
                    <a:lnTo>
                      <a:pt x="1280" y="318"/>
                    </a:lnTo>
                    <a:lnTo>
                      <a:pt x="1276" y="315"/>
                    </a:lnTo>
                    <a:lnTo>
                      <a:pt x="1278" y="311"/>
                    </a:lnTo>
                    <a:lnTo>
                      <a:pt x="1276" y="311"/>
                    </a:lnTo>
                    <a:lnTo>
                      <a:pt x="1270" y="307"/>
                    </a:lnTo>
                    <a:lnTo>
                      <a:pt x="1270" y="305"/>
                    </a:lnTo>
                    <a:lnTo>
                      <a:pt x="1268" y="301"/>
                    </a:lnTo>
                    <a:lnTo>
                      <a:pt x="1268" y="299"/>
                    </a:lnTo>
                    <a:lnTo>
                      <a:pt x="1265" y="296"/>
                    </a:lnTo>
                    <a:lnTo>
                      <a:pt x="1265" y="292"/>
                    </a:lnTo>
                    <a:lnTo>
                      <a:pt x="1268" y="288"/>
                    </a:lnTo>
                    <a:lnTo>
                      <a:pt x="1268" y="290"/>
                    </a:lnTo>
                    <a:lnTo>
                      <a:pt x="1268" y="292"/>
                    </a:lnTo>
                    <a:lnTo>
                      <a:pt x="1272" y="288"/>
                    </a:lnTo>
                    <a:lnTo>
                      <a:pt x="1272" y="286"/>
                    </a:lnTo>
                    <a:lnTo>
                      <a:pt x="1270" y="282"/>
                    </a:lnTo>
                    <a:lnTo>
                      <a:pt x="1274" y="282"/>
                    </a:lnTo>
                    <a:lnTo>
                      <a:pt x="1278" y="286"/>
                    </a:lnTo>
                    <a:lnTo>
                      <a:pt x="1281" y="284"/>
                    </a:lnTo>
                    <a:lnTo>
                      <a:pt x="1281" y="281"/>
                    </a:lnTo>
                    <a:lnTo>
                      <a:pt x="1283" y="282"/>
                    </a:lnTo>
                    <a:lnTo>
                      <a:pt x="1289" y="282"/>
                    </a:lnTo>
                    <a:lnTo>
                      <a:pt x="1289" y="282"/>
                    </a:lnTo>
                    <a:lnTo>
                      <a:pt x="1293" y="281"/>
                    </a:lnTo>
                    <a:lnTo>
                      <a:pt x="1295" y="284"/>
                    </a:lnTo>
                    <a:lnTo>
                      <a:pt x="1298" y="284"/>
                    </a:lnTo>
                    <a:lnTo>
                      <a:pt x="1300" y="288"/>
                    </a:lnTo>
                    <a:lnTo>
                      <a:pt x="1302" y="286"/>
                    </a:lnTo>
                    <a:lnTo>
                      <a:pt x="1302" y="282"/>
                    </a:lnTo>
                    <a:lnTo>
                      <a:pt x="1306" y="282"/>
                    </a:lnTo>
                    <a:lnTo>
                      <a:pt x="1308" y="286"/>
                    </a:lnTo>
                    <a:lnTo>
                      <a:pt x="1306" y="290"/>
                    </a:lnTo>
                    <a:lnTo>
                      <a:pt x="1304" y="292"/>
                    </a:lnTo>
                    <a:lnTo>
                      <a:pt x="1306" y="294"/>
                    </a:lnTo>
                    <a:lnTo>
                      <a:pt x="1310" y="292"/>
                    </a:lnTo>
                    <a:lnTo>
                      <a:pt x="1312" y="294"/>
                    </a:lnTo>
                    <a:lnTo>
                      <a:pt x="1312" y="290"/>
                    </a:lnTo>
                    <a:lnTo>
                      <a:pt x="1313" y="290"/>
                    </a:lnTo>
                    <a:lnTo>
                      <a:pt x="1313" y="290"/>
                    </a:lnTo>
                    <a:lnTo>
                      <a:pt x="1313" y="286"/>
                    </a:lnTo>
                    <a:lnTo>
                      <a:pt x="1312" y="284"/>
                    </a:lnTo>
                    <a:lnTo>
                      <a:pt x="1313" y="282"/>
                    </a:lnTo>
                    <a:lnTo>
                      <a:pt x="1313" y="282"/>
                    </a:lnTo>
                    <a:lnTo>
                      <a:pt x="1323" y="281"/>
                    </a:lnTo>
                    <a:lnTo>
                      <a:pt x="1323" y="282"/>
                    </a:lnTo>
                    <a:lnTo>
                      <a:pt x="1325" y="281"/>
                    </a:lnTo>
                    <a:lnTo>
                      <a:pt x="1330" y="281"/>
                    </a:lnTo>
                    <a:lnTo>
                      <a:pt x="1330" y="284"/>
                    </a:lnTo>
                    <a:lnTo>
                      <a:pt x="1330" y="290"/>
                    </a:lnTo>
                    <a:lnTo>
                      <a:pt x="1332" y="286"/>
                    </a:lnTo>
                    <a:lnTo>
                      <a:pt x="1334" y="286"/>
                    </a:lnTo>
                    <a:lnTo>
                      <a:pt x="1338" y="282"/>
                    </a:lnTo>
                    <a:lnTo>
                      <a:pt x="1338" y="288"/>
                    </a:lnTo>
                    <a:lnTo>
                      <a:pt x="1342" y="288"/>
                    </a:lnTo>
                    <a:lnTo>
                      <a:pt x="1344" y="286"/>
                    </a:lnTo>
                    <a:lnTo>
                      <a:pt x="1347" y="290"/>
                    </a:lnTo>
                    <a:lnTo>
                      <a:pt x="1347" y="298"/>
                    </a:lnTo>
                    <a:lnTo>
                      <a:pt x="1351" y="292"/>
                    </a:lnTo>
                    <a:lnTo>
                      <a:pt x="1353" y="290"/>
                    </a:lnTo>
                    <a:lnTo>
                      <a:pt x="1355" y="292"/>
                    </a:lnTo>
                    <a:lnTo>
                      <a:pt x="1353" y="298"/>
                    </a:lnTo>
                    <a:lnTo>
                      <a:pt x="1355" y="299"/>
                    </a:lnTo>
                    <a:lnTo>
                      <a:pt x="1357" y="301"/>
                    </a:lnTo>
                    <a:lnTo>
                      <a:pt x="1361" y="301"/>
                    </a:lnTo>
                    <a:lnTo>
                      <a:pt x="1361" y="305"/>
                    </a:lnTo>
                    <a:lnTo>
                      <a:pt x="1362" y="301"/>
                    </a:lnTo>
                    <a:lnTo>
                      <a:pt x="1364" y="301"/>
                    </a:lnTo>
                    <a:lnTo>
                      <a:pt x="1366" y="305"/>
                    </a:lnTo>
                    <a:lnTo>
                      <a:pt x="1362" y="311"/>
                    </a:lnTo>
                    <a:lnTo>
                      <a:pt x="1362" y="313"/>
                    </a:lnTo>
                    <a:lnTo>
                      <a:pt x="1368" y="311"/>
                    </a:lnTo>
                    <a:lnTo>
                      <a:pt x="1372" y="311"/>
                    </a:lnTo>
                    <a:lnTo>
                      <a:pt x="1372" y="311"/>
                    </a:lnTo>
                    <a:lnTo>
                      <a:pt x="1364" y="318"/>
                    </a:lnTo>
                    <a:lnTo>
                      <a:pt x="1366" y="324"/>
                    </a:lnTo>
                    <a:lnTo>
                      <a:pt x="1372" y="324"/>
                    </a:lnTo>
                    <a:lnTo>
                      <a:pt x="1372" y="322"/>
                    </a:lnTo>
                    <a:lnTo>
                      <a:pt x="1374" y="320"/>
                    </a:lnTo>
                    <a:lnTo>
                      <a:pt x="1377" y="322"/>
                    </a:lnTo>
                    <a:lnTo>
                      <a:pt x="1377" y="324"/>
                    </a:lnTo>
                    <a:lnTo>
                      <a:pt x="1381" y="324"/>
                    </a:lnTo>
                    <a:lnTo>
                      <a:pt x="1385" y="328"/>
                    </a:lnTo>
                    <a:lnTo>
                      <a:pt x="1383" y="331"/>
                    </a:lnTo>
                    <a:lnTo>
                      <a:pt x="1387" y="331"/>
                    </a:lnTo>
                    <a:lnTo>
                      <a:pt x="1389" y="335"/>
                    </a:lnTo>
                    <a:lnTo>
                      <a:pt x="1391" y="335"/>
                    </a:lnTo>
                    <a:lnTo>
                      <a:pt x="1393" y="335"/>
                    </a:lnTo>
                    <a:lnTo>
                      <a:pt x="1389" y="343"/>
                    </a:lnTo>
                    <a:lnTo>
                      <a:pt x="1383" y="345"/>
                    </a:lnTo>
                    <a:lnTo>
                      <a:pt x="1379" y="341"/>
                    </a:lnTo>
                    <a:lnTo>
                      <a:pt x="1372" y="339"/>
                    </a:lnTo>
                    <a:lnTo>
                      <a:pt x="1366" y="339"/>
                    </a:lnTo>
                    <a:lnTo>
                      <a:pt x="1368" y="341"/>
                    </a:lnTo>
                    <a:lnTo>
                      <a:pt x="1368" y="345"/>
                    </a:lnTo>
                    <a:lnTo>
                      <a:pt x="1377" y="347"/>
                    </a:lnTo>
                    <a:lnTo>
                      <a:pt x="1377" y="350"/>
                    </a:lnTo>
                    <a:lnTo>
                      <a:pt x="1385" y="354"/>
                    </a:lnTo>
                    <a:lnTo>
                      <a:pt x="1393" y="356"/>
                    </a:lnTo>
                    <a:lnTo>
                      <a:pt x="1398" y="354"/>
                    </a:lnTo>
                    <a:lnTo>
                      <a:pt x="1398" y="350"/>
                    </a:lnTo>
                    <a:lnTo>
                      <a:pt x="1394" y="347"/>
                    </a:lnTo>
                    <a:lnTo>
                      <a:pt x="1393" y="343"/>
                    </a:lnTo>
                    <a:lnTo>
                      <a:pt x="1394" y="343"/>
                    </a:lnTo>
                    <a:lnTo>
                      <a:pt x="1398" y="348"/>
                    </a:lnTo>
                    <a:lnTo>
                      <a:pt x="1402" y="350"/>
                    </a:lnTo>
                    <a:lnTo>
                      <a:pt x="1406" y="352"/>
                    </a:lnTo>
                    <a:lnTo>
                      <a:pt x="1402" y="352"/>
                    </a:lnTo>
                    <a:lnTo>
                      <a:pt x="1394" y="360"/>
                    </a:lnTo>
                    <a:lnTo>
                      <a:pt x="1396" y="362"/>
                    </a:lnTo>
                    <a:lnTo>
                      <a:pt x="1398" y="362"/>
                    </a:lnTo>
                    <a:lnTo>
                      <a:pt x="1402" y="360"/>
                    </a:lnTo>
                    <a:lnTo>
                      <a:pt x="1402" y="360"/>
                    </a:lnTo>
                    <a:lnTo>
                      <a:pt x="1415" y="369"/>
                    </a:lnTo>
                    <a:lnTo>
                      <a:pt x="1419" y="371"/>
                    </a:lnTo>
                    <a:lnTo>
                      <a:pt x="1423" y="377"/>
                    </a:lnTo>
                    <a:lnTo>
                      <a:pt x="1430" y="377"/>
                    </a:lnTo>
                    <a:lnTo>
                      <a:pt x="1436" y="384"/>
                    </a:lnTo>
                    <a:lnTo>
                      <a:pt x="1441" y="386"/>
                    </a:lnTo>
                    <a:lnTo>
                      <a:pt x="1443" y="382"/>
                    </a:lnTo>
                    <a:lnTo>
                      <a:pt x="1441" y="380"/>
                    </a:lnTo>
                    <a:lnTo>
                      <a:pt x="1443" y="379"/>
                    </a:lnTo>
                    <a:lnTo>
                      <a:pt x="1447" y="382"/>
                    </a:lnTo>
                    <a:lnTo>
                      <a:pt x="1447" y="386"/>
                    </a:lnTo>
                    <a:lnTo>
                      <a:pt x="1451" y="386"/>
                    </a:lnTo>
                    <a:lnTo>
                      <a:pt x="1453" y="386"/>
                    </a:lnTo>
                    <a:lnTo>
                      <a:pt x="1455" y="384"/>
                    </a:lnTo>
                    <a:lnTo>
                      <a:pt x="1451" y="365"/>
                    </a:lnTo>
                    <a:lnTo>
                      <a:pt x="1445" y="356"/>
                    </a:lnTo>
                    <a:lnTo>
                      <a:pt x="1440" y="345"/>
                    </a:lnTo>
                    <a:lnTo>
                      <a:pt x="1440" y="335"/>
                    </a:lnTo>
                    <a:lnTo>
                      <a:pt x="1436" y="330"/>
                    </a:lnTo>
                    <a:lnTo>
                      <a:pt x="1436" y="326"/>
                    </a:lnTo>
                    <a:lnTo>
                      <a:pt x="1440" y="328"/>
                    </a:lnTo>
                    <a:lnTo>
                      <a:pt x="1441" y="331"/>
                    </a:lnTo>
                    <a:lnTo>
                      <a:pt x="1445" y="335"/>
                    </a:lnTo>
                    <a:lnTo>
                      <a:pt x="1451" y="337"/>
                    </a:lnTo>
                    <a:lnTo>
                      <a:pt x="1455" y="341"/>
                    </a:lnTo>
                    <a:lnTo>
                      <a:pt x="1460" y="343"/>
                    </a:lnTo>
                    <a:lnTo>
                      <a:pt x="1475" y="341"/>
                    </a:lnTo>
                    <a:lnTo>
                      <a:pt x="1479" y="341"/>
                    </a:lnTo>
                    <a:lnTo>
                      <a:pt x="1481" y="341"/>
                    </a:lnTo>
                    <a:lnTo>
                      <a:pt x="1485" y="343"/>
                    </a:lnTo>
                    <a:lnTo>
                      <a:pt x="1485" y="343"/>
                    </a:lnTo>
                    <a:lnTo>
                      <a:pt x="1485" y="337"/>
                    </a:lnTo>
                    <a:lnTo>
                      <a:pt x="1485" y="335"/>
                    </a:lnTo>
                    <a:lnTo>
                      <a:pt x="1481" y="335"/>
                    </a:lnTo>
                    <a:lnTo>
                      <a:pt x="1481" y="331"/>
                    </a:lnTo>
                    <a:lnTo>
                      <a:pt x="1485" y="330"/>
                    </a:lnTo>
                    <a:lnTo>
                      <a:pt x="1496" y="324"/>
                    </a:lnTo>
                    <a:lnTo>
                      <a:pt x="1498" y="324"/>
                    </a:lnTo>
                    <a:lnTo>
                      <a:pt x="1500" y="324"/>
                    </a:lnTo>
                    <a:lnTo>
                      <a:pt x="1505" y="326"/>
                    </a:lnTo>
                    <a:lnTo>
                      <a:pt x="1511" y="326"/>
                    </a:lnTo>
                    <a:lnTo>
                      <a:pt x="1515" y="331"/>
                    </a:lnTo>
                    <a:lnTo>
                      <a:pt x="1519" y="331"/>
                    </a:lnTo>
                    <a:lnTo>
                      <a:pt x="1521" y="335"/>
                    </a:lnTo>
                    <a:lnTo>
                      <a:pt x="1528" y="335"/>
                    </a:lnTo>
                    <a:lnTo>
                      <a:pt x="1530" y="339"/>
                    </a:lnTo>
                    <a:lnTo>
                      <a:pt x="1536" y="339"/>
                    </a:lnTo>
                    <a:lnTo>
                      <a:pt x="1534" y="335"/>
                    </a:lnTo>
                    <a:lnTo>
                      <a:pt x="1532" y="335"/>
                    </a:lnTo>
                    <a:lnTo>
                      <a:pt x="1536" y="335"/>
                    </a:lnTo>
                    <a:lnTo>
                      <a:pt x="1539" y="331"/>
                    </a:lnTo>
                    <a:lnTo>
                      <a:pt x="1536" y="331"/>
                    </a:lnTo>
                    <a:lnTo>
                      <a:pt x="1539" y="330"/>
                    </a:lnTo>
                    <a:lnTo>
                      <a:pt x="1536" y="326"/>
                    </a:lnTo>
                    <a:lnTo>
                      <a:pt x="1532" y="328"/>
                    </a:lnTo>
                    <a:lnTo>
                      <a:pt x="1528" y="328"/>
                    </a:lnTo>
                    <a:lnTo>
                      <a:pt x="1526" y="320"/>
                    </a:lnTo>
                    <a:lnTo>
                      <a:pt x="1524" y="316"/>
                    </a:lnTo>
                    <a:lnTo>
                      <a:pt x="1528" y="315"/>
                    </a:lnTo>
                    <a:lnTo>
                      <a:pt x="1530" y="316"/>
                    </a:lnTo>
                    <a:lnTo>
                      <a:pt x="1534" y="315"/>
                    </a:lnTo>
                    <a:lnTo>
                      <a:pt x="1532" y="311"/>
                    </a:lnTo>
                    <a:lnTo>
                      <a:pt x="1534" y="311"/>
                    </a:lnTo>
                    <a:lnTo>
                      <a:pt x="1539" y="315"/>
                    </a:lnTo>
                    <a:lnTo>
                      <a:pt x="1539" y="318"/>
                    </a:lnTo>
                    <a:lnTo>
                      <a:pt x="1543" y="318"/>
                    </a:lnTo>
                    <a:lnTo>
                      <a:pt x="1545" y="320"/>
                    </a:lnTo>
                    <a:lnTo>
                      <a:pt x="1549" y="318"/>
                    </a:lnTo>
                    <a:lnTo>
                      <a:pt x="1545" y="315"/>
                    </a:lnTo>
                    <a:lnTo>
                      <a:pt x="1551" y="313"/>
                    </a:lnTo>
                    <a:lnTo>
                      <a:pt x="1553" y="315"/>
                    </a:lnTo>
                    <a:lnTo>
                      <a:pt x="1554" y="311"/>
                    </a:lnTo>
                    <a:lnTo>
                      <a:pt x="1549" y="305"/>
                    </a:lnTo>
                    <a:lnTo>
                      <a:pt x="1543" y="305"/>
                    </a:lnTo>
                    <a:lnTo>
                      <a:pt x="1539" y="299"/>
                    </a:lnTo>
                    <a:lnTo>
                      <a:pt x="1539" y="296"/>
                    </a:lnTo>
                    <a:lnTo>
                      <a:pt x="1539" y="292"/>
                    </a:lnTo>
                    <a:lnTo>
                      <a:pt x="1536" y="294"/>
                    </a:lnTo>
                    <a:lnTo>
                      <a:pt x="1530" y="294"/>
                    </a:lnTo>
                    <a:lnTo>
                      <a:pt x="1536" y="290"/>
                    </a:lnTo>
                    <a:lnTo>
                      <a:pt x="1534" y="286"/>
                    </a:lnTo>
                    <a:lnTo>
                      <a:pt x="1536" y="286"/>
                    </a:lnTo>
                    <a:lnTo>
                      <a:pt x="1532" y="281"/>
                    </a:lnTo>
                    <a:lnTo>
                      <a:pt x="1536" y="281"/>
                    </a:lnTo>
                    <a:lnTo>
                      <a:pt x="1539" y="273"/>
                    </a:lnTo>
                    <a:lnTo>
                      <a:pt x="1532" y="277"/>
                    </a:lnTo>
                    <a:lnTo>
                      <a:pt x="1528" y="281"/>
                    </a:lnTo>
                    <a:lnTo>
                      <a:pt x="1528" y="284"/>
                    </a:lnTo>
                    <a:lnTo>
                      <a:pt x="1521" y="282"/>
                    </a:lnTo>
                    <a:lnTo>
                      <a:pt x="1517" y="277"/>
                    </a:lnTo>
                    <a:lnTo>
                      <a:pt x="1519" y="271"/>
                    </a:lnTo>
                    <a:lnTo>
                      <a:pt x="1519" y="267"/>
                    </a:lnTo>
                    <a:lnTo>
                      <a:pt x="1526" y="266"/>
                    </a:lnTo>
                    <a:lnTo>
                      <a:pt x="1530" y="266"/>
                    </a:lnTo>
                    <a:lnTo>
                      <a:pt x="1536" y="260"/>
                    </a:lnTo>
                    <a:lnTo>
                      <a:pt x="1536" y="256"/>
                    </a:lnTo>
                    <a:lnTo>
                      <a:pt x="1534" y="252"/>
                    </a:lnTo>
                    <a:lnTo>
                      <a:pt x="1530" y="252"/>
                    </a:lnTo>
                    <a:lnTo>
                      <a:pt x="1526" y="250"/>
                    </a:lnTo>
                    <a:lnTo>
                      <a:pt x="1519" y="250"/>
                    </a:lnTo>
                    <a:lnTo>
                      <a:pt x="1515" y="247"/>
                    </a:lnTo>
                    <a:lnTo>
                      <a:pt x="1521" y="243"/>
                    </a:lnTo>
                    <a:lnTo>
                      <a:pt x="1528" y="243"/>
                    </a:lnTo>
                    <a:lnTo>
                      <a:pt x="1536" y="247"/>
                    </a:lnTo>
                    <a:lnTo>
                      <a:pt x="1543" y="247"/>
                    </a:lnTo>
                    <a:lnTo>
                      <a:pt x="1556" y="247"/>
                    </a:lnTo>
                    <a:lnTo>
                      <a:pt x="1577" y="243"/>
                    </a:lnTo>
                    <a:lnTo>
                      <a:pt x="1581" y="241"/>
                    </a:lnTo>
                    <a:lnTo>
                      <a:pt x="1598" y="241"/>
                    </a:lnTo>
                    <a:lnTo>
                      <a:pt x="1603" y="241"/>
                    </a:lnTo>
                    <a:lnTo>
                      <a:pt x="1609" y="241"/>
                    </a:lnTo>
                    <a:lnTo>
                      <a:pt x="1618" y="241"/>
                    </a:lnTo>
                    <a:lnTo>
                      <a:pt x="1615" y="241"/>
                    </a:lnTo>
                    <a:lnTo>
                      <a:pt x="1601" y="247"/>
                    </a:lnTo>
                    <a:lnTo>
                      <a:pt x="1598" y="247"/>
                    </a:lnTo>
                    <a:lnTo>
                      <a:pt x="1594" y="247"/>
                    </a:lnTo>
                    <a:lnTo>
                      <a:pt x="1592" y="247"/>
                    </a:lnTo>
                    <a:lnTo>
                      <a:pt x="1590" y="252"/>
                    </a:lnTo>
                    <a:lnTo>
                      <a:pt x="1594" y="258"/>
                    </a:lnTo>
                    <a:lnTo>
                      <a:pt x="1590" y="258"/>
                    </a:lnTo>
                    <a:lnTo>
                      <a:pt x="1590" y="262"/>
                    </a:lnTo>
                    <a:lnTo>
                      <a:pt x="1594" y="264"/>
                    </a:lnTo>
                    <a:lnTo>
                      <a:pt x="1598" y="260"/>
                    </a:lnTo>
                    <a:lnTo>
                      <a:pt x="1598" y="256"/>
                    </a:lnTo>
                    <a:lnTo>
                      <a:pt x="1607" y="249"/>
                    </a:lnTo>
                    <a:lnTo>
                      <a:pt x="1622" y="243"/>
                    </a:lnTo>
                    <a:lnTo>
                      <a:pt x="1624" y="250"/>
                    </a:lnTo>
                    <a:lnTo>
                      <a:pt x="1624" y="260"/>
                    </a:lnTo>
                    <a:lnTo>
                      <a:pt x="1622" y="264"/>
                    </a:lnTo>
                    <a:lnTo>
                      <a:pt x="1618" y="256"/>
                    </a:lnTo>
                    <a:lnTo>
                      <a:pt x="1617" y="252"/>
                    </a:lnTo>
                    <a:lnTo>
                      <a:pt x="1617" y="249"/>
                    </a:lnTo>
                    <a:lnTo>
                      <a:pt x="1613" y="252"/>
                    </a:lnTo>
                    <a:lnTo>
                      <a:pt x="1609" y="250"/>
                    </a:lnTo>
                    <a:lnTo>
                      <a:pt x="1613" y="258"/>
                    </a:lnTo>
                    <a:lnTo>
                      <a:pt x="1617" y="260"/>
                    </a:lnTo>
                    <a:lnTo>
                      <a:pt x="1618" y="267"/>
                    </a:lnTo>
                    <a:lnTo>
                      <a:pt x="1615" y="271"/>
                    </a:lnTo>
                    <a:lnTo>
                      <a:pt x="1613" y="271"/>
                    </a:lnTo>
                    <a:lnTo>
                      <a:pt x="1609" y="273"/>
                    </a:lnTo>
                    <a:lnTo>
                      <a:pt x="1615" y="277"/>
                    </a:lnTo>
                    <a:lnTo>
                      <a:pt x="1613" y="281"/>
                    </a:lnTo>
                    <a:lnTo>
                      <a:pt x="1615" y="281"/>
                    </a:lnTo>
                    <a:lnTo>
                      <a:pt x="1618" y="281"/>
                    </a:lnTo>
                    <a:lnTo>
                      <a:pt x="1624" y="277"/>
                    </a:lnTo>
                    <a:lnTo>
                      <a:pt x="1624" y="271"/>
                    </a:lnTo>
                    <a:lnTo>
                      <a:pt x="1628" y="267"/>
                    </a:lnTo>
                    <a:lnTo>
                      <a:pt x="1624" y="264"/>
                    </a:lnTo>
                    <a:lnTo>
                      <a:pt x="1624" y="258"/>
                    </a:lnTo>
                    <a:lnTo>
                      <a:pt x="1624" y="241"/>
                    </a:lnTo>
                    <a:lnTo>
                      <a:pt x="1630" y="235"/>
                    </a:lnTo>
                    <a:lnTo>
                      <a:pt x="1641" y="234"/>
                    </a:lnTo>
                    <a:lnTo>
                      <a:pt x="1652" y="230"/>
                    </a:lnTo>
                    <a:lnTo>
                      <a:pt x="1662" y="232"/>
                    </a:lnTo>
                    <a:lnTo>
                      <a:pt x="1673" y="235"/>
                    </a:lnTo>
                    <a:lnTo>
                      <a:pt x="1679" y="243"/>
                    </a:lnTo>
                    <a:lnTo>
                      <a:pt x="1679" y="247"/>
                    </a:lnTo>
                    <a:lnTo>
                      <a:pt x="1677" y="250"/>
                    </a:lnTo>
                    <a:lnTo>
                      <a:pt x="1669" y="247"/>
                    </a:lnTo>
                    <a:lnTo>
                      <a:pt x="1669" y="247"/>
                    </a:lnTo>
                    <a:lnTo>
                      <a:pt x="1669" y="249"/>
                    </a:lnTo>
                    <a:lnTo>
                      <a:pt x="1669" y="252"/>
                    </a:lnTo>
                    <a:lnTo>
                      <a:pt x="1671" y="256"/>
                    </a:lnTo>
                    <a:lnTo>
                      <a:pt x="1667" y="260"/>
                    </a:lnTo>
                    <a:lnTo>
                      <a:pt x="1669" y="262"/>
                    </a:lnTo>
                    <a:lnTo>
                      <a:pt x="1673" y="258"/>
                    </a:lnTo>
                    <a:lnTo>
                      <a:pt x="1679" y="258"/>
                    </a:lnTo>
                    <a:lnTo>
                      <a:pt x="1682" y="254"/>
                    </a:lnTo>
                    <a:lnTo>
                      <a:pt x="1686" y="260"/>
                    </a:lnTo>
                    <a:lnTo>
                      <a:pt x="1686" y="264"/>
                    </a:lnTo>
                    <a:lnTo>
                      <a:pt x="1688" y="267"/>
                    </a:lnTo>
                    <a:lnTo>
                      <a:pt x="1690" y="271"/>
                    </a:lnTo>
                    <a:lnTo>
                      <a:pt x="1692" y="267"/>
                    </a:lnTo>
                    <a:lnTo>
                      <a:pt x="1692" y="264"/>
                    </a:lnTo>
                    <a:lnTo>
                      <a:pt x="1696" y="260"/>
                    </a:lnTo>
                    <a:lnTo>
                      <a:pt x="1701" y="262"/>
                    </a:lnTo>
                    <a:lnTo>
                      <a:pt x="1703" y="267"/>
                    </a:lnTo>
                    <a:lnTo>
                      <a:pt x="1701" y="267"/>
                    </a:lnTo>
                    <a:lnTo>
                      <a:pt x="1699" y="273"/>
                    </a:lnTo>
                    <a:lnTo>
                      <a:pt x="1701" y="277"/>
                    </a:lnTo>
                    <a:lnTo>
                      <a:pt x="1703" y="273"/>
                    </a:lnTo>
                    <a:lnTo>
                      <a:pt x="1703" y="271"/>
                    </a:lnTo>
                    <a:lnTo>
                      <a:pt x="1707" y="267"/>
                    </a:lnTo>
                    <a:lnTo>
                      <a:pt x="1707" y="271"/>
                    </a:lnTo>
                    <a:lnTo>
                      <a:pt x="1707" y="267"/>
                    </a:lnTo>
                    <a:lnTo>
                      <a:pt x="1711" y="260"/>
                    </a:lnTo>
                    <a:lnTo>
                      <a:pt x="1713" y="258"/>
                    </a:lnTo>
                    <a:lnTo>
                      <a:pt x="1716" y="260"/>
                    </a:lnTo>
                    <a:lnTo>
                      <a:pt x="1726" y="267"/>
                    </a:lnTo>
                    <a:lnTo>
                      <a:pt x="1735" y="267"/>
                    </a:lnTo>
                    <a:lnTo>
                      <a:pt x="1741" y="273"/>
                    </a:lnTo>
                    <a:lnTo>
                      <a:pt x="1741" y="277"/>
                    </a:lnTo>
                    <a:lnTo>
                      <a:pt x="1731" y="281"/>
                    </a:lnTo>
                    <a:lnTo>
                      <a:pt x="1728" y="286"/>
                    </a:lnTo>
                    <a:lnTo>
                      <a:pt x="1735" y="282"/>
                    </a:lnTo>
                    <a:lnTo>
                      <a:pt x="1741" y="281"/>
                    </a:lnTo>
                    <a:lnTo>
                      <a:pt x="1746" y="282"/>
                    </a:lnTo>
                    <a:lnTo>
                      <a:pt x="1754" y="281"/>
                    </a:lnTo>
                    <a:lnTo>
                      <a:pt x="1758" y="277"/>
                    </a:lnTo>
                    <a:lnTo>
                      <a:pt x="1761" y="277"/>
                    </a:lnTo>
                    <a:lnTo>
                      <a:pt x="1769" y="267"/>
                    </a:lnTo>
                    <a:lnTo>
                      <a:pt x="1773" y="267"/>
                    </a:lnTo>
                    <a:lnTo>
                      <a:pt x="1778" y="262"/>
                    </a:lnTo>
                    <a:lnTo>
                      <a:pt x="1784" y="262"/>
                    </a:lnTo>
                    <a:lnTo>
                      <a:pt x="1797" y="254"/>
                    </a:lnTo>
                    <a:lnTo>
                      <a:pt x="1805" y="250"/>
                    </a:lnTo>
                    <a:lnTo>
                      <a:pt x="1809" y="252"/>
                    </a:lnTo>
                    <a:lnTo>
                      <a:pt x="1809" y="250"/>
                    </a:lnTo>
                    <a:lnTo>
                      <a:pt x="1816" y="247"/>
                    </a:lnTo>
                    <a:lnTo>
                      <a:pt x="1820" y="243"/>
                    </a:lnTo>
                    <a:lnTo>
                      <a:pt x="1831" y="247"/>
                    </a:lnTo>
                    <a:lnTo>
                      <a:pt x="1848" y="250"/>
                    </a:lnTo>
                    <a:lnTo>
                      <a:pt x="1856" y="260"/>
                    </a:lnTo>
                    <a:lnTo>
                      <a:pt x="1865" y="264"/>
                    </a:lnTo>
                    <a:lnTo>
                      <a:pt x="1871" y="271"/>
                    </a:lnTo>
                    <a:lnTo>
                      <a:pt x="1874" y="277"/>
                    </a:lnTo>
                    <a:lnTo>
                      <a:pt x="1874" y="281"/>
                    </a:lnTo>
                    <a:lnTo>
                      <a:pt x="1878" y="282"/>
                    </a:lnTo>
                    <a:lnTo>
                      <a:pt x="1874" y="288"/>
                    </a:lnTo>
                    <a:lnTo>
                      <a:pt x="1880" y="296"/>
                    </a:lnTo>
                    <a:lnTo>
                      <a:pt x="1880" y="299"/>
                    </a:lnTo>
                    <a:lnTo>
                      <a:pt x="1878" y="301"/>
                    </a:lnTo>
                    <a:lnTo>
                      <a:pt x="1882" y="301"/>
                    </a:lnTo>
                    <a:lnTo>
                      <a:pt x="1886" y="298"/>
                    </a:lnTo>
                    <a:lnTo>
                      <a:pt x="1891" y="298"/>
                    </a:lnTo>
                    <a:lnTo>
                      <a:pt x="1893" y="299"/>
                    </a:lnTo>
                    <a:lnTo>
                      <a:pt x="1895" y="298"/>
                    </a:lnTo>
                    <a:lnTo>
                      <a:pt x="1899" y="296"/>
                    </a:lnTo>
                    <a:lnTo>
                      <a:pt x="1903" y="299"/>
                    </a:lnTo>
                    <a:lnTo>
                      <a:pt x="1905" y="301"/>
                    </a:lnTo>
                    <a:lnTo>
                      <a:pt x="1905" y="299"/>
                    </a:lnTo>
                    <a:lnTo>
                      <a:pt x="1903" y="294"/>
                    </a:lnTo>
                    <a:lnTo>
                      <a:pt x="1908" y="294"/>
                    </a:lnTo>
                    <a:lnTo>
                      <a:pt x="1910" y="298"/>
                    </a:lnTo>
                    <a:lnTo>
                      <a:pt x="1916" y="305"/>
                    </a:lnTo>
                    <a:lnTo>
                      <a:pt x="1918" y="311"/>
                    </a:lnTo>
                    <a:lnTo>
                      <a:pt x="1921" y="311"/>
                    </a:lnTo>
                    <a:lnTo>
                      <a:pt x="1927" y="316"/>
                    </a:lnTo>
                    <a:lnTo>
                      <a:pt x="1927" y="315"/>
                    </a:lnTo>
                    <a:lnTo>
                      <a:pt x="1923" y="311"/>
                    </a:lnTo>
                    <a:lnTo>
                      <a:pt x="1921" y="307"/>
                    </a:lnTo>
                    <a:lnTo>
                      <a:pt x="1920" y="305"/>
                    </a:lnTo>
                    <a:lnTo>
                      <a:pt x="1923" y="305"/>
                    </a:lnTo>
                    <a:lnTo>
                      <a:pt x="1927" y="305"/>
                    </a:lnTo>
                    <a:lnTo>
                      <a:pt x="1929" y="311"/>
                    </a:lnTo>
                    <a:lnTo>
                      <a:pt x="1935" y="316"/>
                    </a:lnTo>
                    <a:lnTo>
                      <a:pt x="1935" y="311"/>
                    </a:lnTo>
                    <a:lnTo>
                      <a:pt x="1929" y="301"/>
                    </a:lnTo>
                    <a:lnTo>
                      <a:pt x="1929" y="294"/>
                    </a:lnTo>
                    <a:lnTo>
                      <a:pt x="1929" y="286"/>
                    </a:lnTo>
                    <a:lnTo>
                      <a:pt x="1933" y="281"/>
                    </a:lnTo>
                    <a:lnTo>
                      <a:pt x="1938" y="281"/>
                    </a:lnTo>
                    <a:lnTo>
                      <a:pt x="1942" y="277"/>
                    </a:lnTo>
                    <a:lnTo>
                      <a:pt x="1950" y="273"/>
                    </a:lnTo>
                    <a:lnTo>
                      <a:pt x="1950" y="271"/>
                    </a:lnTo>
                    <a:lnTo>
                      <a:pt x="1950" y="271"/>
                    </a:lnTo>
                    <a:lnTo>
                      <a:pt x="1953" y="271"/>
                    </a:lnTo>
                    <a:lnTo>
                      <a:pt x="1957" y="273"/>
                    </a:lnTo>
                    <a:lnTo>
                      <a:pt x="1959" y="277"/>
                    </a:lnTo>
                    <a:lnTo>
                      <a:pt x="1967" y="273"/>
                    </a:lnTo>
                    <a:lnTo>
                      <a:pt x="1970" y="271"/>
                    </a:lnTo>
                    <a:lnTo>
                      <a:pt x="1972" y="271"/>
                    </a:lnTo>
                    <a:lnTo>
                      <a:pt x="1978" y="267"/>
                    </a:lnTo>
                    <a:lnTo>
                      <a:pt x="1987" y="267"/>
                    </a:lnTo>
                    <a:lnTo>
                      <a:pt x="1991" y="267"/>
                    </a:lnTo>
                    <a:lnTo>
                      <a:pt x="1991" y="267"/>
                    </a:lnTo>
                    <a:lnTo>
                      <a:pt x="1991" y="267"/>
                    </a:lnTo>
                    <a:lnTo>
                      <a:pt x="1995" y="271"/>
                    </a:lnTo>
                    <a:lnTo>
                      <a:pt x="1997" y="267"/>
                    </a:lnTo>
                    <a:lnTo>
                      <a:pt x="2001" y="262"/>
                    </a:lnTo>
                    <a:lnTo>
                      <a:pt x="2001" y="258"/>
                    </a:lnTo>
                    <a:lnTo>
                      <a:pt x="2001" y="254"/>
                    </a:lnTo>
                    <a:lnTo>
                      <a:pt x="2001" y="249"/>
                    </a:lnTo>
                    <a:lnTo>
                      <a:pt x="2002" y="247"/>
                    </a:lnTo>
                    <a:lnTo>
                      <a:pt x="2008" y="249"/>
                    </a:lnTo>
                    <a:lnTo>
                      <a:pt x="2012" y="252"/>
                    </a:lnTo>
                    <a:lnTo>
                      <a:pt x="2012" y="256"/>
                    </a:lnTo>
                    <a:lnTo>
                      <a:pt x="2016" y="256"/>
                    </a:lnTo>
                    <a:lnTo>
                      <a:pt x="2019" y="258"/>
                    </a:lnTo>
                    <a:lnTo>
                      <a:pt x="2019" y="264"/>
                    </a:lnTo>
                    <a:lnTo>
                      <a:pt x="2025" y="267"/>
                    </a:lnTo>
                    <a:lnTo>
                      <a:pt x="2027" y="271"/>
                    </a:lnTo>
                    <a:lnTo>
                      <a:pt x="2033" y="271"/>
                    </a:lnTo>
                    <a:lnTo>
                      <a:pt x="2042" y="271"/>
                    </a:lnTo>
                    <a:lnTo>
                      <a:pt x="2042" y="271"/>
                    </a:lnTo>
                    <a:lnTo>
                      <a:pt x="2046" y="271"/>
                    </a:lnTo>
                    <a:lnTo>
                      <a:pt x="2051" y="281"/>
                    </a:lnTo>
                    <a:lnTo>
                      <a:pt x="2051" y="284"/>
                    </a:lnTo>
                    <a:lnTo>
                      <a:pt x="2053" y="286"/>
                    </a:lnTo>
                    <a:lnTo>
                      <a:pt x="2061" y="286"/>
                    </a:lnTo>
                    <a:lnTo>
                      <a:pt x="2063" y="284"/>
                    </a:lnTo>
                    <a:lnTo>
                      <a:pt x="2066" y="284"/>
                    </a:lnTo>
                    <a:lnTo>
                      <a:pt x="2066" y="281"/>
                    </a:lnTo>
                    <a:lnTo>
                      <a:pt x="2070" y="281"/>
                    </a:lnTo>
                    <a:lnTo>
                      <a:pt x="2074" y="281"/>
                    </a:lnTo>
                    <a:lnTo>
                      <a:pt x="2074" y="277"/>
                    </a:lnTo>
                    <a:lnTo>
                      <a:pt x="2072" y="273"/>
                    </a:lnTo>
                    <a:lnTo>
                      <a:pt x="2074" y="271"/>
                    </a:lnTo>
                    <a:lnTo>
                      <a:pt x="2072" y="271"/>
                    </a:lnTo>
                    <a:lnTo>
                      <a:pt x="2074" y="267"/>
                    </a:lnTo>
                    <a:lnTo>
                      <a:pt x="2070" y="264"/>
                    </a:lnTo>
                    <a:lnTo>
                      <a:pt x="2065" y="262"/>
                    </a:lnTo>
                    <a:lnTo>
                      <a:pt x="2065" y="256"/>
                    </a:lnTo>
                    <a:lnTo>
                      <a:pt x="2057" y="249"/>
                    </a:lnTo>
                    <a:lnTo>
                      <a:pt x="2053" y="249"/>
                    </a:lnTo>
                    <a:lnTo>
                      <a:pt x="2053" y="247"/>
                    </a:lnTo>
                    <a:lnTo>
                      <a:pt x="2046" y="241"/>
                    </a:lnTo>
                    <a:lnTo>
                      <a:pt x="2042" y="247"/>
                    </a:lnTo>
                    <a:lnTo>
                      <a:pt x="2042" y="247"/>
                    </a:lnTo>
                    <a:lnTo>
                      <a:pt x="2042" y="241"/>
                    </a:lnTo>
                    <a:lnTo>
                      <a:pt x="2042" y="237"/>
                    </a:lnTo>
                    <a:lnTo>
                      <a:pt x="2040" y="234"/>
                    </a:lnTo>
                    <a:lnTo>
                      <a:pt x="2036" y="230"/>
                    </a:lnTo>
                    <a:lnTo>
                      <a:pt x="2036" y="228"/>
                    </a:lnTo>
                    <a:lnTo>
                      <a:pt x="2034" y="220"/>
                    </a:lnTo>
                    <a:lnTo>
                      <a:pt x="2029" y="217"/>
                    </a:lnTo>
                    <a:lnTo>
                      <a:pt x="2029" y="217"/>
                    </a:lnTo>
                    <a:lnTo>
                      <a:pt x="2036" y="217"/>
                    </a:lnTo>
                    <a:lnTo>
                      <a:pt x="2040" y="217"/>
                    </a:lnTo>
                    <a:lnTo>
                      <a:pt x="2049" y="217"/>
                    </a:lnTo>
                    <a:lnTo>
                      <a:pt x="2059" y="217"/>
                    </a:lnTo>
                    <a:lnTo>
                      <a:pt x="2059" y="213"/>
                    </a:lnTo>
                    <a:lnTo>
                      <a:pt x="2063" y="213"/>
                    </a:lnTo>
                    <a:lnTo>
                      <a:pt x="2066" y="217"/>
                    </a:lnTo>
                    <a:lnTo>
                      <a:pt x="2070" y="213"/>
                    </a:lnTo>
                    <a:lnTo>
                      <a:pt x="2072" y="213"/>
                    </a:lnTo>
                    <a:lnTo>
                      <a:pt x="2072" y="211"/>
                    </a:lnTo>
                    <a:lnTo>
                      <a:pt x="2078" y="211"/>
                    </a:lnTo>
                    <a:lnTo>
                      <a:pt x="2080" y="213"/>
                    </a:lnTo>
                    <a:lnTo>
                      <a:pt x="2081" y="213"/>
                    </a:lnTo>
                    <a:lnTo>
                      <a:pt x="2083" y="207"/>
                    </a:lnTo>
                    <a:lnTo>
                      <a:pt x="2087" y="207"/>
                    </a:lnTo>
                    <a:lnTo>
                      <a:pt x="2087" y="205"/>
                    </a:lnTo>
                    <a:lnTo>
                      <a:pt x="2100" y="201"/>
                    </a:lnTo>
                    <a:lnTo>
                      <a:pt x="2104" y="205"/>
                    </a:lnTo>
                    <a:lnTo>
                      <a:pt x="2104" y="201"/>
                    </a:lnTo>
                    <a:lnTo>
                      <a:pt x="2106" y="200"/>
                    </a:lnTo>
                    <a:lnTo>
                      <a:pt x="2108" y="200"/>
                    </a:lnTo>
                    <a:lnTo>
                      <a:pt x="2113" y="200"/>
                    </a:lnTo>
                    <a:lnTo>
                      <a:pt x="2115" y="200"/>
                    </a:lnTo>
                    <a:lnTo>
                      <a:pt x="2119" y="201"/>
                    </a:lnTo>
                    <a:lnTo>
                      <a:pt x="2125" y="201"/>
                    </a:lnTo>
                    <a:lnTo>
                      <a:pt x="2129" y="200"/>
                    </a:lnTo>
                    <a:lnTo>
                      <a:pt x="2130" y="203"/>
                    </a:lnTo>
                    <a:lnTo>
                      <a:pt x="2134" y="203"/>
                    </a:lnTo>
                    <a:lnTo>
                      <a:pt x="2136" y="201"/>
                    </a:lnTo>
                    <a:lnTo>
                      <a:pt x="2142" y="200"/>
                    </a:lnTo>
                    <a:lnTo>
                      <a:pt x="2155" y="205"/>
                    </a:lnTo>
                    <a:lnTo>
                      <a:pt x="2159" y="207"/>
                    </a:lnTo>
                    <a:lnTo>
                      <a:pt x="2161" y="205"/>
                    </a:lnTo>
                    <a:lnTo>
                      <a:pt x="2159" y="205"/>
                    </a:lnTo>
                    <a:lnTo>
                      <a:pt x="2162" y="203"/>
                    </a:lnTo>
                    <a:lnTo>
                      <a:pt x="2166" y="205"/>
                    </a:lnTo>
                    <a:lnTo>
                      <a:pt x="2164" y="207"/>
                    </a:lnTo>
                    <a:lnTo>
                      <a:pt x="2166" y="207"/>
                    </a:lnTo>
                    <a:lnTo>
                      <a:pt x="2170" y="207"/>
                    </a:lnTo>
                    <a:lnTo>
                      <a:pt x="2183" y="207"/>
                    </a:lnTo>
                    <a:lnTo>
                      <a:pt x="2194" y="217"/>
                    </a:lnTo>
                    <a:lnTo>
                      <a:pt x="2194" y="217"/>
                    </a:lnTo>
                    <a:lnTo>
                      <a:pt x="2191" y="217"/>
                    </a:lnTo>
                    <a:lnTo>
                      <a:pt x="2183" y="213"/>
                    </a:lnTo>
                    <a:lnTo>
                      <a:pt x="2183" y="217"/>
                    </a:lnTo>
                    <a:lnTo>
                      <a:pt x="2194" y="218"/>
                    </a:lnTo>
                    <a:lnTo>
                      <a:pt x="2200" y="218"/>
                    </a:lnTo>
                    <a:lnTo>
                      <a:pt x="2202" y="217"/>
                    </a:lnTo>
                    <a:lnTo>
                      <a:pt x="2208" y="217"/>
                    </a:lnTo>
                    <a:lnTo>
                      <a:pt x="2213" y="217"/>
                    </a:lnTo>
                    <a:lnTo>
                      <a:pt x="2209" y="213"/>
                    </a:lnTo>
                    <a:lnTo>
                      <a:pt x="2213" y="213"/>
                    </a:lnTo>
                    <a:lnTo>
                      <a:pt x="2215" y="213"/>
                    </a:lnTo>
                    <a:lnTo>
                      <a:pt x="2219" y="217"/>
                    </a:lnTo>
                    <a:lnTo>
                      <a:pt x="2221" y="217"/>
                    </a:lnTo>
                    <a:lnTo>
                      <a:pt x="2223" y="217"/>
                    </a:lnTo>
                    <a:lnTo>
                      <a:pt x="2223" y="213"/>
                    </a:lnTo>
                    <a:lnTo>
                      <a:pt x="2228" y="217"/>
                    </a:lnTo>
                    <a:lnTo>
                      <a:pt x="2228" y="217"/>
                    </a:lnTo>
                    <a:lnTo>
                      <a:pt x="2234" y="218"/>
                    </a:lnTo>
                    <a:lnTo>
                      <a:pt x="2238" y="217"/>
                    </a:lnTo>
                    <a:lnTo>
                      <a:pt x="2255" y="220"/>
                    </a:lnTo>
                    <a:lnTo>
                      <a:pt x="2253" y="217"/>
                    </a:lnTo>
                    <a:lnTo>
                      <a:pt x="2258" y="217"/>
                    </a:lnTo>
                    <a:lnTo>
                      <a:pt x="2258" y="220"/>
                    </a:lnTo>
                    <a:lnTo>
                      <a:pt x="2262" y="222"/>
                    </a:lnTo>
                    <a:lnTo>
                      <a:pt x="2262" y="218"/>
                    </a:lnTo>
                    <a:lnTo>
                      <a:pt x="2262" y="217"/>
                    </a:lnTo>
                    <a:lnTo>
                      <a:pt x="2268" y="218"/>
                    </a:lnTo>
                    <a:lnTo>
                      <a:pt x="2268" y="220"/>
                    </a:lnTo>
                    <a:lnTo>
                      <a:pt x="2272" y="224"/>
                    </a:lnTo>
                    <a:lnTo>
                      <a:pt x="2275" y="222"/>
                    </a:lnTo>
                    <a:lnTo>
                      <a:pt x="2275" y="220"/>
                    </a:lnTo>
                    <a:lnTo>
                      <a:pt x="2273" y="220"/>
                    </a:lnTo>
                    <a:lnTo>
                      <a:pt x="2279" y="220"/>
                    </a:lnTo>
                    <a:lnTo>
                      <a:pt x="2283" y="220"/>
                    </a:lnTo>
                    <a:lnTo>
                      <a:pt x="2281" y="224"/>
                    </a:lnTo>
                    <a:lnTo>
                      <a:pt x="2283" y="228"/>
                    </a:lnTo>
                    <a:lnTo>
                      <a:pt x="2292" y="230"/>
                    </a:lnTo>
                    <a:lnTo>
                      <a:pt x="2296" y="228"/>
                    </a:lnTo>
                    <a:lnTo>
                      <a:pt x="2289" y="226"/>
                    </a:lnTo>
                    <a:lnTo>
                      <a:pt x="2287" y="224"/>
                    </a:lnTo>
                    <a:lnTo>
                      <a:pt x="2283" y="220"/>
                    </a:lnTo>
                    <a:lnTo>
                      <a:pt x="2289" y="220"/>
                    </a:lnTo>
                    <a:lnTo>
                      <a:pt x="2292" y="220"/>
                    </a:lnTo>
                    <a:lnTo>
                      <a:pt x="2300" y="224"/>
                    </a:lnTo>
                    <a:lnTo>
                      <a:pt x="2302" y="230"/>
                    </a:lnTo>
                    <a:lnTo>
                      <a:pt x="2304" y="230"/>
                    </a:lnTo>
                    <a:lnTo>
                      <a:pt x="2304" y="228"/>
                    </a:lnTo>
                    <a:lnTo>
                      <a:pt x="2304" y="226"/>
                    </a:lnTo>
                    <a:lnTo>
                      <a:pt x="2307" y="226"/>
                    </a:lnTo>
                    <a:lnTo>
                      <a:pt x="2309" y="228"/>
                    </a:lnTo>
                    <a:lnTo>
                      <a:pt x="2309" y="230"/>
                    </a:lnTo>
                    <a:lnTo>
                      <a:pt x="2313" y="235"/>
                    </a:lnTo>
                    <a:lnTo>
                      <a:pt x="2317" y="247"/>
                    </a:lnTo>
                    <a:lnTo>
                      <a:pt x="2326" y="247"/>
                    </a:lnTo>
                    <a:lnTo>
                      <a:pt x="2326" y="250"/>
                    </a:lnTo>
                    <a:lnTo>
                      <a:pt x="2328" y="254"/>
                    </a:lnTo>
                    <a:lnTo>
                      <a:pt x="2330" y="258"/>
                    </a:lnTo>
                    <a:lnTo>
                      <a:pt x="2328" y="260"/>
                    </a:lnTo>
                    <a:lnTo>
                      <a:pt x="2330" y="264"/>
                    </a:lnTo>
                    <a:lnTo>
                      <a:pt x="2334" y="266"/>
                    </a:lnTo>
                    <a:lnTo>
                      <a:pt x="2337" y="262"/>
                    </a:lnTo>
                    <a:lnTo>
                      <a:pt x="2341" y="264"/>
                    </a:lnTo>
                    <a:lnTo>
                      <a:pt x="2345" y="267"/>
                    </a:lnTo>
                    <a:lnTo>
                      <a:pt x="2347" y="267"/>
                    </a:lnTo>
                    <a:lnTo>
                      <a:pt x="2347" y="267"/>
                    </a:lnTo>
                    <a:lnTo>
                      <a:pt x="2347" y="267"/>
                    </a:lnTo>
                    <a:lnTo>
                      <a:pt x="2347" y="264"/>
                    </a:lnTo>
                    <a:lnTo>
                      <a:pt x="2347" y="260"/>
                    </a:lnTo>
                    <a:lnTo>
                      <a:pt x="2351" y="262"/>
                    </a:lnTo>
                    <a:lnTo>
                      <a:pt x="2353" y="266"/>
                    </a:lnTo>
                    <a:lnTo>
                      <a:pt x="2354" y="267"/>
                    </a:lnTo>
                    <a:lnTo>
                      <a:pt x="2354" y="267"/>
                    </a:lnTo>
                    <a:lnTo>
                      <a:pt x="2353" y="262"/>
                    </a:lnTo>
                    <a:lnTo>
                      <a:pt x="2353" y="258"/>
                    </a:lnTo>
                    <a:lnTo>
                      <a:pt x="2351" y="254"/>
                    </a:lnTo>
                    <a:lnTo>
                      <a:pt x="2347" y="258"/>
                    </a:lnTo>
                    <a:lnTo>
                      <a:pt x="2341" y="258"/>
                    </a:lnTo>
                    <a:lnTo>
                      <a:pt x="2339" y="254"/>
                    </a:lnTo>
                    <a:lnTo>
                      <a:pt x="2341" y="252"/>
                    </a:lnTo>
                    <a:lnTo>
                      <a:pt x="2341" y="247"/>
                    </a:lnTo>
                    <a:lnTo>
                      <a:pt x="2334" y="243"/>
                    </a:lnTo>
                    <a:lnTo>
                      <a:pt x="2332" y="241"/>
                    </a:lnTo>
                    <a:lnTo>
                      <a:pt x="2330" y="237"/>
                    </a:lnTo>
                    <a:lnTo>
                      <a:pt x="2326" y="237"/>
                    </a:lnTo>
                    <a:lnTo>
                      <a:pt x="2321" y="241"/>
                    </a:lnTo>
                    <a:lnTo>
                      <a:pt x="2321" y="237"/>
                    </a:lnTo>
                    <a:lnTo>
                      <a:pt x="2326" y="235"/>
                    </a:lnTo>
                    <a:lnTo>
                      <a:pt x="2328" y="230"/>
                    </a:lnTo>
                    <a:lnTo>
                      <a:pt x="2334" y="222"/>
                    </a:lnTo>
                    <a:lnTo>
                      <a:pt x="2336" y="222"/>
                    </a:lnTo>
                    <a:lnTo>
                      <a:pt x="2336" y="224"/>
                    </a:lnTo>
                    <a:lnTo>
                      <a:pt x="2337" y="232"/>
                    </a:lnTo>
                    <a:lnTo>
                      <a:pt x="2341" y="234"/>
                    </a:lnTo>
                    <a:lnTo>
                      <a:pt x="2341" y="232"/>
                    </a:lnTo>
                    <a:lnTo>
                      <a:pt x="2339" y="228"/>
                    </a:lnTo>
                    <a:lnTo>
                      <a:pt x="2337" y="224"/>
                    </a:lnTo>
                    <a:lnTo>
                      <a:pt x="2339" y="224"/>
                    </a:lnTo>
                    <a:lnTo>
                      <a:pt x="2345" y="222"/>
                    </a:lnTo>
                    <a:lnTo>
                      <a:pt x="2347" y="218"/>
                    </a:lnTo>
                    <a:lnTo>
                      <a:pt x="2341" y="218"/>
                    </a:lnTo>
                    <a:lnTo>
                      <a:pt x="2341" y="217"/>
                    </a:lnTo>
                    <a:lnTo>
                      <a:pt x="2345" y="217"/>
                    </a:lnTo>
                    <a:lnTo>
                      <a:pt x="2347" y="217"/>
                    </a:lnTo>
                    <a:lnTo>
                      <a:pt x="2351" y="211"/>
                    </a:lnTo>
                    <a:lnTo>
                      <a:pt x="2354" y="211"/>
                    </a:lnTo>
                    <a:lnTo>
                      <a:pt x="2356" y="213"/>
                    </a:lnTo>
                    <a:lnTo>
                      <a:pt x="2358" y="213"/>
                    </a:lnTo>
                    <a:lnTo>
                      <a:pt x="2360" y="213"/>
                    </a:lnTo>
                    <a:lnTo>
                      <a:pt x="2362" y="217"/>
                    </a:lnTo>
                    <a:lnTo>
                      <a:pt x="2366" y="217"/>
                    </a:lnTo>
                    <a:lnTo>
                      <a:pt x="2371" y="218"/>
                    </a:lnTo>
                    <a:lnTo>
                      <a:pt x="2371" y="217"/>
                    </a:lnTo>
                    <a:lnTo>
                      <a:pt x="2385" y="218"/>
                    </a:lnTo>
                    <a:lnTo>
                      <a:pt x="2385" y="224"/>
                    </a:lnTo>
                    <a:lnTo>
                      <a:pt x="2385" y="226"/>
                    </a:lnTo>
                    <a:lnTo>
                      <a:pt x="2386" y="224"/>
                    </a:lnTo>
                    <a:lnTo>
                      <a:pt x="2386" y="222"/>
                    </a:lnTo>
                    <a:lnTo>
                      <a:pt x="2390" y="222"/>
                    </a:lnTo>
                    <a:lnTo>
                      <a:pt x="2390" y="226"/>
                    </a:lnTo>
                    <a:lnTo>
                      <a:pt x="2394" y="224"/>
                    </a:lnTo>
                    <a:lnTo>
                      <a:pt x="2396" y="220"/>
                    </a:lnTo>
                    <a:lnTo>
                      <a:pt x="2400" y="220"/>
                    </a:lnTo>
                    <a:lnTo>
                      <a:pt x="2400" y="224"/>
                    </a:lnTo>
                    <a:lnTo>
                      <a:pt x="2396" y="228"/>
                    </a:lnTo>
                    <a:lnTo>
                      <a:pt x="2396" y="230"/>
                    </a:lnTo>
                    <a:lnTo>
                      <a:pt x="2400" y="237"/>
                    </a:lnTo>
                    <a:lnTo>
                      <a:pt x="2400" y="243"/>
                    </a:lnTo>
                    <a:lnTo>
                      <a:pt x="2400" y="247"/>
                    </a:lnTo>
                    <a:lnTo>
                      <a:pt x="2401" y="247"/>
                    </a:lnTo>
                    <a:lnTo>
                      <a:pt x="2405" y="249"/>
                    </a:lnTo>
                    <a:lnTo>
                      <a:pt x="2409" y="250"/>
                    </a:lnTo>
                    <a:lnTo>
                      <a:pt x="2411" y="254"/>
                    </a:lnTo>
                    <a:lnTo>
                      <a:pt x="2409" y="258"/>
                    </a:lnTo>
                    <a:lnTo>
                      <a:pt x="2401" y="258"/>
                    </a:lnTo>
                    <a:lnTo>
                      <a:pt x="2396" y="258"/>
                    </a:lnTo>
                    <a:lnTo>
                      <a:pt x="2405" y="260"/>
                    </a:lnTo>
                    <a:lnTo>
                      <a:pt x="2409" y="264"/>
                    </a:lnTo>
                    <a:lnTo>
                      <a:pt x="2405" y="267"/>
                    </a:lnTo>
                    <a:lnTo>
                      <a:pt x="2401" y="267"/>
                    </a:lnTo>
                    <a:lnTo>
                      <a:pt x="2400" y="273"/>
                    </a:lnTo>
                    <a:lnTo>
                      <a:pt x="2396" y="271"/>
                    </a:lnTo>
                    <a:lnTo>
                      <a:pt x="2392" y="277"/>
                    </a:lnTo>
                    <a:lnTo>
                      <a:pt x="2388" y="277"/>
                    </a:lnTo>
                    <a:lnTo>
                      <a:pt x="2385" y="281"/>
                    </a:lnTo>
                    <a:lnTo>
                      <a:pt x="2388" y="277"/>
                    </a:lnTo>
                    <a:lnTo>
                      <a:pt x="2392" y="281"/>
                    </a:lnTo>
                    <a:lnTo>
                      <a:pt x="2394" y="282"/>
                    </a:lnTo>
                    <a:lnTo>
                      <a:pt x="2396" y="281"/>
                    </a:lnTo>
                    <a:lnTo>
                      <a:pt x="2400" y="281"/>
                    </a:lnTo>
                    <a:lnTo>
                      <a:pt x="2400" y="282"/>
                    </a:lnTo>
                    <a:lnTo>
                      <a:pt x="2401" y="288"/>
                    </a:lnTo>
                    <a:lnTo>
                      <a:pt x="2400" y="290"/>
                    </a:lnTo>
                    <a:lnTo>
                      <a:pt x="2400" y="296"/>
                    </a:lnTo>
                    <a:lnTo>
                      <a:pt x="2401" y="290"/>
                    </a:lnTo>
                    <a:lnTo>
                      <a:pt x="2409" y="290"/>
                    </a:lnTo>
                    <a:lnTo>
                      <a:pt x="2413" y="294"/>
                    </a:lnTo>
                    <a:lnTo>
                      <a:pt x="2411" y="298"/>
                    </a:lnTo>
                    <a:lnTo>
                      <a:pt x="2415" y="301"/>
                    </a:lnTo>
                    <a:lnTo>
                      <a:pt x="2409" y="305"/>
                    </a:lnTo>
                    <a:lnTo>
                      <a:pt x="2413" y="305"/>
                    </a:lnTo>
                    <a:lnTo>
                      <a:pt x="2413" y="311"/>
                    </a:lnTo>
                    <a:lnTo>
                      <a:pt x="2409" y="313"/>
                    </a:lnTo>
                    <a:lnTo>
                      <a:pt x="2409" y="316"/>
                    </a:lnTo>
                    <a:lnTo>
                      <a:pt x="2411" y="318"/>
                    </a:lnTo>
                    <a:lnTo>
                      <a:pt x="2411" y="315"/>
                    </a:lnTo>
                    <a:lnTo>
                      <a:pt x="2415" y="315"/>
                    </a:lnTo>
                    <a:lnTo>
                      <a:pt x="2417" y="316"/>
                    </a:lnTo>
                    <a:lnTo>
                      <a:pt x="2415" y="322"/>
                    </a:lnTo>
                    <a:lnTo>
                      <a:pt x="2420" y="320"/>
                    </a:lnTo>
                    <a:lnTo>
                      <a:pt x="2422" y="324"/>
                    </a:lnTo>
                    <a:lnTo>
                      <a:pt x="2422" y="320"/>
                    </a:lnTo>
                    <a:lnTo>
                      <a:pt x="2424" y="318"/>
                    </a:lnTo>
                    <a:lnTo>
                      <a:pt x="2426" y="320"/>
                    </a:lnTo>
                    <a:lnTo>
                      <a:pt x="2430" y="320"/>
                    </a:lnTo>
                    <a:lnTo>
                      <a:pt x="2430" y="326"/>
                    </a:lnTo>
                    <a:lnTo>
                      <a:pt x="2426" y="328"/>
                    </a:lnTo>
                    <a:lnTo>
                      <a:pt x="2424" y="324"/>
                    </a:lnTo>
                    <a:lnTo>
                      <a:pt x="2422" y="328"/>
                    </a:lnTo>
                    <a:lnTo>
                      <a:pt x="2426" y="331"/>
                    </a:lnTo>
                    <a:lnTo>
                      <a:pt x="2430" y="330"/>
                    </a:lnTo>
                    <a:lnTo>
                      <a:pt x="2430" y="335"/>
                    </a:lnTo>
                    <a:lnTo>
                      <a:pt x="2430" y="337"/>
                    </a:lnTo>
                    <a:lnTo>
                      <a:pt x="2426" y="339"/>
                    </a:lnTo>
                    <a:lnTo>
                      <a:pt x="2422" y="335"/>
                    </a:lnTo>
                    <a:lnTo>
                      <a:pt x="2420" y="331"/>
                    </a:lnTo>
                    <a:lnTo>
                      <a:pt x="2422" y="339"/>
                    </a:lnTo>
                    <a:lnTo>
                      <a:pt x="2420" y="341"/>
                    </a:lnTo>
                    <a:lnTo>
                      <a:pt x="2418" y="341"/>
                    </a:lnTo>
                    <a:lnTo>
                      <a:pt x="2417" y="339"/>
                    </a:lnTo>
                    <a:lnTo>
                      <a:pt x="2415" y="341"/>
                    </a:lnTo>
                    <a:lnTo>
                      <a:pt x="2411" y="339"/>
                    </a:lnTo>
                    <a:lnTo>
                      <a:pt x="2401" y="337"/>
                    </a:lnTo>
                    <a:lnTo>
                      <a:pt x="2400" y="339"/>
                    </a:lnTo>
                    <a:lnTo>
                      <a:pt x="2396" y="339"/>
                    </a:lnTo>
                    <a:lnTo>
                      <a:pt x="2396" y="337"/>
                    </a:lnTo>
                    <a:lnTo>
                      <a:pt x="2396" y="335"/>
                    </a:lnTo>
                    <a:lnTo>
                      <a:pt x="2394" y="335"/>
                    </a:lnTo>
                    <a:lnTo>
                      <a:pt x="2394" y="339"/>
                    </a:lnTo>
                    <a:lnTo>
                      <a:pt x="2392" y="339"/>
                    </a:lnTo>
                    <a:lnTo>
                      <a:pt x="2392" y="339"/>
                    </a:lnTo>
                    <a:lnTo>
                      <a:pt x="2394" y="343"/>
                    </a:lnTo>
                    <a:lnTo>
                      <a:pt x="2390" y="347"/>
                    </a:lnTo>
                    <a:lnTo>
                      <a:pt x="2388" y="347"/>
                    </a:lnTo>
                    <a:lnTo>
                      <a:pt x="2388" y="345"/>
                    </a:lnTo>
                    <a:lnTo>
                      <a:pt x="2386" y="345"/>
                    </a:lnTo>
                    <a:lnTo>
                      <a:pt x="2379" y="347"/>
                    </a:lnTo>
                    <a:lnTo>
                      <a:pt x="2377" y="345"/>
                    </a:lnTo>
                    <a:lnTo>
                      <a:pt x="2377" y="343"/>
                    </a:lnTo>
                    <a:lnTo>
                      <a:pt x="2375" y="337"/>
                    </a:lnTo>
                    <a:lnTo>
                      <a:pt x="2375" y="337"/>
                    </a:lnTo>
                    <a:lnTo>
                      <a:pt x="2366" y="331"/>
                    </a:lnTo>
                    <a:lnTo>
                      <a:pt x="2366" y="330"/>
                    </a:lnTo>
                    <a:lnTo>
                      <a:pt x="2366" y="328"/>
                    </a:lnTo>
                    <a:lnTo>
                      <a:pt x="2360" y="326"/>
                    </a:lnTo>
                    <a:lnTo>
                      <a:pt x="2358" y="330"/>
                    </a:lnTo>
                    <a:lnTo>
                      <a:pt x="2353" y="331"/>
                    </a:lnTo>
                    <a:lnTo>
                      <a:pt x="2351" y="335"/>
                    </a:lnTo>
                    <a:lnTo>
                      <a:pt x="2347" y="335"/>
                    </a:lnTo>
                    <a:lnTo>
                      <a:pt x="2347" y="331"/>
                    </a:lnTo>
                    <a:lnTo>
                      <a:pt x="2345" y="328"/>
                    </a:lnTo>
                    <a:lnTo>
                      <a:pt x="2347" y="331"/>
                    </a:lnTo>
                    <a:lnTo>
                      <a:pt x="2347" y="337"/>
                    </a:lnTo>
                    <a:lnTo>
                      <a:pt x="2347" y="341"/>
                    </a:lnTo>
                    <a:lnTo>
                      <a:pt x="2347" y="347"/>
                    </a:lnTo>
                    <a:lnTo>
                      <a:pt x="2339" y="356"/>
                    </a:lnTo>
                    <a:lnTo>
                      <a:pt x="2336" y="356"/>
                    </a:lnTo>
                    <a:lnTo>
                      <a:pt x="2336" y="348"/>
                    </a:lnTo>
                    <a:lnTo>
                      <a:pt x="2332" y="347"/>
                    </a:lnTo>
                    <a:lnTo>
                      <a:pt x="2328" y="350"/>
                    </a:lnTo>
                    <a:lnTo>
                      <a:pt x="2321" y="343"/>
                    </a:lnTo>
                    <a:lnTo>
                      <a:pt x="2321" y="339"/>
                    </a:lnTo>
                    <a:lnTo>
                      <a:pt x="2317" y="331"/>
                    </a:lnTo>
                    <a:lnTo>
                      <a:pt x="2315" y="330"/>
                    </a:lnTo>
                    <a:lnTo>
                      <a:pt x="2313" y="328"/>
                    </a:lnTo>
                    <a:lnTo>
                      <a:pt x="2311" y="326"/>
                    </a:lnTo>
                    <a:lnTo>
                      <a:pt x="2309" y="328"/>
                    </a:lnTo>
                    <a:lnTo>
                      <a:pt x="2311" y="330"/>
                    </a:lnTo>
                    <a:lnTo>
                      <a:pt x="2311" y="331"/>
                    </a:lnTo>
                    <a:lnTo>
                      <a:pt x="2313" y="335"/>
                    </a:lnTo>
                    <a:lnTo>
                      <a:pt x="2313" y="337"/>
                    </a:lnTo>
                    <a:lnTo>
                      <a:pt x="2305" y="335"/>
                    </a:lnTo>
                    <a:lnTo>
                      <a:pt x="2302" y="330"/>
                    </a:lnTo>
                    <a:lnTo>
                      <a:pt x="2300" y="330"/>
                    </a:lnTo>
                    <a:lnTo>
                      <a:pt x="2304" y="335"/>
                    </a:lnTo>
                    <a:lnTo>
                      <a:pt x="2300" y="335"/>
                    </a:lnTo>
                    <a:lnTo>
                      <a:pt x="2302" y="337"/>
                    </a:lnTo>
                    <a:lnTo>
                      <a:pt x="2307" y="337"/>
                    </a:lnTo>
                    <a:lnTo>
                      <a:pt x="2309" y="341"/>
                    </a:lnTo>
                    <a:lnTo>
                      <a:pt x="2307" y="345"/>
                    </a:lnTo>
                    <a:lnTo>
                      <a:pt x="2302" y="345"/>
                    </a:lnTo>
                    <a:lnTo>
                      <a:pt x="2302" y="347"/>
                    </a:lnTo>
                    <a:lnTo>
                      <a:pt x="2304" y="348"/>
                    </a:lnTo>
                    <a:lnTo>
                      <a:pt x="2315" y="362"/>
                    </a:lnTo>
                    <a:lnTo>
                      <a:pt x="2321" y="362"/>
                    </a:lnTo>
                    <a:lnTo>
                      <a:pt x="2326" y="362"/>
                    </a:lnTo>
                    <a:lnTo>
                      <a:pt x="2330" y="365"/>
                    </a:lnTo>
                    <a:lnTo>
                      <a:pt x="2332" y="367"/>
                    </a:lnTo>
                    <a:lnTo>
                      <a:pt x="2332" y="367"/>
                    </a:lnTo>
                    <a:lnTo>
                      <a:pt x="2328" y="365"/>
                    </a:lnTo>
                    <a:lnTo>
                      <a:pt x="2326" y="365"/>
                    </a:lnTo>
                    <a:lnTo>
                      <a:pt x="2328" y="369"/>
                    </a:lnTo>
                    <a:lnTo>
                      <a:pt x="2334" y="373"/>
                    </a:lnTo>
                    <a:lnTo>
                      <a:pt x="2336" y="379"/>
                    </a:lnTo>
                    <a:lnTo>
                      <a:pt x="2339" y="382"/>
                    </a:lnTo>
                    <a:lnTo>
                      <a:pt x="2339" y="390"/>
                    </a:lnTo>
                    <a:lnTo>
                      <a:pt x="2336" y="403"/>
                    </a:lnTo>
                    <a:lnTo>
                      <a:pt x="2337" y="411"/>
                    </a:lnTo>
                    <a:lnTo>
                      <a:pt x="2337" y="414"/>
                    </a:lnTo>
                    <a:lnTo>
                      <a:pt x="2339" y="418"/>
                    </a:lnTo>
                    <a:lnTo>
                      <a:pt x="2334" y="424"/>
                    </a:lnTo>
                    <a:lnTo>
                      <a:pt x="2334" y="429"/>
                    </a:lnTo>
                    <a:lnTo>
                      <a:pt x="2330" y="431"/>
                    </a:lnTo>
                    <a:lnTo>
                      <a:pt x="2332" y="429"/>
                    </a:lnTo>
                    <a:lnTo>
                      <a:pt x="2330" y="426"/>
                    </a:lnTo>
                    <a:lnTo>
                      <a:pt x="2322" y="433"/>
                    </a:lnTo>
                    <a:lnTo>
                      <a:pt x="2321" y="429"/>
                    </a:lnTo>
                    <a:lnTo>
                      <a:pt x="2317" y="433"/>
                    </a:lnTo>
                    <a:lnTo>
                      <a:pt x="2315" y="431"/>
                    </a:lnTo>
                    <a:lnTo>
                      <a:pt x="2313" y="429"/>
                    </a:lnTo>
                    <a:lnTo>
                      <a:pt x="2307" y="429"/>
                    </a:lnTo>
                    <a:lnTo>
                      <a:pt x="2302" y="424"/>
                    </a:lnTo>
                    <a:lnTo>
                      <a:pt x="2298" y="420"/>
                    </a:lnTo>
                    <a:lnTo>
                      <a:pt x="2292" y="420"/>
                    </a:lnTo>
                    <a:lnTo>
                      <a:pt x="2290" y="418"/>
                    </a:lnTo>
                    <a:lnTo>
                      <a:pt x="2289" y="418"/>
                    </a:lnTo>
                    <a:lnTo>
                      <a:pt x="2283" y="424"/>
                    </a:lnTo>
                    <a:lnTo>
                      <a:pt x="2279" y="424"/>
                    </a:lnTo>
                    <a:lnTo>
                      <a:pt x="2283" y="424"/>
                    </a:lnTo>
                    <a:lnTo>
                      <a:pt x="2290" y="424"/>
                    </a:lnTo>
                    <a:lnTo>
                      <a:pt x="2292" y="420"/>
                    </a:lnTo>
                    <a:lnTo>
                      <a:pt x="2302" y="424"/>
                    </a:lnTo>
                    <a:lnTo>
                      <a:pt x="2304" y="429"/>
                    </a:lnTo>
                    <a:lnTo>
                      <a:pt x="2298" y="431"/>
                    </a:lnTo>
                    <a:lnTo>
                      <a:pt x="2296" y="429"/>
                    </a:lnTo>
                    <a:lnTo>
                      <a:pt x="2292" y="429"/>
                    </a:lnTo>
                    <a:lnTo>
                      <a:pt x="2292" y="433"/>
                    </a:lnTo>
                    <a:lnTo>
                      <a:pt x="2289" y="429"/>
                    </a:lnTo>
                    <a:lnTo>
                      <a:pt x="2283" y="429"/>
                    </a:lnTo>
                    <a:lnTo>
                      <a:pt x="2287" y="429"/>
                    </a:lnTo>
                    <a:lnTo>
                      <a:pt x="2289" y="435"/>
                    </a:lnTo>
                    <a:lnTo>
                      <a:pt x="2292" y="437"/>
                    </a:lnTo>
                    <a:lnTo>
                      <a:pt x="2292" y="443"/>
                    </a:lnTo>
                    <a:lnTo>
                      <a:pt x="2292" y="450"/>
                    </a:lnTo>
                    <a:lnTo>
                      <a:pt x="2296" y="450"/>
                    </a:lnTo>
                    <a:lnTo>
                      <a:pt x="2296" y="450"/>
                    </a:lnTo>
                    <a:lnTo>
                      <a:pt x="2296" y="443"/>
                    </a:lnTo>
                    <a:lnTo>
                      <a:pt x="2298" y="441"/>
                    </a:lnTo>
                    <a:lnTo>
                      <a:pt x="2302" y="441"/>
                    </a:lnTo>
                    <a:lnTo>
                      <a:pt x="2302" y="439"/>
                    </a:lnTo>
                    <a:lnTo>
                      <a:pt x="2307" y="433"/>
                    </a:lnTo>
                    <a:lnTo>
                      <a:pt x="2311" y="433"/>
                    </a:lnTo>
                    <a:lnTo>
                      <a:pt x="2313" y="435"/>
                    </a:lnTo>
                    <a:lnTo>
                      <a:pt x="2313" y="437"/>
                    </a:lnTo>
                    <a:lnTo>
                      <a:pt x="2317" y="444"/>
                    </a:lnTo>
                    <a:lnTo>
                      <a:pt x="2321" y="446"/>
                    </a:lnTo>
                    <a:lnTo>
                      <a:pt x="2326" y="450"/>
                    </a:lnTo>
                    <a:lnTo>
                      <a:pt x="2332" y="450"/>
                    </a:lnTo>
                    <a:lnTo>
                      <a:pt x="2332" y="446"/>
                    </a:lnTo>
                    <a:lnTo>
                      <a:pt x="2332" y="444"/>
                    </a:lnTo>
                    <a:lnTo>
                      <a:pt x="2334" y="444"/>
                    </a:lnTo>
                    <a:lnTo>
                      <a:pt x="2341" y="450"/>
                    </a:lnTo>
                    <a:lnTo>
                      <a:pt x="2345" y="454"/>
                    </a:lnTo>
                    <a:lnTo>
                      <a:pt x="2341" y="454"/>
                    </a:lnTo>
                    <a:lnTo>
                      <a:pt x="2341" y="458"/>
                    </a:lnTo>
                    <a:lnTo>
                      <a:pt x="2347" y="463"/>
                    </a:lnTo>
                    <a:lnTo>
                      <a:pt x="2351" y="463"/>
                    </a:lnTo>
                    <a:lnTo>
                      <a:pt x="2351" y="461"/>
                    </a:lnTo>
                    <a:lnTo>
                      <a:pt x="2351" y="456"/>
                    </a:lnTo>
                    <a:lnTo>
                      <a:pt x="2354" y="461"/>
                    </a:lnTo>
                    <a:lnTo>
                      <a:pt x="2362" y="473"/>
                    </a:lnTo>
                    <a:lnTo>
                      <a:pt x="2360" y="471"/>
                    </a:lnTo>
                    <a:lnTo>
                      <a:pt x="2358" y="471"/>
                    </a:lnTo>
                    <a:lnTo>
                      <a:pt x="2356" y="471"/>
                    </a:lnTo>
                    <a:lnTo>
                      <a:pt x="2360" y="475"/>
                    </a:lnTo>
                    <a:lnTo>
                      <a:pt x="2356" y="478"/>
                    </a:lnTo>
                    <a:lnTo>
                      <a:pt x="2354" y="480"/>
                    </a:lnTo>
                    <a:lnTo>
                      <a:pt x="2356" y="484"/>
                    </a:lnTo>
                    <a:lnTo>
                      <a:pt x="2360" y="484"/>
                    </a:lnTo>
                    <a:lnTo>
                      <a:pt x="2362" y="480"/>
                    </a:lnTo>
                    <a:lnTo>
                      <a:pt x="2362" y="478"/>
                    </a:lnTo>
                    <a:lnTo>
                      <a:pt x="2366" y="480"/>
                    </a:lnTo>
                    <a:lnTo>
                      <a:pt x="2366" y="475"/>
                    </a:lnTo>
                    <a:lnTo>
                      <a:pt x="2369" y="480"/>
                    </a:lnTo>
                    <a:lnTo>
                      <a:pt x="2377" y="488"/>
                    </a:lnTo>
                    <a:lnTo>
                      <a:pt x="2386" y="488"/>
                    </a:lnTo>
                    <a:lnTo>
                      <a:pt x="2390" y="492"/>
                    </a:lnTo>
                    <a:lnTo>
                      <a:pt x="2388" y="495"/>
                    </a:lnTo>
                    <a:lnTo>
                      <a:pt x="2394" y="503"/>
                    </a:lnTo>
                    <a:lnTo>
                      <a:pt x="2396" y="503"/>
                    </a:lnTo>
                    <a:lnTo>
                      <a:pt x="2401" y="512"/>
                    </a:lnTo>
                    <a:lnTo>
                      <a:pt x="2401" y="522"/>
                    </a:lnTo>
                    <a:lnTo>
                      <a:pt x="2400" y="522"/>
                    </a:lnTo>
                    <a:lnTo>
                      <a:pt x="2400" y="524"/>
                    </a:lnTo>
                    <a:lnTo>
                      <a:pt x="2405" y="527"/>
                    </a:lnTo>
                    <a:lnTo>
                      <a:pt x="2405" y="531"/>
                    </a:lnTo>
                    <a:lnTo>
                      <a:pt x="2405" y="533"/>
                    </a:lnTo>
                    <a:lnTo>
                      <a:pt x="2400" y="529"/>
                    </a:lnTo>
                    <a:lnTo>
                      <a:pt x="2388" y="529"/>
                    </a:lnTo>
                    <a:lnTo>
                      <a:pt x="2385" y="527"/>
                    </a:lnTo>
                    <a:lnTo>
                      <a:pt x="2381" y="529"/>
                    </a:lnTo>
                    <a:lnTo>
                      <a:pt x="2377" y="527"/>
                    </a:lnTo>
                    <a:lnTo>
                      <a:pt x="2375" y="525"/>
                    </a:lnTo>
                    <a:lnTo>
                      <a:pt x="2375" y="524"/>
                    </a:lnTo>
                    <a:lnTo>
                      <a:pt x="2375" y="525"/>
                    </a:lnTo>
                    <a:lnTo>
                      <a:pt x="2375" y="527"/>
                    </a:lnTo>
                    <a:lnTo>
                      <a:pt x="2369" y="531"/>
                    </a:lnTo>
                    <a:lnTo>
                      <a:pt x="2366" y="531"/>
                    </a:lnTo>
                    <a:lnTo>
                      <a:pt x="2364" y="533"/>
                    </a:lnTo>
                    <a:lnTo>
                      <a:pt x="2366" y="535"/>
                    </a:lnTo>
                    <a:lnTo>
                      <a:pt x="2360" y="539"/>
                    </a:lnTo>
                    <a:lnTo>
                      <a:pt x="2356" y="539"/>
                    </a:lnTo>
                    <a:lnTo>
                      <a:pt x="2356" y="542"/>
                    </a:lnTo>
                    <a:lnTo>
                      <a:pt x="2358" y="544"/>
                    </a:lnTo>
                    <a:lnTo>
                      <a:pt x="2353" y="552"/>
                    </a:lnTo>
                    <a:lnTo>
                      <a:pt x="2351" y="554"/>
                    </a:lnTo>
                    <a:lnTo>
                      <a:pt x="2351" y="552"/>
                    </a:lnTo>
                    <a:lnTo>
                      <a:pt x="2347" y="552"/>
                    </a:lnTo>
                    <a:lnTo>
                      <a:pt x="2347" y="558"/>
                    </a:lnTo>
                    <a:lnTo>
                      <a:pt x="2351" y="563"/>
                    </a:lnTo>
                    <a:lnTo>
                      <a:pt x="2347" y="567"/>
                    </a:lnTo>
                    <a:lnTo>
                      <a:pt x="2345" y="565"/>
                    </a:lnTo>
                    <a:lnTo>
                      <a:pt x="2341" y="569"/>
                    </a:lnTo>
                    <a:lnTo>
                      <a:pt x="2345" y="573"/>
                    </a:lnTo>
                    <a:lnTo>
                      <a:pt x="2341" y="574"/>
                    </a:lnTo>
                    <a:lnTo>
                      <a:pt x="2337" y="576"/>
                    </a:lnTo>
                    <a:lnTo>
                      <a:pt x="2339" y="578"/>
                    </a:lnTo>
                    <a:lnTo>
                      <a:pt x="2339" y="582"/>
                    </a:lnTo>
                    <a:lnTo>
                      <a:pt x="2337" y="584"/>
                    </a:lnTo>
                    <a:lnTo>
                      <a:pt x="2336" y="582"/>
                    </a:lnTo>
                    <a:lnTo>
                      <a:pt x="2332" y="584"/>
                    </a:lnTo>
                    <a:lnTo>
                      <a:pt x="2334" y="586"/>
                    </a:lnTo>
                    <a:lnTo>
                      <a:pt x="2336" y="590"/>
                    </a:lnTo>
                    <a:lnTo>
                      <a:pt x="2332" y="593"/>
                    </a:lnTo>
                    <a:lnTo>
                      <a:pt x="2334" y="595"/>
                    </a:lnTo>
                    <a:lnTo>
                      <a:pt x="2332" y="599"/>
                    </a:lnTo>
                    <a:lnTo>
                      <a:pt x="2330" y="599"/>
                    </a:lnTo>
                    <a:lnTo>
                      <a:pt x="2328" y="597"/>
                    </a:lnTo>
                    <a:lnTo>
                      <a:pt x="2326" y="599"/>
                    </a:lnTo>
                    <a:lnTo>
                      <a:pt x="2326" y="599"/>
                    </a:lnTo>
                    <a:lnTo>
                      <a:pt x="2332" y="603"/>
                    </a:lnTo>
                    <a:lnTo>
                      <a:pt x="2330" y="606"/>
                    </a:lnTo>
                    <a:lnTo>
                      <a:pt x="2326" y="606"/>
                    </a:lnTo>
                    <a:lnTo>
                      <a:pt x="2326" y="608"/>
                    </a:lnTo>
                    <a:lnTo>
                      <a:pt x="2328" y="612"/>
                    </a:lnTo>
                    <a:lnTo>
                      <a:pt x="2330" y="616"/>
                    </a:lnTo>
                    <a:lnTo>
                      <a:pt x="2328" y="620"/>
                    </a:lnTo>
                    <a:lnTo>
                      <a:pt x="2330" y="622"/>
                    </a:lnTo>
                    <a:lnTo>
                      <a:pt x="2326" y="627"/>
                    </a:lnTo>
                    <a:lnTo>
                      <a:pt x="2326" y="631"/>
                    </a:lnTo>
                    <a:lnTo>
                      <a:pt x="2326" y="637"/>
                    </a:lnTo>
                    <a:lnTo>
                      <a:pt x="2322" y="644"/>
                    </a:lnTo>
                    <a:lnTo>
                      <a:pt x="2321" y="648"/>
                    </a:lnTo>
                    <a:lnTo>
                      <a:pt x="2321" y="652"/>
                    </a:lnTo>
                    <a:lnTo>
                      <a:pt x="2322" y="654"/>
                    </a:lnTo>
                    <a:lnTo>
                      <a:pt x="2326" y="655"/>
                    </a:lnTo>
                    <a:lnTo>
                      <a:pt x="2322" y="657"/>
                    </a:lnTo>
                    <a:lnTo>
                      <a:pt x="2328" y="663"/>
                    </a:lnTo>
                    <a:lnTo>
                      <a:pt x="2328" y="667"/>
                    </a:lnTo>
                    <a:lnTo>
                      <a:pt x="2326" y="667"/>
                    </a:lnTo>
                    <a:lnTo>
                      <a:pt x="2321" y="667"/>
                    </a:lnTo>
                    <a:lnTo>
                      <a:pt x="2317" y="663"/>
                    </a:lnTo>
                    <a:lnTo>
                      <a:pt x="2317" y="667"/>
                    </a:lnTo>
                    <a:lnTo>
                      <a:pt x="2311" y="657"/>
                    </a:lnTo>
                    <a:lnTo>
                      <a:pt x="2313" y="657"/>
                    </a:lnTo>
                    <a:lnTo>
                      <a:pt x="2311" y="657"/>
                    </a:lnTo>
                    <a:lnTo>
                      <a:pt x="2307" y="657"/>
                    </a:lnTo>
                    <a:lnTo>
                      <a:pt x="2304" y="657"/>
                    </a:lnTo>
                    <a:lnTo>
                      <a:pt x="2304" y="655"/>
                    </a:lnTo>
                    <a:lnTo>
                      <a:pt x="2292" y="648"/>
                    </a:lnTo>
                    <a:lnTo>
                      <a:pt x="2290" y="648"/>
                    </a:lnTo>
                    <a:lnTo>
                      <a:pt x="2283" y="652"/>
                    </a:lnTo>
                    <a:lnTo>
                      <a:pt x="2281" y="650"/>
                    </a:lnTo>
                    <a:lnTo>
                      <a:pt x="2277" y="652"/>
                    </a:lnTo>
                    <a:lnTo>
                      <a:pt x="2273" y="657"/>
                    </a:lnTo>
                    <a:lnTo>
                      <a:pt x="2268" y="657"/>
                    </a:lnTo>
                    <a:lnTo>
                      <a:pt x="2266" y="663"/>
                    </a:lnTo>
                    <a:lnTo>
                      <a:pt x="2264" y="667"/>
                    </a:lnTo>
                    <a:lnTo>
                      <a:pt x="2262" y="663"/>
                    </a:lnTo>
                    <a:lnTo>
                      <a:pt x="2264" y="669"/>
                    </a:lnTo>
                    <a:lnTo>
                      <a:pt x="2262" y="671"/>
                    </a:lnTo>
                    <a:lnTo>
                      <a:pt x="2262" y="676"/>
                    </a:lnTo>
                    <a:lnTo>
                      <a:pt x="2262" y="680"/>
                    </a:lnTo>
                    <a:lnTo>
                      <a:pt x="2258" y="687"/>
                    </a:lnTo>
                    <a:lnTo>
                      <a:pt x="2258" y="691"/>
                    </a:lnTo>
                    <a:lnTo>
                      <a:pt x="2257" y="687"/>
                    </a:lnTo>
                    <a:lnTo>
                      <a:pt x="2251" y="676"/>
                    </a:lnTo>
                    <a:lnTo>
                      <a:pt x="2251" y="671"/>
                    </a:lnTo>
                    <a:lnTo>
                      <a:pt x="2247" y="669"/>
                    </a:lnTo>
                    <a:lnTo>
                      <a:pt x="2245" y="667"/>
                    </a:lnTo>
                    <a:lnTo>
                      <a:pt x="2245" y="671"/>
                    </a:lnTo>
                    <a:lnTo>
                      <a:pt x="2240" y="678"/>
                    </a:lnTo>
                    <a:lnTo>
                      <a:pt x="2238" y="680"/>
                    </a:lnTo>
                    <a:lnTo>
                      <a:pt x="2238" y="684"/>
                    </a:lnTo>
                    <a:lnTo>
                      <a:pt x="2240" y="686"/>
                    </a:lnTo>
                    <a:lnTo>
                      <a:pt x="2238" y="693"/>
                    </a:lnTo>
                    <a:lnTo>
                      <a:pt x="2234" y="687"/>
                    </a:lnTo>
                    <a:lnTo>
                      <a:pt x="2232" y="687"/>
                    </a:lnTo>
                    <a:lnTo>
                      <a:pt x="2228" y="687"/>
                    </a:lnTo>
                    <a:lnTo>
                      <a:pt x="2228" y="687"/>
                    </a:lnTo>
                    <a:lnTo>
                      <a:pt x="2226" y="691"/>
                    </a:lnTo>
                    <a:lnTo>
                      <a:pt x="2225" y="691"/>
                    </a:lnTo>
                    <a:lnTo>
                      <a:pt x="2221" y="691"/>
                    </a:lnTo>
                    <a:lnTo>
                      <a:pt x="2217" y="691"/>
                    </a:lnTo>
                    <a:lnTo>
                      <a:pt x="2217" y="693"/>
                    </a:lnTo>
                    <a:lnTo>
                      <a:pt x="2219" y="697"/>
                    </a:lnTo>
                    <a:lnTo>
                      <a:pt x="2217" y="697"/>
                    </a:lnTo>
                    <a:lnTo>
                      <a:pt x="2215" y="701"/>
                    </a:lnTo>
                    <a:lnTo>
                      <a:pt x="2215" y="704"/>
                    </a:lnTo>
                    <a:lnTo>
                      <a:pt x="2219" y="708"/>
                    </a:lnTo>
                    <a:lnTo>
                      <a:pt x="2221" y="714"/>
                    </a:lnTo>
                    <a:lnTo>
                      <a:pt x="2219" y="714"/>
                    </a:lnTo>
                    <a:lnTo>
                      <a:pt x="2219" y="716"/>
                    </a:lnTo>
                    <a:lnTo>
                      <a:pt x="2223" y="718"/>
                    </a:lnTo>
                    <a:lnTo>
                      <a:pt x="2226" y="721"/>
                    </a:lnTo>
                    <a:lnTo>
                      <a:pt x="2226" y="721"/>
                    </a:lnTo>
                    <a:lnTo>
                      <a:pt x="2225" y="721"/>
                    </a:lnTo>
                    <a:lnTo>
                      <a:pt x="2225" y="725"/>
                    </a:lnTo>
                    <a:lnTo>
                      <a:pt x="2226" y="727"/>
                    </a:lnTo>
                    <a:lnTo>
                      <a:pt x="2228" y="731"/>
                    </a:lnTo>
                    <a:lnTo>
                      <a:pt x="2228" y="731"/>
                    </a:lnTo>
                    <a:lnTo>
                      <a:pt x="2226" y="731"/>
                    </a:lnTo>
                    <a:lnTo>
                      <a:pt x="2223" y="731"/>
                    </a:lnTo>
                    <a:lnTo>
                      <a:pt x="2223" y="731"/>
                    </a:lnTo>
                    <a:lnTo>
                      <a:pt x="2226" y="736"/>
                    </a:lnTo>
                    <a:lnTo>
                      <a:pt x="2228" y="735"/>
                    </a:lnTo>
                    <a:lnTo>
                      <a:pt x="2228" y="738"/>
                    </a:lnTo>
                    <a:lnTo>
                      <a:pt x="2228" y="742"/>
                    </a:lnTo>
                    <a:lnTo>
                      <a:pt x="2228" y="746"/>
                    </a:lnTo>
                    <a:lnTo>
                      <a:pt x="2226" y="750"/>
                    </a:lnTo>
                    <a:lnTo>
                      <a:pt x="2228" y="755"/>
                    </a:lnTo>
                    <a:lnTo>
                      <a:pt x="2226" y="757"/>
                    </a:lnTo>
                    <a:lnTo>
                      <a:pt x="2228" y="761"/>
                    </a:lnTo>
                    <a:lnTo>
                      <a:pt x="2228" y="763"/>
                    </a:lnTo>
                    <a:lnTo>
                      <a:pt x="2228" y="767"/>
                    </a:lnTo>
                    <a:lnTo>
                      <a:pt x="2232" y="774"/>
                    </a:lnTo>
                    <a:lnTo>
                      <a:pt x="2228" y="776"/>
                    </a:lnTo>
                    <a:lnTo>
                      <a:pt x="2234" y="776"/>
                    </a:lnTo>
                    <a:lnTo>
                      <a:pt x="2234" y="782"/>
                    </a:lnTo>
                    <a:lnTo>
                      <a:pt x="2240" y="787"/>
                    </a:lnTo>
                    <a:lnTo>
                      <a:pt x="2245" y="789"/>
                    </a:lnTo>
                    <a:lnTo>
                      <a:pt x="2247" y="787"/>
                    </a:lnTo>
                    <a:lnTo>
                      <a:pt x="2247" y="785"/>
                    </a:lnTo>
                    <a:lnTo>
                      <a:pt x="2241" y="780"/>
                    </a:lnTo>
                    <a:lnTo>
                      <a:pt x="2241" y="776"/>
                    </a:lnTo>
                    <a:lnTo>
                      <a:pt x="2245" y="776"/>
                    </a:lnTo>
                    <a:lnTo>
                      <a:pt x="2249" y="776"/>
                    </a:lnTo>
                    <a:lnTo>
                      <a:pt x="2255" y="780"/>
                    </a:lnTo>
                    <a:lnTo>
                      <a:pt x="2258" y="780"/>
                    </a:lnTo>
                    <a:lnTo>
                      <a:pt x="2262" y="782"/>
                    </a:lnTo>
                    <a:lnTo>
                      <a:pt x="2262" y="785"/>
                    </a:lnTo>
                    <a:lnTo>
                      <a:pt x="2258" y="785"/>
                    </a:lnTo>
                    <a:lnTo>
                      <a:pt x="2262" y="789"/>
                    </a:lnTo>
                    <a:lnTo>
                      <a:pt x="2258" y="791"/>
                    </a:lnTo>
                    <a:lnTo>
                      <a:pt x="2262" y="795"/>
                    </a:lnTo>
                    <a:lnTo>
                      <a:pt x="2258" y="797"/>
                    </a:lnTo>
                    <a:lnTo>
                      <a:pt x="2258" y="800"/>
                    </a:lnTo>
                    <a:lnTo>
                      <a:pt x="2262" y="806"/>
                    </a:lnTo>
                    <a:lnTo>
                      <a:pt x="2262" y="810"/>
                    </a:lnTo>
                    <a:lnTo>
                      <a:pt x="2262" y="819"/>
                    </a:lnTo>
                    <a:lnTo>
                      <a:pt x="2266" y="819"/>
                    </a:lnTo>
                    <a:lnTo>
                      <a:pt x="2268" y="819"/>
                    </a:lnTo>
                    <a:lnTo>
                      <a:pt x="2268" y="816"/>
                    </a:lnTo>
                    <a:lnTo>
                      <a:pt x="2272" y="816"/>
                    </a:lnTo>
                    <a:lnTo>
                      <a:pt x="2272" y="812"/>
                    </a:lnTo>
                    <a:lnTo>
                      <a:pt x="2273" y="816"/>
                    </a:lnTo>
                    <a:lnTo>
                      <a:pt x="2277" y="816"/>
                    </a:lnTo>
                    <a:lnTo>
                      <a:pt x="2277" y="825"/>
                    </a:lnTo>
                    <a:lnTo>
                      <a:pt x="2287" y="833"/>
                    </a:lnTo>
                    <a:lnTo>
                      <a:pt x="2289" y="838"/>
                    </a:lnTo>
                    <a:lnTo>
                      <a:pt x="2287" y="840"/>
                    </a:lnTo>
                    <a:lnTo>
                      <a:pt x="2287" y="844"/>
                    </a:lnTo>
                    <a:lnTo>
                      <a:pt x="2283" y="846"/>
                    </a:lnTo>
                    <a:lnTo>
                      <a:pt x="2279" y="844"/>
                    </a:lnTo>
                    <a:lnTo>
                      <a:pt x="2273" y="840"/>
                    </a:lnTo>
                    <a:lnTo>
                      <a:pt x="2273" y="836"/>
                    </a:lnTo>
                    <a:lnTo>
                      <a:pt x="2275" y="831"/>
                    </a:lnTo>
                    <a:lnTo>
                      <a:pt x="2275" y="827"/>
                    </a:lnTo>
                    <a:lnTo>
                      <a:pt x="2273" y="823"/>
                    </a:lnTo>
                    <a:lnTo>
                      <a:pt x="2272" y="825"/>
                    </a:lnTo>
                    <a:lnTo>
                      <a:pt x="2273" y="827"/>
                    </a:lnTo>
                    <a:lnTo>
                      <a:pt x="2273" y="831"/>
                    </a:lnTo>
                    <a:lnTo>
                      <a:pt x="2272" y="831"/>
                    </a:lnTo>
                    <a:lnTo>
                      <a:pt x="2266" y="836"/>
                    </a:lnTo>
                    <a:lnTo>
                      <a:pt x="2266" y="838"/>
                    </a:lnTo>
                    <a:lnTo>
                      <a:pt x="2272" y="838"/>
                    </a:lnTo>
                    <a:lnTo>
                      <a:pt x="2272" y="840"/>
                    </a:lnTo>
                    <a:lnTo>
                      <a:pt x="2268" y="844"/>
                    </a:lnTo>
                    <a:lnTo>
                      <a:pt x="2272" y="849"/>
                    </a:lnTo>
                    <a:lnTo>
                      <a:pt x="2272" y="851"/>
                    </a:lnTo>
                    <a:lnTo>
                      <a:pt x="2272" y="866"/>
                    </a:lnTo>
                    <a:lnTo>
                      <a:pt x="2272" y="868"/>
                    </a:lnTo>
                    <a:lnTo>
                      <a:pt x="2272" y="870"/>
                    </a:lnTo>
                    <a:lnTo>
                      <a:pt x="2283" y="885"/>
                    </a:lnTo>
                    <a:lnTo>
                      <a:pt x="2283" y="885"/>
                    </a:lnTo>
                    <a:lnTo>
                      <a:pt x="2292" y="895"/>
                    </a:lnTo>
                    <a:lnTo>
                      <a:pt x="2296" y="895"/>
                    </a:lnTo>
                    <a:lnTo>
                      <a:pt x="2292" y="900"/>
                    </a:lnTo>
                    <a:lnTo>
                      <a:pt x="2292" y="904"/>
                    </a:lnTo>
                    <a:lnTo>
                      <a:pt x="2283" y="908"/>
                    </a:lnTo>
                    <a:lnTo>
                      <a:pt x="2281" y="908"/>
                    </a:lnTo>
                    <a:lnTo>
                      <a:pt x="2275" y="910"/>
                    </a:lnTo>
                    <a:lnTo>
                      <a:pt x="2272" y="910"/>
                    </a:lnTo>
                    <a:lnTo>
                      <a:pt x="2273" y="912"/>
                    </a:lnTo>
                    <a:lnTo>
                      <a:pt x="2272" y="919"/>
                    </a:lnTo>
                    <a:lnTo>
                      <a:pt x="2272" y="923"/>
                    </a:lnTo>
                    <a:lnTo>
                      <a:pt x="2268" y="925"/>
                    </a:lnTo>
                    <a:lnTo>
                      <a:pt x="2272" y="930"/>
                    </a:lnTo>
                    <a:lnTo>
                      <a:pt x="2268" y="938"/>
                    </a:lnTo>
                    <a:lnTo>
                      <a:pt x="2272" y="949"/>
                    </a:lnTo>
                    <a:lnTo>
                      <a:pt x="2277" y="951"/>
                    </a:lnTo>
                    <a:lnTo>
                      <a:pt x="2277" y="957"/>
                    </a:lnTo>
                    <a:lnTo>
                      <a:pt x="2283" y="959"/>
                    </a:lnTo>
                    <a:lnTo>
                      <a:pt x="2283" y="964"/>
                    </a:lnTo>
                    <a:lnTo>
                      <a:pt x="2281" y="962"/>
                    </a:lnTo>
                    <a:lnTo>
                      <a:pt x="2279" y="962"/>
                    </a:lnTo>
                    <a:lnTo>
                      <a:pt x="2275" y="964"/>
                    </a:lnTo>
                    <a:lnTo>
                      <a:pt x="2272" y="968"/>
                    </a:lnTo>
                    <a:lnTo>
                      <a:pt x="2272" y="964"/>
                    </a:lnTo>
                    <a:lnTo>
                      <a:pt x="2264" y="970"/>
                    </a:lnTo>
                    <a:lnTo>
                      <a:pt x="2262" y="968"/>
                    </a:lnTo>
                    <a:lnTo>
                      <a:pt x="2258" y="972"/>
                    </a:lnTo>
                    <a:lnTo>
                      <a:pt x="2262" y="974"/>
                    </a:lnTo>
                    <a:lnTo>
                      <a:pt x="2264" y="972"/>
                    </a:lnTo>
                    <a:lnTo>
                      <a:pt x="2264" y="978"/>
                    </a:lnTo>
                    <a:lnTo>
                      <a:pt x="2262" y="979"/>
                    </a:lnTo>
                    <a:lnTo>
                      <a:pt x="2266" y="983"/>
                    </a:lnTo>
                    <a:lnTo>
                      <a:pt x="2264" y="985"/>
                    </a:lnTo>
                    <a:lnTo>
                      <a:pt x="2262" y="985"/>
                    </a:lnTo>
                    <a:lnTo>
                      <a:pt x="2266" y="989"/>
                    </a:lnTo>
                    <a:lnTo>
                      <a:pt x="2264" y="993"/>
                    </a:lnTo>
                    <a:lnTo>
                      <a:pt x="2266" y="993"/>
                    </a:lnTo>
                    <a:lnTo>
                      <a:pt x="2268" y="993"/>
                    </a:lnTo>
                    <a:lnTo>
                      <a:pt x="2272" y="995"/>
                    </a:lnTo>
                    <a:lnTo>
                      <a:pt x="2272" y="998"/>
                    </a:lnTo>
                    <a:lnTo>
                      <a:pt x="2268" y="1004"/>
                    </a:lnTo>
                    <a:lnTo>
                      <a:pt x="2272" y="1008"/>
                    </a:lnTo>
                    <a:lnTo>
                      <a:pt x="2272" y="1015"/>
                    </a:lnTo>
                    <a:lnTo>
                      <a:pt x="2268" y="1019"/>
                    </a:lnTo>
                    <a:lnTo>
                      <a:pt x="2268" y="1019"/>
                    </a:lnTo>
                    <a:lnTo>
                      <a:pt x="2268" y="1023"/>
                    </a:lnTo>
                    <a:lnTo>
                      <a:pt x="2262" y="1027"/>
                    </a:lnTo>
                    <a:lnTo>
                      <a:pt x="2262" y="1032"/>
                    </a:lnTo>
                    <a:lnTo>
                      <a:pt x="2262" y="1032"/>
                    </a:lnTo>
                    <a:lnTo>
                      <a:pt x="2258" y="1040"/>
                    </a:lnTo>
                    <a:lnTo>
                      <a:pt x="2257" y="1049"/>
                    </a:lnTo>
                    <a:lnTo>
                      <a:pt x="2258" y="1043"/>
                    </a:lnTo>
                    <a:lnTo>
                      <a:pt x="2257" y="1042"/>
                    </a:lnTo>
                    <a:lnTo>
                      <a:pt x="2257" y="1038"/>
                    </a:lnTo>
                    <a:lnTo>
                      <a:pt x="2255" y="1036"/>
                    </a:lnTo>
                    <a:lnTo>
                      <a:pt x="2247" y="1034"/>
                    </a:lnTo>
                    <a:lnTo>
                      <a:pt x="2243" y="1028"/>
                    </a:lnTo>
                    <a:lnTo>
                      <a:pt x="2243" y="1023"/>
                    </a:lnTo>
                    <a:lnTo>
                      <a:pt x="2238" y="1006"/>
                    </a:lnTo>
                    <a:lnTo>
                      <a:pt x="2232" y="998"/>
                    </a:lnTo>
                    <a:lnTo>
                      <a:pt x="2234" y="998"/>
                    </a:lnTo>
                    <a:lnTo>
                      <a:pt x="2238" y="998"/>
                    </a:lnTo>
                    <a:lnTo>
                      <a:pt x="2238" y="993"/>
                    </a:lnTo>
                    <a:lnTo>
                      <a:pt x="2234" y="995"/>
                    </a:lnTo>
                    <a:lnTo>
                      <a:pt x="2232" y="995"/>
                    </a:lnTo>
                    <a:lnTo>
                      <a:pt x="2225" y="993"/>
                    </a:lnTo>
                    <a:lnTo>
                      <a:pt x="2209" y="968"/>
                    </a:lnTo>
                    <a:lnTo>
                      <a:pt x="2196" y="951"/>
                    </a:lnTo>
                    <a:lnTo>
                      <a:pt x="2196" y="946"/>
                    </a:lnTo>
                    <a:lnTo>
                      <a:pt x="2193" y="940"/>
                    </a:lnTo>
                    <a:lnTo>
                      <a:pt x="2183" y="925"/>
                    </a:lnTo>
                    <a:lnTo>
                      <a:pt x="2170" y="904"/>
                    </a:lnTo>
                    <a:lnTo>
                      <a:pt x="2164" y="885"/>
                    </a:lnTo>
                    <a:lnTo>
                      <a:pt x="2164" y="878"/>
                    </a:lnTo>
                    <a:lnTo>
                      <a:pt x="2159" y="870"/>
                    </a:lnTo>
                    <a:lnTo>
                      <a:pt x="2159" y="859"/>
                    </a:lnTo>
                    <a:lnTo>
                      <a:pt x="2155" y="851"/>
                    </a:lnTo>
                    <a:lnTo>
                      <a:pt x="2155" y="844"/>
                    </a:lnTo>
                    <a:lnTo>
                      <a:pt x="2159" y="840"/>
                    </a:lnTo>
                    <a:lnTo>
                      <a:pt x="2159" y="833"/>
                    </a:lnTo>
                    <a:lnTo>
                      <a:pt x="2162" y="833"/>
                    </a:lnTo>
                    <a:lnTo>
                      <a:pt x="2161" y="829"/>
                    </a:lnTo>
                    <a:lnTo>
                      <a:pt x="2162" y="827"/>
                    </a:lnTo>
                    <a:lnTo>
                      <a:pt x="2162" y="819"/>
                    </a:lnTo>
                    <a:lnTo>
                      <a:pt x="2155" y="806"/>
                    </a:lnTo>
                    <a:lnTo>
                      <a:pt x="2149" y="806"/>
                    </a:lnTo>
                    <a:lnTo>
                      <a:pt x="2149" y="806"/>
                    </a:lnTo>
                    <a:lnTo>
                      <a:pt x="2155" y="802"/>
                    </a:lnTo>
                    <a:lnTo>
                      <a:pt x="2161" y="806"/>
                    </a:lnTo>
                    <a:lnTo>
                      <a:pt x="2166" y="800"/>
                    </a:lnTo>
                    <a:lnTo>
                      <a:pt x="2164" y="799"/>
                    </a:lnTo>
                    <a:lnTo>
                      <a:pt x="2164" y="791"/>
                    </a:lnTo>
                    <a:lnTo>
                      <a:pt x="2170" y="789"/>
                    </a:lnTo>
                    <a:lnTo>
                      <a:pt x="2176" y="791"/>
                    </a:lnTo>
                    <a:lnTo>
                      <a:pt x="2170" y="785"/>
                    </a:lnTo>
                    <a:lnTo>
                      <a:pt x="2177" y="776"/>
                    </a:lnTo>
                    <a:lnTo>
                      <a:pt x="2176" y="768"/>
                    </a:lnTo>
                    <a:lnTo>
                      <a:pt x="2176" y="761"/>
                    </a:lnTo>
                    <a:lnTo>
                      <a:pt x="2174" y="757"/>
                    </a:lnTo>
                    <a:lnTo>
                      <a:pt x="2176" y="755"/>
                    </a:lnTo>
                    <a:lnTo>
                      <a:pt x="2176" y="750"/>
                    </a:lnTo>
                    <a:lnTo>
                      <a:pt x="2176" y="748"/>
                    </a:lnTo>
                    <a:lnTo>
                      <a:pt x="2176" y="742"/>
                    </a:lnTo>
                    <a:lnTo>
                      <a:pt x="2179" y="742"/>
                    </a:lnTo>
                    <a:lnTo>
                      <a:pt x="2176" y="738"/>
                    </a:lnTo>
                    <a:lnTo>
                      <a:pt x="2176" y="735"/>
                    </a:lnTo>
                    <a:lnTo>
                      <a:pt x="2176" y="733"/>
                    </a:lnTo>
                    <a:lnTo>
                      <a:pt x="2177" y="725"/>
                    </a:lnTo>
                    <a:lnTo>
                      <a:pt x="2176" y="725"/>
                    </a:lnTo>
                    <a:lnTo>
                      <a:pt x="2176" y="721"/>
                    </a:lnTo>
                    <a:lnTo>
                      <a:pt x="2179" y="718"/>
                    </a:lnTo>
                    <a:lnTo>
                      <a:pt x="2183" y="718"/>
                    </a:lnTo>
                    <a:lnTo>
                      <a:pt x="2179" y="710"/>
                    </a:lnTo>
                    <a:lnTo>
                      <a:pt x="2183" y="703"/>
                    </a:lnTo>
                    <a:lnTo>
                      <a:pt x="2179" y="701"/>
                    </a:lnTo>
                    <a:lnTo>
                      <a:pt x="2179" y="701"/>
                    </a:lnTo>
                    <a:lnTo>
                      <a:pt x="2183" y="693"/>
                    </a:lnTo>
                    <a:lnTo>
                      <a:pt x="2183" y="687"/>
                    </a:lnTo>
                    <a:lnTo>
                      <a:pt x="2179" y="687"/>
                    </a:lnTo>
                    <a:lnTo>
                      <a:pt x="2179" y="686"/>
                    </a:lnTo>
                    <a:lnTo>
                      <a:pt x="2179" y="682"/>
                    </a:lnTo>
                    <a:lnTo>
                      <a:pt x="2179" y="678"/>
                    </a:lnTo>
                    <a:lnTo>
                      <a:pt x="2183" y="676"/>
                    </a:lnTo>
                    <a:lnTo>
                      <a:pt x="2183" y="674"/>
                    </a:lnTo>
                    <a:lnTo>
                      <a:pt x="2187" y="672"/>
                    </a:lnTo>
                    <a:lnTo>
                      <a:pt x="2189" y="669"/>
                    </a:lnTo>
                    <a:lnTo>
                      <a:pt x="2193" y="663"/>
                    </a:lnTo>
                    <a:lnTo>
                      <a:pt x="2194" y="663"/>
                    </a:lnTo>
                    <a:lnTo>
                      <a:pt x="2198" y="663"/>
                    </a:lnTo>
                    <a:lnTo>
                      <a:pt x="2200" y="663"/>
                    </a:lnTo>
                    <a:lnTo>
                      <a:pt x="2202" y="661"/>
                    </a:lnTo>
                    <a:lnTo>
                      <a:pt x="2200" y="657"/>
                    </a:lnTo>
                    <a:lnTo>
                      <a:pt x="2196" y="657"/>
                    </a:lnTo>
                    <a:lnTo>
                      <a:pt x="2194" y="657"/>
                    </a:lnTo>
                    <a:lnTo>
                      <a:pt x="2191" y="657"/>
                    </a:lnTo>
                    <a:lnTo>
                      <a:pt x="2191" y="650"/>
                    </a:lnTo>
                    <a:lnTo>
                      <a:pt x="2193" y="644"/>
                    </a:lnTo>
                    <a:lnTo>
                      <a:pt x="2193" y="642"/>
                    </a:lnTo>
                    <a:lnTo>
                      <a:pt x="2191" y="639"/>
                    </a:lnTo>
                    <a:lnTo>
                      <a:pt x="2189" y="637"/>
                    </a:lnTo>
                    <a:lnTo>
                      <a:pt x="2187" y="640"/>
                    </a:lnTo>
                    <a:lnTo>
                      <a:pt x="2185" y="640"/>
                    </a:lnTo>
                    <a:lnTo>
                      <a:pt x="2185" y="633"/>
                    </a:lnTo>
                    <a:lnTo>
                      <a:pt x="2187" y="631"/>
                    </a:lnTo>
                    <a:lnTo>
                      <a:pt x="2187" y="627"/>
                    </a:lnTo>
                    <a:lnTo>
                      <a:pt x="2185" y="623"/>
                    </a:lnTo>
                    <a:lnTo>
                      <a:pt x="2183" y="622"/>
                    </a:lnTo>
                    <a:lnTo>
                      <a:pt x="2183" y="620"/>
                    </a:lnTo>
                    <a:lnTo>
                      <a:pt x="2183" y="620"/>
                    </a:lnTo>
                    <a:lnTo>
                      <a:pt x="2183" y="618"/>
                    </a:lnTo>
                    <a:lnTo>
                      <a:pt x="2179" y="612"/>
                    </a:lnTo>
                    <a:lnTo>
                      <a:pt x="2177" y="608"/>
                    </a:lnTo>
                    <a:lnTo>
                      <a:pt x="2176" y="606"/>
                    </a:lnTo>
                    <a:lnTo>
                      <a:pt x="2176" y="603"/>
                    </a:lnTo>
                    <a:lnTo>
                      <a:pt x="2174" y="599"/>
                    </a:lnTo>
                    <a:lnTo>
                      <a:pt x="2174" y="597"/>
                    </a:lnTo>
                    <a:lnTo>
                      <a:pt x="2179" y="591"/>
                    </a:lnTo>
                    <a:lnTo>
                      <a:pt x="2183" y="593"/>
                    </a:lnTo>
                    <a:lnTo>
                      <a:pt x="2185" y="591"/>
                    </a:lnTo>
                    <a:lnTo>
                      <a:pt x="2183" y="590"/>
                    </a:lnTo>
                    <a:lnTo>
                      <a:pt x="2189" y="586"/>
                    </a:lnTo>
                    <a:lnTo>
                      <a:pt x="2187" y="588"/>
                    </a:lnTo>
                    <a:lnTo>
                      <a:pt x="2183" y="586"/>
                    </a:lnTo>
                    <a:lnTo>
                      <a:pt x="2179" y="586"/>
                    </a:lnTo>
                    <a:lnTo>
                      <a:pt x="2176" y="586"/>
                    </a:lnTo>
                    <a:lnTo>
                      <a:pt x="2170" y="582"/>
                    </a:lnTo>
                    <a:lnTo>
                      <a:pt x="2168" y="582"/>
                    </a:lnTo>
                    <a:lnTo>
                      <a:pt x="2164" y="582"/>
                    </a:lnTo>
                    <a:lnTo>
                      <a:pt x="2161" y="586"/>
                    </a:lnTo>
                    <a:lnTo>
                      <a:pt x="2159" y="586"/>
                    </a:lnTo>
                    <a:lnTo>
                      <a:pt x="2153" y="591"/>
                    </a:lnTo>
                    <a:lnTo>
                      <a:pt x="2155" y="593"/>
                    </a:lnTo>
                    <a:lnTo>
                      <a:pt x="2155" y="597"/>
                    </a:lnTo>
                    <a:lnTo>
                      <a:pt x="2159" y="599"/>
                    </a:lnTo>
                    <a:lnTo>
                      <a:pt x="2159" y="603"/>
                    </a:lnTo>
                    <a:lnTo>
                      <a:pt x="2159" y="606"/>
                    </a:lnTo>
                    <a:lnTo>
                      <a:pt x="2159" y="612"/>
                    </a:lnTo>
                    <a:lnTo>
                      <a:pt x="2161" y="612"/>
                    </a:lnTo>
                    <a:lnTo>
                      <a:pt x="2161" y="614"/>
                    </a:lnTo>
                    <a:lnTo>
                      <a:pt x="2164" y="616"/>
                    </a:lnTo>
                    <a:lnTo>
                      <a:pt x="2166" y="623"/>
                    </a:lnTo>
                    <a:lnTo>
                      <a:pt x="2170" y="627"/>
                    </a:lnTo>
                    <a:lnTo>
                      <a:pt x="2170" y="631"/>
                    </a:lnTo>
                    <a:lnTo>
                      <a:pt x="2174" y="633"/>
                    </a:lnTo>
                    <a:lnTo>
                      <a:pt x="2170" y="637"/>
                    </a:lnTo>
                    <a:lnTo>
                      <a:pt x="2170" y="633"/>
                    </a:lnTo>
                    <a:lnTo>
                      <a:pt x="2168" y="631"/>
                    </a:lnTo>
                    <a:lnTo>
                      <a:pt x="2162" y="633"/>
                    </a:lnTo>
                    <a:lnTo>
                      <a:pt x="2159" y="633"/>
                    </a:lnTo>
                    <a:lnTo>
                      <a:pt x="2159" y="639"/>
                    </a:lnTo>
                    <a:lnTo>
                      <a:pt x="2159" y="640"/>
                    </a:lnTo>
                    <a:lnTo>
                      <a:pt x="2159" y="646"/>
                    </a:lnTo>
                    <a:lnTo>
                      <a:pt x="2159" y="648"/>
                    </a:lnTo>
                    <a:lnTo>
                      <a:pt x="2159" y="650"/>
                    </a:lnTo>
                    <a:lnTo>
                      <a:pt x="2159" y="650"/>
                    </a:lnTo>
                    <a:lnTo>
                      <a:pt x="2159" y="654"/>
                    </a:lnTo>
                    <a:lnTo>
                      <a:pt x="2155" y="657"/>
                    </a:lnTo>
                    <a:lnTo>
                      <a:pt x="2159" y="657"/>
                    </a:lnTo>
                    <a:lnTo>
                      <a:pt x="2155" y="661"/>
                    </a:lnTo>
                    <a:lnTo>
                      <a:pt x="2155" y="671"/>
                    </a:lnTo>
                    <a:lnTo>
                      <a:pt x="2155" y="672"/>
                    </a:lnTo>
                    <a:lnTo>
                      <a:pt x="2155" y="674"/>
                    </a:lnTo>
                    <a:lnTo>
                      <a:pt x="2153" y="676"/>
                    </a:lnTo>
                    <a:lnTo>
                      <a:pt x="2149" y="682"/>
                    </a:lnTo>
                    <a:lnTo>
                      <a:pt x="2149" y="678"/>
                    </a:lnTo>
                    <a:lnTo>
                      <a:pt x="2145" y="674"/>
                    </a:lnTo>
                    <a:lnTo>
                      <a:pt x="2149" y="669"/>
                    </a:lnTo>
                    <a:lnTo>
                      <a:pt x="2145" y="667"/>
                    </a:lnTo>
                    <a:lnTo>
                      <a:pt x="2144" y="667"/>
                    </a:lnTo>
                    <a:lnTo>
                      <a:pt x="2140" y="671"/>
                    </a:lnTo>
                    <a:lnTo>
                      <a:pt x="2140" y="672"/>
                    </a:lnTo>
                    <a:lnTo>
                      <a:pt x="2138" y="674"/>
                    </a:lnTo>
                    <a:lnTo>
                      <a:pt x="2138" y="667"/>
                    </a:lnTo>
                    <a:lnTo>
                      <a:pt x="2134" y="667"/>
                    </a:lnTo>
                    <a:lnTo>
                      <a:pt x="2132" y="663"/>
                    </a:lnTo>
                    <a:lnTo>
                      <a:pt x="2129" y="667"/>
                    </a:lnTo>
                    <a:lnTo>
                      <a:pt x="2129" y="667"/>
                    </a:lnTo>
                    <a:lnTo>
                      <a:pt x="2129" y="663"/>
                    </a:lnTo>
                    <a:lnTo>
                      <a:pt x="2130" y="663"/>
                    </a:lnTo>
                    <a:lnTo>
                      <a:pt x="2129" y="661"/>
                    </a:lnTo>
                    <a:lnTo>
                      <a:pt x="2129" y="657"/>
                    </a:lnTo>
                    <a:lnTo>
                      <a:pt x="2130" y="657"/>
                    </a:lnTo>
                    <a:lnTo>
                      <a:pt x="2129" y="654"/>
                    </a:lnTo>
                    <a:lnTo>
                      <a:pt x="2129" y="652"/>
                    </a:lnTo>
                    <a:lnTo>
                      <a:pt x="2130" y="650"/>
                    </a:lnTo>
                    <a:lnTo>
                      <a:pt x="2129" y="646"/>
                    </a:lnTo>
                    <a:lnTo>
                      <a:pt x="2129" y="644"/>
                    </a:lnTo>
                    <a:lnTo>
                      <a:pt x="2129" y="642"/>
                    </a:lnTo>
                    <a:lnTo>
                      <a:pt x="2129" y="637"/>
                    </a:lnTo>
                    <a:lnTo>
                      <a:pt x="2125" y="637"/>
                    </a:lnTo>
                    <a:lnTo>
                      <a:pt x="2125" y="633"/>
                    </a:lnTo>
                    <a:lnTo>
                      <a:pt x="2121" y="633"/>
                    </a:lnTo>
                    <a:lnTo>
                      <a:pt x="2121" y="637"/>
                    </a:lnTo>
                    <a:lnTo>
                      <a:pt x="2119" y="637"/>
                    </a:lnTo>
                    <a:lnTo>
                      <a:pt x="2119" y="642"/>
                    </a:lnTo>
                    <a:lnTo>
                      <a:pt x="2117" y="646"/>
                    </a:lnTo>
                    <a:lnTo>
                      <a:pt x="2115" y="646"/>
                    </a:lnTo>
                    <a:lnTo>
                      <a:pt x="2113" y="640"/>
                    </a:lnTo>
                    <a:lnTo>
                      <a:pt x="2112" y="640"/>
                    </a:lnTo>
                    <a:lnTo>
                      <a:pt x="2110" y="642"/>
                    </a:lnTo>
                    <a:lnTo>
                      <a:pt x="2110" y="639"/>
                    </a:lnTo>
                    <a:lnTo>
                      <a:pt x="2104" y="639"/>
                    </a:lnTo>
                    <a:lnTo>
                      <a:pt x="2104" y="640"/>
                    </a:lnTo>
                    <a:lnTo>
                      <a:pt x="2100" y="640"/>
                    </a:lnTo>
                    <a:lnTo>
                      <a:pt x="2100" y="644"/>
                    </a:lnTo>
                    <a:lnTo>
                      <a:pt x="2097" y="644"/>
                    </a:lnTo>
                    <a:lnTo>
                      <a:pt x="2097" y="646"/>
                    </a:lnTo>
                    <a:lnTo>
                      <a:pt x="2091" y="646"/>
                    </a:lnTo>
                    <a:lnTo>
                      <a:pt x="2089" y="650"/>
                    </a:lnTo>
                    <a:lnTo>
                      <a:pt x="2087" y="648"/>
                    </a:lnTo>
                    <a:lnTo>
                      <a:pt x="2085" y="650"/>
                    </a:lnTo>
                    <a:lnTo>
                      <a:pt x="2080" y="650"/>
                    </a:lnTo>
                    <a:lnTo>
                      <a:pt x="2076" y="657"/>
                    </a:lnTo>
                    <a:lnTo>
                      <a:pt x="2072" y="657"/>
                    </a:lnTo>
                    <a:lnTo>
                      <a:pt x="2074" y="663"/>
                    </a:lnTo>
                    <a:lnTo>
                      <a:pt x="2070" y="667"/>
                    </a:lnTo>
                    <a:lnTo>
                      <a:pt x="2070" y="667"/>
                    </a:lnTo>
                    <a:lnTo>
                      <a:pt x="2072" y="669"/>
                    </a:lnTo>
                    <a:lnTo>
                      <a:pt x="2074" y="672"/>
                    </a:lnTo>
                    <a:lnTo>
                      <a:pt x="2078" y="678"/>
                    </a:lnTo>
                    <a:lnTo>
                      <a:pt x="2074" y="682"/>
                    </a:lnTo>
                    <a:lnTo>
                      <a:pt x="2072" y="693"/>
                    </a:lnTo>
                    <a:lnTo>
                      <a:pt x="2078" y="701"/>
                    </a:lnTo>
                    <a:lnTo>
                      <a:pt x="2072" y="701"/>
                    </a:lnTo>
                    <a:lnTo>
                      <a:pt x="2074" y="701"/>
                    </a:lnTo>
                    <a:lnTo>
                      <a:pt x="2074" y="706"/>
                    </a:lnTo>
                    <a:lnTo>
                      <a:pt x="2070" y="710"/>
                    </a:lnTo>
                    <a:lnTo>
                      <a:pt x="2070" y="716"/>
                    </a:lnTo>
                    <a:lnTo>
                      <a:pt x="2066" y="718"/>
                    </a:lnTo>
                    <a:lnTo>
                      <a:pt x="2066" y="721"/>
                    </a:lnTo>
                    <a:lnTo>
                      <a:pt x="2066" y="731"/>
                    </a:lnTo>
                    <a:lnTo>
                      <a:pt x="2070" y="735"/>
                    </a:lnTo>
                    <a:lnTo>
                      <a:pt x="2066" y="736"/>
                    </a:lnTo>
                    <a:lnTo>
                      <a:pt x="2070" y="744"/>
                    </a:lnTo>
                    <a:lnTo>
                      <a:pt x="2070" y="744"/>
                    </a:lnTo>
                    <a:lnTo>
                      <a:pt x="2070" y="748"/>
                    </a:lnTo>
                    <a:lnTo>
                      <a:pt x="2070" y="750"/>
                    </a:lnTo>
                    <a:lnTo>
                      <a:pt x="2072" y="748"/>
                    </a:lnTo>
                    <a:lnTo>
                      <a:pt x="2076" y="748"/>
                    </a:lnTo>
                    <a:lnTo>
                      <a:pt x="2076" y="746"/>
                    </a:lnTo>
                    <a:lnTo>
                      <a:pt x="2078" y="746"/>
                    </a:lnTo>
                    <a:lnTo>
                      <a:pt x="2080" y="748"/>
                    </a:lnTo>
                    <a:lnTo>
                      <a:pt x="2083" y="748"/>
                    </a:lnTo>
                    <a:lnTo>
                      <a:pt x="2081" y="746"/>
                    </a:lnTo>
                    <a:lnTo>
                      <a:pt x="2083" y="744"/>
                    </a:lnTo>
                    <a:lnTo>
                      <a:pt x="2085" y="746"/>
                    </a:lnTo>
                    <a:lnTo>
                      <a:pt x="2089" y="748"/>
                    </a:lnTo>
                    <a:lnTo>
                      <a:pt x="2089" y="750"/>
                    </a:lnTo>
                    <a:lnTo>
                      <a:pt x="2089" y="752"/>
                    </a:lnTo>
                    <a:lnTo>
                      <a:pt x="2091" y="755"/>
                    </a:lnTo>
                    <a:lnTo>
                      <a:pt x="2091" y="755"/>
                    </a:lnTo>
                    <a:lnTo>
                      <a:pt x="2089" y="755"/>
                    </a:lnTo>
                    <a:lnTo>
                      <a:pt x="2087" y="757"/>
                    </a:lnTo>
                    <a:lnTo>
                      <a:pt x="2083" y="755"/>
                    </a:lnTo>
                    <a:lnTo>
                      <a:pt x="2080" y="757"/>
                    </a:lnTo>
                    <a:lnTo>
                      <a:pt x="2080" y="759"/>
                    </a:lnTo>
                    <a:lnTo>
                      <a:pt x="2081" y="761"/>
                    </a:lnTo>
                    <a:lnTo>
                      <a:pt x="2078" y="767"/>
                    </a:lnTo>
                    <a:lnTo>
                      <a:pt x="2074" y="765"/>
                    </a:lnTo>
                    <a:lnTo>
                      <a:pt x="2074" y="761"/>
                    </a:lnTo>
                    <a:lnTo>
                      <a:pt x="2072" y="759"/>
                    </a:lnTo>
                    <a:lnTo>
                      <a:pt x="2070" y="761"/>
                    </a:lnTo>
                    <a:lnTo>
                      <a:pt x="2066" y="759"/>
                    </a:lnTo>
                    <a:lnTo>
                      <a:pt x="2066" y="761"/>
                    </a:lnTo>
                    <a:lnTo>
                      <a:pt x="2066" y="763"/>
                    </a:lnTo>
                    <a:lnTo>
                      <a:pt x="2066" y="767"/>
                    </a:lnTo>
                    <a:lnTo>
                      <a:pt x="2065" y="767"/>
                    </a:lnTo>
                    <a:lnTo>
                      <a:pt x="2063" y="768"/>
                    </a:lnTo>
                    <a:lnTo>
                      <a:pt x="2061" y="770"/>
                    </a:lnTo>
                    <a:lnTo>
                      <a:pt x="2063" y="772"/>
                    </a:lnTo>
                    <a:lnTo>
                      <a:pt x="2061" y="776"/>
                    </a:lnTo>
                    <a:lnTo>
                      <a:pt x="2059" y="774"/>
                    </a:lnTo>
                    <a:lnTo>
                      <a:pt x="2053" y="770"/>
                    </a:lnTo>
                    <a:lnTo>
                      <a:pt x="2051" y="770"/>
                    </a:lnTo>
                    <a:lnTo>
                      <a:pt x="2053" y="774"/>
                    </a:lnTo>
                    <a:lnTo>
                      <a:pt x="2049" y="776"/>
                    </a:lnTo>
                    <a:lnTo>
                      <a:pt x="2051" y="776"/>
                    </a:lnTo>
                    <a:lnTo>
                      <a:pt x="2048" y="780"/>
                    </a:lnTo>
                    <a:lnTo>
                      <a:pt x="2042" y="782"/>
                    </a:lnTo>
                    <a:lnTo>
                      <a:pt x="2042" y="782"/>
                    </a:lnTo>
                    <a:lnTo>
                      <a:pt x="2036" y="776"/>
                    </a:lnTo>
                    <a:lnTo>
                      <a:pt x="2034" y="776"/>
                    </a:lnTo>
                    <a:lnTo>
                      <a:pt x="2033" y="776"/>
                    </a:lnTo>
                    <a:lnTo>
                      <a:pt x="2033" y="774"/>
                    </a:lnTo>
                    <a:lnTo>
                      <a:pt x="2036" y="774"/>
                    </a:lnTo>
                    <a:lnTo>
                      <a:pt x="2036" y="770"/>
                    </a:lnTo>
                    <a:lnTo>
                      <a:pt x="2036" y="768"/>
                    </a:lnTo>
                    <a:lnTo>
                      <a:pt x="2042" y="768"/>
                    </a:lnTo>
                    <a:lnTo>
                      <a:pt x="2049" y="763"/>
                    </a:lnTo>
                    <a:lnTo>
                      <a:pt x="2048" y="761"/>
                    </a:lnTo>
                    <a:lnTo>
                      <a:pt x="2046" y="761"/>
                    </a:lnTo>
                    <a:lnTo>
                      <a:pt x="2042" y="763"/>
                    </a:lnTo>
                    <a:lnTo>
                      <a:pt x="2036" y="763"/>
                    </a:lnTo>
                    <a:lnTo>
                      <a:pt x="2036" y="761"/>
                    </a:lnTo>
                    <a:lnTo>
                      <a:pt x="2034" y="757"/>
                    </a:lnTo>
                    <a:lnTo>
                      <a:pt x="2031" y="757"/>
                    </a:lnTo>
                    <a:lnTo>
                      <a:pt x="2025" y="757"/>
                    </a:lnTo>
                    <a:lnTo>
                      <a:pt x="2019" y="757"/>
                    </a:lnTo>
                    <a:lnTo>
                      <a:pt x="2021" y="759"/>
                    </a:lnTo>
                    <a:lnTo>
                      <a:pt x="2017" y="761"/>
                    </a:lnTo>
                    <a:lnTo>
                      <a:pt x="2016" y="759"/>
                    </a:lnTo>
                    <a:lnTo>
                      <a:pt x="2016" y="757"/>
                    </a:lnTo>
                    <a:lnTo>
                      <a:pt x="2012" y="757"/>
                    </a:lnTo>
                    <a:lnTo>
                      <a:pt x="2006" y="755"/>
                    </a:lnTo>
                    <a:lnTo>
                      <a:pt x="2002" y="757"/>
                    </a:lnTo>
                    <a:lnTo>
                      <a:pt x="1999" y="755"/>
                    </a:lnTo>
                    <a:lnTo>
                      <a:pt x="1993" y="755"/>
                    </a:lnTo>
                    <a:lnTo>
                      <a:pt x="1991" y="761"/>
                    </a:lnTo>
                    <a:lnTo>
                      <a:pt x="1987" y="761"/>
                    </a:lnTo>
                    <a:lnTo>
                      <a:pt x="1987" y="763"/>
                    </a:lnTo>
                    <a:lnTo>
                      <a:pt x="1991" y="767"/>
                    </a:lnTo>
                    <a:lnTo>
                      <a:pt x="1987" y="768"/>
                    </a:lnTo>
                    <a:lnTo>
                      <a:pt x="1987" y="767"/>
                    </a:lnTo>
                    <a:lnTo>
                      <a:pt x="1984" y="770"/>
                    </a:lnTo>
                    <a:lnTo>
                      <a:pt x="1987" y="772"/>
                    </a:lnTo>
                    <a:lnTo>
                      <a:pt x="1987" y="772"/>
                    </a:lnTo>
                    <a:lnTo>
                      <a:pt x="1991" y="772"/>
                    </a:lnTo>
                    <a:lnTo>
                      <a:pt x="1991" y="776"/>
                    </a:lnTo>
                    <a:lnTo>
                      <a:pt x="1984" y="780"/>
                    </a:lnTo>
                    <a:lnTo>
                      <a:pt x="1982" y="776"/>
                    </a:lnTo>
                    <a:lnTo>
                      <a:pt x="1976" y="776"/>
                    </a:lnTo>
                    <a:lnTo>
                      <a:pt x="1974" y="776"/>
                    </a:lnTo>
                    <a:lnTo>
                      <a:pt x="1974" y="780"/>
                    </a:lnTo>
                    <a:lnTo>
                      <a:pt x="1972" y="780"/>
                    </a:lnTo>
                    <a:lnTo>
                      <a:pt x="1969" y="782"/>
                    </a:lnTo>
                    <a:lnTo>
                      <a:pt x="1967" y="782"/>
                    </a:lnTo>
                    <a:lnTo>
                      <a:pt x="1967" y="780"/>
                    </a:lnTo>
                    <a:lnTo>
                      <a:pt x="1957" y="780"/>
                    </a:lnTo>
                    <a:lnTo>
                      <a:pt x="1957" y="782"/>
                    </a:lnTo>
                    <a:lnTo>
                      <a:pt x="1950" y="780"/>
                    </a:lnTo>
                    <a:lnTo>
                      <a:pt x="1944" y="782"/>
                    </a:lnTo>
                    <a:lnTo>
                      <a:pt x="1944" y="782"/>
                    </a:lnTo>
                    <a:lnTo>
                      <a:pt x="1950" y="787"/>
                    </a:lnTo>
                    <a:lnTo>
                      <a:pt x="1948" y="789"/>
                    </a:lnTo>
                    <a:lnTo>
                      <a:pt x="1944" y="793"/>
                    </a:lnTo>
                    <a:lnTo>
                      <a:pt x="1942" y="789"/>
                    </a:lnTo>
                    <a:lnTo>
                      <a:pt x="1938" y="789"/>
                    </a:lnTo>
                    <a:lnTo>
                      <a:pt x="1940" y="785"/>
                    </a:lnTo>
                    <a:lnTo>
                      <a:pt x="1937" y="782"/>
                    </a:lnTo>
                    <a:lnTo>
                      <a:pt x="1935" y="785"/>
                    </a:lnTo>
                    <a:lnTo>
                      <a:pt x="1933" y="785"/>
                    </a:lnTo>
                    <a:lnTo>
                      <a:pt x="1929" y="785"/>
                    </a:lnTo>
                    <a:lnTo>
                      <a:pt x="1923" y="789"/>
                    </a:lnTo>
                    <a:lnTo>
                      <a:pt x="1921" y="787"/>
                    </a:lnTo>
                    <a:lnTo>
                      <a:pt x="1916" y="791"/>
                    </a:lnTo>
                    <a:lnTo>
                      <a:pt x="1910" y="793"/>
                    </a:lnTo>
                    <a:lnTo>
                      <a:pt x="1903" y="797"/>
                    </a:lnTo>
                    <a:lnTo>
                      <a:pt x="1899" y="799"/>
                    </a:lnTo>
                    <a:lnTo>
                      <a:pt x="1899" y="795"/>
                    </a:lnTo>
                    <a:lnTo>
                      <a:pt x="1895" y="797"/>
                    </a:lnTo>
                    <a:lnTo>
                      <a:pt x="1895" y="800"/>
                    </a:lnTo>
                    <a:lnTo>
                      <a:pt x="1888" y="804"/>
                    </a:lnTo>
                    <a:lnTo>
                      <a:pt x="1888" y="810"/>
                    </a:lnTo>
                    <a:lnTo>
                      <a:pt x="1884" y="810"/>
                    </a:lnTo>
                    <a:lnTo>
                      <a:pt x="1882" y="816"/>
                    </a:lnTo>
                    <a:lnTo>
                      <a:pt x="1888" y="823"/>
                    </a:lnTo>
                    <a:lnTo>
                      <a:pt x="1886" y="831"/>
                    </a:lnTo>
                    <a:lnTo>
                      <a:pt x="1880" y="838"/>
                    </a:lnTo>
                    <a:lnTo>
                      <a:pt x="1878" y="844"/>
                    </a:lnTo>
                    <a:lnTo>
                      <a:pt x="1878" y="846"/>
                    </a:lnTo>
                    <a:lnTo>
                      <a:pt x="1878" y="855"/>
                    </a:lnTo>
                    <a:lnTo>
                      <a:pt x="1880" y="857"/>
                    </a:lnTo>
                    <a:lnTo>
                      <a:pt x="1880" y="861"/>
                    </a:lnTo>
                    <a:lnTo>
                      <a:pt x="1878" y="861"/>
                    </a:lnTo>
                    <a:lnTo>
                      <a:pt x="1878" y="863"/>
                    </a:lnTo>
                    <a:lnTo>
                      <a:pt x="1878" y="868"/>
                    </a:lnTo>
                    <a:lnTo>
                      <a:pt x="1874" y="868"/>
                    </a:lnTo>
                    <a:lnTo>
                      <a:pt x="1878" y="874"/>
                    </a:lnTo>
                    <a:lnTo>
                      <a:pt x="1874" y="878"/>
                    </a:lnTo>
                    <a:lnTo>
                      <a:pt x="1873" y="881"/>
                    </a:lnTo>
                    <a:lnTo>
                      <a:pt x="1869" y="889"/>
                    </a:lnTo>
                    <a:lnTo>
                      <a:pt x="1869" y="893"/>
                    </a:lnTo>
                    <a:lnTo>
                      <a:pt x="1865" y="895"/>
                    </a:lnTo>
                    <a:lnTo>
                      <a:pt x="1865" y="900"/>
                    </a:lnTo>
                    <a:lnTo>
                      <a:pt x="1863" y="900"/>
                    </a:lnTo>
                    <a:lnTo>
                      <a:pt x="1861" y="910"/>
                    </a:lnTo>
                    <a:lnTo>
                      <a:pt x="1861" y="917"/>
                    </a:lnTo>
                    <a:lnTo>
                      <a:pt x="1859" y="919"/>
                    </a:lnTo>
                    <a:lnTo>
                      <a:pt x="1861" y="923"/>
                    </a:lnTo>
                    <a:lnTo>
                      <a:pt x="1859" y="929"/>
                    </a:lnTo>
                    <a:lnTo>
                      <a:pt x="1857" y="932"/>
                    </a:lnTo>
                    <a:lnTo>
                      <a:pt x="1854" y="938"/>
                    </a:lnTo>
                    <a:lnTo>
                      <a:pt x="1854" y="938"/>
                    </a:lnTo>
                    <a:lnTo>
                      <a:pt x="1854" y="938"/>
                    </a:lnTo>
                    <a:lnTo>
                      <a:pt x="1854" y="944"/>
                    </a:lnTo>
                    <a:lnTo>
                      <a:pt x="1848" y="949"/>
                    </a:lnTo>
                    <a:lnTo>
                      <a:pt x="1848" y="955"/>
                    </a:lnTo>
                    <a:lnTo>
                      <a:pt x="1841" y="959"/>
                    </a:lnTo>
                    <a:lnTo>
                      <a:pt x="1841" y="964"/>
                    </a:lnTo>
                    <a:lnTo>
                      <a:pt x="1839" y="968"/>
                    </a:lnTo>
                    <a:lnTo>
                      <a:pt x="1839" y="972"/>
                    </a:lnTo>
                    <a:lnTo>
                      <a:pt x="1835" y="976"/>
                    </a:lnTo>
                    <a:lnTo>
                      <a:pt x="1839" y="979"/>
                    </a:lnTo>
                    <a:lnTo>
                      <a:pt x="1841" y="981"/>
                    </a:lnTo>
                    <a:lnTo>
                      <a:pt x="1844" y="979"/>
                    </a:lnTo>
                    <a:lnTo>
                      <a:pt x="1848" y="983"/>
                    </a:lnTo>
                    <a:lnTo>
                      <a:pt x="1850" y="983"/>
                    </a:lnTo>
                    <a:lnTo>
                      <a:pt x="1856" y="979"/>
                    </a:lnTo>
                    <a:lnTo>
                      <a:pt x="1859" y="979"/>
                    </a:lnTo>
                    <a:lnTo>
                      <a:pt x="1861" y="976"/>
                    </a:lnTo>
                    <a:lnTo>
                      <a:pt x="1863" y="978"/>
                    </a:lnTo>
                    <a:lnTo>
                      <a:pt x="1869" y="976"/>
                    </a:lnTo>
                    <a:lnTo>
                      <a:pt x="1869" y="985"/>
                    </a:lnTo>
                    <a:lnTo>
                      <a:pt x="1873" y="993"/>
                    </a:lnTo>
                    <a:lnTo>
                      <a:pt x="1874" y="998"/>
                    </a:lnTo>
                    <a:lnTo>
                      <a:pt x="1873" y="1002"/>
                    </a:lnTo>
                    <a:lnTo>
                      <a:pt x="1878" y="1006"/>
                    </a:lnTo>
                    <a:lnTo>
                      <a:pt x="1880" y="1002"/>
                    </a:lnTo>
                    <a:lnTo>
                      <a:pt x="1880" y="1002"/>
                    </a:lnTo>
                    <a:lnTo>
                      <a:pt x="1882" y="1002"/>
                    </a:lnTo>
                    <a:lnTo>
                      <a:pt x="1884" y="998"/>
                    </a:lnTo>
                    <a:lnTo>
                      <a:pt x="1888" y="998"/>
                    </a:lnTo>
                    <a:lnTo>
                      <a:pt x="1888" y="998"/>
                    </a:lnTo>
                    <a:lnTo>
                      <a:pt x="1891" y="998"/>
                    </a:lnTo>
                    <a:lnTo>
                      <a:pt x="1895" y="998"/>
                    </a:lnTo>
                    <a:lnTo>
                      <a:pt x="1893" y="998"/>
                    </a:lnTo>
                    <a:lnTo>
                      <a:pt x="1891" y="1002"/>
                    </a:lnTo>
                    <a:lnTo>
                      <a:pt x="1891" y="1006"/>
                    </a:lnTo>
                    <a:lnTo>
                      <a:pt x="1889" y="1006"/>
                    </a:lnTo>
                    <a:lnTo>
                      <a:pt x="1888" y="1010"/>
                    </a:lnTo>
                    <a:lnTo>
                      <a:pt x="1888" y="1011"/>
                    </a:lnTo>
                    <a:lnTo>
                      <a:pt x="1897" y="1010"/>
                    </a:lnTo>
                    <a:lnTo>
                      <a:pt x="1899" y="1008"/>
                    </a:lnTo>
                    <a:lnTo>
                      <a:pt x="1903" y="1002"/>
                    </a:lnTo>
                    <a:lnTo>
                      <a:pt x="1903" y="998"/>
                    </a:lnTo>
                    <a:lnTo>
                      <a:pt x="1903" y="995"/>
                    </a:lnTo>
                    <a:lnTo>
                      <a:pt x="1905" y="1002"/>
                    </a:lnTo>
                    <a:lnTo>
                      <a:pt x="1903" y="1006"/>
                    </a:lnTo>
                    <a:lnTo>
                      <a:pt x="1905" y="1010"/>
                    </a:lnTo>
                    <a:lnTo>
                      <a:pt x="1908" y="1008"/>
                    </a:lnTo>
                    <a:lnTo>
                      <a:pt x="1908" y="1002"/>
                    </a:lnTo>
                    <a:lnTo>
                      <a:pt x="1908" y="998"/>
                    </a:lnTo>
                    <a:lnTo>
                      <a:pt x="1908" y="993"/>
                    </a:lnTo>
                    <a:lnTo>
                      <a:pt x="1905" y="989"/>
                    </a:lnTo>
                    <a:lnTo>
                      <a:pt x="1903" y="985"/>
                    </a:lnTo>
                    <a:lnTo>
                      <a:pt x="1908" y="985"/>
                    </a:lnTo>
                    <a:lnTo>
                      <a:pt x="1910" y="987"/>
                    </a:lnTo>
                    <a:lnTo>
                      <a:pt x="1910" y="989"/>
                    </a:lnTo>
                    <a:lnTo>
                      <a:pt x="1910" y="989"/>
                    </a:lnTo>
                    <a:lnTo>
                      <a:pt x="1912" y="989"/>
                    </a:lnTo>
                    <a:lnTo>
                      <a:pt x="1914" y="987"/>
                    </a:lnTo>
                    <a:lnTo>
                      <a:pt x="1918" y="987"/>
                    </a:lnTo>
                    <a:lnTo>
                      <a:pt x="1923" y="983"/>
                    </a:lnTo>
                    <a:lnTo>
                      <a:pt x="1927" y="987"/>
                    </a:lnTo>
                    <a:lnTo>
                      <a:pt x="1933" y="987"/>
                    </a:lnTo>
                    <a:lnTo>
                      <a:pt x="1933" y="989"/>
                    </a:lnTo>
                    <a:lnTo>
                      <a:pt x="1935" y="993"/>
                    </a:lnTo>
                    <a:lnTo>
                      <a:pt x="1938" y="995"/>
                    </a:lnTo>
                    <a:lnTo>
                      <a:pt x="1942" y="995"/>
                    </a:lnTo>
                    <a:lnTo>
                      <a:pt x="1944" y="998"/>
                    </a:lnTo>
                    <a:lnTo>
                      <a:pt x="1953" y="1002"/>
                    </a:lnTo>
                    <a:lnTo>
                      <a:pt x="1953" y="1004"/>
                    </a:lnTo>
                    <a:lnTo>
                      <a:pt x="1957" y="1004"/>
                    </a:lnTo>
                    <a:lnTo>
                      <a:pt x="1959" y="1008"/>
                    </a:lnTo>
                    <a:lnTo>
                      <a:pt x="1961" y="1008"/>
                    </a:lnTo>
                    <a:lnTo>
                      <a:pt x="1967" y="1013"/>
                    </a:lnTo>
                    <a:lnTo>
                      <a:pt x="1963" y="1017"/>
                    </a:lnTo>
                    <a:lnTo>
                      <a:pt x="1961" y="1019"/>
                    </a:lnTo>
                    <a:lnTo>
                      <a:pt x="1959" y="1019"/>
                    </a:lnTo>
                    <a:lnTo>
                      <a:pt x="1963" y="1027"/>
                    </a:lnTo>
                    <a:lnTo>
                      <a:pt x="1967" y="1027"/>
                    </a:lnTo>
                    <a:lnTo>
                      <a:pt x="1970" y="1032"/>
                    </a:lnTo>
                    <a:lnTo>
                      <a:pt x="1970" y="1034"/>
                    </a:lnTo>
                    <a:lnTo>
                      <a:pt x="1969" y="1038"/>
                    </a:lnTo>
                    <a:lnTo>
                      <a:pt x="1969" y="1042"/>
                    </a:lnTo>
                    <a:lnTo>
                      <a:pt x="1972" y="1043"/>
                    </a:lnTo>
                    <a:lnTo>
                      <a:pt x="1976" y="1043"/>
                    </a:lnTo>
                    <a:lnTo>
                      <a:pt x="1978" y="1043"/>
                    </a:lnTo>
                    <a:lnTo>
                      <a:pt x="1978" y="1047"/>
                    </a:lnTo>
                    <a:lnTo>
                      <a:pt x="1978" y="1049"/>
                    </a:lnTo>
                    <a:lnTo>
                      <a:pt x="1978" y="1053"/>
                    </a:lnTo>
                    <a:lnTo>
                      <a:pt x="1982" y="1057"/>
                    </a:lnTo>
                    <a:lnTo>
                      <a:pt x="1978" y="1057"/>
                    </a:lnTo>
                    <a:lnTo>
                      <a:pt x="1978" y="1060"/>
                    </a:lnTo>
                    <a:lnTo>
                      <a:pt x="1978" y="1062"/>
                    </a:lnTo>
                    <a:lnTo>
                      <a:pt x="1978" y="1068"/>
                    </a:lnTo>
                    <a:lnTo>
                      <a:pt x="1978" y="1068"/>
                    </a:lnTo>
                    <a:lnTo>
                      <a:pt x="1978" y="1072"/>
                    </a:lnTo>
                    <a:lnTo>
                      <a:pt x="1978" y="1074"/>
                    </a:lnTo>
                    <a:lnTo>
                      <a:pt x="1982" y="1074"/>
                    </a:lnTo>
                    <a:lnTo>
                      <a:pt x="1978" y="1077"/>
                    </a:lnTo>
                    <a:lnTo>
                      <a:pt x="1982" y="1087"/>
                    </a:lnTo>
                    <a:lnTo>
                      <a:pt x="1978" y="1087"/>
                    </a:lnTo>
                    <a:lnTo>
                      <a:pt x="1982" y="1094"/>
                    </a:lnTo>
                    <a:lnTo>
                      <a:pt x="1982" y="1098"/>
                    </a:lnTo>
                    <a:lnTo>
                      <a:pt x="1982" y="1102"/>
                    </a:lnTo>
                    <a:lnTo>
                      <a:pt x="1984" y="1111"/>
                    </a:lnTo>
                    <a:lnTo>
                      <a:pt x="1987" y="1113"/>
                    </a:lnTo>
                    <a:lnTo>
                      <a:pt x="1991" y="1111"/>
                    </a:lnTo>
                    <a:lnTo>
                      <a:pt x="1991" y="1111"/>
                    </a:lnTo>
                    <a:lnTo>
                      <a:pt x="1987" y="1117"/>
                    </a:lnTo>
                    <a:lnTo>
                      <a:pt x="1987" y="1121"/>
                    </a:lnTo>
                    <a:lnTo>
                      <a:pt x="1987" y="1123"/>
                    </a:lnTo>
                    <a:lnTo>
                      <a:pt x="1991" y="1123"/>
                    </a:lnTo>
                    <a:lnTo>
                      <a:pt x="1995" y="1128"/>
                    </a:lnTo>
                    <a:lnTo>
                      <a:pt x="1995" y="1136"/>
                    </a:lnTo>
                    <a:lnTo>
                      <a:pt x="1997" y="1138"/>
                    </a:lnTo>
                    <a:lnTo>
                      <a:pt x="1995" y="1141"/>
                    </a:lnTo>
                    <a:lnTo>
                      <a:pt x="1997" y="1151"/>
                    </a:lnTo>
                    <a:lnTo>
                      <a:pt x="2001" y="1151"/>
                    </a:lnTo>
                    <a:lnTo>
                      <a:pt x="2001" y="1153"/>
                    </a:lnTo>
                    <a:lnTo>
                      <a:pt x="1999" y="1155"/>
                    </a:lnTo>
                    <a:lnTo>
                      <a:pt x="1999" y="1160"/>
                    </a:lnTo>
                    <a:lnTo>
                      <a:pt x="2001" y="1162"/>
                    </a:lnTo>
                    <a:lnTo>
                      <a:pt x="2001" y="1170"/>
                    </a:lnTo>
                    <a:lnTo>
                      <a:pt x="1995" y="1175"/>
                    </a:lnTo>
                    <a:lnTo>
                      <a:pt x="1995" y="1179"/>
                    </a:lnTo>
                    <a:lnTo>
                      <a:pt x="1993" y="1185"/>
                    </a:lnTo>
                    <a:lnTo>
                      <a:pt x="1993" y="1192"/>
                    </a:lnTo>
                    <a:lnTo>
                      <a:pt x="1995" y="1192"/>
                    </a:lnTo>
                    <a:lnTo>
                      <a:pt x="1993" y="1196"/>
                    </a:lnTo>
                    <a:lnTo>
                      <a:pt x="1991" y="1202"/>
                    </a:lnTo>
                    <a:lnTo>
                      <a:pt x="1991" y="1205"/>
                    </a:lnTo>
                    <a:lnTo>
                      <a:pt x="1987" y="1211"/>
                    </a:lnTo>
                    <a:lnTo>
                      <a:pt x="1991" y="1211"/>
                    </a:lnTo>
                    <a:lnTo>
                      <a:pt x="1991" y="1215"/>
                    </a:lnTo>
                    <a:lnTo>
                      <a:pt x="1987" y="1219"/>
                    </a:lnTo>
                    <a:lnTo>
                      <a:pt x="1987" y="1226"/>
                    </a:lnTo>
                    <a:lnTo>
                      <a:pt x="1984" y="1230"/>
                    </a:lnTo>
                    <a:lnTo>
                      <a:pt x="1987" y="1236"/>
                    </a:lnTo>
                    <a:lnTo>
                      <a:pt x="1987" y="1236"/>
                    </a:lnTo>
                    <a:lnTo>
                      <a:pt x="1987" y="1239"/>
                    </a:lnTo>
                    <a:lnTo>
                      <a:pt x="1984" y="1245"/>
                    </a:lnTo>
                    <a:lnTo>
                      <a:pt x="1984" y="1251"/>
                    </a:lnTo>
                    <a:lnTo>
                      <a:pt x="1978" y="1254"/>
                    </a:lnTo>
                    <a:lnTo>
                      <a:pt x="1978" y="1258"/>
                    </a:lnTo>
                    <a:lnTo>
                      <a:pt x="1974" y="1260"/>
                    </a:lnTo>
                    <a:lnTo>
                      <a:pt x="1970" y="1277"/>
                    </a:lnTo>
                    <a:lnTo>
                      <a:pt x="1969" y="1279"/>
                    </a:lnTo>
                    <a:lnTo>
                      <a:pt x="1969" y="1285"/>
                    </a:lnTo>
                    <a:lnTo>
                      <a:pt x="1970" y="1285"/>
                    </a:lnTo>
                    <a:lnTo>
                      <a:pt x="1969" y="1286"/>
                    </a:lnTo>
                    <a:lnTo>
                      <a:pt x="1963" y="1290"/>
                    </a:lnTo>
                    <a:lnTo>
                      <a:pt x="1963" y="1294"/>
                    </a:lnTo>
                    <a:lnTo>
                      <a:pt x="1959" y="1294"/>
                    </a:lnTo>
                    <a:lnTo>
                      <a:pt x="1961" y="1302"/>
                    </a:lnTo>
                    <a:lnTo>
                      <a:pt x="1957" y="1302"/>
                    </a:lnTo>
                    <a:lnTo>
                      <a:pt x="1959" y="1305"/>
                    </a:lnTo>
                    <a:lnTo>
                      <a:pt x="1957" y="1311"/>
                    </a:lnTo>
                    <a:lnTo>
                      <a:pt x="1957" y="1311"/>
                    </a:lnTo>
                    <a:lnTo>
                      <a:pt x="1953" y="1309"/>
                    </a:lnTo>
                    <a:lnTo>
                      <a:pt x="1953" y="1315"/>
                    </a:lnTo>
                    <a:lnTo>
                      <a:pt x="1953" y="1318"/>
                    </a:lnTo>
                    <a:lnTo>
                      <a:pt x="1952" y="1320"/>
                    </a:lnTo>
                    <a:lnTo>
                      <a:pt x="1952" y="1320"/>
                    </a:lnTo>
                    <a:lnTo>
                      <a:pt x="1946" y="1330"/>
                    </a:lnTo>
                    <a:lnTo>
                      <a:pt x="1942" y="1334"/>
                    </a:lnTo>
                    <a:lnTo>
                      <a:pt x="1940" y="1334"/>
                    </a:lnTo>
                    <a:lnTo>
                      <a:pt x="1938" y="1337"/>
                    </a:lnTo>
                    <a:lnTo>
                      <a:pt x="1933" y="1337"/>
                    </a:lnTo>
                    <a:lnTo>
                      <a:pt x="1929" y="1343"/>
                    </a:lnTo>
                    <a:lnTo>
                      <a:pt x="1929" y="1339"/>
                    </a:lnTo>
                    <a:lnTo>
                      <a:pt x="1927" y="1343"/>
                    </a:lnTo>
                    <a:lnTo>
                      <a:pt x="1920" y="1337"/>
                    </a:lnTo>
                    <a:lnTo>
                      <a:pt x="1914" y="1337"/>
                    </a:lnTo>
                    <a:lnTo>
                      <a:pt x="1914" y="1330"/>
                    </a:lnTo>
                    <a:lnTo>
                      <a:pt x="1912" y="1328"/>
                    </a:lnTo>
                    <a:lnTo>
                      <a:pt x="1908" y="1330"/>
                    </a:lnTo>
                    <a:lnTo>
                      <a:pt x="1903" y="1328"/>
                    </a:lnTo>
                    <a:lnTo>
                      <a:pt x="1903" y="1330"/>
                    </a:lnTo>
                    <a:lnTo>
                      <a:pt x="1903" y="1334"/>
                    </a:lnTo>
                    <a:lnTo>
                      <a:pt x="1899" y="1335"/>
                    </a:lnTo>
                    <a:lnTo>
                      <a:pt x="1899" y="1343"/>
                    </a:lnTo>
                    <a:lnTo>
                      <a:pt x="1897" y="1345"/>
                    </a:lnTo>
                    <a:lnTo>
                      <a:pt x="1895" y="1351"/>
                    </a:lnTo>
                    <a:lnTo>
                      <a:pt x="1893" y="1349"/>
                    </a:lnTo>
                    <a:lnTo>
                      <a:pt x="1888" y="1351"/>
                    </a:lnTo>
                    <a:lnTo>
                      <a:pt x="1888" y="1354"/>
                    </a:lnTo>
                    <a:lnTo>
                      <a:pt x="1886" y="1354"/>
                    </a:lnTo>
                    <a:lnTo>
                      <a:pt x="1886" y="1354"/>
                    </a:lnTo>
                    <a:lnTo>
                      <a:pt x="1886" y="1354"/>
                    </a:lnTo>
                    <a:lnTo>
                      <a:pt x="1886" y="1354"/>
                    </a:lnTo>
                    <a:close/>
                    <a:moveTo>
                      <a:pt x="2159" y="1290"/>
                    </a:moveTo>
                    <a:lnTo>
                      <a:pt x="2159" y="1290"/>
                    </a:lnTo>
                    <a:lnTo>
                      <a:pt x="2162" y="1288"/>
                    </a:lnTo>
                    <a:lnTo>
                      <a:pt x="2162" y="1285"/>
                    </a:lnTo>
                    <a:lnTo>
                      <a:pt x="2161" y="1286"/>
                    </a:lnTo>
                    <a:lnTo>
                      <a:pt x="2159" y="1290"/>
                    </a:lnTo>
                    <a:lnTo>
                      <a:pt x="2159" y="1290"/>
                    </a:lnTo>
                    <a:lnTo>
                      <a:pt x="2159" y="1290"/>
                    </a:lnTo>
                    <a:lnTo>
                      <a:pt x="2159" y="1290"/>
                    </a:lnTo>
                    <a:close/>
                    <a:moveTo>
                      <a:pt x="120" y="190"/>
                    </a:moveTo>
                    <a:lnTo>
                      <a:pt x="118" y="186"/>
                    </a:lnTo>
                    <a:lnTo>
                      <a:pt x="118" y="183"/>
                    </a:lnTo>
                    <a:lnTo>
                      <a:pt x="114" y="179"/>
                    </a:lnTo>
                    <a:lnTo>
                      <a:pt x="114" y="179"/>
                    </a:lnTo>
                    <a:lnTo>
                      <a:pt x="113" y="173"/>
                    </a:lnTo>
                    <a:lnTo>
                      <a:pt x="114" y="171"/>
                    </a:lnTo>
                    <a:lnTo>
                      <a:pt x="118" y="168"/>
                    </a:lnTo>
                    <a:lnTo>
                      <a:pt x="124" y="166"/>
                    </a:lnTo>
                    <a:lnTo>
                      <a:pt x="128" y="164"/>
                    </a:lnTo>
                    <a:lnTo>
                      <a:pt x="128" y="166"/>
                    </a:lnTo>
                    <a:lnTo>
                      <a:pt x="131" y="169"/>
                    </a:lnTo>
                    <a:lnTo>
                      <a:pt x="135" y="171"/>
                    </a:lnTo>
                    <a:lnTo>
                      <a:pt x="139" y="171"/>
                    </a:lnTo>
                    <a:lnTo>
                      <a:pt x="141" y="169"/>
                    </a:lnTo>
                    <a:lnTo>
                      <a:pt x="143" y="168"/>
                    </a:lnTo>
                    <a:lnTo>
                      <a:pt x="139" y="166"/>
                    </a:lnTo>
                    <a:lnTo>
                      <a:pt x="135" y="164"/>
                    </a:lnTo>
                    <a:lnTo>
                      <a:pt x="128" y="158"/>
                    </a:lnTo>
                    <a:lnTo>
                      <a:pt x="118" y="156"/>
                    </a:lnTo>
                    <a:lnTo>
                      <a:pt x="113" y="158"/>
                    </a:lnTo>
                    <a:lnTo>
                      <a:pt x="105" y="164"/>
                    </a:lnTo>
                    <a:lnTo>
                      <a:pt x="103" y="169"/>
                    </a:lnTo>
                    <a:lnTo>
                      <a:pt x="97" y="171"/>
                    </a:lnTo>
                    <a:lnTo>
                      <a:pt x="94" y="173"/>
                    </a:lnTo>
                    <a:lnTo>
                      <a:pt x="94" y="183"/>
                    </a:lnTo>
                    <a:lnTo>
                      <a:pt x="97" y="186"/>
                    </a:lnTo>
                    <a:lnTo>
                      <a:pt x="103" y="183"/>
                    </a:lnTo>
                    <a:lnTo>
                      <a:pt x="105" y="186"/>
                    </a:lnTo>
                    <a:lnTo>
                      <a:pt x="107" y="188"/>
                    </a:lnTo>
                    <a:lnTo>
                      <a:pt x="109" y="188"/>
                    </a:lnTo>
                    <a:lnTo>
                      <a:pt x="111" y="186"/>
                    </a:lnTo>
                    <a:lnTo>
                      <a:pt x="111" y="186"/>
                    </a:lnTo>
                    <a:lnTo>
                      <a:pt x="113" y="183"/>
                    </a:lnTo>
                    <a:lnTo>
                      <a:pt x="114" y="186"/>
                    </a:lnTo>
                    <a:lnTo>
                      <a:pt x="118" y="190"/>
                    </a:lnTo>
                    <a:lnTo>
                      <a:pt x="118" y="192"/>
                    </a:lnTo>
                    <a:lnTo>
                      <a:pt x="120" y="190"/>
                    </a:lnTo>
                    <a:lnTo>
                      <a:pt x="120" y="190"/>
                    </a:lnTo>
                    <a:lnTo>
                      <a:pt x="120" y="190"/>
                    </a:lnTo>
                    <a:lnTo>
                      <a:pt x="120" y="190"/>
                    </a:lnTo>
                    <a:close/>
                    <a:moveTo>
                      <a:pt x="148" y="136"/>
                    </a:moveTo>
                    <a:lnTo>
                      <a:pt x="152" y="132"/>
                    </a:lnTo>
                    <a:lnTo>
                      <a:pt x="152" y="128"/>
                    </a:lnTo>
                    <a:lnTo>
                      <a:pt x="154" y="128"/>
                    </a:lnTo>
                    <a:lnTo>
                      <a:pt x="154" y="132"/>
                    </a:lnTo>
                    <a:lnTo>
                      <a:pt x="156" y="134"/>
                    </a:lnTo>
                    <a:lnTo>
                      <a:pt x="156" y="137"/>
                    </a:lnTo>
                    <a:lnTo>
                      <a:pt x="152" y="137"/>
                    </a:lnTo>
                    <a:lnTo>
                      <a:pt x="152" y="137"/>
                    </a:lnTo>
                    <a:lnTo>
                      <a:pt x="148" y="136"/>
                    </a:lnTo>
                    <a:lnTo>
                      <a:pt x="148" y="136"/>
                    </a:lnTo>
                    <a:lnTo>
                      <a:pt x="148" y="136"/>
                    </a:lnTo>
                    <a:lnTo>
                      <a:pt x="148" y="136"/>
                    </a:lnTo>
                    <a:close/>
                    <a:moveTo>
                      <a:pt x="143" y="211"/>
                    </a:moveTo>
                    <a:lnTo>
                      <a:pt x="145" y="211"/>
                    </a:lnTo>
                    <a:lnTo>
                      <a:pt x="145" y="207"/>
                    </a:lnTo>
                    <a:lnTo>
                      <a:pt x="148" y="205"/>
                    </a:lnTo>
                    <a:lnTo>
                      <a:pt x="148" y="203"/>
                    </a:lnTo>
                    <a:lnTo>
                      <a:pt x="148" y="201"/>
                    </a:lnTo>
                    <a:lnTo>
                      <a:pt x="148" y="203"/>
                    </a:lnTo>
                    <a:lnTo>
                      <a:pt x="152" y="201"/>
                    </a:lnTo>
                    <a:lnTo>
                      <a:pt x="152" y="196"/>
                    </a:lnTo>
                    <a:lnTo>
                      <a:pt x="152" y="190"/>
                    </a:lnTo>
                    <a:lnTo>
                      <a:pt x="148" y="188"/>
                    </a:lnTo>
                    <a:lnTo>
                      <a:pt x="148" y="186"/>
                    </a:lnTo>
                    <a:lnTo>
                      <a:pt x="152" y="186"/>
                    </a:lnTo>
                    <a:lnTo>
                      <a:pt x="156" y="186"/>
                    </a:lnTo>
                    <a:lnTo>
                      <a:pt x="161" y="183"/>
                    </a:lnTo>
                    <a:lnTo>
                      <a:pt x="163" y="183"/>
                    </a:lnTo>
                    <a:lnTo>
                      <a:pt x="163" y="183"/>
                    </a:lnTo>
                    <a:lnTo>
                      <a:pt x="161" y="179"/>
                    </a:lnTo>
                    <a:lnTo>
                      <a:pt x="160" y="179"/>
                    </a:lnTo>
                    <a:lnTo>
                      <a:pt x="158" y="179"/>
                    </a:lnTo>
                    <a:lnTo>
                      <a:pt x="158" y="177"/>
                    </a:lnTo>
                    <a:lnTo>
                      <a:pt x="158" y="173"/>
                    </a:lnTo>
                    <a:lnTo>
                      <a:pt x="160" y="171"/>
                    </a:lnTo>
                    <a:lnTo>
                      <a:pt x="161" y="171"/>
                    </a:lnTo>
                    <a:lnTo>
                      <a:pt x="161" y="173"/>
                    </a:lnTo>
                    <a:lnTo>
                      <a:pt x="163" y="173"/>
                    </a:lnTo>
                    <a:lnTo>
                      <a:pt x="165" y="173"/>
                    </a:lnTo>
                    <a:lnTo>
                      <a:pt x="169" y="169"/>
                    </a:lnTo>
                    <a:lnTo>
                      <a:pt x="173" y="168"/>
                    </a:lnTo>
                    <a:lnTo>
                      <a:pt x="173" y="166"/>
                    </a:lnTo>
                    <a:lnTo>
                      <a:pt x="169" y="162"/>
                    </a:lnTo>
                    <a:lnTo>
                      <a:pt x="169" y="162"/>
                    </a:lnTo>
                    <a:lnTo>
                      <a:pt x="167" y="158"/>
                    </a:lnTo>
                    <a:lnTo>
                      <a:pt x="165" y="154"/>
                    </a:lnTo>
                    <a:lnTo>
                      <a:pt x="163" y="154"/>
                    </a:lnTo>
                    <a:lnTo>
                      <a:pt x="160" y="156"/>
                    </a:lnTo>
                    <a:lnTo>
                      <a:pt x="158" y="162"/>
                    </a:lnTo>
                    <a:lnTo>
                      <a:pt x="156" y="162"/>
                    </a:lnTo>
                    <a:lnTo>
                      <a:pt x="154" y="162"/>
                    </a:lnTo>
                    <a:lnTo>
                      <a:pt x="156" y="156"/>
                    </a:lnTo>
                    <a:lnTo>
                      <a:pt x="158" y="153"/>
                    </a:lnTo>
                    <a:lnTo>
                      <a:pt x="160" y="149"/>
                    </a:lnTo>
                    <a:lnTo>
                      <a:pt x="161" y="145"/>
                    </a:lnTo>
                    <a:lnTo>
                      <a:pt x="160" y="143"/>
                    </a:lnTo>
                    <a:lnTo>
                      <a:pt x="156" y="149"/>
                    </a:lnTo>
                    <a:lnTo>
                      <a:pt x="154" y="153"/>
                    </a:lnTo>
                    <a:lnTo>
                      <a:pt x="152" y="153"/>
                    </a:lnTo>
                    <a:lnTo>
                      <a:pt x="152" y="153"/>
                    </a:lnTo>
                    <a:lnTo>
                      <a:pt x="152" y="149"/>
                    </a:lnTo>
                    <a:lnTo>
                      <a:pt x="152" y="147"/>
                    </a:lnTo>
                    <a:lnTo>
                      <a:pt x="152" y="149"/>
                    </a:lnTo>
                    <a:lnTo>
                      <a:pt x="148" y="153"/>
                    </a:lnTo>
                    <a:lnTo>
                      <a:pt x="145" y="153"/>
                    </a:lnTo>
                    <a:lnTo>
                      <a:pt x="145" y="156"/>
                    </a:lnTo>
                    <a:lnTo>
                      <a:pt x="148" y="158"/>
                    </a:lnTo>
                    <a:lnTo>
                      <a:pt x="152" y="156"/>
                    </a:lnTo>
                    <a:lnTo>
                      <a:pt x="152" y="158"/>
                    </a:lnTo>
                    <a:lnTo>
                      <a:pt x="152" y="162"/>
                    </a:lnTo>
                    <a:lnTo>
                      <a:pt x="148" y="162"/>
                    </a:lnTo>
                    <a:lnTo>
                      <a:pt x="145" y="164"/>
                    </a:lnTo>
                    <a:lnTo>
                      <a:pt x="148" y="168"/>
                    </a:lnTo>
                    <a:lnTo>
                      <a:pt x="145" y="171"/>
                    </a:lnTo>
                    <a:lnTo>
                      <a:pt x="145" y="171"/>
                    </a:lnTo>
                    <a:lnTo>
                      <a:pt x="141" y="173"/>
                    </a:lnTo>
                    <a:lnTo>
                      <a:pt x="137" y="177"/>
                    </a:lnTo>
                    <a:lnTo>
                      <a:pt x="133" y="173"/>
                    </a:lnTo>
                    <a:lnTo>
                      <a:pt x="131" y="177"/>
                    </a:lnTo>
                    <a:lnTo>
                      <a:pt x="128" y="173"/>
                    </a:lnTo>
                    <a:lnTo>
                      <a:pt x="124" y="171"/>
                    </a:lnTo>
                    <a:lnTo>
                      <a:pt x="124" y="173"/>
                    </a:lnTo>
                    <a:lnTo>
                      <a:pt x="124" y="177"/>
                    </a:lnTo>
                    <a:lnTo>
                      <a:pt x="124" y="179"/>
                    </a:lnTo>
                    <a:lnTo>
                      <a:pt x="124" y="183"/>
                    </a:lnTo>
                    <a:lnTo>
                      <a:pt x="128" y="183"/>
                    </a:lnTo>
                    <a:lnTo>
                      <a:pt x="128" y="179"/>
                    </a:lnTo>
                    <a:lnTo>
                      <a:pt x="131" y="183"/>
                    </a:lnTo>
                    <a:lnTo>
                      <a:pt x="131" y="186"/>
                    </a:lnTo>
                    <a:lnTo>
                      <a:pt x="135" y="186"/>
                    </a:lnTo>
                    <a:lnTo>
                      <a:pt x="137" y="186"/>
                    </a:lnTo>
                    <a:lnTo>
                      <a:pt x="133" y="188"/>
                    </a:lnTo>
                    <a:lnTo>
                      <a:pt x="129" y="188"/>
                    </a:lnTo>
                    <a:lnTo>
                      <a:pt x="128" y="190"/>
                    </a:lnTo>
                    <a:lnTo>
                      <a:pt x="128" y="200"/>
                    </a:lnTo>
                    <a:lnTo>
                      <a:pt x="129" y="203"/>
                    </a:lnTo>
                    <a:lnTo>
                      <a:pt x="128" y="205"/>
                    </a:lnTo>
                    <a:lnTo>
                      <a:pt x="129" y="207"/>
                    </a:lnTo>
                    <a:lnTo>
                      <a:pt x="131" y="207"/>
                    </a:lnTo>
                    <a:lnTo>
                      <a:pt x="135" y="207"/>
                    </a:lnTo>
                    <a:lnTo>
                      <a:pt x="137" y="203"/>
                    </a:lnTo>
                    <a:lnTo>
                      <a:pt x="137" y="200"/>
                    </a:lnTo>
                    <a:lnTo>
                      <a:pt x="139" y="200"/>
                    </a:lnTo>
                    <a:lnTo>
                      <a:pt x="143" y="203"/>
                    </a:lnTo>
                    <a:lnTo>
                      <a:pt x="143" y="211"/>
                    </a:lnTo>
                    <a:lnTo>
                      <a:pt x="143" y="211"/>
                    </a:lnTo>
                    <a:lnTo>
                      <a:pt x="143" y="211"/>
                    </a:lnTo>
                    <a:lnTo>
                      <a:pt x="143" y="211"/>
                    </a:lnTo>
                    <a:close/>
                    <a:moveTo>
                      <a:pt x="167" y="203"/>
                    </a:moveTo>
                    <a:lnTo>
                      <a:pt x="167" y="200"/>
                    </a:lnTo>
                    <a:lnTo>
                      <a:pt x="169" y="198"/>
                    </a:lnTo>
                    <a:lnTo>
                      <a:pt x="169" y="194"/>
                    </a:lnTo>
                    <a:lnTo>
                      <a:pt x="165" y="192"/>
                    </a:lnTo>
                    <a:lnTo>
                      <a:pt x="161" y="190"/>
                    </a:lnTo>
                    <a:lnTo>
                      <a:pt x="160" y="194"/>
                    </a:lnTo>
                    <a:lnTo>
                      <a:pt x="160" y="198"/>
                    </a:lnTo>
                    <a:lnTo>
                      <a:pt x="161" y="200"/>
                    </a:lnTo>
                    <a:lnTo>
                      <a:pt x="167" y="203"/>
                    </a:lnTo>
                    <a:lnTo>
                      <a:pt x="167" y="203"/>
                    </a:lnTo>
                    <a:lnTo>
                      <a:pt x="167" y="203"/>
                    </a:lnTo>
                    <a:lnTo>
                      <a:pt x="167" y="203"/>
                    </a:lnTo>
                    <a:close/>
                    <a:moveTo>
                      <a:pt x="173" y="213"/>
                    </a:moveTo>
                    <a:lnTo>
                      <a:pt x="173" y="213"/>
                    </a:lnTo>
                    <a:lnTo>
                      <a:pt x="173" y="213"/>
                    </a:lnTo>
                    <a:lnTo>
                      <a:pt x="178" y="211"/>
                    </a:lnTo>
                    <a:lnTo>
                      <a:pt x="182" y="211"/>
                    </a:lnTo>
                    <a:lnTo>
                      <a:pt x="184" y="207"/>
                    </a:lnTo>
                    <a:lnTo>
                      <a:pt x="182" y="207"/>
                    </a:lnTo>
                    <a:lnTo>
                      <a:pt x="178" y="205"/>
                    </a:lnTo>
                    <a:lnTo>
                      <a:pt x="178" y="201"/>
                    </a:lnTo>
                    <a:lnTo>
                      <a:pt x="177" y="196"/>
                    </a:lnTo>
                    <a:lnTo>
                      <a:pt x="173" y="198"/>
                    </a:lnTo>
                    <a:lnTo>
                      <a:pt x="173" y="203"/>
                    </a:lnTo>
                    <a:lnTo>
                      <a:pt x="173" y="207"/>
                    </a:lnTo>
                    <a:lnTo>
                      <a:pt x="169" y="207"/>
                    </a:lnTo>
                    <a:lnTo>
                      <a:pt x="167" y="207"/>
                    </a:lnTo>
                    <a:lnTo>
                      <a:pt x="169" y="211"/>
                    </a:lnTo>
                    <a:lnTo>
                      <a:pt x="173" y="213"/>
                    </a:lnTo>
                    <a:lnTo>
                      <a:pt x="173" y="213"/>
                    </a:lnTo>
                    <a:lnTo>
                      <a:pt x="173" y="213"/>
                    </a:lnTo>
                    <a:lnTo>
                      <a:pt x="173" y="213"/>
                    </a:lnTo>
                    <a:close/>
                    <a:moveTo>
                      <a:pt x="220" y="81"/>
                    </a:moveTo>
                    <a:lnTo>
                      <a:pt x="224" y="79"/>
                    </a:lnTo>
                    <a:lnTo>
                      <a:pt x="227" y="79"/>
                    </a:lnTo>
                    <a:lnTo>
                      <a:pt x="227" y="77"/>
                    </a:lnTo>
                    <a:lnTo>
                      <a:pt x="227" y="75"/>
                    </a:lnTo>
                    <a:lnTo>
                      <a:pt x="227" y="73"/>
                    </a:lnTo>
                    <a:lnTo>
                      <a:pt x="227" y="70"/>
                    </a:lnTo>
                    <a:lnTo>
                      <a:pt x="225" y="68"/>
                    </a:lnTo>
                    <a:lnTo>
                      <a:pt x="222" y="70"/>
                    </a:lnTo>
                    <a:lnTo>
                      <a:pt x="218" y="72"/>
                    </a:lnTo>
                    <a:lnTo>
                      <a:pt x="214" y="73"/>
                    </a:lnTo>
                    <a:lnTo>
                      <a:pt x="214" y="73"/>
                    </a:lnTo>
                    <a:lnTo>
                      <a:pt x="216" y="75"/>
                    </a:lnTo>
                    <a:lnTo>
                      <a:pt x="218" y="79"/>
                    </a:lnTo>
                    <a:lnTo>
                      <a:pt x="218" y="79"/>
                    </a:lnTo>
                    <a:lnTo>
                      <a:pt x="220" y="81"/>
                    </a:lnTo>
                    <a:lnTo>
                      <a:pt x="220" y="81"/>
                    </a:lnTo>
                    <a:lnTo>
                      <a:pt x="220" y="81"/>
                    </a:lnTo>
                    <a:lnTo>
                      <a:pt x="220" y="81"/>
                    </a:lnTo>
                    <a:close/>
                    <a:moveTo>
                      <a:pt x="224" y="88"/>
                    </a:moveTo>
                    <a:lnTo>
                      <a:pt x="224" y="85"/>
                    </a:lnTo>
                    <a:lnTo>
                      <a:pt x="224" y="85"/>
                    </a:lnTo>
                    <a:lnTo>
                      <a:pt x="225" y="85"/>
                    </a:lnTo>
                    <a:lnTo>
                      <a:pt x="224" y="88"/>
                    </a:lnTo>
                    <a:lnTo>
                      <a:pt x="224" y="88"/>
                    </a:lnTo>
                    <a:lnTo>
                      <a:pt x="224" y="88"/>
                    </a:lnTo>
                    <a:lnTo>
                      <a:pt x="224" y="88"/>
                    </a:lnTo>
                    <a:close/>
                    <a:moveTo>
                      <a:pt x="224" y="100"/>
                    </a:moveTo>
                    <a:lnTo>
                      <a:pt x="225" y="98"/>
                    </a:lnTo>
                    <a:lnTo>
                      <a:pt x="227" y="94"/>
                    </a:lnTo>
                    <a:lnTo>
                      <a:pt x="227" y="94"/>
                    </a:lnTo>
                    <a:lnTo>
                      <a:pt x="227" y="92"/>
                    </a:lnTo>
                    <a:lnTo>
                      <a:pt x="225" y="94"/>
                    </a:lnTo>
                    <a:lnTo>
                      <a:pt x="222" y="94"/>
                    </a:lnTo>
                    <a:lnTo>
                      <a:pt x="220" y="92"/>
                    </a:lnTo>
                    <a:lnTo>
                      <a:pt x="216" y="92"/>
                    </a:lnTo>
                    <a:lnTo>
                      <a:pt x="214" y="94"/>
                    </a:lnTo>
                    <a:lnTo>
                      <a:pt x="210" y="94"/>
                    </a:lnTo>
                    <a:lnTo>
                      <a:pt x="209" y="98"/>
                    </a:lnTo>
                    <a:lnTo>
                      <a:pt x="210" y="100"/>
                    </a:lnTo>
                    <a:lnTo>
                      <a:pt x="214" y="102"/>
                    </a:lnTo>
                    <a:lnTo>
                      <a:pt x="218" y="98"/>
                    </a:lnTo>
                    <a:lnTo>
                      <a:pt x="220" y="102"/>
                    </a:lnTo>
                    <a:lnTo>
                      <a:pt x="222" y="102"/>
                    </a:lnTo>
                    <a:lnTo>
                      <a:pt x="224" y="100"/>
                    </a:lnTo>
                    <a:lnTo>
                      <a:pt x="224" y="100"/>
                    </a:lnTo>
                    <a:lnTo>
                      <a:pt x="224" y="100"/>
                    </a:lnTo>
                    <a:lnTo>
                      <a:pt x="224" y="100"/>
                    </a:lnTo>
                    <a:close/>
                    <a:moveTo>
                      <a:pt x="231" y="100"/>
                    </a:moveTo>
                    <a:lnTo>
                      <a:pt x="231" y="98"/>
                    </a:lnTo>
                    <a:lnTo>
                      <a:pt x="233" y="94"/>
                    </a:lnTo>
                    <a:lnTo>
                      <a:pt x="237" y="94"/>
                    </a:lnTo>
                    <a:lnTo>
                      <a:pt x="237" y="94"/>
                    </a:lnTo>
                    <a:lnTo>
                      <a:pt x="239" y="98"/>
                    </a:lnTo>
                    <a:lnTo>
                      <a:pt x="237" y="100"/>
                    </a:lnTo>
                    <a:lnTo>
                      <a:pt x="237" y="102"/>
                    </a:lnTo>
                    <a:lnTo>
                      <a:pt x="231" y="100"/>
                    </a:lnTo>
                    <a:lnTo>
                      <a:pt x="231" y="100"/>
                    </a:lnTo>
                    <a:lnTo>
                      <a:pt x="231" y="100"/>
                    </a:lnTo>
                    <a:lnTo>
                      <a:pt x="231" y="100"/>
                    </a:lnTo>
                    <a:close/>
                    <a:moveTo>
                      <a:pt x="218" y="119"/>
                    </a:moveTo>
                    <a:lnTo>
                      <a:pt x="222" y="115"/>
                    </a:lnTo>
                    <a:lnTo>
                      <a:pt x="224" y="109"/>
                    </a:lnTo>
                    <a:lnTo>
                      <a:pt x="227" y="107"/>
                    </a:lnTo>
                    <a:lnTo>
                      <a:pt x="227" y="105"/>
                    </a:lnTo>
                    <a:lnTo>
                      <a:pt x="224" y="104"/>
                    </a:lnTo>
                    <a:lnTo>
                      <a:pt x="220" y="105"/>
                    </a:lnTo>
                    <a:lnTo>
                      <a:pt x="216" y="104"/>
                    </a:lnTo>
                    <a:lnTo>
                      <a:pt x="210" y="104"/>
                    </a:lnTo>
                    <a:lnTo>
                      <a:pt x="210" y="107"/>
                    </a:lnTo>
                    <a:lnTo>
                      <a:pt x="209" y="111"/>
                    </a:lnTo>
                    <a:lnTo>
                      <a:pt x="210" y="111"/>
                    </a:lnTo>
                    <a:lnTo>
                      <a:pt x="212" y="111"/>
                    </a:lnTo>
                    <a:lnTo>
                      <a:pt x="214" y="115"/>
                    </a:lnTo>
                    <a:lnTo>
                      <a:pt x="214" y="117"/>
                    </a:lnTo>
                    <a:lnTo>
                      <a:pt x="210" y="117"/>
                    </a:lnTo>
                    <a:lnTo>
                      <a:pt x="203" y="119"/>
                    </a:lnTo>
                    <a:lnTo>
                      <a:pt x="203" y="122"/>
                    </a:lnTo>
                    <a:lnTo>
                      <a:pt x="207" y="122"/>
                    </a:lnTo>
                    <a:lnTo>
                      <a:pt x="209" y="124"/>
                    </a:lnTo>
                    <a:lnTo>
                      <a:pt x="212" y="122"/>
                    </a:lnTo>
                    <a:lnTo>
                      <a:pt x="212" y="122"/>
                    </a:lnTo>
                    <a:lnTo>
                      <a:pt x="218" y="119"/>
                    </a:lnTo>
                    <a:lnTo>
                      <a:pt x="218" y="119"/>
                    </a:lnTo>
                    <a:lnTo>
                      <a:pt x="218" y="119"/>
                    </a:lnTo>
                    <a:lnTo>
                      <a:pt x="218" y="119"/>
                    </a:lnTo>
                    <a:close/>
                    <a:moveTo>
                      <a:pt x="227" y="119"/>
                    </a:moveTo>
                    <a:lnTo>
                      <a:pt x="225" y="119"/>
                    </a:lnTo>
                    <a:lnTo>
                      <a:pt x="224" y="122"/>
                    </a:lnTo>
                    <a:lnTo>
                      <a:pt x="220" y="119"/>
                    </a:lnTo>
                    <a:lnTo>
                      <a:pt x="222" y="117"/>
                    </a:lnTo>
                    <a:lnTo>
                      <a:pt x="225" y="115"/>
                    </a:lnTo>
                    <a:lnTo>
                      <a:pt x="227" y="113"/>
                    </a:lnTo>
                    <a:lnTo>
                      <a:pt x="231" y="115"/>
                    </a:lnTo>
                    <a:lnTo>
                      <a:pt x="227" y="117"/>
                    </a:lnTo>
                    <a:lnTo>
                      <a:pt x="227" y="119"/>
                    </a:lnTo>
                    <a:lnTo>
                      <a:pt x="227" y="119"/>
                    </a:lnTo>
                    <a:lnTo>
                      <a:pt x="227" y="119"/>
                    </a:lnTo>
                    <a:lnTo>
                      <a:pt x="227" y="119"/>
                    </a:lnTo>
                    <a:close/>
                    <a:moveTo>
                      <a:pt x="239" y="128"/>
                    </a:moveTo>
                    <a:lnTo>
                      <a:pt x="233" y="122"/>
                    </a:lnTo>
                    <a:lnTo>
                      <a:pt x="231" y="119"/>
                    </a:lnTo>
                    <a:lnTo>
                      <a:pt x="233" y="119"/>
                    </a:lnTo>
                    <a:lnTo>
                      <a:pt x="237" y="119"/>
                    </a:lnTo>
                    <a:lnTo>
                      <a:pt x="237" y="122"/>
                    </a:lnTo>
                    <a:lnTo>
                      <a:pt x="241" y="119"/>
                    </a:lnTo>
                    <a:lnTo>
                      <a:pt x="242" y="122"/>
                    </a:lnTo>
                    <a:lnTo>
                      <a:pt x="242" y="128"/>
                    </a:lnTo>
                    <a:lnTo>
                      <a:pt x="239" y="128"/>
                    </a:lnTo>
                    <a:lnTo>
                      <a:pt x="239" y="128"/>
                    </a:lnTo>
                    <a:lnTo>
                      <a:pt x="239" y="128"/>
                    </a:lnTo>
                    <a:lnTo>
                      <a:pt x="239" y="128"/>
                    </a:lnTo>
                    <a:close/>
                    <a:moveTo>
                      <a:pt x="233" y="137"/>
                    </a:moveTo>
                    <a:lnTo>
                      <a:pt x="231" y="134"/>
                    </a:lnTo>
                    <a:lnTo>
                      <a:pt x="224" y="128"/>
                    </a:lnTo>
                    <a:lnTo>
                      <a:pt x="218" y="128"/>
                    </a:lnTo>
                    <a:lnTo>
                      <a:pt x="214" y="128"/>
                    </a:lnTo>
                    <a:lnTo>
                      <a:pt x="212" y="124"/>
                    </a:lnTo>
                    <a:lnTo>
                      <a:pt x="212" y="122"/>
                    </a:lnTo>
                    <a:lnTo>
                      <a:pt x="216" y="122"/>
                    </a:lnTo>
                    <a:lnTo>
                      <a:pt x="222" y="122"/>
                    </a:lnTo>
                    <a:lnTo>
                      <a:pt x="227" y="124"/>
                    </a:lnTo>
                    <a:lnTo>
                      <a:pt x="233" y="130"/>
                    </a:lnTo>
                    <a:lnTo>
                      <a:pt x="237" y="130"/>
                    </a:lnTo>
                    <a:lnTo>
                      <a:pt x="237" y="128"/>
                    </a:lnTo>
                    <a:lnTo>
                      <a:pt x="239" y="130"/>
                    </a:lnTo>
                    <a:lnTo>
                      <a:pt x="237" y="132"/>
                    </a:lnTo>
                    <a:lnTo>
                      <a:pt x="237" y="137"/>
                    </a:lnTo>
                    <a:lnTo>
                      <a:pt x="233" y="137"/>
                    </a:lnTo>
                    <a:lnTo>
                      <a:pt x="233" y="137"/>
                    </a:lnTo>
                    <a:lnTo>
                      <a:pt x="233" y="137"/>
                    </a:lnTo>
                    <a:lnTo>
                      <a:pt x="233" y="137"/>
                    </a:lnTo>
                    <a:close/>
                    <a:moveTo>
                      <a:pt x="237" y="149"/>
                    </a:moveTo>
                    <a:lnTo>
                      <a:pt x="237" y="143"/>
                    </a:lnTo>
                    <a:lnTo>
                      <a:pt x="233" y="139"/>
                    </a:lnTo>
                    <a:lnTo>
                      <a:pt x="231" y="139"/>
                    </a:lnTo>
                    <a:lnTo>
                      <a:pt x="225" y="137"/>
                    </a:lnTo>
                    <a:lnTo>
                      <a:pt x="220" y="134"/>
                    </a:lnTo>
                    <a:lnTo>
                      <a:pt x="218" y="132"/>
                    </a:lnTo>
                    <a:lnTo>
                      <a:pt x="216" y="130"/>
                    </a:lnTo>
                    <a:lnTo>
                      <a:pt x="210" y="132"/>
                    </a:lnTo>
                    <a:lnTo>
                      <a:pt x="207" y="130"/>
                    </a:lnTo>
                    <a:lnTo>
                      <a:pt x="201" y="130"/>
                    </a:lnTo>
                    <a:lnTo>
                      <a:pt x="195" y="130"/>
                    </a:lnTo>
                    <a:lnTo>
                      <a:pt x="197" y="134"/>
                    </a:lnTo>
                    <a:lnTo>
                      <a:pt x="197" y="136"/>
                    </a:lnTo>
                    <a:lnTo>
                      <a:pt x="199" y="137"/>
                    </a:lnTo>
                    <a:lnTo>
                      <a:pt x="203" y="139"/>
                    </a:lnTo>
                    <a:lnTo>
                      <a:pt x="207" y="136"/>
                    </a:lnTo>
                    <a:lnTo>
                      <a:pt x="207" y="136"/>
                    </a:lnTo>
                    <a:lnTo>
                      <a:pt x="210" y="139"/>
                    </a:lnTo>
                    <a:lnTo>
                      <a:pt x="210" y="143"/>
                    </a:lnTo>
                    <a:lnTo>
                      <a:pt x="214" y="143"/>
                    </a:lnTo>
                    <a:lnTo>
                      <a:pt x="216" y="141"/>
                    </a:lnTo>
                    <a:lnTo>
                      <a:pt x="218" y="145"/>
                    </a:lnTo>
                    <a:lnTo>
                      <a:pt x="222" y="147"/>
                    </a:lnTo>
                    <a:lnTo>
                      <a:pt x="227" y="147"/>
                    </a:lnTo>
                    <a:lnTo>
                      <a:pt x="231" y="149"/>
                    </a:lnTo>
                    <a:lnTo>
                      <a:pt x="233" y="149"/>
                    </a:lnTo>
                    <a:lnTo>
                      <a:pt x="237" y="149"/>
                    </a:lnTo>
                    <a:lnTo>
                      <a:pt x="237" y="149"/>
                    </a:lnTo>
                    <a:lnTo>
                      <a:pt x="237" y="149"/>
                    </a:lnTo>
                    <a:lnTo>
                      <a:pt x="237" y="149"/>
                    </a:lnTo>
                    <a:close/>
                    <a:moveTo>
                      <a:pt x="209" y="154"/>
                    </a:moveTo>
                    <a:lnTo>
                      <a:pt x="209" y="154"/>
                    </a:lnTo>
                    <a:lnTo>
                      <a:pt x="207" y="153"/>
                    </a:lnTo>
                    <a:lnTo>
                      <a:pt x="207" y="153"/>
                    </a:lnTo>
                    <a:lnTo>
                      <a:pt x="201" y="153"/>
                    </a:lnTo>
                    <a:lnTo>
                      <a:pt x="199" y="149"/>
                    </a:lnTo>
                    <a:lnTo>
                      <a:pt x="199" y="149"/>
                    </a:lnTo>
                    <a:lnTo>
                      <a:pt x="201" y="147"/>
                    </a:lnTo>
                    <a:lnTo>
                      <a:pt x="203" y="145"/>
                    </a:lnTo>
                    <a:lnTo>
                      <a:pt x="209" y="147"/>
                    </a:lnTo>
                    <a:lnTo>
                      <a:pt x="210" y="145"/>
                    </a:lnTo>
                    <a:lnTo>
                      <a:pt x="212" y="149"/>
                    </a:lnTo>
                    <a:lnTo>
                      <a:pt x="214" y="149"/>
                    </a:lnTo>
                    <a:lnTo>
                      <a:pt x="214" y="147"/>
                    </a:lnTo>
                    <a:lnTo>
                      <a:pt x="216" y="149"/>
                    </a:lnTo>
                    <a:lnTo>
                      <a:pt x="218" y="149"/>
                    </a:lnTo>
                    <a:lnTo>
                      <a:pt x="216" y="153"/>
                    </a:lnTo>
                    <a:lnTo>
                      <a:pt x="209" y="154"/>
                    </a:lnTo>
                    <a:lnTo>
                      <a:pt x="209" y="154"/>
                    </a:lnTo>
                    <a:lnTo>
                      <a:pt x="209" y="154"/>
                    </a:lnTo>
                    <a:lnTo>
                      <a:pt x="209" y="154"/>
                    </a:lnTo>
                    <a:close/>
                    <a:moveTo>
                      <a:pt x="203" y="173"/>
                    </a:moveTo>
                    <a:lnTo>
                      <a:pt x="199" y="171"/>
                    </a:lnTo>
                    <a:lnTo>
                      <a:pt x="199" y="166"/>
                    </a:lnTo>
                    <a:lnTo>
                      <a:pt x="197" y="166"/>
                    </a:lnTo>
                    <a:lnTo>
                      <a:pt x="197" y="171"/>
                    </a:lnTo>
                    <a:lnTo>
                      <a:pt x="195" y="171"/>
                    </a:lnTo>
                    <a:lnTo>
                      <a:pt x="197" y="173"/>
                    </a:lnTo>
                    <a:lnTo>
                      <a:pt x="201" y="173"/>
                    </a:lnTo>
                    <a:lnTo>
                      <a:pt x="203" y="173"/>
                    </a:lnTo>
                    <a:lnTo>
                      <a:pt x="203" y="173"/>
                    </a:lnTo>
                    <a:lnTo>
                      <a:pt x="203" y="173"/>
                    </a:lnTo>
                    <a:lnTo>
                      <a:pt x="203" y="173"/>
                    </a:lnTo>
                    <a:close/>
                    <a:moveTo>
                      <a:pt x="207" y="173"/>
                    </a:moveTo>
                    <a:lnTo>
                      <a:pt x="207" y="173"/>
                    </a:lnTo>
                    <a:lnTo>
                      <a:pt x="207" y="171"/>
                    </a:lnTo>
                    <a:lnTo>
                      <a:pt x="207" y="168"/>
                    </a:lnTo>
                    <a:lnTo>
                      <a:pt x="203" y="164"/>
                    </a:lnTo>
                    <a:lnTo>
                      <a:pt x="203" y="164"/>
                    </a:lnTo>
                    <a:lnTo>
                      <a:pt x="203" y="168"/>
                    </a:lnTo>
                    <a:lnTo>
                      <a:pt x="207" y="173"/>
                    </a:lnTo>
                    <a:lnTo>
                      <a:pt x="207" y="173"/>
                    </a:lnTo>
                    <a:lnTo>
                      <a:pt x="207" y="173"/>
                    </a:lnTo>
                    <a:lnTo>
                      <a:pt x="207" y="173"/>
                    </a:lnTo>
                    <a:close/>
                    <a:moveTo>
                      <a:pt x="212" y="169"/>
                    </a:moveTo>
                    <a:lnTo>
                      <a:pt x="212" y="169"/>
                    </a:lnTo>
                    <a:lnTo>
                      <a:pt x="216" y="171"/>
                    </a:lnTo>
                    <a:lnTo>
                      <a:pt x="216" y="169"/>
                    </a:lnTo>
                    <a:lnTo>
                      <a:pt x="214" y="166"/>
                    </a:lnTo>
                    <a:lnTo>
                      <a:pt x="210" y="164"/>
                    </a:lnTo>
                    <a:lnTo>
                      <a:pt x="209" y="166"/>
                    </a:lnTo>
                    <a:lnTo>
                      <a:pt x="212" y="169"/>
                    </a:lnTo>
                    <a:lnTo>
                      <a:pt x="212" y="169"/>
                    </a:lnTo>
                    <a:lnTo>
                      <a:pt x="212" y="169"/>
                    </a:lnTo>
                    <a:lnTo>
                      <a:pt x="212" y="169"/>
                    </a:lnTo>
                    <a:close/>
                    <a:moveTo>
                      <a:pt x="210" y="179"/>
                    </a:moveTo>
                    <a:lnTo>
                      <a:pt x="212" y="179"/>
                    </a:lnTo>
                    <a:lnTo>
                      <a:pt x="214" y="173"/>
                    </a:lnTo>
                    <a:lnTo>
                      <a:pt x="212" y="171"/>
                    </a:lnTo>
                    <a:lnTo>
                      <a:pt x="210" y="169"/>
                    </a:lnTo>
                    <a:lnTo>
                      <a:pt x="209" y="171"/>
                    </a:lnTo>
                    <a:lnTo>
                      <a:pt x="210" y="173"/>
                    </a:lnTo>
                    <a:lnTo>
                      <a:pt x="209" y="177"/>
                    </a:lnTo>
                    <a:lnTo>
                      <a:pt x="210" y="179"/>
                    </a:lnTo>
                    <a:lnTo>
                      <a:pt x="210" y="179"/>
                    </a:lnTo>
                    <a:lnTo>
                      <a:pt x="210" y="179"/>
                    </a:lnTo>
                    <a:lnTo>
                      <a:pt x="210" y="179"/>
                    </a:lnTo>
                    <a:close/>
                    <a:moveTo>
                      <a:pt x="207" y="186"/>
                    </a:moveTo>
                    <a:lnTo>
                      <a:pt x="207" y="186"/>
                    </a:lnTo>
                    <a:lnTo>
                      <a:pt x="203" y="186"/>
                    </a:lnTo>
                    <a:lnTo>
                      <a:pt x="201" y="183"/>
                    </a:lnTo>
                    <a:lnTo>
                      <a:pt x="199" y="183"/>
                    </a:lnTo>
                    <a:lnTo>
                      <a:pt x="195" y="183"/>
                    </a:lnTo>
                    <a:lnTo>
                      <a:pt x="197" y="186"/>
                    </a:lnTo>
                    <a:lnTo>
                      <a:pt x="197" y="188"/>
                    </a:lnTo>
                    <a:lnTo>
                      <a:pt x="193" y="190"/>
                    </a:lnTo>
                    <a:lnTo>
                      <a:pt x="195" y="194"/>
                    </a:lnTo>
                    <a:lnTo>
                      <a:pt x="201" y="194"/>
                    </a:lnTo>
                    <a:lnTo>
                      <a:pt x="207" y="192"/>
                    </a:lnTo>
                    <a:lnTo>
                      <a:pt x="207" y="186"/>
                    </a:lnTo>
                    <a:lnTo>
                      <a:pt x="207" y="186"/>
                    </a:lnTo>
                    <a:lnTo>
                      <a:pt x="207" y="186"/>
                    </a:lnTo>
                    <a:lnTo>
                      <a:pt x="207" y="186"/>
                    </a:lnTo>
                    <a:close/>
                    <a:moveTo>
                      <a:pt x="209" y="183"/>
                    </a:moveTo>
                    <a:lnTo>
                      <a:pt x="209" y="186"/>
                    </a:lnTo>
                    <a:lnTo>
                      <a:pt x="210" y="188"/>
                    </a:lnTo>
                    <a:lnTo>
                      <a:pt x="212" y="188"/>
                    </a:lnTo>
                    <a:lnTo>
                      <a:pt x="212" y="186"/>
                    </a:lnTo>
                    <a:lnTo>
                      <a:pt x="210" y="183"/>
                    </a:lnTo>
                    <a:lnTo>
                      <a:pt x="209" y="183"/>
                    </a:lnTo>
                    <a:lnTo>
                      <a:pt x="209" y="183"/>
                    </a:lnTo>
                    <a:lnTo>
                      <a:pt x="209" y="183"/>
                    </a:lnTo>
                    <a:lnTo>
                      <a:pt x="209" y="183"/>
                    </a:lnTo>
                    <a:close/>
                    <a:moveTo>
                      <a:pt x="239" y="141"/>
                    </a:moveTo>
                    <a:lnTo>
                      <a:pt x="239" y="137"/>
                    </a:lnTo>
                    <a:lnTo>
                      <a:pt x="241" y="136"/>
                    </a:lnTo>
                    <a:lnTo>
                      <a:pt x="241" y="132"/>
                    </a:lnTo>
                    <a:lnTo>
                      <a:pt x="242" y="130"/>
                    </a:lnTo>
                    <a:lnTo>
                      <a:pt x="244" y="130"/>
                    </a:lnTo>
                    <a:lnTo>
                      <a:pt x="246" y="134"/>
                    </a:lnTo>
                    <a:lnTo>
                      <a:pt x="248" y="137"/>
                    </a:lnTo>
                    <a:lnTo>
                      <a:pt x="246" y="137"/>
                    </a:lnTo>
                    <a:lnTo>
                      <a:pt x="246" y="139"/>
                    </a:lnTo>
                    <a:lnTo>
                      <a:pt x="244" y="141"/>
                    </a:lnTo>
                    <a:lnTo>
                      <a:pt x="241" y="141"/>
                    </a:lnTo>
                    <a:lnTo>
                      <a:pt x="239" y="141"/>
                    </a:lnTo>
                    <a:lnTo>
                      <a:pt x="239" y="141"/>
                    </a:lnTo>
                    <a:lnTo>
                      <a:pt x="239" y="141"/>
                    </a:lnTo>
                    <a:lnTo>
                      <a:pt x="239" y="141"/>
                    </a:lnTo>
                    <a:close/>
                    <a:moveTo>
                      <a:pt x="216" y="179"/>
                    </a:moveTo>
                    <a:lnTo>
                      <a:pt x="218" y="183"/>
                    </a:lnTo>
                    <a:lnTo>
                      <a:pt x="222" y="183"/>
                    </a:lnTo>
                    <a:lnTo>
                      <a:pt x="225" y="183"/>
                    </a:lnTo>
                    <a:lnTo>
                      <a:pt x="225" y="183"/>
                    </a:lnTo>
                    <a:lnTo>
                      <a:pt x="225" y="179"/>
                    </a:lnTo>
                    <a:lnTo>
                      <a:pt x="224" y="177"/>
                    </a:lnTo>
                    <a:lnTo>
                      <a:pt x="222" y="177"/>
                    </a:lnTo>
                    <a:lnTo>
                      <a:pt x="220" y="179"/>
                    </a:lnTo>
                    <a:lnTo>
                      <a:pt x="216" y="179"/>
                    </a:lnTo>
                    <a:lnTo>
                      <a:pt x="216" y="179"/>
                    </a:lnTo>
                    <a:lnTo>
                      <a:pt x="216" y="179"/>
                    </a:lnTo>
                    <a:lnTo>
                      <a:pt x="216" y="179"/>
                    </a:lnTo>
                    <a:close/>
                    <a:moveTo>
                      <a:pt x="218" y="173"/>
                    </a:moveTo>
                    <a:lnTo>
                      <a:pt x="220" y="173"/>
                    </a:lnTo>
                    <a:lnTo>
                      <a:pt x="222" y="171"/>
                    </a:lnTo>
                    <a:lnTo>
                      <a:pt x="222" y="169"/>
                    </a:lnTo>
                    <a:lnTo>
                      <a:pt x="220" y="169"/>
                    </a:lnTo>
                    <a:lnTo>
                      <a:pt x="218" y="173"/>
                    </a:lnTo>
                    <a:lnTo>
                      <a:pt x="218" y="173"/>
                    </a:lnTo>
                    <a:lnTo>
                      <a:pt x="218" y="173"/>
                    </a:lnTo>
                    <a:lnTo>
                      <a:pt x="218" y="173"/>
                    </a:lnTo>
                    <a:close/>
                    <a:moveTo>
                      <a:pt x="224" y="171"/>
                    </a:moveTo>
                    <a:lnTo>
                      <a:pt x="225" y="173"/>
                    </a:lnTo>
                    <a:lnTo>
                      <a:pt x="227" y="173"/>
                    </a:lnTo>
                    <a:lnTo>
                      <a:pt x="227" y="171"/>
                    </a:lnTo>
                    <a:lnTo>
                      <a:pt x="231" y="169"/>
                    </a:lnTo>
                    <a:lnTo>
                      <a:pt x="227" y="169"/>
                    </a:lnTo>
                    <a:lnTo>
                      <a:pt x="227" y="169"/>
                    </a:lnTo>
                    <a:lnTo>
                      <a:pt x="227" y="169"/>
                    </a:lnTo>
                    <a:lnTo>
                      <a:pt x="224" y="171"/>
                    </a:lnTo>
                    <a:lnTo>
                      <a:pt x="224" y="171"/>
                    </a:lnTo>
                    <a:lnTo>
                      <a:pt x="224" y="171"/>
                    </a:lnTo>
                    <a:lnTo>
                      <a:pt x="224" y="171"/>
                    </a:lnTo>
                    <a:close/>
                    <a:moveTo>
                      <a:pt x="225" y="154"/>
                    </a:moveTo>
                    <a:lnTo>
                      <a:pt x="224" y="158"/>
                    </a:lnTo>
                    <a:lnTo>
                      <a:pt x="220" y="158"/>
                    </a:lnTo>
                    <a:lnTo>
                      <a:pt x="218" y="156"/>
                    </a:lnTo>
                    <a:lnTo>
                      <a:pt x="218" y="153"/>
                    </a:lnTo>
                    <a:lnTo>
                      <a:pt x="222" y="149"/>
                    </a:lnTo>
                    <a:lnTo>
                      <a:pt x="225" y="149"/>
                    </a:lnTo>
                    <a:lnTo>
                      <a:pt x="227" y="149"/>
                    </a:lnTo>
                    <a:lnTo>
                      <a:pt x="231" y="153"/>
                    </a:lnTo>
                    <a:lnTo>
                      <a:pt x="231" y="153"/>
                    </a:lnTo>
                    <a:lnTo>
                      <a:pt x="231" y="154"/>
                    </a:lnTo>
                    <a:lnTo>
                      <a:pt x="231" y="156"/>
                    </a:lnTo>
                    <a:lnTo>
                      <a:pt x="227" y="156"/>
                    </a:lnTo>
                    <a:lnTo>
                      <a:pt x="225" y="154"/>
                    </a:lnTo>
                    <a:lnTo>
                      <a:pt x="225" y="154"/>
                    </a:lnTo>
                    <a:lnTo>
                      <a:pt x="225" y="154"/>
                    </a:lnTo>
                    <a:lnTo>
                      <a:pt x="225" y="154"/>
                    </a:lnTo>
                    <a:close/>
                    <a:moveTo>
                      <a:pt x="239" y="154"/>
                    </a:moveTo>
                    <a:lnTo>
                      <a:pt x="241" y="156"/>
                    </a:lnTo>
                    <a:lnTo>
                      <a:pt x="244" y="156"/>
                    </a:lnTo>
                    <a:lnTo>
                      <a:pt x="246" y="154"/>
                    </a:lnTo>
                    <a:lnTo>
                      <a:pt x="248" y="153"/>
                    </a:lnTo>
                    <a:lnTo>
                      <a:pt x="246" y="153"/>
                    </a:lnTo>
                    <a:lnTo>
                      <a:pt x="242" y="153"/>
                    </a:lnTo>
                    <a:lnTo>
                      <a:pt x="241" y="154"/>
                    </a:lnTo>
                    <a:lnTo>
                      <a:pt x="239" y="154"/>
                    </a:lnTo>
                    <a:lnTo>
                      <a:pt x="239" y="154"/>
                    </a:lnTo>
                    <a:lnTo>
                      <a:pt x="239" y="154"/>
                    </a:lnTo>
                    <a:lnTo>
                      <a:pt x="239" y="154"/>
                    </a:lnTo>
                    <a:close/>
                    <a:moveTo>
                      <a:pt x="248" y="188"/>
                    </a:moveTo>
                    <a:lnTo>
                      <a:pt x="248" y="186"/>
                    </a:lnTo>
                    <a:lnTo>
                      <a:pt x="244" y="183"/>
                    </a:lnTo>
                    <a:lnTo>
                      <a:pt x="244" y="179"/>
                    </a:lnTo>
                    <a:lnTo>
                      <a:pt x="244" y="177"/>
                    </a:lnTo>
                    <a:lnTo>
                      <a:pt x="242" y="171"/>
                    </a:lnTo>
                    <a:lnTo>
                      <a:pt x="239" y="169"/>
                    </a:lnTo>
                    <a:lnTo>
                      <a:pt x="237" y="171"/>
                    </a:lnTo>
                    <a:lnTo>
                      <a:pt x="233" y="171"/>
                    </a:lnTo>
                    <a:lnTo>
                      <a:pt x="227" y="173"/>
                    </a:lnTo>
                    <a:lnTo>
                      <a:pt x="227" y="179"/>
                    </a:lnTo>
                    <a:lnTo>
                      <a:pt x="231" y="183"/>
                    </a:lnTo>
                    <a:lnTo>
                      <a:pt x="231" y="188"/>
                    </a:lnTo>
                    <a:lnTo>
                      <a:pt x="237" y="190"/>
                    </a:lnTo>
                    <a:lnTo>
                      <a:pt x="237" y="190"/>
                    </a:lnTo>
                    <a:lnTo>
                      <a:pt x="242" y="188"/>
                    </a:lnTo>
                    <a:lnTo>
                      <a:pt x="248" y="188"/>
                    </a:lnTo>
                    <a:lnTo>
                      <a:pt x="248" y="188"/>
                    </a:lnTo>
                    <a:lnTo>
                      <a:pt x="248" y="188"/>
                    </a:lnTo>
                    <a:lnTo>
                      <a:pt x="248" y="188"/>
                    </a:lnTo>
                    <a:close/>
                    <a:moveTo>
                      <a:pt x="257" y="186"/>
                    </a:moveTo>
                    <a:lnTo>
                      <a:pt x="257" y="183"/>
                    </a:lnTo>
                    <a:lnTo>
                      <a:pt x="256" y="183"/>
                    </a:lnTo>
                    <a:lnTo>
                      <a:pt x="256" y="179"/>
                    </a:lnTo>
                    <a:lnTo>
                      <a:pt x="257" y="179"/>
                    </a:lnTo>
                    <a:lnTo>
                      <a:pt x="257" y="173"/>
                    </a:lnTo>
                    <a:lnTo>
                      <a:pt x="257" y="173"/>
                    </a:lnTo>
                    <a:lnTo>
                      <a:pt x="265" y="169"/>
                    </a:lnTo>
                    <a:lnTo>
                      <a:pt x="265" y="169"/>
                    </a:lnTo>
                    <a:lnTo>
                      <a:pt x="267" y="168"/>
                    </a:lnTo>
                    <a:lnTo>
                      <a:pt x="265" y="168"/>
                    </a:lnTo>
                    <a:lnTo>
                      <a:pt x="261" y="168"/>
                    </a:lnTo>
                    <a:lnTo>
                      <a:pt x="256" y="164"/>
                    </a:lnTo>
                    <a:lnTo>
                      <a:pt x="250" y="162"/>
                    </a:lnTo>
                    <a:lnTo>
                      <a:pt x="248" y="162"/>
                    </a:lnTo>
                    <a:lnTo>
                      <a:pt x="244" y="162"/>
                    </a:lnTo>
                    <a:lnTo>
                      <a:pt x="242" y="162"/>
                    </a:lnTo>
                    <a:lnTo>
                      <a:pt x="242" y="166"/>
                    </a:lnTo>
                    <a:lnTo>
                      <a:pt x="248" y="173"/>
                    </a:lnTo>
                    <a:lnTo>
                      <a:pt x="246" y="179"/>
                    </a:lnTo>
                    <a:lnTo>
                      <a:pt x="250" y="183"/>
                    </a:lnTo>
                    <a:lnTo>
                      <a:pt x="252" y="186"/>
                    </a:lnTo>
                    <a:lnTo>
                      <a:pt x="257" y="186"/>
                    </a:lnTo>
                    <a:lnTo>
                      <a:pt x="257" y="186"/>
                    </a:lnTo>
                    <a:lnTo>
                      <a:pt x="257" y="186"/>
                    </a:lnTo>
                    <a:lnTo>
                      <a:pt x="257" y="186"/>
                    </a:lnTo>
                    <a:close/>
                    <a:moveTo>
                      <a:pt x="267" y="186"/>
                    </a:moveTo>
                    <a:lnTo>
                      <a:pt x="267" y="188"/>
                    </a:lnTo>
                    <a:lnTo>
                      <a:pt x="273" y="190"/>
                    </a:lnTo>
                    <a:lnTo>
                      <a:pt x="274" y="194"/>
                    </a:lnTo>
                    <a:lnTo>
                      <a:pt x="280" y="194"/>
                    </a:lnTo>
                    <a:lnTo>
                      <a:pt x="282" y="188"/>
                    </a:lnTo>
                    <a:lnTo>
                      <a:pt x="282" y="183"/>
                    </a:lnTo>
                    <a:lnTo>
                      <a:pt x="278" y="183"/>
                    </a:lnTo>
                    <a:lnTo>
                      <a:pt x="273" y="183"/>
                    </a:lnTo>
                    <a:lnTo>
                      <a:pt x="267" y="186"/>
                    </a:lnTo>
                    <a:lnTo>
                      <a:pt x="267" y="186"/>
                    </a:lnTo>
                    <a:lnTo>
                      <a:pt x="267" y="186"/>
                    </a:lnTo>
                    <a:lnTo>
                      <a:pt x="267" y="186"/>
                    </a:lnTo>
                    <a:close/>
                    <a:moveTo>
                      <a:pt x="267" y="194"/>
                    </a:moveTo>
                    <a:lnTo>
                      <a:pt x="267" y="198"/>
                    </a:lnTo>
                    <a:lnTo>
                      <a:pt x="271" y="198"/>
                    </a:lnTo>
                    <a:lnTo>
                      <a:pt x="273" y="200"/>
                    </a:lnTo>
                    <a:lnTo>
                      <a:pt x="274" y="198"/>
                    </a:lnTo>
                    <a:lnTo>
                      <a:pt x="271" y="194"/>
                    </a:lnTo>
                    <a:lnTo>
                      <a:pt x="267" y="194"/>
                    </a:lnTo>
                    <a:lnTo>
                      <a:pt x="267" y="194"/>
                    </a:lnTo>
                    <a:lnTo>
                      <a:pt x="267" y="194"/>
                    </a:lnTo>
                    <a:lnTo>
                      <a:pt x="267" y="194"/>
                    </a:lnTo>
                    <a:close/>
                    <a:moveTo>
                      <a:pt x="267" y="75"/>
                    </a:moveTo>
                    <a:lnTo>
                      <a:pt x="269" y="73"/>
                    </a:lnTo>
                    <a:lnTo>
                      <a:pt x="273" y="73"/>
                    </a:lnTo>
                    <a:lnTo>
                      <a:pt x="274" y="72"/>
                    </a:lnTo>
                    <a:lnTo>
                      <a:pt x="278" y="72"/>
                    </a:lnTo>
                    <a:lnTo>
                      <a:pt x="278" y="73"/>
                    </a:lnTo>
                    <a:lnTo>
                      <a:pt x="282" y="73"/>
                    </a:lnTo>
                    <a:lnTo>
                      <a:pt x="282" y="75"/>
                    </a:lnTo>
                    <a:lnTo>
                      <a:pt x="280" y="79"/>
                    </a:lnTo>
                    <a:lnTo>
                      <a:pt x="276" y="79"/>
                    </a:lnTo>
                    <a:lnTo>
                      <a:pt x="274" y="77"/>
                    </a:lnTo>
                    <a:lnTo>
                      <a:pt x="269" y="77"/>
                    </a:lnTo>
                    <a:lnTo>
                      <a:pt x="267" y="75"/>
                    </a:lnTo>
                    <a:lnTo>
                      <a:pt x="267" y="75"/>
                    </a:lnTo>
                    <a:lnTo>
                      <a:pt x="267" y="75"/>
                    </a:lnTo>
                    <a:lnTo>
                      <a:pt x="267" y="75"/>
                    </a:lnTo>
                    <a:close/>
                    <a:moveTo>
                      <a:pt x="274" y="128"/>
                    </a:moveTo>
                    <a:lnTo>
                      <a:pt x="276" y="122"/>
                    </a:lnTo>
                    <a:lnTo>
                      <a:pt x="278" y="122"/>
                    </a:lnTo>
                    <a:lnTo>
                      <a:pt x="278" y="119"/>
                    </a:lnTo>
                    <a:lnTo>
                      <a:pt x="276" y="119"/>
                    </a:lnTo>
                    <a:lnTo>
                      <a:pt x="274" y="115"/>
                    </a:lnTo>
                    <a:lnTo>
                      <a:pt x="271" y="115"/>
                    </a:lnTo>
                    <a:lnTo>
                      <a:pt x="265" y="117"/>
                    </a:lnTo>
                    <a:lnTo>
                      <a:pt x="261" y="119"/>
                    </a:lnTo>
                    <a:lnTo>
                      <a:pt x="261" y="122"/>
                    </a:lnTo>
                    <a:lnTo>
                      <a:pt x="261" y="122"/>
                    </a:lnTo>
                    <a:lnTo>
                      <a:pt x="267" y="128"/>
                    </a:lnTo>
                    <a:lnTo>
                      <a:pt x="271" y="128"/>
                    </a:lnTo>
                    <a:lnTo>
                      <a:pt x="274" y="128"/>
                    </a:lnTo>
                    <a:lnTo>
                      <a:pt x="274" y="128"/>
                    </a:lnTo>
                    <a:lnTo>
                      <a:pt x="274" y="128"/>
                    </a:lnTo>
                    <a:lnTo>
                      <a:pt x="274" y="128"/>
                    </a:lnTo>
                    <a:close/>
                    <a:moveTo>
                      <a:pt x="282" y="122"/>
                    </a:moveTo>
                    <a:lnTo>
                      <a:pt x="282" y="122"/>
                    </a:lnTo>
                    <a:lnTo>
                      <a:pt x="282" y="128"/>
                    </a:lnTo>
                    <a:lnTo>
                      <a:pt x="280" y="130"/>
                    </a:lnTo>
                    <a:lnTo>
                      <a:pt x="278" y="128"/>
                    </a:lnTo>
                    <a:lnTo>
                      <a:pt x="276" y="130"/>
                    </a:lnTo>
                    <a:lnTo>
                      <a:pt x="271" y="134"/>
                    </a:lnTo>
                    <a:lnTo>
                      <a:pt x="267" y="134"/>
                    </a:lnTo>
                    <a:lnTo>
                      <a:pt x="265" y="132"/>
                    </a:lnTo>
                    <a:lnTo>
                      <a:pt x="261" y="134"/>
                    </a:lnTo>
                    <a:lnTo>
                      <a:pt x="261" y="136"/>
                    </a:lnTo>
                    <a:lnTo>
                      <a:pt x="265" y="141"/>
                    </a:lnTo>
                    <a:lnTo>
                      <a:pt x="265" y="149"/>
                    </a:lnTo>
                    <a:lnTo>
                      <a:pt x="265" y="156"/>
                    </a:lnTo>
                    <a:lnTo>
                      <a:pt x="271" y="162"/>
                    </a:lnTo>
                    <a:lnTo>
                      <a:pt x="274" y="162"/>
                    </a:lnTo>
                    <a:lnTo>
                      <a:pt x="280" y="162"/>
                    </a:lnTo>
                    <a:lnTo>
                      <a:pt x="286" y="162"/>
                    </a:lnTo>
                    <a:lnTo>
                      <a:pt x="289" y="156"/>
                    </a:lnTo>
                    <a:lnTo>
                      <a:pt x="295" y="156"/>
                    </a:lnTo>
                    <a:lnTo>
                      <a:pt x="295" y="153"/>
                    </a:lnTo>
                    <a:lnTo>
                      <a:pt x="289" y="153"/>
                    </a:lnTo>
                    <a:lnTo>
                      <a:pt x="289" y="149"/>
                    </a:lnTo>
                    <a:lnTo>
                      <a:pt x="282" y="147"/>
                    </a:lnTo>
                    <a:lnTo>
                      <a:pt x="282" y="141"/>
                    </a:lnTo>
                    <a:lnTo>
                      <a:pt x="282" y="139"/>
                    </a:lnTo>
                    <a:lnTo>
                      <a:pt x="286" y="136"/>
                    </a:lnTo>
                    <a:lnTo>
                      <a:pt x="289" y="136"/>
                    </a:lnTo>
                    <a:lnTo>
                      <a:pt x="291" y="134"/>
                    </a:lnTo>
                    <a:lnTo>
                      <a:pt x="291" y="132"/>
                    </a:lnTo>
                    <a:lnTo>
                      <a:pt x="289" y="128"/>
                    </a:lnTo>
                    <a:lnTo>
                      <a:pt x="286" y="124"/>
                    </a:lnTo>
                    <a:lnTo>
                      <a:pt x="282" y="122"/>
                    </a:lnTo>
                    <a:lnTo>
                      <a:pt x="282" y="122"/>
                    </a:lnTo>
                    <a:lnTo>
                      <a:pt x="282" y="122"/>
                    </a:lnTo>
                    <a:lnTo>
                      <a:pt x="282" y="122"/>
                    </a:lnTo>
                    <a:close/>
                    <a:moveTo>
                      <a:pt x="301" y="128"/>
                    </a:moveTo>
                    <a:lnTo>
                      <a:pt x="297" y="128"/>
                    </a:lnTo>
                    <a:lnTo>
                      <a:pt x="297" y="122"/>
                    </a:lnTo>
                    <a:lnTo>
                      <a:pt x="295" y="122"/>
                    </a:lnTo>
                    <a:lnTo>
                      <a:pt x="291" y="122"/>
                    </a:lnTo>
                    <a:lnTo>
                      <a:pt x="289" y="119"/>
                    </a:lnTo>
                    <a:lnTo>
                      <a:pt x="289" y="117"/>
                    </a:lnTo>
                    <a:lnTo>
                      <a:pt x="289" y="113"/>
                    </a:lnTo>
                    <a:lnTo>
                      <a:pt x="289" y="109"/>
                    </a:lnTo>
                    <a:lnTo>
                      <a:pt x="286" y="104"/>
                    </a:lnTo>
                    <a:lnTo>
                      <a:pt x="289" y="98"/>
                    </a:lnTo>
                    <a:lnTo>
                      <a:pt x="291" y="98"/>
                    </a:lnTo>
                    <a:lnTo>
                      <a:pt x="295" y="94"/>
                    </a:lnTo>
                    <a:lnTo>
                      <a:pt x="295" y="88"/>
                    </a:lnTo>
                    <a:lnTo>
                      <a:pt x="295" y="88"/>
                    </a:lnTo>
                    <a:lnTo>
                      <a:pt x="299" y="88"/>
                    </a:lnTo>
                    <a:lnTo>
                      <a:pt x="301" y="88"/>
                    </a:lnTo>
                    <a:lnTo>
                      <a:pt x="305" y="88"/>
                    </a:lnTo>
                    <a:lnTo>
                      <a:pt x="306" y="94"/>
                    </a:lnTo>
                    <a:lnTo>
                      <a:pt x="305" y="98"/>
                    </a:lnTo>
                    <a:lnTo>
                      <a:pt x="306" y="100"/>
                    </a:lnTo>
                    <a:lnTo>
                      <a:pt x="310" y="102"/>
                    </a:lnTo>
                    <a:lnTo>
                      <a:pt x="314" y="107"/>
                    </a:lnTo>
                    <a:lnTo>
                      <a:pt x="316" y="107"/>
                    </a:lnTo>
                    <a:lnTo>
                      <a:pt x="316" y="109"/>
                    </a:lnTo>
                    <a:lnTo>
                      <a:pt x="310" y="113"/>
                    </a:lnTo>
                    <a:lnTo>
                      <a:pt x="305" y="115"/>
                    </a:lnTo>
                    <a:lnTo>
                      <a:pt x="303" y="117"/>
                    </a:lnTo>
                    <a:lnTo>
                      <a:pt x="305" y="119"/>
                    </a:lnTo>
                    <a:lnTo>
                      <a:pt x="305" y="124"/>
                    </a:lnTo>
                    <a:lnTo>
                      <a:pt x="301" y="128"/>
                    </a:lnTo>
                    <a:lnTo>
                      <a:pt x="301" y="128"/>
                    </a:lnTo>
                    <a:lnTo>
                      <a:pt x="301" y="128"/>
                    </a:lnTo>
                    <a:lnTo>
                      <a:pt x="301" y="128"/>
                    </a:lnTo>
                    <a:close/>
                    <a:moveTo>
                      <a:pt x="2177" y="629"/>
                    </a:moveTo>
                    <a:lnTo>
                      <a:pt x="2176" y="631"/>
                    </a:lnTo>
                    <a:lnTo>
                      <a:pt x="2177" y="633"/>
                    </a:lnTo>
                    <a:lnTo>
                      <a:pt x="2179" y="633"/>
                    </a:lnTo>
                    <a:lnTo>
                      <a:pt x="2179" y="629"/>
                    </a:lnTo>
                    <a:lnTo>
                      <a:pt x="2177" y="629"/>
                    </a:lnTo>
                    <a:lnTo>
                      <a:pt x="2177" y="629"/>
                    </a:lnTo>
                    <a:lnTo>
                      <a:pt x="2177" y="629"/>
                    </a:lnTo>
                    <a:lnTo>
                      <a:pt x="2177" y="629"/>
                    </a:lnTo>
                    <a:lnTo>
                      <a:pt x="2177" y="629"/>
                    </a:lnTo>
                    <a:close/>
                    <a:moveTo>
                      <a:pt x="2170" y="622"/>
                    </a:moveTo>
                    <a:lnTo>
                      <a:pt x="2176" y="623"/>
                    </a:lnTo>
                    <a:lnTo>
                      <a:pt x="2177" y="623"/>
                    </a:lnTo>
                    <a:lnTo>
                      <a:pt x="2177" y="623"/>
                    </a:lnTo>
                    <a:lnTo>
                      <a:pt x="2176" y="620"/>
                    </a:lnTo>
                    <a:lnTo>
                      <a:pt x="2174" y="620"/>
                    </a:lnTo>
                    <a:lnTo>
                      <a:pt x="2170" y="622"/>
                    </a:lnTo>
                    <a:lnTo>
                      <a:pt x="2170" y="622"/>
                    </a:lnTo>
                    <a:lnTo>
                      <a:pt x="2170" y="622"/>
                    </a:lnTo>
                    <a:lnTo>
                      <a:pt x="2170" y="622"/>
                    </a:lnTo>
                    <a:close/>
                    <a:moveTo>
                      <a:pt x="344" y="396"/>
                    </a:moveTo>
                    <a:lnTo>
                      <a:pt x="346" y="396"/>
                    </a:lnTo>
                    <a:lnTo>
                      <a:pt x="350" y="396"/>
                    </a:lnTo>
                    <a:lnTo>
                      <a:pt x="353" y="390"/>
                    </a:lnTo>
                    <a:lnTo>
                      <a:pt x="353" y="390"/>
                    </a:lnTo>
                    <a:lnTo>
                      <a:pt x="352" y="386"/>
                    </a:lnTo>
                    <a:lnTo>
                      <a:pt x="350" y="390"/>
                    </a:lnTo>
                    <a:lnTo>
                      <a:pt x="346" y="390"/>
                    </a:lnTo>
                    <a:lnTo>
                      <a:pt x="344" y="396"/>
                    </a:lnTo>
                    <a:lnTo>
                      <a:pt x="344" y="396"/>
                    </a:lnTo>
                    <a:lnTo>
                      <a:pt x="344" y="396"/>
                    </a:lnTo>
                    <a:lnTo>
                      <a:pt x="344" y="396"/>
                    </a:lnTo>
                    <a:lnTo>
                      <a:pt x="344" y="396"/>
                    </a:lnTo>
                    <a:close/>
                    <a:moveTo>
                      <a:pt x="323" y="514"/>
                    </a:moveTo>
                    <a:lnTo>
                      <a:pt x="329" y="514"/>
                    </a:lnTo>
                    <a:lnTo>
                      <a:pt x="335" y="514"/>
                    </a:lnTo>
                    <a:lnTo>
                      <a:pt x="338" y="512"/>
                    </a:lnTo>
                    <a:lnTo>
                      <a:pt x="340" y="512"/>
                    </a:lnTo>
                    <a:lnTo>
                      <a:pt x="344" y="514"/>
                    </a:lnTo>
                    <a:lnTo>
                      <a:pt x="346" y="514"/>
                    </a:lnTo>
                    <a:lnTo>
                      <a:pt x="350" y="514"/>
                    </a:lnTo>
                    <a:lnTo>
                      <a:pt x="350" y="512"/>
                    </a:lnTo>
                    <a:lnTo>
                      <a:pt x="350" y="509"/>
                    </a:lnTo>
                    <a:lnTo>
                      <a:pt x="350" y="509"/>
                    </a:lnTo>
                    <a:lnTo>
                      <a:pt x="352" y="514"/>
                    </a:lnTo>
                    <a:lnTo>
                      <a:pt x="355" y="514"/>
                    </a:lnTo>
                    <a:lnTo>
                      <a:pt x="361" y="514"/>
                    </a:lnTo>
                    <a:lnTo>
                      <a:pt x="361" y="514"/>
                    </a:lnTo>
                    <a:lnTo>
                      <a:pt x="365" y="512"/>
                    </a:lnTo>
                    <a:lnTo>
                      <a:pt x="365" y="509"/>
                    </a:lnTo>
                    <a:lnTo>
                      <a:pt x="365" y="503"/>
                    </a:lnTo>
                    <a:lnTo>
                      <a:pt x="369" y="499"/>
                    </a:lnTo>
                    <a:lnTo>
                      <a:pt x="370" y="495"/>
                    </a:lnTo>
                    <a:lnTo>
                      <a:pt x="365" y="493"/>
                    </a:lnTo>
                    <a:lnTo>
                      <a:pt x="365" y="488"/>
                    </a:lnTo>
                    <a:lnTo>
                      <a:pt x="361" y="488"/>
                    </a:lnTo>
                    <a:lnTo>
                      <a:pt x="359" y="488"/>
                    </a:lnTo>
                    <a:lnTo>
                      <a:pt x="357" y="488"/>
                    </a:lnTo>
                    <a:lnTo>
                      <a:pt x="359" y="484"/>
                    </a:lnTo>
                    <a:lnTo>
                      <a:pt x="363" y="488"/>
                    </a:lnTo>
                    <a:lnTo>
                      <a:pt x="365" y="484"/>
                    </a:lnTo>
                    <a:lnTo>
                      <a:pt x="365" y="488"/>
                    </a:lnTo>
                    <a:lnTo>
                      <a:pt x="365" y="490"/>
                    </a:lnTo>
                    <a:lnTo>
                      <a:pt x="369" y="492"/>
                    </a:lnTo>
                    <a:lnTo>
                      <a:pt x="370" y="490"/>
                    </a:lnTo>
                    <a:lnTo>
                      <a:pt x="369" y="484"/>
                    </a:lnTo>
                    <a:lnTo>
                      <a:pt x="365" y="478"/>
                    </a:lnTo>
                    <a:lnTo>
                      <a:pt x="361" y="475"/>
                    </a:lnTo>
                    <a:lnTo>
                      <a:pt x="363" y="471"/>
                    </a:lnTo>
                    <a:lnTo>
                      <a:pt x="365" y="475"/>
                    </a:lnTo>
                    <a:lnTo>
                      <a:pt x="365" y="478"/>
                    </a:lnTo>
                    <a:lnTo>
                      <a:pt x="370" y="480"/>
                    </a:lnTo>
                    <a:lnTo>
                      <a:pt x="370" y="480"/>
                    </a:lnTo>
                    <a:lnTo>
                      <a:pt x="374" y="478"/>
                    </a:lnTo>
                    <a:lnTo>
                      <a:pt x="374" y="475"/>
                    </a:lnTo>
                    <a:lnTo>
                      <a:pt x="370" y="475"/>
                    </a:lnTo>
                    <a:lnTo>
                      <a:pt x="370" y="471"/>
                    </a:lnTo>
                    <a:lnTo>
                      <a:pt x="374" y="467"/>
                    </a:lnTo>
                    <a:lnTo>
                      <a:pt x="374" y="463"/>
                    </a:lnTo>
                    <a:lnTo>
                      <a:pt x="370" y="460"/>
                    </a:lnTo>
                    <a:lnTo>
                      <a:pt x="365" y="456"/>
                    </a:lnTo>
                    <a:lnTo>
                      <a:pt x="370" y="454"/>
                    </a:lnTo>
                    <a:lnTo>
                      <a:pt x="370" y="458"/>
                    </a:lnTo>
                    <a:lnTo>
                      <a:pt x="374" y="458"/>
                    </a:lnTo>
                    <a:lnTo>
                      <a:pt x="376" y="454"/>
                    </a:lnTo>
                    <a:lnTo>
                      <a:pt x="374" y="454"/>
                    </a:lnTo>
                    <a:lnTo>
                      <a:pt x="374" y="454"/>
                    </a:lnTo>
                    <a:lnTo>
                      <a:pt x="374" y="448"/>
                    </a:lnTo>
                    <a:lnTo>
                      <a:pt x="374" y="448"/>
                    </a:lnTo>
                    <a:lnTo>
                      <a:pt x="378" y="450"/>
                    </a:lnTo>
                    <a:lnTo>
                      <a:pt x="384" y="450"/>
                    </a:lnTo>
                    <a:lnTo>
                      <a:pt x="384" y="450"/>
                    </a:lnTo>
                    <a:lnTo>
                      <a:pt x="382" y="448"/>
                    </a:lnTo>
                    <a:lnTo>
                      <a:pt x="382" y="446"/>
                    </a:lnTo>
                    <a:lnTo>
                      <a:pt x="384" y="446"/>
                    </a:lnTo>
                    <a:lnTo>
                      <a:pt x="387" y="446"/>
                    </a:lnTo>
                    <a:lnTo>
                      <a:pt x="389" y="444"/>
                    </a:lnTo>
                    <a:lnTo>
                      <a:pt x="389" y="441"/>
                    </a:lnTo>
                    <a:lnTo>
                      <a:pt x="389" y="439"/>
                    </a:lnTo>
                    <a:lnTo>
                      <a:pt x="389" y="437"/>
                    </a:lnTo>
                    <a:lnTo>
                      <a:pt x="395" y="435"/>
                    </a:lnTo>
                    <a:lnTo>
                      <a:pt x="395" y="431"/>
                    </a:lnTo>
                    <a:lnTo>
                      <a:pt x="391" y="429"/>
                    </a:lnTo>
                    <a:lnTo>
                      <a:pt x="391" y="429"/>
                    </a:lnTo>
                    <a:lnTo>
                      <a:pt x="393" y="424"/>
                    </a:lnTo>
                    <a:lnTo>
                      <a:pt x="395" y="429"/>
                    </a:lnTo>
                    <a:lnTo>
                      <a:pt x="395" y="426"/>
                    </a:lnTo>
                    <a:lnTo>
                      <a:pt x="401" y="420"/>
                    </a:lnTo>
                    <a:lnTo>
                      <a:pt x="402" y="416"/>
                    </a:lnTo>
                    <a:lnTo>
                      <a:pt x="404" y="414"/>
                    </a:lnTo>
                    <a:lnTo>
                      <a:pt x="404" y="409"/>
                    </a:lnTo>
                    <a:lnTo>
                      <a:pt x="410" y="405"/>
                    </a:lnTo>
                    <a:lnTo>
                      <a:pt x="414" y="399"/>
                    </a:lnTo>
                    <a:lnTo>
                      <a:pt x="416" y="394"/>
                    </a:lnTo>
                    <a:lnTo>
                      <a:pt x="419" y="394"/>
                    </a:lnTo>
                    <a:lnTo>
                      <a:pt x="425" y="386"/>
                    </a:lnTo>
                    <a:lnTo>
                      <a:pt x="433" y="380"/>
                    </a:lnTo>
                    <a:lnTo>
                      <a:pt x="438" y="375"/>
                    </a:lnTo>
                    <a:lnTo>
                      <a:pt x="440" y="375"/>
                    </a:lnTo>
                    <a:lnTo>
                      <a:pt x="446" y="369"/>
                    </a:lnTo>
                    <a:lnTo>
                      <a:pt x="451" y="367"/>
                    </a:lnTo>
                    <a:lnTo>
                      <a:pt x="453" y="365"/>
                    </a:lnTo>
                    <a:lnTo>
                      <a:pt x="459" y="360"/>
                    </a:lnTo>
                    <a:lnTo>
                      <a:pt x="463" y="356"/>
                    </a:lnTo>
                    <a:lnTo>
                      <a:pt x="465" y="356"/>
                    </a:lnTo>
                    <a:lnTo>
                      <a:pt x="468" y="356"/>
                    </a:lnTo>
                    <a:lnTo>
                      <a:pt x="468" y="354"/>
                    </a:lnTo>
                    <a:lnTo>
                      <a:pt x="466" y="352"/>
                    </a:lnTo>
                    <a:lnTo>
                      <a:pt x="468" y="348"/>
                    </a:lnTo>
                    <a:lnTo>
                      <a:pt x="468" y="345"/>
                    </a:lnTo>
                    <a:lnTo>
                      <a:pt x="468" y="341"/>
                    </a:lnTo>
                    <a:lnTo>
                      <a:pt x="466" y="339"/>
                    </a:lnTo>
                    <a:lnTo>
                      <a:pt x="465" y="339"/>
                    </a:lnTo>
                    <a:lnTo>
                      <a:pt x="465" y="335"/>
                    </a:lnTo>
                    <a:lnTo>
                      <a:pt x="466" y="331"/>
                    </a:lnTo>
                    <a:lnTo>
                      <a:pt x="465" y="330"/>
                    </a:lnTo>
                    <a:lnTo>
                      <a:pt x="461" y="328"/>
                    </a:lnTo>
                    <a:lnTo>
                      <a:pt x="459" y="326"/>
                    </a:lnTo>
                    <a:lnTo>
                      <a:pt x="457" y="326"/>
                    </a:lnTo>
                    <a:lnTo>
                      <a:pt x="453" y="322"/>
                    </a:lnTo>
                    <a:lnTo>
                      <a:pt x="453" y="320"/>
                    </a:lnTo>
                    <a:lnTo>
                      <a:pt x="453" y="318"/>
                    </a:lnTo>
                    <a:lnTo>
                      <a:pt x="449" y="320"/>
                    </a:lnTo>
                    <a:lnTo>
                      <a:pt x="448" y="322"/>
                    </a:lnTo>
                    <a:lnTo>
                      <a:pt x="446" y="322"/>
                    </a:lnTo>
                    <a:lnTo>
                      <a:pt x="442" y="320"/>
                    </a:lnTo>
                    <a:lnTo>
                      <a:pt x="440" y="322"/>
                    </a:lnTo>
                    <a:lnTo>
                      <a:pt x="434" y="324"/>
                    </a:lnTo>
                    <a:lnTo>
                      <a:pt x="433" y="328"/>
                    </a:lnTo>
                    <a:lnTo>
                      <a:pt x="433" y="330"/>
                    </a:lnTo>
                    <a:lnTo>
                      <a:pt x="429" y="330"/>
                    </a:lnTo>
                    <a:lnTo>
                      <a:pt x="425" y="331"/>
                    </a:lnTo>
                    <a:lnTo>
                      <a:pt x="425" y="335"/>
                    </a:lnTo>
                    <a:lnTo>
                      <a:pt x="425" y="337"/>
                    </a:lnTo>
                    <a:lnTo>
                      <a:pt x="425" y="339"/>
                    </a:lnTo>
                    <a:lnTo>
                      <a:pt x="425" y="343"/>
                    </a:lnTo>
                    <a:lnTo>
                      <a:pt x="425" y="345"/>
                    </a:lnTo>
                    <a:lnTo>
                      <a:pt x="423" y="345"/>
                    </a:lnTo>
                    <a:lnTo>
                      <a:pt x="419" y="347"/>
                    </a:lnTo>
                    <a:lnTo>
                      <a:pt x="419" y="350"/>
                    </a:lnTo>
                    <a:lnTo>
                      <a:pt x="419" y="352"/>
                    </a:lnTo>
                    <a:lnTo>
                      <a:pt x="417" y="354"/>
                    </a:lnTo>
                    <a:lnTo>
                      <a:pt x="410" y="360"/>
                    </a:lnTo>
                    <a:lnTo>
                      <a:pt x="408" y="362"/>
                    </a:lnTo>
                    <a:lnTo>
                      <a:pt x="408" y="360"/>
                    </a:lnTo>
                    <a:lnTo>
                      <a:pt x="402" y="360"/>
                    </a:lnTo>
                    <a:lnTo>
                      <a:pt x="401" y="362"/>
                    </a:lnTo>
                    <a:lnTo>
                      <a:pt x="399" y="365"/>
                    </a:lnTo>
                    <a:lnTo>
                      <a:pt x="395" y="367"/>
                    </a:lnTo>
                    <a:lnTo>
                      <a:pt x="395" y="365"/>
                    </a:lnTo>
                    <a:lnTo>
                      <a:pt x="393" y="365"/>
                    </a:lnTo>
                    <a:lnTo>
                      <a:pt x="391" y="365"/>
                    </a:lnTo>
                    <a:lnTo>
                      <a:pt x="391" y="365"/>
                    </a:lnTo>
                    <a:lnTo>
                      <a:pt x="391" y="371"/>
                    </a:lnTo>
                    <a:lnTo>
                      <a:pt x="391" y="371"/>
                    </a:lnTo>
                    <a:lnTo>
                      <a:pt x="389" y="367"/>
                    </a:lnTo>
                    <a:lnTo>
                      <a:pt x="387" y="365"/>
                    </a:lnTo>
                    <a:lnTo>
                      <a:pt x="382" y="365"/>
                    </a:lnTo>
                    <a:lnTo>
                      <a:pt x="374" y="367"/>
                    </a:lnTo>
                    <a:lnTo>
                      <a:pt x="374" y="369"/>
                    </a:lnTo>
                    <a:lnTo>
                      <a:pt x="370" y="369"/>
                    </a:lnTo>
                    <a:lnTo>
                      <a:pt x="370" y="371"/>
                    </a:lnTo>
                    <a:lnTo>
                      <a:pt x="370" y="377"/>
                    </a:lnTo>
                    <a:lnTo>
                      <a:pt x="374" y="379"/>
                    </a:lnTo>
                    <a:lnTo>
                      <a:pt x="374" y="380"/>
                    </a:lnTo>
                    <a:lnTo>
                      <a:pt x="370" y="380"/>
                    </a:lnTo>
                    <a:lnTo>
                      <a:pt x="370" y="384"/>
                    </a:lnTo>
                    <a:lnTo>
                      <a:pt x="369" y="384"/>
                    </a:lnTo>
                    <a:lnTo>
                      <a:pt x="369" y="380"/>
                    </a:lnTo>
                    <a:lnTo>
                      <a:pt x="370" y="380"/>
                    </a:lnTo>
                    <a:lnTo>
                      <a:pt x="370" y="377"/>
                    </a:lnTo>
                    <a:lnTo>
                      <a:pt x="365" y="377"/>
                    </a:lnTo>
                    <a:lnTo>
                      <a:pt x="365" y="380"/>
                    </a:lnTo>
                    <a:lnTo>
                      <a:pt x="361" y="384"/>
                    </a:lnTo>
                    <a:lnTo>
                      <a:pt x="361" y="386"/>
                    </a:lnTo>
                    <a:lnTo>
                      <a:pt x="363" y="386"/>
                    </a:lnTo>
                    <a:lnTo>
                      <a:pt x="361" y="390"/>
                    </a:lnTo>
                    <a:lnTo>
                      <a:pt x="361" y="390"/>
                    </a:lnTo>
                    <a:lnTo>
                      <a:pt x="355" y="390"/>
                    </a:lnTo>
                    <a:lnTo>
                      <a:pt x="353" y="394"/>
                    </a:lnTo>
                    <a:lnTo>
                      <a:pt x="353" y="396"/>
                    </a:lnTo>
                    <a:lnTo>
                      <a:pt x="350" y="396"/>
                    </a:lnTo>
                    <a:lnTo>
                      <a:pt x="350" y="399"/>
                    </a:lnTo>
                    <a:lnTo>
                      <a:pt x="346" y="403"/>
                    </a:lnTo>
                    <a:lnTo>
                      <a:pt x="350" y="405"/>
                    </a:lnTo>
                    <a:lnTo>
                      <a:pt x="350" y="405"/>
                    </a:lnTo>
                    <a:lnTo>
                      <a:pt x="346" y="409"/>
                    </a:lnTo>
                    <a:lnTo>
                      <a:pt x="340" y="409"/>
                    </a:lnTo>
                    <a:lnTo>
                      <a:pt x="340" y="411"/>
                    </a:lnTo>
                    <a:lnTo>
                      <a:pt x="340" y="414"/>
                    </a:lnTo>
                    <a:lnTo>
                      <a:pt x="340" y="418"/>
                    </a:lnTo>
                    <a:lnTo>
                      <a:pt x="340" y="418"/>
                    </a:lnTo>
                    <a:lnTo>
                      <a:pt x="344" y="418"/>
                    </a:lnTo>
                    <a:lnTo>
                      <a:pt x="344" y="420"/>
                    </a:lnTo>
                    <a:lnTo>
                      <a:pt x="344" y="420"/>
                    </a:lnTo>
                    <a:lnTo>
                      <a:pt x="344" y="424"/>
                    </a:lnTo>
                    <a:lnTo>
                      <a:pt x="344" y="426"/>
                    </a:lnTo>
                    <a:lnTo>
                      <a:pt x="340" y="424"/>
                    </a:lnTo>
                    <a:lnTo>
                      <a:pt x="337" y="424"/>
                    </a:lnTo>
                    <a:lnTo>
                      <a:pt x="333" y="426"/>
                    </a:lnTo>
                    <a:lnTo>
                      <a:pt x="331" y="429"/>
                    </a:lnTo>
                    <a:lnTo>
                      <a:pt x="331" y="431"/>
                    </a:lnTo>
                    <a:lnTo>
                      <a:pt x="329" y="433"/>
                    </a:lnTo>
                    <a:lnTo>
                      <a:pt x="325" y="437"/>
                    </a:lnTo>
                    <a:lnTo>
                      <a:pt x="323" y="435"/>
                    </a:lnTo>
                    <a:lnTo>
                      <a:pt x="321" y="433"/>
                    </a:lnTo>
                    <a:lnTo>
                      <a:pt x="320" y="429"/>
                    </a:lnTo>
                    <a:lnTo>
                      <a:pt x="320" y="431"/>
                    </a:lnTo>
                    <a:lnTo>
                      <a:pt x="320" y="435"/>
                    </a:lnTo>
                    <a:lnTo>
                      <a:pt x="320" y="441"/>
                    </a:lnTo>
                    <a:lnTo>
                      <a:pt x="321" y="443"/>
                    </a:lnTo>
                    <a:lnTo>
                      <a:pt x="325" y="443"/>
                    </a:lnTo>
                    <a:lnTo>
                      <a:pt x="325" y="443"/>
                    </a:lnTo>
                    <a:lnTo>
                      <a:pt x="325" y="444"/>
                    </a:lnTo>
                    <a:lnTo>
                      <a:pt x="323" y="450"/>
                    </a:lnTo>
                    <a:lnTo>
                      <a:pt x="325" y="450"/>
                    </a:lnTo>
                    <a:lnTo>
                      <a:pt x="327" y="450"/>
                    </a:lnTo>
                    <a:lnTo>
                      <a:pt x="329" y="450"/>
                    </a:lnTo>
                    <a:lnTo>
                      <a:pt x="331" y="450"/>
                    </a:lnTo>
                    <a:lnTo>
                      <a:pt x="333" y="450"/>
                    </a:lnTo>
                    <a:lnTo>
                      <a:pt x="337" y="450"/>
                    </a:lnTo>
                    <a:lnTo>
                      <a:pt x="338" y="450"/>
                    </a:lnTo>
                    <a:lnTo>
                      <a:pt x="340" y="450"/>
                    </a:lnTo>
                    <a:lnTo>
                      <a:pt x="338" y="454"/>
                    </a:lnTo>
                    <a:lnTo>
                      <a:pt x="335" y="454"/>
                    </a:lnTo>
                    <a:lnTo>
                      <a:pt x="331" y="454"/>
                    </a:lnTo>
                    <a:lnTo>
                      <a:pt x="329" y="454"/>
                    </a:lnTo>
                    <a:lnTo>
                      <a:pt x="327" y="454"/>
                    </a:lnTo>
                    <a:lnTo>
                      <a:pt x="325" y="456"/>
                    </a:lnTo>
                    <a:lnTo>
                      <a:pt x="327" y="460"/>
                    </a:lnTo>
                    <a:lnTo>
                      <a:pt x="329" y="461"/>
                    </a:lnTo>
                    <a:lnTo>
                      <a:pt x="333" y="461"/>
                    </a:lnTo>
                    <a:lnTo>
                      <a:pt x="335" y="461"/>
                    </a:lnTo>
                    <a:lnTo>
                      <a:pt x="337" y="463"/>
                    </a:lnTo>
                    <a:lnTo>
                      <a:pt x="335" y="463"/>
                    </a:lnTo>
                    <a:lnTo>
                      <a:pt x="331" y="465"/>
                    </a:lnTo>
                    <a:lnTo>
                      <a:pt x="325" y="465"/>
                    </a:lnTo>
                    <a:lnTo>
                      <a:pt x="323" y="467"/>
                    </a:lnTo>
                    <a:lnTo>
                      <a:pt x="323" y="469"/>
                    </a:lnTo>
                    <a:lnTo>
                      <a:pt x="325" y="471"/>
                    </a:lnTo>
                    <a:lnTo>
                      <a:pt x="329" y="471"/>
                    </a:lnTo>
                    <a:lnTo>
                      <a:pt x="333" y="471"/>
                    </a:lnTo>
                    <a:lnTo>
                      <a:pt x="333" y="473"/>
                    </a:lnTo>
                    <a:lnTo>
                      <a:pt x="331" y="473"/>
                    </a:lnTo>
                    <a:lnTo>
                      <a:pt x="327" y="473"/>
                    </a:lnTo>
                    <a:lnTo>
                      <a:pt x="327" y="475"/>
                    </a:lnTo>
                    <a:lnTo>
                      <a:pt x="327" y="475"/>
                    </a:lnTo>
                    <a:lnTo>
                      <a:pt x="333" y="475"/>
                    </a:lnTo>
                    <a:lnTo>
                      <a:pt x="338" y="480"/>
                    </a:lnTo>
                    <a:lnTo>
                      <a:pt x="340" y="480"/>
                    </a:lnTo>
                    <a:lnTo>
                      <a:pt x="340" y="480"/>
                    </a:lnTo>
                    <a:lnTo>
                      <a:pt x="340" y="484"/>
                    </a:lnTo>
                    <a:lnTo>
                      <a:pt x="338" y="480"/>
                    </a:lnTo>
                    <a:lnTo>
                      <a:pt x="335" y="480"/>
                    </a:lnTo>
                    <a:lnTo>
                      <a:pt x="331" y="480"/>
                    </a:lnTo>
                    <a:lnTo>
                      <a:pt x="329" y="478"/>
                    </a:lnTo>
                    <a:lnTo>
                      <a:pt x="325" y="478"/>
                    </a:lnTo>
                    <a:lnTo>
                      <a:pt x="323" y="480"/>
                    </a:lnTo>
                    <a:lnTo>
                      <a:pt x="321" y="484"/>
                    </a:lnTo>
                    <a:lnTo>
                      <a:pt x="320" y="484"/>
                    </a:lnTo>
                    <a:lnTo>
                      <a:pt x="321" y="484"/>
                    </a:lnTo>
                    <a:lnTo>
                      <a:pt x="321" y="488"/>
                    </a:lnTo>
                    <a:lnTo>
                      <a:pt x="321" y="488"/>
                    </a:lnTo>
                    <a:lnTo>
                      <a:pt x="320" y="490"/>
                    </a:lnTo>
                    <a:lnTo>
                      <a:pt x="320" y="490"/>
                    </a:lnTo>
                    <a:lnTo>
                      <a:pt x="316" y="492"/>
                    </a:lnTo>
                    <a:lnTo>
                      <a:pt x="316" y="495"/>
                    </a:lnTo>
                    <a:lnTo>
                      <a:pt x="316" y="495"/>
                    </a:lnTo>
                    <a:lnTo>
                      <a:pt x="316" y="497"/>
                    </a:lnTo>
                    <a:lnTo>
                      <a:pt x="312" y="499"/>
                    </a:lnTo>
                    <a:lnTo>
                      <a:pt x="312" y="499"/>
                    </a:lnTo>
                    <a:lnTo>
                      <a:pt x="316" y="505"/>
                    </a:lnTo>
                    <a:lnTo>
                      <a:pt x="320" y="505"/>
                    </a:lnTo>
                    <a:lnTo>
                      <a:pt x="320" y="505"/>
                    </a:lnTo>
                    <a:lnTo>
                      <a:pt x="321" y="503"/>
                    </a:lnTo>
                    <a:lnTo>
                      <a:pt x="323" y="501"/>
                    </a:lnTo>
                    <a:lnTo>
                      <a:pt x="329" y="497"/>
                    </a:lnTo>
                    <a:lnTo>
                      <a:pt x="333" y="495"/>
                    </a:lnTo>
                    <a:lnTo>
                      <a:pt x="337" y="495"/>
                    </a:lnTo>
                    <a:lnTo>
                      <a:pt x="338" y="497"/>
                    </a:lnTo>
                    <a:lnTo>
                      <a:pt x="338" y="499"/>
                    </a:lnTo>
                    <a:lnTo>
                      <a:pt x="337" y="499"/>
                    </a:lnTo>
                    <a:lnTo>
                      <a:pt x="335" y="497"/>
                    </a:lnTo>
                    <a:lnTo>
                      <a:pt x="333" y="497"/>
                    </a:lnTo>
                    <a:lnTo>
                      <a:pt x="331" y="501"/>
                    </a:lnTo>
                    <a:lnTo>
                      <a:pt x="325" y="503"/>
                    </a:lnTo>
                    <a:lnTo>
                      <a:pt x="323" y="505"/>
                    </a:lnTo>
                    <a:lnTo>
                      <a:pt x="323" y="509"/>
                    </a:lnTo>
                    <a:lnTo>
                      <a:pt x="323" y="514"/>
                    </a:lnTo>
                    <a:lnTo>
                      <a:pt x="323" y="514"/>
                    </a:lnTo>
                    <a:lnTo>
                      <a:pt x="323" y="514"/>
                    </a:lnTo>
                    <a:lnTo>
                      <a:pt x="323" y="514"/>
                    </a:lnTo>
                    <a:lnTo>
                      <a:pt x="323" y="514"/>
                    </a:lnTo>
                    <a:lnTo>
                      <a:pt x="323" y="514"/>
                    </a:lnTo>
                    <a:lnTo>
                      <a:pt x="323" y="514"/>
                    </a:lnTo>
                    <a:close/>
                    <a:moveTo>
                      <a:pt x="340" y="616"/>
                    </a:moveTo>
                    <a:lnTo>
                      <a:pt x="340" y="616"/>
                    </a:lnTo>
                    <a:lnTo>
                      <a:pt x="340" y="614"/>
                    </a:lnTo>
                    <a:lnTo>
                      <a:pt x="340" y="612"/>
                    </a:lnTo>
                    <a:lnTo>
                      <a:pt x="340" y="608"/>
                    </a:lnTo>
                    <a:lnTo>
                      <a:pt x="340" y="606"/>
                    </a:lnTo>
                    <a:lnTo>
                      <a:pt x="337" y="606"/>
                    </a:lnTo>
                    <a:lnTo>
                      <a:pt x="337" y="603"/>
                    </a:lnTo>
                    <a:lnTo>
                      <a:pt x="333" y="603"/>
                    </a:lnTo>
                    <a:lnTo>
                      <a:pt x="329" y="603"/>
                    </a:lnTo>
                    <a:lnTo>
                      <a:pt x="325" y="603"/>
                    </a:lnTo>
                    <a:lnTo>
                      <a:pt x="327" y="606"/>
                    </a:lnTo>
                    <a:lnTo>
                      <a:pt x="329" y="606"/>
                    </a:lnTo>
                    <a:lnTo>
                      <a:pt x="331" y="606"/>
                    </a:lnTo>
                    <a:lnTo>
                      <a:pt x="335" y="608"/>
                    </a:lnTo>
                    <a:lnTo>
                      <a:pt x="335" y="612"/>
                    </a:lnTo>
                    <a:lnTo>
                      <a:pt x="337" y="612"/>
                    </a:lnTo>
                    <a:lnTo>
                      <a:pt x="340" y="616"/>
                    </a:lnTo>
                    <a:lnTo>
                      <a:pt x="340" y="616"/>
                    </a:lnTo>
                    <a:lnTo>
                      <a:pt x="340" y="616"/>
                    </a:lnTo>
                    <a:lnTo>
                      <a:pt x="340" y="616"/>
                    </a:lnTo>
                    <a:close/>
                    <a:moveTo>
                      <a:pt x="408" y="616"/>
                    </a:moveTo>
                    <a:lnTo>
                      <a:pt x="401" y="612"/>
                    </a:lnTo>
                    <a:lnTo>
                      <a:pt x="399" y="614"/>
                    </a:lnTo>
                    <a:lnTo>
                      <a:pt x="395" y="612"/>
                    </a:lnTo>
                    <a:lnTo>
                      <a:pt x="395" y="608"/>
                    </a:lnTo>
                    <a:lnTo>
                      <a:pt x="391" y="608"/>
                    </a:lnTo>
                    <a:lnTo>
                      <a:pt x="384" y="603"/>
                    </a:lnTo>
                    <a:lnTo>
                      <a:pt x="382" y="599"/>
                    </a:lnTo>
                    <a:lnTo>
                      <a:pt x="378" y="599"/>
                    </a:lnTo>
                    <a:lnTo>
                      <a:pt x="374" y="591"/>
                    </a:lnTo>
                    <a:lnTo>
                      <a:pt x="369" y="584"/>
                    </a:lnTo>
                    <a:lnTo>
                      <a:pt x="365" y="574"/>
                    </a:lnTo>
                    <a:lnTo>
                      <a:pt x="361" y="569"/>
                    </a:lnTo>
                    <a:lnTo>
                      <a:pt x="361" y="561"/>
                    </a:lnTo>
                    <a:lnTo>
                      <a:pt x="359" y="556"/>
                    </a:lnTo>
                    <a:lnTo>
                      <a:pt x="357" y="544"/>
                    </a:lnTo>
                    <a:lnTo>
                      <a:pt x="355" y="542"/>
                    </a:lnTo>
                    <a:lnTo>
                      <a:pt x="357" y="539"/>
                    </a:lnTo>
                    <a:lnTo>
                      <a:pt x="357" y="539"/>
                    </a:lnTo>
                    <a:lnTo>
                      <a:pt x="353" y="537"/>
                    </a:lnTo>
                    <a:lnTo>
                      <a:pt x="352" y="539"/>
                    </a:lnTo>
                    <a:lnTo>
                      <a:pt x="350" y="537"/>
                    </a:lnTo>
                    <a:lnTo>
                      <a:pt x="350" y="535"/>
                    </a:lnTo>
                    <a:lnTo>
                      <a:pt x="355" y="537"/>
                    </a:lnTo>
                    <a:lnTo>
                      <a:pt x="359" y="533"/>
                    </a:lnTo>
                    <a:lnTo>
                      <a:pt x="359" y="525"/>
                    </a:lnTo>
                    <a:lnTo>
                      <a:pt x="359" y="522"/>
                    </a:lnTo>
                    <a:lnTo>
                      <a:pt x="355" y="524"/>
                    </a:lnTo>
                    <a:lnTo>
                      <a:pt x="352" y="524"/>
                    </a:lnTo>
                    <a:lnTo>
                      <a:pt x="353" y="522"/>
                    </a:lnTo>
                    <a:lnTo>
                      <a:pt x="359" y="520"/>
                    </a:lnTo>
                    <a:lnTo>
                      <a:pt x="359" y="518"/>
                    </a:lnTo>
                    <a:lnTo>
                      <a:pt x="357" y="518"/>
                    </a:lnTo>
                    <a:lnTo>
                      <a:pt x="352" y="518"/>
                    </a:lnTo>
                    <a:lnTo>
                      <a:pt x="344" y="514"/>
                    </a:lnTo>
                    <a:lnTo>
                      <a:pt x="340" y="514"/>
                    </a:lnTo>
                    <a:lnTo>
                      <a:pt x="337" y="514"/>
                    </a:lnTo>
                    <a:lnTo>
                      <a:pt x="329" y="518"/>
                    </a:lnTo>
                    <a:lnTo>
                      <a:pt x="323" y="518"/>
                    </a:lnTo>
                    <a:lnTo>
                      <a:pt x="320" y="520"/>
                    </a:lnTo>
                    <a:lnTo>
                      <a:pt x="316" y="524"/>
                    </a:lnTo>
                    <a:lnTo>
                      <a:pt x="316" y="527"/>
                    </a:lnTo>
                    <a:lnTo>
                      <a:pt x="316" y="529"/>
                    </a:lnTo>
                    <a:lnTo>
                      <a:pt x="316" y="533"/>
                    </a:lnTo>
                    <a:lnTo>
                      <a:pt x="320" y="533"/>
                    </a:lnTo>
                    <a:lnTo>
                      <a:pt x="320" y="535"/>
                    </a:lnTo>
                    <a:lnTo>
                      <a:pt x="320" y="537"/>
                    </a:lnTo>
                    <a:lnTo>
                      <a:pt x="316" y="537"/>
                    </a:lnTo>
                    <a:lnTo>
                      <a:pt x="312" y="539"/>
                    </a:lnTo>
                    <a:lnTo>
                      <a:pt x="310" y="542"/>
                    </a:lnTo>
                    <a:lnTo>
                      <a:pt x="306" y="548"/>
                    </a:lnTo>
                    <a:lnTo>
                      <a:pt x="310" y="548"/>
                    </a:lnTo>
                    <a:lnTo>
                      <a:pt x="314" y="548"/>
                    </a:lnTo>
                    <a:lnTo>
                      <a:pt x="320" y="544"/>
                    </a:lnTo>
                    <a:lnTo>
                      <a:pt x="320" y="548"/>
                    </a:lnTo>
                    <a:lnTo>
                      <a:pt x="316" y="550"/>
                    </a:lnTo>
                    <a:lnTo>
                      <a:pt x="316" y="554"/>
                    </a:lnTo>
                    <a:lnTo>
                      <a:pt x="316" y="554"/>
                    </a:lnTo>
                    <a:lnTo>
                      <a:pt x="320" y="550"/>
                    </a:lnTo>
                    <a:lnTo>
                      <a:pt x="321" y="550"/>
                    </a:lnTo>
                    <a:lnTo>
                      <a:pt x="321" y="552"/>
                    </a:lnTo>
                    <a:lnTo>
                      <a:pt x="320" y="554"/>
                    </a:lnTo>
                    <a:lnTo>
                      <a:pt x="320" y="558"/>
                    </a:lnTo>
                    <a:lnTo>
                      <a:pt x="321" y="559"/>
                    </a:lnTo>
                    <a:lnTo>
                      <a:pt x="325" y="559"/>
                    </a:lnTo>
                    <a:lnTo>
                      <a:pt x="323" y="561"/>
                    </a:lnTo>
                    <a:lnTo>
                      <a:pt x="320" y="561"/>
                    </a:lnTo>
                    <a:lnTo>
                      <a:pt x="320" y="563"/>
                    </a:lnTo>
                    <a:lnTo>
                      <a:pt x="320" y="567"/>
                    </a:lnTo>
                    <a:lnTo>
                      <a:pt x="320" y="569"/>
                    </a:lnTo>
                    <a:lnTo>
                      <a:pt x="320" y="573"/>
                    </a:lnTo>
                    <a:lnTo>
                      <a:pt x="316" y="569"/>
                    </a:lnTo>
                    <a:lnTo>
                      <a:pt x="314" y="573"/>
                    </a:lnTo>
                    <a:lnTo>
                      <a:pt x="312" y="569"/>
                    </a:lnTo>
                    <a:lnTo>
                      <a:pt x="306" y="569"/>
                    </a:lnTo>
                    <a:lnTo>
                      <a:pt x="306" y="573"/>
                    </a:lnTo>
                    <a:lnTo>
                      <a:pt x="306" y="576"/>
                    </a:lnTo>
                    <a:lnTo>
                      <a:pt x="306" y="582"/>
                    </a:lnTo>
                    <a:lnTo>
                      <a:pt x="306" y="586"/>
                    </a:lnTo>
                    <a:lnTo>
                      <a:pt x="306" y="590"/>
                    </a:lnTo>
                    <a:lnTo>
                      <a:pt x="312" y="595"/>
                    </a:lnTo>
                    <a:lnTo>
                      <a:pt x="312" y="597"/>
                    </a:lnTo>
                    <a:lnTo>
                      <a:pt x="316" y="599"/>
                    </a:lnTo>
                    <a:lnTo>
                      <a:pt x="320" y="603"/>
                    </a:lnTo>
                    <a:lnTo>
                      <a:pt x="321" y="599"/>
                    </a:lnTo>
                    <a:lnTo>
                      <a:pt x="325" y="599"/>
                    </a:lnTo>
                    <a:lnTo>
                      <a:pt x="327" y="595"/>
                    </a:lnTo>
                    <a:lnTo>
                      <a:pt x="327" y="590"/>
                    </a:lnTo>
                    <a:lnTo>
                      <a:pt x="327" y="586"/>
                    </a:lnTo>
                    <a:lnTo>
                      <a:pt x="329" y="582"/>
                    </a:lnTo>
                    <a:lnTo>
                      <a:pt x="327" y="588"/>
                    </a:lnTo>
                    <a:lnTo>
                      <a:pt x="327" y="590"/>
                    </a:lnTo>
                    <a:lnTo>
                      <a:pt x="329" y="593"/>
                    </a:lnTo>
                    <a:lnTo>
                      <a:pt x="331" y="597"/>
                    </a:lnTo>
                    <a:lnTo>
                      <a:pt x="333" y="599"/>
                    </a:lnTo>
                    <a:lnTo>
                      <a:pt x="337" y="597"/>
                    </a:lnTo>
                    <a:lnTo>
                      <a:pt x="337" y="593"/>
                    </a:lnTo>
                    <a:lnTo>
                      <a:pt x="338" y="590"/>
                    </a:lnTo>
                    <a:lnTo>
                      <a:pt x="338" y="591"/>
                    </a:lnTo>
                    <a:lnTo>
                      <a:pt x="338" y="593"/>
                    </a:lnTo>
                    <a:lnTo>
                      <a:pt x="338" y="597"/>
                    </a:lnTo>
                    <a:lnTo>
                      <a:pt x="340" y="603"/>
                    </a:lnTo>
                    <a:lnTo>
                      <a:pt x="344" y="606"/>
                    </a:lnTo>
                    <a:lnTo>
                      <a:pt x="350" y="606"/>
                    </a:lnTo>
                    <a:lnTo>
                      <a:pt x="352" y="603"/>
                    </a:lnTo>
                    <a:lnTo>
                      <a:pt x="353" y="603"/>
                    </a:lnTo>
                    <a:lnTo>
                      <a:pt x="352" y="606"/>
                    </a:lnTo>
                    <a:lnTo>
                      <a:pt x="350" y="606"/>
                    </a:lnTo>
                    <a:lnTo>
                      <a:pt x="350" y="606"/>
                    </a:lnTo>
                    <a:lnTo>
                      <a:pt x="346" y="608"/>
                    </a:lnTo>
                    <a:lnTo>
                      <a:pt x="344" y="612"/>
                    </a:lnTo>
                    <a:lnTo>
                      <a:pt x="350" y="614"/>
                    </a:lnTo>
                    <a:lnTo>
                      <a:pt x="350" y="618"/>
                    </a:lnTo>
                    <a:lnTo>
                      <a:pt x="346" y="618"/>
                    </a:lnTo>
                    <a:lnTo>
                      <a:pt x="344" y="616"/>
                    </a:lnTo>
                    <a:lnTo>
                      <a:pt x="344" y="620"/>
                    </a:lnTo>
                    <a:lnTo>
                      <a:pt x="346" y="622"/>
                    </a:lnTo>
                    <a:lnTo>
                      <a:pt x="352" y="622"/>
                    </a:lnTo>
                    <a:lnTo>
                      <a:pt x="355" y="623"/>
                    </a:lnTo>
                    <a:lnTo>
                      <a:pt x="361" y="622"/>
                    </a:lnTo>
                    <a:lnTo>
                      <a:pt x="365" y="623"/>
                    </a:lnTo>
                    <a:lnTo>
                      <a:pt x="365" y="622"/>
                    </a:lnTo>
                    <a:lnTo>
                      <a:pt x="365" y="622"/>
                    </a:lnTo>
                    <a:lnTo>
                      <a:pt x="369" y="623"/>
                    </a:lnTo>
                    <a:lnTo>
                      <a:pt x="370" y="629"/>
                    </a:lnTo>
                    <a:lnTo>
                      <a:pt x="370" y="633"/>
                    </a:lnTo>
                    <a:lnTo>
                      <a:pt x="374" y="631"/>
                    </a:lnTo>
                    <a:lnTo>
                      <a:pt x="376" y="629"/>
                    </a:lnTo>
                    <a:lnTo>
                      <a:pt x="376" y="623"/>
                    </a:lnTo>
                    <a:lnTo>
                      <a:pt x="370" y="622"/>
                    </a:lnTo>
                    <a:lnTo>
                      <a:pt x="370" y="622"/>
                    </a:lnTo>
                    <a:lnTo>
                      <a:pt x="370" y="620"/>
                    </a:lnTo>
                    <a:lnTo>
                      <a:pt x="374" y="622"/>
                    </a:lnTo>
                    <a:lnTo>
                      <a:pt x="378" y="623"/>
                    </a:lnTo>
                    <a:lnTo>
                      <a:pt x="378" y="623"/>
                    </a:lnTo>
                    <a:lnTo>
                      <a:pt x="380" y="629"/>
                    </a:lnTo>
                    <a:lnTo>
                      <a:pt x="382" y="629"/>
                    </a:lnTo>
                    <a:lnTo>
                      <a:pt x="384" y="627"/>
                    </a:lnTo>
                    <a:lnTo>
                      <a:pt x="384" y="623"/>
                    </a:lnTo>
                    <a:lnTo>
                      <a:pt x="387" y="629"/>
                    </a:lnTo>
                    <a:lnTo>
                      <a:pt x="391" y="631"/>
                    </a:lnTo>
                    <a:lnTo>
                      <a:pt x="393" y="631"/>
                    </a:lnTo>
                    <a:lnTo>
                      <a:pt x="393" y="629"/>
                    </a:lnTo>
                    <a:lnTo>
                      <a:pt x="391" y="623"/>
                    </a:lnTo>
                    <a:lnTo>
                      <a:pt x="391" y="623"/>
                    </a:lnTo>
                    <a:lnTo>
                      <a:pt x="393" y="623"/>
                    </a:lnTo>
                    <a:lnTo>
                      <a:pt x="395" y="623"/>
                    </a:lnTo>
                    <a:lnTo>
                      <a:pt x="395" y="627"/>
                    </a:lnTo>
                    <a:lnTo>
                      <a:pt x="399" y="627"/>
                    </a:lnTo>
                    <a:lnTo>
                      <a:pt x="399" y="631"/>
                    </a:lnTo>
                    <a:lnTo>
                      <a:pt x="401" y="633"/>
                    </a:lnTo>
                    <a:lnTo>
                      <a:pt x="402" y="631"/>
                    </a:lnTo>
                    <a:lnTo>
                      <a:pt x="402" y="629"/>
                    </a:lnTo>
                    <a:lnTo>
                      <a:pt x="402" y="623"/>
                    </a:lnTo>
                    <a:lnTo>
                      <a:pt x="399" y="623"/>
                    </a:lnTo>
                    <a:lnTo>
                      <a:pt x="399" y="623"/>
                    </a:lnTo>
                    <a:lnTo>
                      <a:pt x="399" y="622"/>
                    </a:lnTo>
                    <a:lnTo>
                      <a:pt x="401" y="623"/>
                    </a:lnTo>
                    <a:lnTo>
                      <a:pt x="402" y="623"/>
                    </a:lnTo>
                    <a:lnTo>
                      <a:pt x="404" y="620"/>
                    </a:lnTo>
                    <a:lnTo>
                      <a:pt x="408" y="618"/>
                    </a:lnTo>
                    <a:lnTo>
                      <a:pt x="408" y="616"/>
                    </a:lnTo>
                    <a:lnTo>
                      <a:pt x="408" y="616"/>
                    </a:lnTo>
                    <a:lnTo>
                      <a:pt x="408" y="616"/>
                    </a:lnTo>
                    <a:lnTo>
                      <a:pt x="408" y="616"/>
                    </a:lnTo>
                    <a:close/>
                    <a:moveTo>
                      <a:pt x="128" y="849"/>
                    </a:moveTo>
                    <a:lnTo>
                      <a:pt x="128" y="844"/>
                    </a:lnTo>
                    <a:lnTo>
                      <a:pt x="128" y="844"/>
                    </a:lnTo>
                    <a:lnTo>
                      <a:pt x="128" y="840"/>
                    </a:lnTo>
                    <a:lnTo>
                      <a:pt x="124" y="840"/>
                    </a:lnTo>
                    <a:lnTo>
                      <a:pt x="124" y="844"/>
                    </a:lnTo>
                    <a:lnTo>
                      <a:pt x="124" y="844"/>
                    </a:lnTo>
                    <a:lnTo>
                      <a:pt x="128" y="849"/>
                    </a:lnTo>
                    <a:lnTo>
                      <a:pt x="128" y="849"/>
                    </a:lnTo>
                    <a:lnTo>
                      <a:pt x="128" y="849"/>
                    </a:lnTo>
                    <a:lnTo>
                      <a:pt x="128" y="849"/>
                    </a:lnTo>
                    <a:lnTo>
                      <a:pt x="128" y="849"/>
                    </a:lnTo>
                    <a:lnTo>
                      <a:pt x="128" y="849"/>
                    </a:lnTo>
                    <a:lnTo>
                      <a:pt x="128" y="849"/>
                    </a:lnTo>
                    <a:close/>
                    <a:moveTo>
                      <a:pt x="224" y="785"/>
                    </a:moveTo>
                    <a:lnTo>
                      <a:pt x="225" y="785"/>
                    </a:lnTo>
                    <a:lnTo>
                      <a:pt x="225" y="785"/>
                    </a:lnTo>
                    <a:lnTo>
                      <a:pt x="224" y="782"/>
                    </a:lnTo>
                    <a:lnTo>
                      <a:pt x="222" y="782"/>
                    </a:lnTo>
                    <a:lnTo>
                      <a:pt x="222" y="785"/>
                    </a:lnTo>
                    <a:lnTo>
                      <a:pt x="224" y="785"/>
                    </a:lnTo>
                    <a:lnTo>
                      <a:pt x="224" y="785"/>
                    </a:lnTo>
                    <a:lnTo>
                      <a:pt x="224" y="785"/>
                    </a:lnTo>
                    <a:lnTo>
                      <a:pt x="224" y="785"/>
                    </a:lnTo>
                    <a:close/>
                    <a:moveTo>
                      <a:pt x="299" y="706"/>
                    </a:moveTo>
                    <a:lnTo>
                      <a:pt x="303" y="706"/>
                    </a:lnTo>
                    <a:lnTo>
                      <a:pt x="306" y="701"/>
                    </a:lnTo>
                    <a:lnTo>
                      <a:pt x="310" y="697"/>
                    </a:lnTo>
                    <a:lnTo>
                      <a:pt x="310" y="691"/>
                    </a:lnTo>
                    <a:lnTo>
                      <a:pt x="314" y="687"/>
                    </a:lnTo>
                    <a:lnTo>
                      <a:pt x="314" y="691"/>
                    </a:lnTo>
                    <a:lnTo>
                      <a:pt x="314" y="697"/>
                    </a:lnTo>
                    <a:lnTo>
                      <a:pt x="316" y="691"/>
                    </a:lnTo>
                    <a:lnTo>
                      <a:pt x="316" y="687"/>
                    </a:lnTo>
                    <a:lnTo>
                      <a:pt x="312" y="684"/>
                    </a:lnTo>
                    <a:lnTo>
                      <a:pt x="299" y="678"/>
                    </a:lnTo>
                    <a:lnTo>
                      <a:pt x="291" y="678"/>
                    </a:lnTo>
                    <a:lnTo>
                      <a:pt x="289" y="680"/>
                    </a:lnTo>
                    <a:lnTo>
                      <a:pt x="286" y="687"/>
                    </a:lnTo>
                    <a:lnTo>
                      <a:pt x="286" y="697"/>
                    </a:lnTo>
                    <a:lnTo>
                      <a:pt x="289" y="701"/>
                    </a:lnTo>
                    <a:lnTo>
                      <a:pt x="289" y="704"/>
                    </a:lnTo>
                    <a:lnTo>
                      <a:pt x="289" y="704"/>
                    </a:lnTo>
                    <a:lnTo>
                      <a:pt x="295" y="706"/>
                    </a:lnTo>
                    <a:lnTo>
                      <a:pt x="291" y="708"/>
                    </a:lnTo>
                    <a:lnTo>
                      <a:pt x="295" y="708"/>
                    </a:lnTo>
                    <a:lnTo>
                      <a:pt x="299" y="706"/>
                    </a:lnTo>
                    <a:lnTo>
                      <a:pt x="299" y="706"/>
                    </a:lnTo>
                    <a:lnTo>
                      <a:pt x="299" y="706"/>
                    </a:lnTo>
                    <a:lnTo>
                      <a:pt x="299" y="706"/>
                    </a:lnTo>
                    <a:close/>
                    <a:moveTo>
                      <a:pt x="331" y="714"/>
                    </a:moveTo>
                    <a:lnTo>
                      <a:pt x="333" y="714"/>
                    </a:lnTo>
                    <a:lnTo>
                      <a:pt x="335" y="712"/>
                    </a:lnTo>
                    <a:lnTo>
                      <a:pt x="338" y="712"/>
                    </a:lnTo>
                    <a:lnTo>
                      <a:pt x="340" y="710"/>
                    </a:lnTo>
                    <a:lnTo>
                      <a:pt x="335" y="710"/>
                    </a:lnTo>
                    <a:lnTo>
                      <a:pt x="331" y="712"/>
                    </a:lnTo>
                    <a:lnTo>
                      <a:pt x="331" y="714"/>
                    </a:lnTo>
                    <a:lnTo>
                      <a:pt x="331" y="714"/>
                    </a:lnTo>
                    <a:lnTo>
                      <a:pt x="331" y="714"/>
                    </a:lnTo>
                    <a:lnTo>
                      <a:pt x="331" y="714"/>
                    </a:lnTo>
                    <a:close/>
                    <a:moveTo>
                      <a:pt x="385" y="712"/>
                    </a:moveTo>
                    <a:lnTo>
                      <a:pt x="385" y="714"/>
                    </a:lnTo>
                    <a:lnTo>
                      <a:pt x="389" y="710"/>
                    </a:lnTo>
                    <a:lnTo>
                      <a:pt x="389" y="706"/>
                    </a:lnTo>
                    <a:lnTo>
                      <a:pt x="385" y="708"/>
                    </a:lnTo>
                    <a:lnTo>
                      <a:pt x="384" y="710"/>
                    </a:lnTo>
                    <a:lnTo>
                      <a:pt x="385" y="712"/>
                    </a:lnTo>
                    <a:lnTo>
                      <a:pt x="385" y="712"/>
                    </a:lnTo>
                    <a:lnTo>
                      <a:pt x="385" y="712"/>
                    </a:lnTo>
                    <a:lnTo>
                      <a:pt x="385" y="712"/>
                    </a:lnTo>
                    <a:close/>
                    <a:moveTo>
                      <a:pt x="376" y="714"/>
                    </a:moveTo>
                    <a:lnTo>
                      <a:pt x="380" y="714"/>
                    </a:lnTo>
                    <a:lnTo>
                      <a:pt x="382" y="712"/>
                    </a:lnTo>
                    <a:lnTo>
                      <a:pt x="380" y="708"/>
                    </a:lnTo>
                    <a:lnTo>
                      <a:pt x="378" y="710"/>
                    </a:lnTo>
                    <a:lnTo>
                      <a:pt x="376" y="714"/>
                    </a:lnTo>
                    <a:lnTo>
                      <a:pt x="376" y="714"/>
                    </a:lnTo>
                    <a:lnTo>
                      <a:pt x="376" y="714"/>
                    </a:lnTo>
                    <a:lnTo>
                      <a:pt x="376" y="714"/>
                    </a:lnTo>
                    <a:close/>
                    <a:moveTo>
                      <a:pt x="419" y="693"/>
                    </a:moveTo>
                    <a:lnTo>
                      <a:pt x="423" y="693"/>
                    </a:lnTo>
                    <a:lnTo>
                      <a:pt x="425" y="691"/>
                    </a:lnTo>
                    <a:lnTo>
                      <a:pt x="429" y="691"/>
                    </a:lnTo>
                    <a:lnTo>
                      <a:pt x="433" y="687"/>
                    </a:lnTo>
                    <a:lnTo>
                      <a:pt x="429" y="687"/>
                    </a:lnTo>
                    <a:lnTo>
                      <a:pt x="423" y="691"/>
                    </a:lnTo>
                    <a:lnTo>
                      <a:pt x="419" y="693"/>
                    </a:lnTo>
                    <a:lnTo>
                      <a:pt x="419" y="693"/>
                    </a:lnTo>
                    <a:lnTo>
                      <a:pt x="419" y="693"/>
                    </a:lnTo>
                    <a:lnTo>
                      <a:pt x="419" y="693"/>
                    </a:lnTo>
                    <a:close/>
                    <a:moveTo>
                      <a:pt x="402" y="691"/>
                    </a:moveTo>
                    <a:lnTo>
                      <a:pt x="404" y="691"/>
                    </a:lnTo>
                    <a:lnTo>
                      <a:pt x="408" y="691"/>
                    </a:lnTo>
                    <a:lnTo>
                      <a:pt x="408" y="691"/>
                    </a:lnTo>
                    <a:lnTo>
                      <a:pt x="404" y="687"/>
                    </a:lnTo>
                    <a:lnTo>
                      <a:pt x="402" y="691"/>
                    </a:lnTo>
                    <a:lnTo>
                      <a:pt x="402" y="691"/>
                    </a:lnTo>
                    <a:lnTo>
                      <a:pt x="402" y="691"/>
                    </a:lnTo>
                    <a:lnTo>
                      <a:pt x="402" y="691"/>
                    </a:lnTo>
                    <a:close/>
                    <a:moveTo>
                      <a:pt x="393" y="687"/>
                    </a:moveTo>
                    <a:lnTo>
                      <a:pt x="395" y="691"/>
                    </a:lnTo>
                    <a:lnTo>
                      <a:pt x="395" y="691"/>
                    </a:lnTo>
                    <a:lnTo>
                      <a:pt x="399" y="691"/>
                    </a:lnTo>
                    <a:lnTo>
                      <a:pt x="399" y="687"/>
                    </a:lnTo>
                    <a:lnTo>
                      <a:pt x="395" y="687"/>
                    </a:lnTo>
                    <a:lnTo>
                      <a:pt x="393" y="687"/>
                    </a:lnTo>
                    <a:lnTo>
                      <a:pt x="393" y="687"/>
                    </a:lnTo>
                    <a:lnTo>
                      <a:pt x="393" y="687"/>
                    </a:lnTo>
                    <a:lnTo>
                      <a:pt x="393" y="687"/>
                    </a:lnTo>
                    <a:close/>
                    <a:moveTo>
                      <a:pt x="387" y="691"/>
                    </a:moveTo>
                    <a:lnTo>
                      <a:pt x="387" y="691"/>
                    </a:lnTo>
                    <a:lnTo>
                      <a:pt x="389" y="691"/>
                    </a:lnTo>
                    <a:lnTo>
                      <a:pt x="391" y="687"/>
                    </a:lnTo>
                    <a:lnTo>
                      <a:pt x="389" y="687"/>
                    </a:lnTo>
                    <a:lnTo>
                      <a:pt x="387" y="691"/>
                    </a:lnTo>
                    <a:lnTo>
                      <a:pt x="387" y="691"/>
                    </a:lnTo>
                    <a:lnTo>
                      <a:pt x="387" y="691"/>
                    </a:lnTo>
                    <a:lnTo>
                      <a:pt x="387" y="691"/>
                    </a:lnTo>
                    <a:close/>
                    <a:moveTo>
                      <a:pt x="783" y="569"/>
                    </a:moveTo>
                    <a:lnTo>
                      <a:pt x="783" y="573"/>
                    </a:lnTo>
                    <a:lnTo>
                      <a:pt x="783" y="574"/>
                    </a:lnTo>
                    <a:lnTo>
                      <a:pt x="783" y="573"/>
                    </a:lnTo>
                    <a:lnTo>
                      <a:pt x="783" y="569"/>
                    </a:lnTo>
                    <a:lnTo>
                      <a:pt x="783" y="569"/>
                    </a:lnTo>
                    <a:lnTo>
                      <a:pt x="783" y="569"/>
                    </a:lnTo>
                    <a:lnTo>
                      <a:pt x="783" y="569"/>
                    </a:lnTo>
                    <a:lnTo>
                      <a:pt x="783" y="569"/>
                    </a:lnTo>
                    <a:close/>
                    <a:moveTo>
                      <a:pt x="775" y="558"/>
                    </a:moveTo>
                    <a:lnTo>
                      <a:pt x="775" y="565"/>
                    </a:lnTo>
                    <a:lnTo>
                      <a:pt x="777" y="569"/>
                    </a:lnTo>
                    <a:lnTo>
                      <a:pt x="775" y="574"/>
                    </a:lnTo>
                    <a:lnTo>
                      <a:pt x="777" y="574"/>
                    </a:lnTo>
                    <a:lnTo>
                      <a:pt x="779" y="573"/>
                    </a:lnTo>
                    <a:lnTo>
                      <a:pt x="779" y="563"/>
                    </a:lnTo>
                    <a:lnTo>
                      <a:pt x="775" y="558"/>
                    </a:lnTo>
                    <a:lnTo>
                      <a:pt x="775" y="558"/>
                    </a:lnTo>
                    <a:lnTo>
                      <a:pt x="775" y="558"/>
                    </a:lnTo>
                    <a:lnTo>
                      <a:pt x="775" y="558"/>
                    </a:lnTo>
                    <a:lnTo>
                      <a:pt x="775" y="558"/>
                    </a:lnTo>
                    <a:close/>
                    <a:moveTo>
                      <a:pt x="769" y="550"/>
                    </a:moveTo>
                    <a:lnTo>
                      <a:pt x="771" y="554"/>
                    </a:lnTo>
                    <a:lnTo>
                      <a:pt x="773" y="556"/>
                    </a:lnTo>
                    <a:lnTo>
                      <a:pt x="773" y="552"/>
                    </a:lnTo>
                    <a:lnTo>
                      <a:pt x="771" y="550"/>
                    </a:lnTo>
                    <a:lnTo>
                      <a:pt x="769" y="550"/>
                    </a:lnTo>
                    <a:lnTo>
                      <a:pt x="769" y="550"/>
                    </a:lnTo>
                    <a:lnTo>
                      <a:pt x="769" y="550"/>
                    </a:lnTo>
                    <a:lnTo>
                      <a:pt x="769" y="550"/>
                    </a:lnTo>
                    <a:close/>
                    <a:moveTo>
                      <a:pt x="433" y="663"/>
                    </a:moveTo>
                    <a:lnTo>
                      <a:pt x="434" y="663"/>
                    </a:lnTo>
                    <a:lnTo>
                      <a:pt x="434" y="657"/>
                    </a:lnTo>
                    <a:lnTo>
                      <a:pt x="433" y="657"/>
                    </a:lnTo>
                    <a:lnTo>
                      <a:pt x="433" y="663"/>
                    </a:lnTo>
                    <a:lnTo>
                      <a:pt x="433" y="663"/>
                    </a:lnTo>
                    <a:lnTo>
                      <a:pt x="433" y="663"/>
                    </a:lnTo>
                    <a:lnTo>
                      <a:pt x="433" y="663"/>
                    </a:lnTo>
                    <a:close/>
                    <a:moveTo>
                      <a:pt x="451" y="678"/>
                    </a:moveTo>
                    <a:lnTo>
                      <a:pt x="451" y="678"/>
                    </a:lnTo>
                    <a:lnTo>
                      <a:pt x="453" y="674"/>
                    </a:lnTo>
                    <a:lnTo>
                      <a:pt x="451" y="674"/>
                    </a:lnTo>
                    <a:lnTo>
                      <a:pt x="451" y="678"/>
                    </a:lnTo>
                    <a:lnTo>
                      <a:pt x="451" y="678"/>
                    </a:lnTo>
                    <a:lnTo>
                      <a:pt x="451" y="678"/>
                    </a:lnTo>
                    <a:lnTo>
                      <a:pt x="451" y="678"/>
                    </a:lnTo>
                    <a:close/>
                    <a:moveTo>
                      <a:pt x="449" y="672"/>
                    </a:moveTo>
                    <a:lnTo>
                      <a:pt x="448" y="667"/>
                    </a:lnTo>
                    <a:lnTo>
                      <a:pt x="442" y="667"/>
                    </a:lnTo>
                    <a:lnTo>
                      <a:pt x="438" y="663"/>
                    </a:lnTo>
                    <a:lnTo>
                      <a:pt x="438" y="663"/>
                    </a:lnTo>
                    <a:lnTo>
                      <a:pt x="442" y="667"/>
                    </a:lnTo>
                    <a:lnTo>
                      <a:pt x="449" y="672"/>
                    </a:lnTo>
                    <a:lnTo>
                      <a:pt x="449" y="672"/>
                    </a:lnTo>
                    <a:lnTo>
                      <a:pt x="449" y="672"/>
                    </a:lnTo>
                    <a:lnTo>
                      <a:pt x="449" y="672"/>
                    </a:lnTo>
                    <a:close/>
                    <a:moveTo>
                      <a:pt x="457" y="655"/>
                    </a:moveTo>
                    <a:lnTo>
                      <a:pt x="459" y="650"/>
                    </a:lnTo>
                    <a:lnTo>
                      <a:pt x="457" y="644"/>
                    </a:lnTo>
                    <a:lnTo>
                      <a:pt x="453" y="640"/>
                    </a:lnTo>
                    <a:lnTo>
                      <a:pt x="448" y="637"/>
                    </a:lnTo>
                    <a:lnTo>
                      <a:pt x="444" y="637"/>
                    </a:lnTo>
                    <a:lnTo>
                      <a:pt x="440" y="631"/>
                    </a:lnTo>
                    <a:lnTo>
                      <a:pt x="436" y="629"/>
                    </a:lnTo>
                    <a:lnTo>
                      <a:pt x="434" y="627"/>
                    </a:lnTo>
                    <a:lnTo>
                      <a:pt x="429" y="623"/>
                    </a:lnTo>
                    <a:lnTo>
                      <a:pt x="429" y="623"/>
                    </a:lnTo>
                    <a:lnTo>
                      <a:pt x="425" y="623"/>
                    </a:lnTo>
                    <a:lnTo>
                      <a:pt x="425" y="627"/>
                    </a:lnTo>
                    <a:lnTo>
                      <a:pt x="423" y="629"/>
                    </a:lnTo>
                    <a:lnTo>
                      <a:pt x="425" y="633"/>
                    </a:lnTo>
                    <a:lnTo>
                      <a:pt x="429" y="633"/>
                    </a:lnTo>
                    <a:lnTo>
                      <a:pt x="429" y="633"/>
                    </a:lnTo>
                    <a:lnTo>
                      <a:pt x="425" y="633"/>
                    </a:lnTo>
                    <a:lnTo>
                      <a:pt x="423" y="633"/>
                    </a:lnTo>
                    <a:lnTo>
                      <a:pt x="423" y="633"/>
                    </a:lnTo>
                    <a:lnTo>
                      <a:pt x="423" y="637"/>
                    </a:lnTo>
                    <a:lnTo>
                      <a:pt x="429" y="642"/>
                    </a:lnTo>
                    <a:lnTo>
                      <a:pt x="433" y="644"/>
                    </a:lnTo>
                    <a:lnTo>
                      <a:pt x="434" y="648"/>
                    </a:lnTo>
                    <a:lnTo>
                      <a:pt x="436" y="648"/>
                    </a:lnTo>
                    <a:lnTo>
                      <a:pt x="438" y="644"/>
                    </a:lnTo>
                    <a:lnTo>
                      <a:pt x="440" y="646"/>
                    </a:lnTo>
                    <a:lnTo>
                      <a:pt x="444" y="644"/>
                    </a:lnTo>
                    <a:lnTo>
                      <a:pt x="444" y="646"/>
                    </a:lnTo>
                    <a:lnTo>
                      <a:pt x="446" y="652"/>
                    </a:lnTo>
                    <a:lnTo>
                      <a:pt x="446" y="654"/>
                    </a:lnTo>
                    <a:lnTo>
                      <a:pt x="448" y="655"/>
                    </a:lnTo>
                    <a:lnTo>
                      <a:pt x="453" y="655"/>
                    </a:lnTo>
                    <a:lnTo>
                      <a:pt x="453" y="654"/>
                    </a:lnTo>
                    <a:lnTo>
                      <a:pt x="457" y="655"/>
                    </a:lnTo>
                    <a:lnTo>
                      <a:pt x="457" y="655"/>
                    </a:lnTo>
                    <a:lnTo>
                      <a:pt x="457" y="655"/>
                    </a:lnTo>
                    <a:lnTo>
                      <a:pt x="457" y="655"/>
                    </a:lnTo>
                    <a:close/>
                    <a:moveTo>
                      <a:pt x="545" y="497"/>
                    </a:moveTo>
                    <a:lnTo>
                      <a:pt x="545" y="497"/>
                    </a:lnTo>
                    <a:lnTo>
                      <a:pt x="545" y="495"/>
                    </a:lnTo>
                    <a:lnTo>
                      <a:pt x="545" y="492"/>
                    </a:lnTo>
                    <a:lnTo>
                      <a:pt x="547" y="492"/>
                    </a:lnTo>
                    <a:lnTo>
                      <a:pt x="549" y="495"/>
                    </a:lnTo>
                    <a:lnTo>
                      <a:pt x="551" y="495"/>
                    </a:lnTo>
                    <a:lnTo>
                      <a:pt x="553" y="495"/>
                    </a:lnTo>
                    <a:lnTo>
                      <a:pt x="557" y="495"/>
                    </a:lnTo>
                    <a:lnTo>
                      <a:pt x="557" y="492"/>
                    </a:lnTo>
                    <a:lnTo>
                      <a:pt x="561" y="488"/>
                    </a:lnTo>
                    <a:lnTo>
                      <a:pt x="566" y="488"/>
                    </a:lnTo>
                    <a:lnTo>
                      <a:pt x="566" y="484"/>
                    </a:lnTo>
                    <a:lnTo>
                      <a:pt x="562" y="480"/>
                    </a:lnTo>
                    <a:lnTo>
                      <a:pt x="559" y="480"/>
                    </a:lnTo>
                    <a:lnTo>
                      <a:pt x="559" y="475"/>
                    </a:lnTo>
                    <a:lnTo>
                      <a:pt x="555" y="473"/>
                    </a:lnTo>
                    <a:lnTo>
                      <a:pt x="553" y="471"/>
                    </a:lnTo>
                    <a:lnTo>
                      <a:pt x="549" y="473"/>
                    </a:lnTo>
                    <a:lnTo>
                      <a:pt x="545" y="475"/>
                    </a:lnTo>
                    <a:lnTo>
                      <a:pt x="542" y="475"/>
                    </a:lnTo>
                    <a:lnTo>
                      <a:pt x="538" y="480"/>
                    </a:lnTo>
                    <a:lnTo>
                      <a:pt x="538" y="480"/>
                    </a:lnTo>
                    <a:lnTo>
                      <a:pt x="542" y="484"/>
                    </a:lnTo>
                    <a:lnTo>
                      <a:pt x="542" y="488"/>
                    </a:lnTo>
                    <a:lnTo>
                      <a:pt x="542" y="493"/>
                    </a:lnTo>
                    <a:lnTo>
                      <a:pt x="545" y="497"/>
                    </a:lnTo>
                    <a:lnTo>
                      <a:pt x="545" y="497"/>
                    </a:lnTo>
                    <a:lnTo>
                      <a:pt x="545" y="497"/>
                    </a:lnTo>
                    <a:lnTo>
                      <a:pt x="545" y="497"/>
                    </a:lnTo>
                    <a:close/>
                    <a:moveTo>
                      <a:pt x="557" y="654"/>
                    </a:moveTo>
                    <a:lnTo>
                      <a:pt x="557" y="654"/>
                    </a:lnTo>
                    <a:lnTo>
                      <a:pt x="557" y="655"/>
                    </a:lnTo>
                    <a:lnTo>
                      <a:pt x="561" y="655"/>
                    </a:lnTo>
                    <a:lnTo>
                      <a:pt x="562" y="654"/>
                    </a:lnTo>
                    <a:lnTo>
                      <a:pt x="562" y="650"/>
                    </a:lnTo>
                    <a:lnTo>
                      <a:pt x="561" y="648"/>
                    </a:lnTo>
                    <a:lnTo>
                      <a:pt x="559" y="650"/>
                    </a:lnTo>
                    <a:lnTo>
                      <a:pt x="559" y="652"/>
                    </a:lnTo>
                    <a:lnTo>
                      <a:pt x="557" y="654"/>
                    </a:lnTo>
                    <a:lnTo>
                      <a:pt x="557" y="654"/>
                    </a:lnTo>
                    <a:lnTo>
                      <a:pt x="557" y="654"/>
                    </a:lnTo>
                    <a:lnTo>
                      <a:pt x="557" y="654"/>
                    </a:lnTo>
                    <a:close/>
                    <a:moveTo>
                      <a:pt x="625" y="740"/>
                    </a:moveTo>
                    <a:lnTo>
                      <a:pt x="625" y="742"/>
                    </a:lnTo>
                    <a:lnTo>
                      <a:pt x="628" y="744"/>
                    </a:lnTo>
                    <a:lnTo>
                      <a:pt x="628" y="746"/>
                    </a:lnTo>
                    <a:lnTo>
                      <a:pt x="632" y="750"/>
                    </a:lnTo>
                    <a:lnTo>
                      <a:pt x="636" y="748"/>
                    </a:lnTo>
                    <a:lnTo>
                      <a:pt x="638" y="746"/>
                    </a:lnTo>
                    <a:lnTo>
                      <a:pt x="636" y="742"/>
                    </a:lnTo>
                    <a:lnTo>
                      <a:pt x="634" y="740"/>
                    </a:lnTo>
                    <a:lnTo>
                      <a:pt x="630" y="742"/>
                    </a:lnTo>
                    <a:lnTo>
                      <a:pt x="628" y="740"/>
                    </a:lnTo>
                    <a:lnTo>
                      <a:pt x="625" y="740"/>
                    </a:lnTo>
                    <a:lnTo>
                      <a:pt x="625" y="740"/>
                    </a:lnTo>
                    <a:lnTo>
                      <a:pt x="625" y="740"/>
                    </a:lnTo>
                    <a:lnTo>
                      <a:pt x="625" y="740"/>
                    </a:lnTo>
                    <a:close/>
                    <a:moveTo>
                      <a:pt x="613" y="493"/>
                    </a:moveTo>
                    <a:lnTo>
                      <a:pt x="613" y="490"/>
                    </a:lnTo>
                    <a:lnTo>
                      <a:pt x="611" y="488"/>
                    </a:lnTo>
                    <a:lnTo>
                      <a:pt x="611" y="488"/>
                    </a:lnTo>
                    <a:lnTo>
                      <a:pt x="613" y="484"/>
                    </a:lnTo>
                    <a:lnTo>
                      <a:pt x="611" y="480"/>
                    </a:lnTo>
                    <a:lnTo>
                      <a:pt x="608" y="480"/>
                    </a:lnTo>
                    <a:lnTo>
                      <a:pt x="606" y="484"/>
                    </a:lnTo>
                    <a:lnTo>
                      <a:pt x="604" y="488"/>
                    </a:lnTo>
                    <a:lnTo>
                      <a:pt x="606" y="492"/>
                    </a:lnTo>
                    <a:lnTo>
                      <a:pt x="608" y="492"/>
                    </a:lnTo>
                    <a:lnTo>
                      <a:pt x="611" y="493"/>
                    </a:lnTo>
                    <a:lnTo>
                      <a:pt x="613" y="493"/>
                    </a:lnTo>
                    <a:lnTo>
                      <a:pt x="613" y="493"/>
                    </a:lnTo>
                    <a:lnTo>
                      <a:pt x="613" y="493"/>
                    </a:lnTo>
                    <a:lnTo>
                      <a:pt x="613" y="493"/>
                    </a:lnTo>
                    <a:close/>
                    <a:moveTo>
                      <a:pt x="608" y="467"/>
                    </a:moveTo>
                    <a:lnTo>
                      <a:pt x="609" y="463"/>
                    </a:lnTo>
                    <a:lnTo>
                      <a:pt x="613" y="465"/>
                    </a:lnTo>
                    <a:lnTo>
                      <a:pt x="617" y="461"/>
                    </a:lnTo>
                    <a:lnTo>
                      <a:pt x="615" y="460"/>
                    </a:lnTo>
                    <a:lnTo>
                      <a:pt x="615" y="458"/>
                    </a:lnTo>
                    <a:lnTo>
                      <a:pt x="619" y="458"/>
                    </a:lnTo>
                    <a:lnTo>
                      <a:pt x="617" y="456"/>
                    </a:lnTo>
                    <a:lnTo>
                      <a:pt x="613" y="456"/>
                    </a:lnTo>
                    <a:lnTo>
                      <a:pt x="609" y="460"/>
                    </a:lnTo>
                    <a:lnTo>
                      <a:pt x="606" y="465"/>
                    </a:lnTo>
                    <a:lnTo>
                      <a:pt x="608" y="467"/>
                    </a:lnTo>
                    <a:lnTo>
                      <a:pt x="608" y="467"/>
                    </a:lnTo>
                    <a:lnTo>
                      <a:pt x="608" y="467"/>
                    </a:lnTo>
                    <a:lnTo>
                      <a:pt x="608" y="467"/>
                    </a:lnTo>
                    <a:close/>
                    <a:moveTo>
                      <a:pt x="625" y="473"/>
                    </a:moveTo>
                    <a:lnTo>
                      <a:pt x="626" y="475"/>
                    </a:lnTo>
                    <a:lnTo>
                      <a:pt x="632" y="475"/>
                    </a:lnTo>
                    <a:lnTo>
                      <a:pt x="634" y="475"/>
                    </a:lnTo>
                    <a:lnTo>
                      <a:pt x="634" y="473"/>
                    </a:lnTo>
                    <a:lnTo>
                      <a:pt x="628" y="473"/>
                    </a:lnTo>
                    <a:lnTo>
                      <a:pt x="625" y="471"/>
                    </a:lnTo>
                    <a:lnTo>
                      <a:pt x="625" y="473"/>
                    </a:lnTo>
                    <a:lnTo>
                      <a:pt x="625" y="473"/>
                    </a:lnTo>
                    <a:lnTo>
                      <a:pt x="625" y="473"/>
                    </a:lnTo>
                    <a:lnTo>
                      <a:pt x="625" y="473"/>
                    </a:lnTo>
                    <a:close/>
                    <a:moveTo>
                      <a:pt x="658" y="499"/>
                    </a:moveTo>
                    <a:lnTo>
                      <a:pt x="658" y="503"/>
                    </a:lnTo>
                    <a:lnTo>
                      <a:pt x="657" y="505"/>
                    </a:lnTo>
                    <a:lnTo>
                      <a:pt x="655" y="505"/>
                    </a:lnTo>
                    <a:lnTo>
                      <a:pt x="655" y="509"/>
                    </a:lnTo>
                    <a:lnTo>
                      <a:pt x="655" y="514"/>
                    </a:lnTo>
                    <a:lnTo>
                      <a:pt x="657" y="512"/>
                    </a:lnTo>
                    <a:lnTo>
                      <a:pt x="660" y="509"/>
                    </a:lnTo>
                    <a:lnTo>
                      <a:pt x="664" y="509"/>
                    </a:lnTo>
                    <a:lnTo>
                      <a:pt x="666" y="505"/>
                    </a:lnTo>
                    <a:lnTo>
                      <a:pt x="670" y="503"/>
                    </a:lnTo>
                    <a:lnTo>
                      <a:pt x="673" y="499"/>
                    </a:lnTo>
                    <a:lnTo>
                      <a:pt x="670" y="495"/>
                    </a:lnTo>
                    <a:lnTo>
                      <a:pt x="670" y="493"/>
                    </a:lnTo>
                    <a:lnTo>
                      <a:pt x="666" y="493"/>
                    </a:lnTo>
                    <a:lnTo>
                      <a:pt x="660" y="495"/>
                    </a:lnTo>
                    <a:lnTo>
                      <a:pt x="658" y="499"/>
                    </a:lnTo>
                    <a:lnTo>
                      <a:pt x="658" y="499"/>
                    </a:lnTo>
                    <a:lnTo>
                      <a:pt x="658" y="499"/>
                    </a:lnTo>
                    <a:lnTo>
                      <a:pt x="658" y="499"/>
                    </a:lnTo>
                    <a:close/>
                    <a:moveTo>
                      <a:pt x="670" y="463"/>
                    </a:moveTo>
                    <a:lnTo>
                      <a:pt x="670" y="469"/>
                    </a:lnTo>
                    <a:lnTo>
                      <a:pt x="668" y="475"/>
                    </a:lnTo>
                    <a:lnTo>
                      <a:pt x="666" y="480"/>
                    </a:lnTo>
                    <a:lnTo>
                      <a:pt x="666" y="480"/>
                    </a:lnTo>
                    <a:lnTo>
                      <a:pt x="670" y="484"/>
                    </a:lnTo>
                    <a:lnTo>
                      <a:pt x="670" y="484"/>
                    </a:lnTo>
                    <a:lnTo>
                      <a:pt x="675" y="484"/>
                    </a:lnTo>
                    <a:lnTo>
                      <a:pt x="679" y="488"/>
                    </a:lnTo>
                    <a:lnTo>
                      <a:pt x="681" y="484"/>
                    </a:lnTo>
                    <a:lnTo>
                      <a:pt x="681" y="484"/>
                    </a:lnTo>
                    <a:lnTo>
                      <a:pt x="679" y="478"/>
                    </a:lnTo>
                    <a:lnTo>
                      <a:pt x="679" y="473"/>
                    </a:lnTo>
                    <a:lnTo>
                      <a:pt x="673" y="469"/>
                    </a:lnTo>
                    <a:lnTo>
                      <a:pt x="670" y="463"/>
                    </a:lnTo>
                    <a:lnTo>
                      <a:pt x="670" y="463"/>
                    </a:lnTo>
                    <a:lnTo>
                      <a:pt x="670" y="463"/>
                    </a:lnTo>
                    <a:lnTo>
                      <a:pt x="670" y="463"/>
                    </a:lnTo>
                    <a:close/>
                    <a:moveTo>
                      <a:pt x="694" y="420"/>
                    </a:moveTo>
                    <a:lnTo>
                      <a:pt x="698" y="416"/>
                    </a:lnTo>
                    <a:lnTo>
                      <a:pt x="696" y="414"/>
                    </a:lnTo>
                    <a:lnTo>
                      <a:pt x="692" y="414"/>
                    </a:lnTo>
                    <a:lnTo>
                      <a:pt x="690" y="416"/>
                    </a:lnTo>
                    <a:lnTo>
                      <a:pt x="692" y="420"/>
                    </a:lnTo>
                    <a:lnTo>
                      <a:pt x="694" y="420"/>
                    </a:lnTo>
                    <a:lnTo>
                      <a:pt x="694" y="420"/>
                    </a:lnTo>
                    <a:lnTo>
                      <a:pt x="694" y="420"/>
                    </a:lnTo>
                    <a:lnTo>
                      <a:pt x="694" y="420"/>
                    </a:lnTo>
                    <a:close/>
                    <a:moveTo>
                      <a:pt x="704" y="418"/>
                    </a:moveTo>
                    <a:lnTo>
                      <a:pt x="707" y="414"/>
                    </a:lnTo>
                    <a:lnTo>
                      <a:pt x="707" y="412"/>
                    </a:lnTo>
                    <a:lnTo>
                      <a:pt x="704" y="412"/>
                    </a:lnTo>
                    <a:lnTo>
                      <a:pt x="704" y="412"/>
                    </a:lnTo>
                    <a:lnTo>
                      <a:pt x="700" y="414"/>
                    </a:lnTo>
                    <a:lnTo>
                      <a:pt x="700" y="416"/>
                    </a:lnTo>
                    <a:lnTo>
                      <a:pt x="704" y="418"/>
                    </a:lnTo>
                    <a:lnTo>
                      <a:pt x="704" y="418"/>
                    </a:lnTo>
                    <a:lnTo>
                      <a:pt x="704" y="418"/>
                    </a:lnTo>
                    <a:lnTo>
                      <a:pt x="704" y="418"/>
                    </a:lnTo>
                    <a:close/>
                    <a:moveTo>
                      <a:pt x="722" y="420"/>
                    </a:moveTo>
                    <a:lnTo>
                      <a:pt x="724" y="418"/>
                    </a:lnTo>
                    <a:lnTo>
                      <a:pt x="719" y="416"/>
                    </a:lnTo>
                    <a:lnTo>
                      <a:pt x="715" y="418"/>
                    </a:lnTo>
                    <a:lnTo>
                      <a:pt x="717" y="420"/>
                    </a:lnTo>
                    <a:lnTo>
                      <a:pt x="722" y="420"/>
                    </a:lnTo>
                    <a:lnTo>
                      <a:pt x="722" y="420"/>
                    </a:lnTo>
                    <a:lnTo>
                      <a:pt x="722" y="420"/>
                    </a:lnTo>
                    <a:lnTo>
                      <a:pt x="722" y="420"/>
                    </a:lnTo>
                    <a:close/>
                    <a:moveTo>
                      <a:pt x="749" y="411"/>
                    </a:moveTo>
                    <a:lnTo>
                      <a:pt x="749" y="416"/>
                    </a:lnTo>
                    <a:lnTo>
                      <a:pt x="753" y="416"/>
                    </a:lnTo>
                    <a:lnTo>
                      <a:pt x="753" y="414"/>
                    </a:lnTo>
                    <a:lnTo>
                      <a:pt x="751" y="412"/>
                    </a:lnTo>
                    <a:lnTo>
                      <a:pt x="749" y="411"/>
                    </a:lnTo>
                    <a:lnTo>
                      <a:pt x="749" y="411"/>
                    </a:lnTo>
                    <a:lnTo>
                      <a:pt x="749" y="411"/>
                    </a:lnTo>
                    <a:lnTo>
                      <a:pt x="749" y="411"/>
                    </a:lnTo>
                    <a:close/>
                    <a:moveTo>
                      <a:pt x="734" y="409"/>
                    </a:moveTo>
                    <a:lnTo>
                      <a:pt x="737" y="409"/>
                    </a:lnTo>
                    <a:lnTo>
                      <a:pt x="737" y="405"/>
                    </a:lnTo>
                    <a:lnTo>
                      <a:pt x="737" y="403"/>
                    </a:lnTo>
                    <a:lnTo>
                      <a:pt x="734" y="405"/>
                    </a:lnTo>
                    <a:lnTo>
                      <a:pt x="734" y="407"/>
                    </a:lnTo>
                    <a:lnTo>
                      <a:pt x="734" y="409"/>
                    </a:lnTo>
                    <a:lnTo>
                      <a:pt x="734" y="409"/>
                    </a:lnTo>
                    <a:lnTo>
                      <a:pt x="734" y="409"/>
                    </a:lnTo>
                    <a:lnTo>
                      <a:pt x="734" y="409"/>
                    </a:lnTo>
                    <a:close/>
                    <a:moveTo>
                      <a:pt x="721" y="394"/>
                    </a:moveTo>
                    <a:lnTo>
                      <a:pt x="721" y="390"/>
                    </a:lnTo>
                    <a:lnTo>
                      <a:pt x="719" y="390"/>
                    </a:lnTo>
                    <a:lnTo>
                      <a:pt x="713" y="396"/>
                    </a:lnTo>
                    <a:lnTo>
                      <a:pt x="713" y="396"/>
                    </a:lnTo>
                    <a:lnTo>
                      <a:pt x="717" y="399"/>
                    </a:lnTo>
                    <a:lnTo>
                      <a:pt x="719" y="396"/>
                    </a:lnTo>
                    <a:lnTo>
                      <a:pt x="717" y="396"/>
                    </a:lnTo>
                    <a:lnTo>
                      <a:pt x="719" y="394"/>
                    </a:lnTo>
                    <a:lnTo>
                      <a:pt x="721" y="394"/>
                    </a:lnTo>
                    <a:lnTo>
                      <a:pt x="721" y="394"/>
                    </a:lnTo>
                    <a:lnTo>
                      <a:pt x="721" y="394"/>
                    </a:lnTo>
                    <a:lnTo>
                      <a:pt x="721" y="394"/>
                    </a:lnTo>
                    <a:close/>
                    <a:moveTo>
                      <a:pt x="732" y="390"/>
                    </a:moveTo>
                    <a:lnTo>
                      <a:pt x="730" y="386"/>
                    </a:lnTo>
                    <a:lnTo>
                      <a:pt x="724" y="386"/>
                    </a:lnTo>
                    <a:lnTo>
                      <a:pt x="724" y="390"/>
                    </a:lnTo>
                    <a:lnTo>
                      <a:pt x="724" y="394"/>
                    </a:lnTo>
                    <a:lnTo>
                      <a:pt x="728" y="394"/>
                    </a:lnTo>
                    <a:lnTo>
                      <a:pt x="730" y="390"/>
                    </a:lnTo>
                    <a:lnTo>
                      <a:pt x="732" y="390"/>
                    </a:lnTo>
                    <a:lnTo>
                      <a:pt x="732" y="390"/>
                    </a:lnTo>
                    <a:lnTo>
                      <a:pt x="732" y="390"/>
                    </a:lnTo>
                    <a:lnTo>
                      <a:pt x="732" y="390"/>
                    </a:lnTo>
                    <a:close/>
                    <a:moveTo>
                      <a:pt x="732" y="390"/>
                    </a:moveTo>
                    <a:lnTo>
                      <a:pt x="734" y="394"/>
                    </a:lnTo>
                    <a:lnTo>
                      <a:pt x="734" y="390"/>
                    </a:lnTo>
                    <a:lnTo>
                      <a:pt x="737" y="390"/>
                    </a:lnTo>
                    <a:lnTo>
                      <a:pt x="737" y="386"/>
                    </a:lnTo>
                    <a:lnTo>
                      <a:pt x="737" y="384"/>
                    </a:lnTo>
                    <a:lnTo>
                      <a:pt x="734" y="384"/>
                    </a:lnTo>
                    <a:lnTo>
                      <a:pt x="734" y="386"/>
                    </a:lnTo>
                    <a:lnTo>
                      <a:pt x="734" y="390"/>
                    </a:lnTo>
                    <a:lnTo>
                      <a:pt x="732" y="390"/>
                    </a:lnTo>
                    <a:lnTo>
                      <a:pt x="732" y="390"/>
                    </a:lnTo>
                    <a:lnTo>
                      <a:pt x="732" y="390"/>
                    </a:lnTo>
                    <a:lnTo>
                      <a:pt x="732" y="390"/>
                    </a:lnTo>
                    <a:close/>
                    <a:moveTo>
                      <a:pt x="721" y="380"/>
                    </a:moveTo>
                    <a:lnTo>
                      <a:pt x="724" y="377"/>
                    </a:lnTo>
                    <a:lnTo>
                      <a:pt x="722" y="375"/>
                    </a:lnTo>
                    <a:lnTo>
                      <a:pt x="721" y="375"/>
                    </a:lnTo>
                    <a:lnTo>
                      <a:pt x="717" y="375"/>
                    </a:lnTo>
                    <a:lnTo>
                      <a:pt x="715" y="377"/>
                    </a:lnTo>
                    <a:lnTo>
                      <a:pt x="715" y="377"/>
                    </a:lnTo>
                    <a:lnTo>
                      <a:pt x="719" y="379"/>
                    </a:lnTo>
                    <a:lnTo>
                      <a:pt x="721" y="380"/>
                    </a:lnTo>
                    <a:lnTo>
                      <a:pt x="721" y="380"/>
                    </a:lnTo>
                    <a:lnTo>
                      <a:pt x="721" y="380"/>
                    </a:lnTo>
                    <a:lnTo>
                      <a:pt x="721" y="380"/>
                    </a:lnTo>
                    <a:close/>
                    <a:moveTo>
                      <a:pt x="737" y="371"/>
                    </a:moveTo>
                    <a:lnTo>
                      <a:pt x="739" y="371"/>
                    </a:lnTo>
                    <a:lnTo>
                      <a:pt x="739" y="369"/>
                    </a:lnTo>
                    <a:lnTo>
                      <a:pt x="737" y="367"/>
                    </a:lnTo>
                    <a:lnTo>
                      <a:pt x="741" y="365"/>
                    </a:lnTo>
                    <a:lnTo>
                      <a:pt x="741" y="365"/>
                    </a:lnTo>
                    <a:lnTo>
                      <a:pt x="737" y="362"/>
                    </a:lnTo>
                    <a:lnTo>
                      <a:pt x="734" y="362"/>
                    </a:lnTo>
                    <a:lnTo>
                      <a:pt x="734" y="362"/>
                    </a:lnTo>
                    <a:lnTo>
                      <a:pt x="734" y="365"/>
                    </a:lnTo>
                    <a:lnTo>
                      <a:pt x="732" y="365"/>
                    </a:lnTo>
                    <a:lnTo>
                      <a:pt x="730" y="365"/>
                    </a:lnTo>
                    <a:lnTo>
                      <a:pt x="728" y="365"/>
                    </a:lnTo>
                    <a:lnTo>
                      <a:pt x="730" y="367"/>
                    </a:lnTo>
                    <a:lnTo>
                      <a:pt x="732" y="369"/>
                    </a:lnTo>
                    <a:lnTo>
                      <a:pt x="734" y="369"/>
                    </a:lnTo>
                    <a:lnTo>
                      <a:pt x="737" y="371"/>
                    </a:lnTo>
                    <a:lnTo>
                      <a:pt x="737" y="371"/>
                    </a:lnTo>
                    <a:lnTo>
                      <a:pt x="737" y="371"/>
                    </a:lnTo>
                    <a:lnTo>
                      <a:pt x="737" y="371"/>
                    </a:lnTo>
                    <a:close/>
                    <a:moveTo>
                      <a:pt x="786" y="237"/>
                    </a:moveTo>
                    <a:lnTo>
                      <a:pt x="788" y="237"/>
                    </a:lnTo>
                    <a:lnTo>
                      <a:pt x="792" y="237"/>
                    </a:lnTo>
                    <a:lnTo>
                      <a:pt x="794" y="234"/>
                    </a:lnTo>
                    <a:lnTo>
                      <a:pt x="794" y="234"/>
                    </a:lnTo>
                    <a:lnTo>
                      <a:pt x="796" y="235"/>
                    </a:lnTo>
                    <a:lnTo>
                      <a:pt x="794" y="237"/>
                    </a:lnTo>
                    <a:lnTo>
                      <a:pt x="798" y="235"/>
                    </a:lnTo>
                    <a:lnTo>
                      <a:pt x="801" y="232"/>
                    </a:lnTo>
                    <a:lnTo>
                      <a:pt x="801" y="228"/>
                    </a:lnTo>
                    <a:lnTo>
                      <a:pt x="803" y="226"/>
                    </a:lnTo>
                    <a:lnTo>
                      <a:pt x="803" y="222"/>
                    </a:lnTo>
                    <a:lnTo>
                      <a:pt x="801" y="220"/>
                    </a:lnTo>
                    <a:lnTo>
                      <a:pt x="800" y="220"/>
                    </a:lnTo>
                    <a:lnTo>
                      <a:pt x="800" y="222"/>
                    </a:lnTo>
                    <a:lnTo>
                      <a:pt x="796" y="226"/>
                    </a:lnTo>
                    <a:lnTo>
                      <a:pt x="792" y="228"/>
                    </a:lnTo>
                    <a:lnTo>
                      <a:pt x="788" y="234"/>
                    </a:lnTo>
                    <a:lnTo>
                      <a:pt x="786" y="237"/>
                    </a:lnTo>
                    <a:lnTo>
                      <a:pt x="786" y="237"/>
                    </a:lnTo>
                    <a:lnTo>
                      <a:pt x="786" y="237"/>
                    </a:lnTo>
                    <a:lnTo>
                      <a:pt x="786" y="237"/>
                    </a:lnTo>
                    <a:close/>
                    <a:moveTo>
                      <a:pt x="822" y="241"/>
                    </a:moveTo>
                    <a:lnTo>
                      <a:pt x="826" y="241"/>
                    </a:lnTo>
                    <a:lnTo>
                      <a:pt x="828" y="237"/>
                    </a:lnTo>
                    <a:lnTo>
                      <a:pt x="826" y="237"/>
                    </a:lnTo>
                    <a:lnTo>
                      <a:pt x="822" y="237"/>
                    </a:lnTo>
                    <a:lnTo>
                      <a:pt x="820" y="241"/>
                    </a:lnTo>
                    <a:lnTo>
                      <a:pt x="822" y="241"/>
                    </a:lnTo>
                    <a:lnTo>
                      <a:pt x="822" y="241"/>
                    </a:lnTo>
                    <a:lnTo>
                      <a:pt x="822" y="241"/>
                    </a:lnTo>
                    <a:lnTo>
                      <a:pt x="822" y="241"/>
                    </a:lnTo>
                    <a:close/>
                    <a:moveTo>
                      <a:pt x="828" y="249"/>
                    </a:moveTo>
                    <a:lnTo>
                      <a:pt x="830" y="249"/>
                    </a:lnTo>
                    <a:lnTo>
                      <a:pt x="832" y="247"/>
                    </a:lnTo>
                    <a:lnTo>
                      <a:pt x="832" y="247"/>
                    </a:lnTo>
                    <a:lnTo>
                      <a:pt x="828" y="243"/>
                    </a:lnTo>
                    <a:lnTo>
                      <a:pt x="828" y="241"/>
                    </a:lnTo>
                    <a:lnTo>
                      <a:pt x="826" y="241"/>
                    </a:lnTo>
                    <a:lnTo>
                      <a:pt x="826" y="243"/>
                    </a:lnTo>
                    <a:lnTo>
                      <a:pt x="828" y="247"/>
                    </a:lnTo>
                    <a:lnTo>
                      <a:pt x="828" y="249"/>
                    </a:lnTo>
                    <a:lnTo>
                      <a:pt x="828" y="249"/>
                    </a:lnTo>
                    <a:lnTo>
                      <a:pt x="828" y="249"/>
                    </a:lnTo>
                    <a:lnTo>
                      <a:pt x="828" y="249"/>
                    </a:lnTo>
                    <a:close/>
                    <a:moveTo>
                      <a:pt x="796" y="258"/>
                    </a:moveTo>
                    <a:lnTo>
                      <a:pt x="800" y="256"/>
                    </a:lnTo>
                    <a:lnTo>
                      <a:pt x="800" y="254"/>
                    </a:lnTo>
                    <a:lnTo>
                      <a:pt x="798" y="252"/>
                    </a:lnTo>
                    <a:lnTo>
                      <a:pt x="796" y="254"/>
                    </a:lnTo>
                    <a:lnTo>
                      <a:pt x="792" y="256"/>
                    </a:lnTo>
                    <a:lnTo>
                      <a:pt x="792" y="258"/>
                    </a:lnTo>
                    <a:lnTo>
                      <a:pt x="796" y="258"/>
                    </a:lnTo>
                    <a:lnTo>
                      <a:pt x="796" y="258"/>
                    </a:lnTo>
                    <a:lnTo>
                      <a:pt x="796" y="258"/>
                    </a:lnTo>
                    <a:lnTo>
                      <a:pt x="796" y="258"/>
                    </a:lnTo>
                    <a:close/>
                    <a:moveTo>
                      <a:pt x="813" y="258"/>
                    </a:moveTo>
                    <a:lnTo>
                      <a:pt x="817" y="256"/>
                    </a:lnTo>
                    <a:lnTo>
                      <a:pt x="817" y="252"/>
                    </a:lnTo>
                    <a:lnTo>
                      <a:pt x="817" y="252"/>
                    </a:lnTo>
                    <a:lnTo>
                      <a:pt x="817" y="247"/>
                    </a:lnTo>
                    <a:lnTo>
                      <a:pt x="813" y="247"/>
                    </a:lnTo>
                    <a:lnTo>
                      <a:pt x="813" y="249"/>
                    </a:lnTo>
                    <a:lnTo>
                      <a:pt x="811" y="252"/>
                    </a:lnTo>
                    <a:lnTo>
                      <a:pt x="807" y="254"/>
                    </a:lnTo>
                    <a:lnTo>
                      <a:pt x="809" y="256"/>
                    </a:lnTo>
                    <a:lnTo>
                      <a:pt x="811" y="256"/>
                    </a:lnTo>
                    <a:lnTo>
                      <a:pt x="813" y="254"/>
                    </a:lnTo>
                    <a:lnTo>
                      <a:pt x="813" y="254"/>
                    </a:lnTo>
                    <a:lnTo>
                      <a:pt x="813" y="258"/>
                    </a:lnTo>
                    <a:lnTo>
                      <a:pt x="813" y="258"/>
                    </a:lnTo>
                    <a:lnTo>
                      <a:pt x="813" y="258"/>
                    </a:lnTo>
                    <a:lnTo>
                      <a:pt x="813" y="258"/>
                    </a:lnTo>
                    <a:close/>
                    <a:moveTo>
                      <a:pt x="817" y="277"/>
                    </a:moveTo>
                    <a:lnTo>
                      <a:pt x="818" y="277"/>
                    </a:lnTo>
                    <a:lnTo>
                      <a:pt x="820" y="277"/>
                    </a:lnTo>
                    <a:lnTo>
                      <a:pt x="826" y="277"/>
                    </a:lnTo>
                    <a:lnTo>
                      <a:pt x="826" y="277"/>
                    </a:lnTo>
                    <a:lnTo>
                      <a:pt x="830" y="277"/>
                    </a:lnTo>
                    <a:lnTo>
                      <a:pt x="833" y="277"/>
                    </a:lnTo>
                    <a:lnTo>
                      <a:pt x="835" y="273"/>
                    </a:lnTo>
                    <a:lnTo>
                      <a:pt x="835" y="271"/>
                    </a:lnTo>
                    <a:lnTo>
                      <a:pt x="833" y="271"/>
                    </a:lnTo>
                    <a:lnTo>
                      <a:pt x="833" y="271"/>
                    </a:lnTo>
                    <a:lnTo>
                      <a:pt x="833" y="267"/>
                    </a:lnTo>
                    <a:lnTo>
                      <a:pt x="830" y="267"/>
                    </a:lnTo>
                    <a:lnTo>
                      <a:pt x="828" y="271"/>
                    </a:lnTo>
                    <a:lnTo>
                      <a:pt x="828" y="271"/>
                    </a:lnTo>
                    <a:lnTo>
                      <a:pt x="828" y="271"/>
                    </a:lnTo>
                    <a:lnTo>
                      <a:pt x="826" y="271"/>
                    </a:lnTo>
                    <a:lnTo>
                      <a:pt x="826" y="271"/>
                    </a:lnTo>
                    <a:lnTo>
                      <a:pt x="822" y="271"/>
                    </a:lnTo>
                    <a:lnTo>
                      <a:pt x="820" y="271"/>
                    </a:lnTo>
                    <a:lnTo>
                      <a:pt x="818" y="273"/>
                    </a:lnTo>
                    <a:lnTo>
                      <a:pt x="817" y="271"/>
                    </a:lnTo>
                    <a:lnTo>
                      <a:pt x="817" y="277"/>
                    </a:lnTo>
                    <a:lnTo>
                      <a:pt x="817" y="277"/>
                    </a:lnTo>
                    <a:lnTo>
                      <a:pt x="817" y="277"/>
                    </a:lnTo>
                    <a:lnTo>
                      <a:pt x="817" y="277"/>
                    </a:lnTo>
                    <a:lnTo>
                      <a:pt x="817" y="277"/>
                    </a:lnTo>
                    <a:close/>
                    <a:moveTo>
                      <a:pt x="673" y="81"/>
                    </a:moveTo>
                    <a:lnTo>
                      <a:pt x="679" y="77"/>
                    </a:lnTo>
                    <a:lnTo>
                      <a:pt x="681" y="73"/>
                    </a:lnTo>
                    <a:lnTo>
                      <a:pt x="681" y="70"/>
                    </a:lnTo>
                    <a:lnTo>
                      <a:pt x="687" y="64"/>
                    </a:lnTo>
                    <a:lnTo>
                      <a:pt x="694" y="60"/>
                    </a:lnTo>
                    <a:lnTo>
                      <a:pt x="700" y="58"/>
                    </a:lnTo>
                    <a:lnTo>
                      <a:pt x="700" y="55"/>
                    </a:lnTo>
                    <a:lnTo>
                      <a:pt x="700" y="51"/>
                    </a:lnTo>
                    <a:lnTo>
                      <a:pt x="694" y="47"/>
                    </a:lnTo>
                    <a:lnTo>
                      <a:pt x="689" y="43"/>
                    </a:lnTo>
                    <a:lnTo>
                      <a:pt x="685" y="34"/>
                    </a:lnTo>
                    <a:lnTo>
                      <a:pt x="685" y="30"/>
                    </a:lnTo>
                    <a:lnTo>
                      <a:pt x="687" y="28"/>
                    </a:lnTo>
                    <a:lnTo>
                      <a:pt x="687" y="24"/>
                    </a:lnTo>
                    <a:lnTo>
                      <a:pt x="685" y="24"/>
                    </a:lnTo>
                    <a:lnTo>
                      <a:pt x="675" y="24"/>
                    </a:lnTo>
                    <a:lnTo>
                      <a:pt x="670" y="23"/>
                    </a:lnTo>
                    <a:lnTo>
                      <a:pt x="664" y="19"/>
                    </a:lnTo>
                    <a:lnTo>
                      <a:pt x="657" y="9"/>
                    </a:lnTo>
                    <a:lnTo>
                      <a:pt x="651" y="4"/>
                    </a:lnTo>
                    <a:lnTo>
                      <a:pt x="645" y="0"/>
                    </a:lnTo>
                    <a:lnTo>
                      <a:pt x="643" y="0"/>
                    </a:lnTo>
                    <a:lnTo>
                      <a:pt x="643" y="4"/>
                    </a:lnTo>
                    <a:lnTo>
                      <a:pt x="641" y="6"/>
                    </a:lnTo>
                    <a:lnTo>
                      <a:pt x="643" y="9"/>
                    </a:lnTo>
                    <a:lnTo>
                      <a:pt x="641" y="13"/>
                    </a:lnTo>
                    <a:lnTo>
                      <a:pt x="640" y="19"/>
                    </a:lnTo>
                    <a:lnTo>
                      <a:pt x="636" y="24"/>
                    </a:lnTo>
                    <a:lnTo>
                      <a:pt x="632" y="30"/>
                    </a:lnTo>
                    <a:lnTo>
                      <a:pt x="630" y="34"/>
                    </a:lnTo>
                    <a:lnTo>
                      <a:pt x="632" y="47"/>
                    </a:lnTo>
                    <a:lnTo>
                      <a:pt x="634" y="51"/>
                    </a:lnTo>
                    <a:lnTo>
                      <a:pt x="638" y="53"/>
                    </a:lnTo>
                    <a:lnTo>
                      <a:pt x="638" y="55"/>
                    </a:lnTo>
                    <a:lnTo>
                      <a:pt x="638" y="68"/>
                    </a:lnTo>
                    <a:lnTo>
                      <a:pt x="634" y="70"/>
                    </a:lnTo>
                    <a:lnTo>
                      <a:pt x="634" y="73"/>
                    </a:lnTo>
                    <a:lnTo>
                      <a:pt x="634" y="77"/>
                    </a:lnTo>
                    <a:lnTo>
                      <a:pt x="636" y="75"/>
                    </a:lnTo>
                    <a:lnTo>
                      <a:pt x="640" y="72"/>
                    </a:lnTo>
                    <a:lnTo>
                      <a:pt x="643" y="70"/>
                    </a:lnTo>
                    <a:lnTo>
                      <a:pt x="645" y="72"/>
                    </a:lnTo>
                    <a:lnTo>
                      <a:pt x="645" y="75"/>
                    </a:lnTo>
                    <a:lnTo>
                      <a:pt x="651" y="79"/>
                    </a:lnTo>
                    <a:lnTo>
                      <a:pt x="655" y="79"/>
                    </a:lnTo>
                    <a:lnTo>
                      <a:pt x="657" y="77"/>
                    </a:lnTo>
                    <a:lnTo>
                      <a:pt x="658" y="77"/>
                    </a:lnTo>
                    <a:lnTo>
                      <a:pt x="664" y="81"/>
                    </a:lnTo>
                    <a:lnTo>
                      <a:pt x="670" y="81"/>
                    </a:lnTo>
                    <a:lnTo>
                      <a:pt x="673" y="81"/>
                    </a:lnTo>
                    <a:lnTo>
                      <a:pt x="673" y="81"/>
                    </a:lnTo>
                    <a:lnTo>
                      <a:pt x="673" y="81"/>
                    </a:lnTo>
                    <a:lnTo>
                      <a:pt x="673" y="81"/>
                    </a:lnTo>
                    <a:close/>
                    <a:moveTo>
                      <a:pt x="655" y="107"/>
                    </a:moveTo>
                    <a:lnTo>
                      <a:pt x="657" y="109"/>
                    </a:lnTo>
                    <a:lnTo>
                      <a:pt x="660" y="111"/>
                    </a:lnTo>
                    <a:lnTo>
                      <a:pt x="664" y="111"/>
                    </a:lnTo>
                    <a:lnTo>
                      <a:pt x="668" y="107"/>
                    </a:lnTo>
                    <a:lnTo>
                      <a:pt x="670" y="104"/>
                    </a:lnTo>
                    <a:lnTo>
                      <a:pt x="675" y="102"/>
                    </a:lnTo>
                    <a:lnTo>
                      <a:pt x="675" y="98"/>
                    </a:lnTo>
                    <a:lnTo>
                      <a:pt x="679" y="92"/>
                    </a:lnTo>
                    <a:lnTo>
                      <a:pt x="675" y="88"/>
                    </a:lnTo>
                    <a:lnTo>
                      <a:pt x="670" y="85"/>
                    </a:lnTo>
                    <a:lnTo>
                      <a:pt x="662" y="85"/>
                    </a:lnTo>
                    <a:lnTo>
                      <a:pt x="657" y="85"/>
                    </a:lnTo>
                    <a:lnTo>
                      <a:pt x="655" y="88"/>
                    </a:lnTo>
                    <a:lnTo>
                      <a:pt x="649" y="85"/>
                    </a:lnTo>
                    <a:lnTo>
                      <a:pt x="649" y="85"/>
                    </a:lnTo>
                    <a:lnTo>
                      <a:pt x="645" y="88"/>
                    </a:lnTo>
                    <a:lnTo>
                      <a:pt x="640" y="88"/>
                    </a:lnTo>
                    <a:lnTo>
                      <a:pt x="640" y="88"/>
                    </a:lnTo>
                    <a:lnTo>
                      <a:pt x="641" y="92"/>
                    </a:lnTo>
                    <a:lnTo>
                      <a:pt x="645" y="94"/>
                    </a:lnTo>
                    <a:lnTo>
                      <a:pt x="645" y="98"/>
                    </a:lnTo>
                    <a:lnTo>
                      <a:pt x="651" y="98"/>
                    </a:lnTo>
                    <a:lnTo>
                      <a:pt x="655" y="102"/>
                    </a:lnTo>
                    <a:lnTo>
                      <a:pt x="658" y="104"/>
                    </a:lnTo>
                    <a:lnTo>
                      <a:pt x="664" y="104"/>
                    </a:lnTo>
                    <a:lnTo>
                      <a:pt x="668" y="104"/>
                    </a:lnTo>
                    <a:lnTo>
                      <a:pt x="666" y="105"/>
                    </a:lnTo>
                    <a:lnTo>
                      <a:pt x="660" y="107"/>
                    </a:lnTo>
                    <a:lnTo>
                      <a:pt x="655" y="107"/>
                    </a:lnTo>
                    <a:lnTo>
                      <a:pt x="655" y="107"/>
                    </a:lnTo>
                    <a:lnTo>
                      <a:pt x="655" y="107"/>
                    </a:lnTo>
                    <a:lnTo>
                      <a:pt x="655" y="107"/>
                    </a:lnTo>
                    <a:close/>
                    <a:moveTo>
                      <a:pt x="781" y="119"/>
                    </a:moveTo>
                    <a:lnTo>
                      <a:pt x="781" y="122"/>
                    </a:lnTo>
                    <a:lnTo>
                      <a:pt x="777" y="128"/>
                    </a:lnTo>
                    <a:lnTo>
                      <a:pt x="771" y="128"/>
                    </a:lnTo>
                    <a:lnTo>
                      <a:pt x="768" y="132"/>
                    </a:lnTo>
                    <a:lnTo>
                      <a:pt x="762" y="136"/>
                    </a:lnTo>
                    <a:lnTo>
                      <a:pt x="762" y="136"/>
                    </a:lnTo>
                    <a:lnTo>
                      <a:pt x="756" y="132"/>
                    </a:lnTo>
                    <a:lnTo>
                      <a:pt x="754" y="130"/>
                    </a:lnTo>
                    <a:lnTo>
                      <a:pt x="751" y="130"/>
                    </a:lnTo>
                    <a:lnTo>
                      <a:pt x="749" y="130"/>
                    </a:lnTo>
                    <a:lnTo>
                      <a:pt x="743" y="130"/>
                    </a:lnTo>
                    <a:lnTo>
                      <a:pt x="734" y="130"/>
                    </a:lnTo>
                    <a:lnTo>
                      <a:pt x="732" y="128"/>
                    </a:lnTo>
                    <a:lnTo>
                      <a:pt x="728" y="124"/>
                    </a:lnTo>
                    <a:lnTo>
                      <a:pt x="724" y="128"/>
                    </a:lnTo>
                    <a:lnTo>
                      <a:pt x="719" y="130"/>
                    </a:lnTo>
                    <a:lnTo>
                      <a:pt x="715" y="128"/>
                    </a:lnTo>
                    <a:lnTo>
                      <a:pt x="713" y="128"/>
                    </a:lnTo>
                    <a:lnTo>
                      <a:pt x="707" y="124"/>
                    </a:lnTo>
                    <a:lnTo>
                      <a:pt x="704" y="122"/>
                    </a:lnTo>
                    <a:lnTo>
                      <a:pt x="704" y="117"/>
                    </a:lnTo>
                    <a:lnTo>
                      <a:pt x="700" y="113"/>
                    </a:lnTo>
                    <a:lnTo>
                      <a:pt x="698" y="113"/>
                    </a:lnTo>
                    <a:lnTo>
                      <a:pt x="694" y="115"/>
                    </a:lnTo>
                    <a:lnTo>
                      <a:pt x="690" y="111"/>
                    </a:lnTo>
                    <a:lnTo>
                      <a:pt x="687" y="109"/>
                    </a:lnTo>
                    <a:lnTo>
                      <a:pt x="687" y="111"/>
                    </a:lnTo>
                    <a:lnTo>
                      <a:pt x="687" y="115"/>
                    </a:lnTo>
                    <a:lnTo>
                      <a:pt x="685" y="115"/>
                    </a:lnTo>
                    <a:lnTo>
                      <a:pt x="683" y="115"/>
                    </a:lnTo>
                    <a:lnTo>
                      <a:pt x="679" y="111"/>
                    </a:lnTo>
                    <a:lnTo>
                      <a:pt x="681" y="109"/>
                    </a:lnTo>
                    <a:lnTo>
                      <a:pt x="685" y="107"/>
                    </a:lnTo>
                    <a:lnTo>
                      <a:pt x="685" y="104"/>
                    </a:lnTo>
                    <a:lnTo>
                      <a:pt x="685" y="98"/>
                    </a:lnTo>
                    <a:lnTo>
                      <a:pt x="685" y="94"/>
                    </a:lnTo>
                    <a:lnTo>
                      <a:pt x="690" y="92"/>
                    </a:lnTo>
                    <a:lnTo>
                      <a:pt x="689" y="88"/>
                    </a:lnTo>
                    <a:lnTo>
                      <a:pt x="685" y="88"/>
                    </a:lnTo>
                    <a:lnTo>
                      <a:pt x="681" y="85"/>
                    </a:lnTo>
                    <a:lnTo>
                      <a:pt x="681" y="85"/>
                    </a:lnTo>
                    <a:lnTo>
                      <a:pt x="683" y="77"/>
                    </a:lnTo>
                    <a:lnTo>
                      <a:pt x="687" y="75"/>
                    </a:lnTo>
                    <a:lnTo>
                      <a:pt x="692" y="73"/>
                    </a:lnTo>
                    <a:lnTo>
                      <a:pt x="692" y="70"/>
                    </a:lnTo>
                    <a:lnTo>
                      <a:pt x="694" y="68"/>
                    </a:lnTo>
                    <a:lnTo>
                      <a:pt x="700" y="68"/>
                    </a:lnTo>
                    <a:lnTo>
                      <a:pt x="704" y="60"/>
                    </a:lnTo>
                    <a:lnTo>
                      <a:pt x="707" y="58"/>
                    </a:lnTo>
                    <a:lnTo>
                      <a:pt x="707" y="55"/>
                    </a:lnTo>
                    <a:lnTo>
                      <a:pt x="715" y="58"/>
                    </a:lnTo>
                    <a:lnTo>
                      <a:pt x="719" y="60"/>
                    </a:lnTo>
                    <a:lnTo>
                      <a:pt x="724" y="70"/>
                    </a:lnTo>
                    <a:lnTo>
                      <a:pt x="728" y="73"/>
                    </a:lnTo>
                    <a:lnTo>
                      <a:pt x="724" y="79"/>
                    </a:lnTo>
                    <a:lnTo>
                      <a:pt x="728" y="81"/>
                    </a:lnTo>
                    <a:lnTo>
                      <a:pt x="724" y="85"/>
                    </a:lnTo>
                    <a:lnTo>
                      <a:pt x="724" y="85"/>
                    </a:lnTo>
                    <a:lnTo>
                      <a:pt x="724" y="88"/>
                    </a:lnTo>
                    <a:lnTo>
                      <a:pt x="724" y="88"/>
                    </a:lnTo>
                    <a:lnTo>
                      <a:pt x="730" y="83"/>
                    </a:lnTo>
                    <a:lnTo>
                      <a:pt x="730" y="79"/>
                    </a:lnTo>
                    <a:lnTo>
                      <a:pt x="730" y="75"/>
                    </a:lnTo>
                    <a:lnTo>
                      <a:pt x="732" y="72"/>
                    </a:lnTo>
                    <a:lnTo>
                      <a:pt x="732" y="70"/>
                    </a:lnTo>
                    <a:lnTo>
                      <a:pt x="724" y="64"/>
                    </a:lnTo>
                    <a:lnTo>
                      <a:pt x="724" y="60"/>
                    </a:lnTo>
                    <a:lnTo>
                      <a:pt x="724" y="60"/>
                    </a:lnTo>
                    <a:lnTo>
                      <a:pt x="734" y="60"/>
                    </a:lnTo>
                    <a:lnTo>
                      <a:pt x="739" y="60"/>
                    </a:lnTo>
                    <a:lnTo>
                      <a:pt x="751" y="68"/>
                    </a:lnTo>
                    <a:lnTo>
                      <a:pt x="753" y="70"/>
                    </a:lnTo>
                    <a:lnTo>
                      <a:pt x="754" y="70"/>
                    </a:lnTo>
                    <a:lnTo>
                      <a:pt x="754" y="75"/>
                    </a:lnTo>
                    <a:lnTo>
                      <a:pt x="758" y="77"/>
                    </a:lnTo>
                    <a:lnTo>
                      <a:pt x="758" y="83"/>
                    </a:lnTo>
                    <a:lnTo>
                      <a:pt x="758" y="88"/>
                    </a:lnTo>
                    <a:lnTo>
                      <a:pt x="764" y="94"/>
                    </a:lnTo>
                    <a:lnTo>
                      <a:pt x="768" y="98"/>
                    </a:lnTo>
                    <a:lnTo>
                      <a:pt x="768" y="100"/>
                    </a:lnTo>
                    <a:lnTo>
                      <a:pt x="764" y="100"/>
                    </a:lnTo>
                    <a:lnTo>
                      <a:pt x="762" y="98"/>
                    </a:lnTo>
                    <a:lnTo>
                      <a:pt x="758" y="98"/>
                    </a:lnTo>
                    <a:lnTo>
                      <a:pt x="762" y="104"/>
                    </a:lnTo>
                    <a:lnTo>
                      <a:pt x="764" y="105"/>
                    </a:lnTo>
                    <a:lnTo>
                      <a:pt x="769" y="107"/>
                    </a:lnTo>
                    <a:lnTo>
                      <a:pt x="773" y="113"/>
                    </a:lnTo>
                    <a:lnTo>
                      <a:pt x="777" y="113"/>
                    </a:lnTo>
                    <a:lnTo>
                      <a:pt x="781" y="119"/>
                    </a:lnTo>
                    <a:lnTo>
                      <a:pt x="781" y="119"/>
                    </a:lnTo>
                    <a:lnTo>
                      <a:pt x="781" y="119"/>
                    </a:lnTo>
                    <a:lnTo>
                      <a:pt x="781" y="119"/>
                    </a:lnTo>
                    <a:close/>
                    <a:moveTo>
                      <a:pt x="1496" y="77"/>
                    </a:moveTo>
                    <a:lnTo>
                      <a:pt x="1498" y="85"/>
                    </a:lnTo>
                    <a:lnTo>
                      <a:pt x="1504" y="94"/>
                    </a:lnTo>
                    <a:lnTo>
                      <a:pt x="1505" y="98"/>
                    </a:lnTo>
                    <a:lnTo>
                      <a:pt x="1517" y="100"/>
                    </a:lnTo>
                    <a:lnTo>
                      <a:pt x="1528" y="102"/>
                    </a:lnTo>
                    <a:lnTo>
                      <a:pt x="1536" y="105"/>
                    </a:lnTo>
                    <a:lnTo>
                      <a:pt x="1539" y="105"/>
                    </a:lnTo>
                    <a:lnTo>
                      <a:pt x="1545" y="104"/>
                    </a:lnTo>
                    <a:lnTo>
                      <a:pt x="1551" y="105"/>
                    </a:lnTo>
                    <a:lnTo>
                      <a:pt x="1554" y="104"/>
                    </a:lnTo>
                    <a:lnTo>
                      <a:pt x="1560" y="100"/>
                    </a:lnTo>
                    <a:lnTo>
                      <a:pt x="1564" y="94"/>
                    </a:lnTo>
                    <a:lnTo>
                      <a:pt x="1566" y="92"/>
                    </a:lnTo>
                    <a:lnTo>
                      <a:pt x="1564" y="85"/>
                    </a:lnTo>
                    <a:lnTo>
                      <a:pt x="1560" y="85"/>
                    </a:lnTo>
                    <a:lnTo>
                      <a:pt x="1558" y="85"/>
                    </a:lnTo>
                    <a:lnTo>
                      <a:pt x="1558" y="83"/>
                    </a:lnTo>
                    <a:lnTo>
                      <a:pt x="1558" y="79"/>
                    </a:lnTo>
                    <a:lnTo>
                      <a:pt x="1556" y="77"/>
                    </a:lnTo>
                    <a:lnTo>
                      <a:pt x="1553" y="79"/>
                    </a:lnTo>
                    <a:lnTo>
                      <a:pt x="1549" y="77"/>
                    </a:lnTo>
                    <a:lnTo>
                      <a:pt x="1539" y="79"/>
                    </a:lnTo>
                    <a:lnTo>
                      <a:pt x="1534" y="85"/>
                    </a:lnTo>
                    <a:lnTo>
                      <a:pt x="1528" y="85"/>
                    </a:lnTo>
                    <a:lnTo>
                      <a:pt x="1528" y="83"/>
                    </a:lnTo>
                    <a:lnTo>
                      <a:pt x="1526" y="79"/>
                    </a:lnTo>
                    <a:lnTo>
                      <a:pt x="1524" y="79"/>
                    </a:lnTo>
                    <a:lnTo>
                      <a:pt x="1519" y="81"/>
                    </a:lnTo>
                    <a:lnTo>
                      <a:pt x="1515" y="81"/>
                    </a:lnTo>
                    <a:lnTo>
                      <a:pt x="1511" y="79"/>
                    </a:lnTo>
                    <a:lnTo>
                      <a:pt x="1511" y="83"/>
                    </a:lnTo>
                    <a:lnTo>
                      <a:pt x="1509" y="85"/>
                    </a:lnTo>
                    <a:lnTo>
                      <a:pt x="1502" y="83"/>
                    </a:lnTo>
                    <a:lnTo>
                      <a:pt x="1500" y="81"/>
                    </a:lnTo>
                    <a:lnTo>
                      <a:pt x="1498" y="79"/>
                    </a:lnTo>
                    <a:lnTo>
                      <a:pt x="1496" y="77"/>
                    </a:lnTo>
                    <a:lnTo>
                      <a:pt x="1496" y="77"/>
                    </a:lnTo>
                    <a:lnTo>
                      <a:pt x="1496" y="77"/>
                    </a:lnTo>
                    <a:lnTo>
                      <a:pt x="1496" y="77"/>
                    </a:lnTo>
                    <a:close/>
                    <a:moveTo>
                      <a:pt x="1353" y="141"/>
                    </a:moveTo>
                    <a:lnTo>
                      <a:pt x="1349" y="132"/>
                    </a:lnTo>
                    <a:lnTo>
                      <a:pt x="1347" y="128"/>
                    </a:lnTo>
                    <a:lnTo>
                      <a:pt x="1344" y="124"/>
                    </a:lnTo>
                    <a:lnTo>
                      <a:pt x="1340" y="124"/>
                    </a:lnTo>
                    <a:lnTo>
                      <a:pt x="1336" y="119"/>
                    </a:lnTo>
                    <a:lnTo>
                      <a:pt x="1332" y="119"/>
                    </a:lnTo>
                    <a:lnTo>
                      <a:pt x="1330" y="117"/>
                    </a:lnTo>
                    <a:lnTo>
                      <a:pt x="1330" y="119"/>
                    </a:lnTo>
                    <a:lnTo>
                      <a:pt x="1334" y="124"/>
                    </a:lnTo>
                    <a:lnTo>
                      <a:pt x="1340" y="130"/>
                    </a:lnTo>
                    <a:lnTo>
                      <a:pt x="1344" y="137"/>
                    </a:lnTo>
                    <a:lnTo>
                      <a:pt x="1347" y="147"/>
                    </a:lnTo>
                    <a:lnTo>
                      <a:pt x="1351" y="149"/>
                    </a:lnTo>
                    <a:lnTo>
                      <a:pt x="1353" y="147"/>
                    </a:lnTo>
                    <a:lnTo>
                      <a:pt x="1353" y="141"/>
                    </a:lnTo>
                    <a:lnTo>
                      <a:pt x="1353" y="141"/>
                    </a:lnTo>
                    <a:lnTo>
                      <a:pt x="1353" y="141"/>
                    </a:lnTo>
                    <a:lnTo>
                      <a:pt x="1353" y="141"/>
                    </a:lnTo>
                    <a:close/>
                    <a:moveTo>
                      <a:pt x="1426" y="149"/>
                    </a:moveTo>
                    <a:lnTo>
                      <a:pt x="1423" y="149"/>
                    </a:lnTo>
                    <a:lnTo>
                      <a:pt x="1421" y="149"/>
                    </a:lnTo>
                    <a:lnTo>
                      <a:pt x="1421" y="147"/>
                    </a:lnTo>
                    <a:lnTo>
                      <a:pt x="1423" y="143"/>
                    </a:lnTo>
                    <a:lnTo>
                      <a:pt x="1423" y="145"/>
                    </a:lnTo>
                    <a:lnTo>
                      <a:pt x="1426" y="149"/>
                    </a:lnTo>
                    <a:lnTo>
                      <a:pt x="1430" y="149"/>
                    </a:lnTo>
                    <a:lnTo>
                      <a:pt x="1430" y="153"/>
                    </a:lnTo>
                    <a:lnTo>
                      <a:pt x="1430" y="153"/>
                    </a:lnTo>
                    <a:lnTo>
                      <a:pt x="1432" y="153"/>
                    </a:lnTo>
                    <a:lnTo>
                      <a:pt x="1436" y="149"/>
                    </a:lnTo>
                    <a:lnTo>
                      <a:pt x="1440" y="141"/>
                    </a:lnTo>
                    <a:lnTo>
                      <a:pt x="1445" y="134"/>
                    </a:lnTo>
                    <a:lnTo>
                      <a:pt x="1451" y="134"/>
                    </a:lnTo>
                    <a:lnTo>
                      <a:pt x="1455" y="130"/>
                    </a:lnTo>
                    <a:lnTo>
                      <a:pt x="1457" y="132"/>
                    </a:lnTo>
                    <a:lnTo>
                      <a:pt x="1455" y="134"/>
                    </a:lnTo>
                    <a:lnTo>
                      <a:pt x="1457" y="136"/>
                    </a:lnTo>
                    <a:lnTo>
                      <a:pt x="1460" y="136"/>
                    </a:lnTo>
                    <a:lnTo>
                      <a:pt x="1462" y="136"/>
                    </a:lnTo>
                    <a:lnTo>
                      <a:pt x="1462" y="132"/>
                    </a:lnTo>
                    <a:lnTo>
                      <a:pt x="1468" y="128"/>
                    </a:lnTo>
                    <a:lnTo>
                      <a:pt x="1472" y="124"/>
                    </a:lnTo>
                    <a:lnTo>
                      <a:pt x="1470" y="122"/>
                    </a:lnTo>
                    <a:lnTo>
                      <a:pt x="1464" y="124"/>
                    </a:lnTo>
                    <a:lnTo>
                      <a:pt x="1460" y="128"/>
                    </a:lnTo>
                    <a:lnTo>
                      <a:pt x="1455" y="122"/>
                    </a:lnTo>
                    <a:lnTo>
                      <a:pt x="1447" y="122"/>
                    </a:lnTo>
                    <a:lnTo>
                      <a:pt x="1447" y="119"/>
                    </a:lnTo>
                    <a:lnTo>
                      <a:pt x="1441" y="119"/>
                    </a:lnTo>
                    <a:lnTo>
                      <a:pt x="1441" y="119"/>
                    </a:lnTo>
                    <a:lnTo>
                      <a:pt x="1436" y="113"/>
                    </a:lnTo>
                    <a:lnTo>
                      <a:pt x="1432" y="111"/>
                    </a:lnTo>
                    <a:lnTo>
                      <a:pt x="1430" y="104"/>
                    </a:lnTo>
                    <a:lnTo>
                      <a:pt x="1430" y="100"/>
                    </a:lnTo>
                    <a:lnTo>
                      <a:pt x="1426" y="98"/>
                    </a:lnTo>
                    <a:lnTo>
                      <a:pt x="1426" y="94"/>
                    </a:lnTo>
                    <a:lnTo>
                      <a:pt x="1423" y="92"/>
                    </a:lnTo>
                    <a:lnTo>
                      <a:pt x="1423" y="88"/>
                    </a:lnTo>
                    <a:lnTo>
                      <a:pt x="1423" y="88"/>
                    </a:lnTo>
                    <a:lnTo>
                      <a:pt x="1423" y="85"/>
                    </a:lnTo>
                    <a:lnTo>
                      <a:pt x="1423" y="85"/>
                    </a:lnTo>
                    <a:lnTo>
                      <a:pt x="1426" y="85"/>
                    </a:lnTo>
                    <a:lnTo>
                      <a:pt x="1426" y="81"/>
                    </a:lnTo>
                    <a:lnTo>
                      <a:pt x="1423" y="81"/>
                    </a:lnTo>
                    <a:lnTo>
                      <a:pt x="1421" y="79"/>
                    </a:lnTo>
                    <a:lnTo>
                      <a:pt x="1413" y="79"/>
                    </a:lnTo>
                    <a:lnTo>
                      <a:pt x="1409" y="77"/>
                    </a:lnTo>
                    <a:lnTo>
                      <a:pt x="1406" y="73"/>
                    </a:lnTo>
                    <a:lnTo>
                      <a:pt x="1402" y="73"/>
                    </a:lnTo>
                    <a:lnTo>
                      <a:pt x="1398" y="73"/>
                    </a:lnTo>
                    <a:lnTo>
                      <a:pt x="1398" y="73"/>
                    </a:lnTo>
                    <a:lnTo>
                      <a:pt x="1402" y="79"/>
                    </a:lnTo>
                    <a:lnTo>
                      <a:pt x="1406" y="79"/>
                    </a:lnTo>
                    <a:lnTo>
                      <a:pt x="1408" y="83"/>
                    </a:lnTo>
                    <a:lnTo>
                      <a:pt x="1402" y="83"/>
                    </a:lnTo>
                    <a:lnTo>
                      <a:pt x="1402" y="81"/>
                    </a:lnTo>
                    <a:lnTo>
                      <a:pt x="1398" y="81"/>
                    </a:lnTo>
                    <a:lnTo>
                      <a:pt x="1398" y="85"/>
                    </a:lnTo>
                    <a:lnTo>
                      <a:pt x="1398" y="88"/>
                    </a:lnTo>
                    <a:lnTo>
                      <a:pt x="1398" y="92"/>
                    </a:lnTo>
                    <a:lnTo>
                      <a:pt x="1402" y="98"/>
                    </a:lnTo>
                    <a:lnTo>
                      <a:pt x="1406" y="102"/>
                    </a:lnTo>
                    <a:lnTo>
                      <a:pt x="1408" y="105"/>
                    </a:lnTo>
                    <a:lnTo>
                      <a:pt x="1406" y="107"/>
                    </a:lnTo>
                    <a:lnTo>
                      <a:pt x="1402" y="107"/>
                    </a:lnTo>
                    <a:lnTo>
                      <a:pt x="1398" y="102"/>
                    </a:lnTo>
                    <a:lnTo>
                      <a:pt x="1396" y="98"/>
                    </a:lnTo>
                    <a:lnTo>
                      <a:pt x="1394" y="94"/>
                    </a:lnTo>
                    <a:lnTo>
                      <a:pt x="1389" y="98"/>
                    </a:lnTo>
                    <a:lnTo>
                      <a:pt x="1387" y="98"/>
                    </a:lnTo>
                    <a:lnTo>
                      <a:pt x="1387" y="98"/>
                    </a:lnTo>
                    <a:lnTo>
                      <a:pt x="1383" y="98"/>
                    </a:lnTo>
                    <a:lnTo>
                      <a:pt x="1381" y="92"/>
                    </a:lnTo>
                    <a:lnTo>
                      <a:pt x="1381" y="88"/>
                    </a:lnTo>
                    <a:lnTo>
                      <a:pt x="1377" y="88"/>
                    </a:lnTo>
                    <a:lnTo>
                      <a:pt x="1374" y="85"/>
                    </a:lnTo>
                    <a:lnTo>
                      <a:pt x="1368" y="85"/>
                    </a:lnTo>
                    <a:lnTo>
                      <a:pt x="1366" y="83"/>
                    </a:lnTo>
                    <a:lnTo>
                      <a:pt x="1364" y="81"/>
                    </a:lnTo>
                    <a:lnTo>
                      <a:pt x="1361" y="81"/>
                    </a:lnTo>
                    <a:lnTo>
                      <a:pt x="1357" y="85"/>
                    </a:lnTo>
                    <a:lnTo>
                      <a:pt x="1359" y="88"/>
                    </a:lnTo>
                    <a:lnTo>
                      <a:pt x="1357" y="88"/>
                    </a:lnTo>
                    <a:lnTo>
                      <a:pt x="1357" y="94"/>
                    </a:lnTo>
                    <a:lnTo>
                      <a:pt x="1355" y="100"/>
                    </a:lnTo>
                    <a:lnTo>
                      <a:pt x="1351" y="104"/>
                    </a:lnTo>
                    <a:lnTo>
                      <a:pt x="1351" y="105"/>
                    </a:lnTo>
                    <a:lnTo>
                      <a:pt x="1355" y="113"/>
                    </a:lnTo>
                    <a:lnTo>
                      <a:pt x="1359" y="113"/>
                    </a:lnTo>
                    <a:lnTo>
                      <a:pt x="1361" y="115"/>
                    </a:lnTo>
                    <a:lnTo>
                      <a:pt x="1359" y="117"/>
                    </a:lnTo>
                    <a:lnTo>
                      <a:pt x="1357" y="117"/>
                    </a:lnTo>
                    <a:lnTo>
                      <a:pt x="1357" y="119"/>
                    </a:lnTo>
                    <a:lnTo>
                      <a:pt x="1361" y="119"/>
                    </a:lnTo>
                    <a:lnTo>
                      <a:pt x="1362" y="122"/>
                    </a:lnTo>
                    <a:lnTo>
                      <a:pt x="1362" y="128"/>
                    </a:lnTo>
                    <a:lnTo>
                      <a:pt x="1364" y="128"/>
                    </a:lnTo>
                    <a:lnTo>
                      <a:pt x="1368" y="130"/>
                    </a:lnTo>
                    <a:lnTo>
                      <a:pt x="1368" y="132"/>
                    </a:lnTo>
                    <a:lnTo>
                      <a:pt x="1368" y="134"/>
                    </a:lnTo>
                    <a:lnTo>
                      <a:pt x="1372" y="136"/>
                    </a:lnTo>
                    <a:lnTo>
                      <a:pt x="1372" y="134"/>
                    </a:lnTo>
                    <a:lnTo>
                      <a:pt x="1374" y="134"/>
                    </a:lnTo>
                    <a:lnTo>
                      <a:pt x="1377" y="136"/>
                    </a:lnTo>
                    <a:lnTo>
                      <a:pt x="1372" y="137"/>
                    </a:lnTo>
                    <a:lnTo>
                      <a:pt x="1372" y="137"/>
                    </a:lnTo>
                    <a:lnTo>
                      <a:pt x="1368" y="137"/>
                    </a:lnTo>
                    <a:lnTo>
                      <a:pt x="1368" y="139"/>
                    </a:lnTo>
                    <a:lnTo>
                      <a:pt x="1368" y="143"/>
                    </a:lnTo>
                    <a:lnTo>
                      <a:pt x="1381" y="149"/>
                    </a:lnTo>
                    <a:lnTo>
                      <a:pt x="1387" y="153"/>
                    </a:lnTo>
                    <a:lnTo>
                      <a:pt x="1393" y="153"/>
                    </a:lnTo>
                    <a:lnTo>
                      <a:pt x="1396" y="154"/>
                    </a:lnTo>
                    <a:lnTo>
                      <a:pt x="1398" y="156"/>
                    </a:lnTo>
                    <a:lnTo>
                      <a:pt x="1398" y="162"/>
                    </a:lnTo>
                    <a:lnTo>
                      <a:pt x="1402" y="164"/>
                    </a:lnTo>
                    <a:lnTo>
                      <a:pt x="1408" y="164"/>
                    </a:lnTo>
                    <a:lnTo>
                      <a:pt x="1413" y="162"/>
                    </a:lnTo>
                    <a:lnTo>
                      <a:pt x="1419" y="162"/>
                    </a:lnTo>
                    <a:lnTo>
                      <a:pt x="1423" y="164"/>
                    </a:lnTo>
                    <a:lnTo>
                      <a:pt x="1426" y="164"/>
                    </a:lnTo>
                    <a:lnTo>
                      <a:pt x="1426" y="162"/>
                    </a:lnTo>
                    <a:lnTo>
                      <a:pt x="1426" y="156"/>
                    </a:lnTo>
                    <a:lnTo>
                      <a:pt x="1426" y="153"/>
                    </a:lnTo>
                    <a:lnTo>
                      <a:pt x="1426" y="149"/>
                    </a:lnTo>
                    <a:lnTo>
                      <a:pt x="1426" y="149"/>
                    </a:lnTo>
                    <a:lnTo>
                      <a:pt x="1426" y="149"/>
                    </a:lnTo>
                    <a:lnTo>
                      <a:pt x="1426" y="149"/>
                    </a:lnTo>
                    <a:close/>
                    <a:moveTo>
                      <a:pt x="1426" y="77"/>
                    </a:moveTo>
                    <a:lnTo>
                      <a:pt x="1432" y="77"/>
                    </a:lnTo>
                    <a:lnTo>
                      <a:pt x="1438" y="77"/>
                    </a:lnTo>
                    <a:lnTo>
                      <a:pt x="1441" y="77"/>
                    </a:lnTo>
                    <a:lnTo>
                      <a:pt x="1453" y="83"/>
                    </a:lnTo>
                    <a:lnTo>
                      <a:pt x="1457" y="83"/>
                    </a:lnTo>
                    <a:lnTo>
                      <a:pt x="1460" y="83"/>
                    </a:lnTo>
                    <a:lnTo>
                      <a:pt x="1468" y="83"/>
                    </a:lnTo>
                    <a:lnTo>
                      <a:pt x="1477" y="85"/>
                    </a:lnTo>
                    <a:lnTo>
                      <a:pt x="1477" y="88"/>
                    </a:lnTo>
                    <a:lnTo>
                      <a:pt x="1473" y="88"/>
                    </a:lnTo>
                    <a:lnTo>
                      <a:pt x="1470" y="92"/>
                    </a:lnTo>
                    <a:lnTo>
                      <a:pt x="1470" y="94"/>
                    </a:lnTo>
                    <a:lnTo>
                      <a:pt x="1475" y="100"/>
                    </a:lnTo>
                    <a:lnTo>
                      <a:pt x="1479" y="100"/>
                    </a:lnTo>
                    <a:lnTo>
                      <a:pt x="1479" y="105"/>
                    </a:lnTo>
                    <a:lnTo>
                      <a:pt x="1481" y="107"/>
                    </a:lnTo>
                    <a:lnTo>
                      <a:pt x="1477" y="111"/>
                    </a:lnTo>
                    <a:lnTo>
                      <a:pt x="1477" y="117"/>
                    </a:lnTo>
                    <a:lnTo>
                      <a:pt x="1473" y="119"/>
                    </a:lnTo>
                    <a:lnTo>
                      <a:pt x="1472" y="122"/>
                    </a:lnTo>
                    <a:lnTo>
                      <a:pt x="1468" y="119"/>
                    </a:lnTo>
                    <a:lnTo>
                      <a:pt x="1466" y="119"/>
                    </a:lnTo>
                    <a:lnTo>
                      <a:pt x="1462" y="122"/>
                    </a:lnTo>
                    <a:lnTo>
                      <a:pt x="1460" y="122"/>
                    </a:lnTo>
                    <a:lnTo>
                      <a:pt x="1451" y="119"/>
                    </a:lnTo>
                    <a:lnTo>
                      <a:pt x="1447" y="115"/>
                    </a:lnTo>
                    <a:lnTo>
                      <a:pt x="1438" y="107"/>
                    </a:lnTo>
                    <a:lnTo>
                      <a:pt x="1436" y="102"/>
                    </a:lnTo>
                    <a:lnTo>
                      <a:pt x="1438" y="98"/>
                    </a:lnTo>
                    <a:lnTo>
                      <a:pt x="1438" y="94"/>
                    </a:lnTo>
                    <a:lnTo>
                      <a:pt x="1440" y="94"/>
                    </a:lnTo>
                    <a:lnTo>
                      <a:pt x="1438" y="88"/>
                    </a:lnTo>
                    <a:lnTo>
                      <a:pt x="1436" y="88"/>
                    </a:lnTo>
                    <a:lnTo>
                      <a:pt x="1436" y="85"/>
                    </a:lnTo>
                    <a:lnTo>
                      <a:pt x="1432" y="85"/>
                    </a:lnTo>
                    <a:lnTo>
                      <a:pt x="1430" y="81"/>
                    </a:lnTo>
                    <a:lnTo>
                      <a:pt x="1426" y="77"/>
                    </a:lnTo>
                    <a:lnTo>
                      <a:pt x="1426" y="77"/>
                    </a:lnTo>
                    <a:lnTo>
                      <a:pt x="1426" y="77"/>
                    </a:lnTo>
                    <a:lnTo>
                      <a:pt x="1426" y="77"/>
                    </a:lnTo>
                    <a:close/>
                    <a:moveTo>
                      <a:pt x="813" y="173"/>
                    </a:moveTo>
                    <a:lnTo>
                      <a:pt x="813" y="173"/>
                    </a:lnTo>
                    <a:lnTo>
                      <a:pt x="817" y="171"/>
                    </a:lnTo>
                    <a:lnTo>
                      <a:pt x="820" y="168"/>
                    </a:lnTo>
                    <a:lnTo>
                      <a:pt x="826" y="162"/>
                    </a:lnTo>
                    <a:lnTo>
                      <a:pt x="828" y="162"/>
                    </a:lnTo>
                    <a:lnTo>
                      <a:pt x="826" y="156"/>
                    </a:lnTo>
                    <a:lnTo>
                      <a:pt x="828" y="154"/>
                    </a:lnTo>
                    <a:lnTo>
                      <a:pt x="835" y="149"/>
                    </a:lnTo>
                    <a:lnTo>
                      <a:pt x="837" y="149"/>
                    </a:lnTo>
                    <a:lnTo>
                      <a:pt x="841" y="149"/>
                    </a:lnTo>
                    <a:lnTo>
                      <a:pt x="843" y="149"/>
                    </a:lnTo>
                    <a:lnTo>
                      <a:pt x="847" y="147"/>
                    </a:lnTo>
                    <a:lnTo>
                      <a:pt x="847" y="143"/>
                    </a:lnTo>
                    <a:lnTo>
                      <a:pt x="850" y="143"/>
                    </a:lnTo>
                    <a:lnTo>
                      <a:pt x="856" y="137"/>
                    </a:lnTo>
                    <a:lnTo>
                      <a:pt x="858" y="134"/>
                    </a:lnTo>
                    <a:lnTo>
                      <a:pt x="860" y="132"/>
                    </a:lnTo>
                    <a:lnTo>
                      <a:pt x="864" y="124"/>
                    </a:lnTo>
                    <a:lnTo>
                      <a:pt x="862" y="122"/>
                    </a:lnTo>
                    <a:lnTo>
                      <a:pt x="858" y="117"/>
                    </a:lnTo>
                    <a:lnTo>
                      <a:pt x="856" y="111"/>
                    </a:lnTo>
                    <a:lnTo>
                      <a:pt x="854" y="107"/>
                    </a:lnTo>
                    <a:lnTo>
                      <a:pt x="850" y="104"/>
                    </a:lnTo>
                    <a:lnTo>
                      <a:pt x="847" y="104"/>
                    </a:lnTo>
                    <a:lnTo>
                      <a:pt x="843" y="104"/>
                    </a:lnTo>
                    <a:lnTo>
                      <a:pt x="841" y="102"/>
                    </a:lnTo>
                    <a:lnTo>
                      <a:pt x="837" y="102"/>
                    </a:lnTo>
                    <a:lnTo>
                      <a:pt x="832" y="98"/>
                    </a:lnTo>
                    <a:lnTo>
                      <a:pt x="830" y="98"/>
                    </a:lnTo>
                    <a:lnTo>
                      <a:pt x="830" y="98"/>
                    </a:lnTo>
                    <a:lnTo>
                      <a:pt x="826" y="98"/>
                    </a:lnTo>
                    <a:lnTo>
                      <a:pt x="826" y="94"/>
                    </a:lnTo>
                    <a:lnTo>
                      <a:pt x="822" y="92"/>
                    </a:lnTo>
                    <a:lnTo>
                      <a:pt x="820" y="92"/>
                    </a:lnTo>
                    <a:lnTo>
                      <a:pt x="818" y="94"/>
                    </a:lnTo>
                    <a:lnTo>
                      <a:pt x="817" y="94"/>
                    </a:lnTo>
                    <a:lnTo>
                      <a:pt x="813" y="88"/>
                    </a:lnTo>
                    <a:lnTo>
                      <a:pt x="813" y="88"/>
                    </a:lnTo>
                    <a:lnTo>
                      <a:pt x="813" y="88"/>
                    </a:lnTo>
                    <a:lnTo>
                      <a:pt x="817" y="94"/>
                    </a:lnTo>
                    <a:lnTo>
                      <a:pt x="817" y="94"/>
                    </a:lnTo>
                    <a:lnTo>
                      <a:pt x="813" y="98"/>
                    </a:lnTo>
                    <a:lnTo>
                      <a:pt x="813" y="100"/>
                    </a:lnTo>
                    <a:lnTo>
                      <a:pt x="811" y="100"/>
                    </a:lnTo>
                    <a:lnTo>
                      <a:pt x="811" y="98"/>
                    </a:lnTo>
                    <a:lnTo>
                      <a:pt x="809" y="85"/>
                    </a:lnTo>
                    <a:lnTo>
                      <a:pt x="805" y="85"/>
                    </a:lnTo>
                    <a:lnTo>
                      <a:pt x="801" y="85"/>
                    </a:lnTo>
                    <a:lnTo>
                      <a:pt x="796" y="81"/>
                    </a:lnTo>
                    <a:lnTo>
                      <a:pt x="794" y="81"/>
                    </a:lnTo>
                    <a:lnTo>
                      <a:pt x="792" y="85"/>
                    </a:lnTo>
                    <a:lnTo>
                      <a:pt x="792" y="88"/>
                    </a:lnTo>
                    <a:lnTo>
                      <a:pt x="796" y="88"/>
                    </a:lnTo>
                    <a:lnTo>
                      <a:pt x="800" y="94"/>
                    </a:lnTo>
                    <a:lnTo>
                      <a:pt x="798" y="94"/>
                    </a:lnTo>
                    <a:lnTo>
                      <a:pt x="794" y="94"/>
                    </a:lnTo>
                    <a:lnTo>
                      <a:pt x="792" y="94"/>
                    </a:lnTo>
                    <a:lnTo>
                      <a:pt x="792" y="92"/>
                    </a:lnTo>
                    <a:lnTo>
                      <a:pt x="788" y="92"/>
                    </a:lnTo>
                    <a:lnTo>
                      <a:pt x="792" y="94"/>
                    </a:lnTo>
                    <a:lnTo>
                      <a:pt x="792" y="98"/>
                    </a:lnTo>
                    <a:lnTo>
                      <a:pt x="792" y="98"/>
                    </a:lnTo>
                    <a:lnTo>
                      <a:pt x="792" y="102"/>
                    </a:lnTo>
                    <a:lnTo>
                      <a:pt x="792" y="104"/>
                    </a:lnTo>
                    <a:lnTo>
                      <a:pt x="794" y="104"/>
                    </a:lnTo>
                    <a:lnTo>
                      <a:pt x="796" y="105"/>
                    </a:lnTo>
                    <a:lnTo>
                      <a:pt x="796" y="109"/>
                    </a:lnTo>
                    <a:lnTo>
                      <a:pt x="800" y="119"/>
                    </a:lnTo>
                    <a:lnTo>
                      <a:pt x="803" y="122"/>
                    </a:lnTo>
                    <a:lnTo>
                      <a:pt x="805" y="122"/>
                    </a:lnTo>
                    <a:lnTo>
                      <a:pt x="803" y="122"/>
                    </a:lnTo>
                    <a:lnTo>
                      <a:pt x="800" y="124"/>
                    </a:lnTo>
                    <a:lnTo>
                      <a:pt x="798" y="130"/>
                    </a:lnTo>
                    <a:lnTo>
                      <a:pt x="801" y="137"/>
                    </a:lnTo>
                    <a:lnTo>
                      <a:pt x="803" y="143"/>
                    </a:lnTo>
                    <a:lnTo>
                      <a:pt x="803" y="147"/>
                    </a:lnTo>
                    <a:lnTo>
                      <a:pt x="805" y="149"/>
                    </a:lnTo>
                    <a:lnTo>
                      <a:pt x="805" y="153"/>
                    </a:lnTo>
                    <a:lnTo>
                      <a:pt x="803" y="153"/>
                    </a:lnTo>
                    <a:lnTo>
                      <a:pt x="807" y="158"/>
                    </a:lnTo>
                    <a:lnTo>
                      <a:pt x="809" y="164"/>
                    </a:lnTo>
                    <a:lnTo>
                      <a:pt x="813" y="168"/>
                    </a:lnTo>
                    <a:lnTo>
                      <a:pt x="811" y="171"/>
                    </a:lnTo>
                    <a:lnTo>
                      <a:pt x="813" y="173"/>
                    </a:lnTo>
                    <a:lnTo>
                      <a:pt x="813" y="173"/>
                    </a:lnTo>
                    <a:lnTo>
                      <a:pt x="813" y="173"/>
                    </a:lnTo>
                    <a:lnTo>
                      <a:pt x="813" y="173"/>
                    </a:lnTo>
                    <a:close/>
                    <a:moveTo>
                      <a:pt x="884" y="132"/>
                    </a:moveTo>
                    <a:lnTo>
                      <a:pt x="888" y="130"/>
                    </a:lnTo>
                    <a:lnTo>
                      <a:pt x="888" y="128"/>
                    </a:lnTo>
                    <a:lnTo>
                      <a:pt x="886" y="128"/>
                    </a:lnTo>
                    <a:lnTo>
                      <a:pt x="888" y="124"/>
                    </a:lnTo>
                    <a:lnTo>
                      <a:pt x="890" y="124"/>
                    </a:lnTo>
                    <a:lnTo>
                      <a:pt x="888" y="122"/>
                    </a:lnTo>
                    <a:lnTo>
                      <a:pt x="886" y="122"/>
                    </a:lnTo>
                    <a:lnTo>
                      <a:pt x="882" y="128"/>
                    </a:lnTo>
                    <a:lnTo>
                      <a:pt x="884" y="128"/>
                    </a:lnTo>
                    <a:lnTo>
                      <a:pt x="881" y="128"/>
                    </a:lnTo>
                    <a:lnTo>
                      <a:pt x="881" y="132"/>
                    </a:lnTo>
                    <a:lnTo>
                      <a:pt x="882" y="134"/>
                    </a:lnTo>
                    <a:lnTo>
                      <a:pt x="884" y="132"/>
                    </a:lnTo>
                    <a:lnTo>
                      <a:pt x="884" y="132"/>
                    </a:lnTo>
                    <a:lnTo>
                      <a:pt x="884" y="132"/>
                    </a:lnTo>
                    <a:lnTo>
                      <a:pt x="884" y="132"/>
                    </a:lnTo>
                    <a:close/>
                    <a:moveTo>
                      <a:pt x="890" y="132"/>
                    </a:moveTo>
                    <a:lnTo>
                      <a:pt x="892" y="130"/>
                    </a:lnTo>
                    <a:lnTo>
                      <a:pt x="896" y="130"/>
                    </a:lnTo>
                    <a:lnTo>
                      <a:pt x="899" y="128"/>
                    </a:lnTo>
                    <a:lnTo>
                      <a:pt x="901" y="128"/>
                    </a:lnTo>
                    <a:lnTo>
                      <a:pt x="901" y="128"/>
                    </a:lnTo>
                    <a:lnTo>
                      <a:pt x="905" y="128"/>
                    </a:lnTo>
                    <a:lnTo>
                      <a:pt x="905" y="130"/>
                    </a:lnTo>
                    <a:lnTo>
                      <a:pt x="905" y="134"/>
                    </a:lnTo>
                    <a:lnTo>
                      <a:pt x="901" y="132"/>
                    </a:lnTo>
                    <a:lnTo>
                      <a:pt x="901" y="134"/>
                    </a:lnTo>
                    <a:lnTo>
                      <a:pt x="896" y="136"/>
                    </a:lnTo>
                    <a:lnTo>
                      <a:pt x="890" y="136"/>
                    </a:lnTo>
                    <a:lnTo>
                      <a:pt x="890" y="132"/>
                    </a:lnTo>
                    <a:lnTo>
                      <a:pt x="890" y="132"/>
                    </a:lnTo>
                    <a:lnTo>
                      <a:pt x="890" y="132"/>
                    </a:lnTo>
                    <a:lnTo>
                      <a:pt x="890" y="132"/>
                    </a:lnTo>
                    <a:close/>
                    <a:moveTo>
                      <a:pt x="926" y="168"/>
                    </a:moveTo>
                    <a:lnTo>
                      <a:pt x="926" y="171"/>
                    </a:lnTo>
                    <a:lnTo>
                      <a:pt x="929" y="173"/>
                    </a:lnTo>
                    <a:lnTo>
                      <a:pt x="929" y="177"/>
                    </a:lnTo>
                    <a:lnTo>
                      <a:pt x="929" y="179"/>
                    </a:lnTo>
                    <a:lnTo>
                      <a:pt x="933" y="177"/>
                    </a:lnTo>
                    <a:lnTo>
                      <a:pt x="933" y="173"/>
                    </a:lnTo>
                    <a:lnTo>
                      <a:pt x="931" y="168"/>
                    </a:lnTo>
                    <a:lnTo>
                      <a:pt x="929" y="168"/>
                    </a:lnTo>
                    <a:lnTo>
                      <a:pt x="926" y="168"/>
                    </a:lnTo>
                    <a:lnTo>
                      <a:pt x="926" y="168"/>
                    </a:lnTo>
                    <a:lnTo>
                      <a:pt x="926" y="168"/>
                    </a:lnTo>
                    <a:lnTo>
                      <a:pt x="926" y="168"/>
                    </a:lnTo>
                    <a:close/>
                    <a:moveTo>
                      <a:pt x="1270" y="281"/>
                    </a:moveTo>
                    <a:lnTo>
                      <a:pt x="1272" y="281"/>
                    </a:lnTo>
                    <a:lnTo>
                      <a:pt x="1272" y="277"/>
                    </a:lnTo>
                    <a:lnTo>
                      <a:pt x="1272" y="271"/>
                    </a:lnTo>
                    <a:lnTo>
                      <a:pt x="1268" y="273"/>
                    </a:lnTo>
                    <a:lnTo>
                      <a:pt x="1268" y="277"/>
                    </a:lnTo>
                    <a:lnTo>
                      <a:pt x="1268" y="281"/>
                    </a:lnTo>
                    <a:lnTo>
                      <a:pt x="1268" y="281"/>
                    </a:lnTo>
                    <a:lnTo>
                      <a:pt x="1270" y="281"/>
                    </a:lnTo>
                    <a:lnTo>
                      <a:pt x="1270" y="281"/>
                    </a:lnTo>
                    <a:lnTo>
                      <a:pt x="1270" y="281"/>
                    </a:lnTo>
                    <a:lnTo>
                      <a:pt x="1270" y="281"/>
                    </a:lnTo>
                    <a:close/>
                    <a:moveTo>
                      <a:pt x="1225" y="331"/>
                    </a:moveTo>
                    <a:lnTo>
                      <a:pt x="1231" y="331"/>
                    </a:lnTo>
                    <a:lnTo>
                      <a:pt x="1231" y="331"/>
                    </a:lnTo>
                    <a:lnTo>
                      <a:pt x="1231" y="331"/>
                    </a:lnTo>
                    <a:lnTo>
                      <a:pt x="1231" y="330"/>
                    </a:lnTo>
                    <a:lnTo>
                      <a:pt x="1231" y="328"/>
                    </a:lnTo>
                    <a:lnTo>
                      <a:pt x="1227" y="324"/>
                    </a:lnTo>
                    <a:lnTo>
                      <a:pt x="1223" y="324"/>
                    </a:lnTo>
                    <a:lnTo>
                      <a:pt x="1221" y="326"/>
                    </a:lnTo>
                    <a:lnTo>
                      <a:pt x="1223" y="328"/>
                    </a:lnTo>
                    <a:lnTo>
                      <a:pt x="1225" y="330"/>
                    </a:lnTo>
                    <a:lnTo>
                      <a:pt x="1225" y="330"/>
                    </a:lnTo>
                    <a:lnTo>
                      <a:pt x="1225" y="331"/>
                    </a:lnTo>
                    <a:lnTo>
                      <a:pt x="1225" y="331"/>
                    </a:lnTo>
                    <a:lnTo>
                      <a:pt x="1225" y="331"/>
                    </a:lnTo>
                    <a:lnTo>
                      <a:pt x="1225" y="331"/>
                    </a:lnTo>
                    <a:close/>
                    <a:moveTo>
                      <a:pt x="1097" y="311"/>
                    </a:moveTo>
                    <a:lnTo>
                      <a:pt x="1101" y="311"/>
                    </a:lnTo>
                    <a:lnTo>
                      <a:pt x="1103" y="311"/>
                    </a:lnTo>
                    <a:lnTo>
                      <a:pt x="1105" y="311"/>
                    </a:lnTo>
                    <a:lnTo>
                      <a:pt x="1106" y="305"/>
                    </a:lnTo>
                    <a:lnTo>
                      <a:pt x="1108" y="305"/>
                    </a:lnTo>
                    <a:lnTo>
                      <a:pt x="1108" y="301"/>
                    </a:lnTo>
                    <a:lnTo>
                      <a:pt x="1106" y="301"/>
                    </a:lnTo>
                    <a:lnTo>
                      <a:pt x="1105" y="294"/>
                    </a:lnTo>
                    <a:lnTo>
                      <a:pt x="1103" y="292"/>
                    </a:lnTo>
                    <a:lnTo>
                      <a:pt x="1101" y="288"/>
                    </a:lnTo>
                    <a:lnTo>
                      <a:pt x="1101" y="286"/>
                    </a:lnTo>
                    <a:lnTo>
                      <a:pt x="1099" y="284"/>
                    </a:lnTo>
                    <a:lnTo>
                      <a:pt x="1093" y="286"/>
                    </a:lnTo>
                    <a:lnTo>
                      <a:pt x="1086" y="292"/>
                    </a:lnTo>
                    <a:lnTo>
                      <a:pt x="1082" y="292"/>
                    </a:lnTo>
                    <a:lnTo>
                      <a:pt x="1082" y="294"/>
                    </a:lnTo>
                    <a:lnTo>
                      <a:pt x="1082" y="298"/>
                    </a:lnTo>
                    <a:lnTo>
                      <a:pt x="1086" y="299"/>
                    </a:lnTo>
                    <a:lnTo>
                      <a:pt x="1086" y="301"/>
                    </a:lnTo>
                    <a:lnTo>
                      <a:pt x="1084" y="305"/>
                    </a:lnTo>
                    <a:lnTo>
                      <a:pt x="1080" y="301"/>
                    </a:lnTo>
                    <a:lnTo>
                      <a:pt x="1080" y="305"/>
                    </a:lnTo>
                    <a:lnTo>
                      <a:pt x="1082" y="305"/>
                    </a:lnTo>
                    <a:lnTo>
                      <a:pt x="1088" y="305"/>
                    </a:lnTo>
                    <a:lnTo>
                      <a:pt x="1097" y="311"/>
                    </a:lnTo>
                    <a:lnTo>
                      <a:pt x="1097" y="311"/>
                    </a:lnTo>
                    <a:lnTo>
                      <a:pt x="1097" y="311"/>
                    </a:lnTo>
                    <a:lnTo>
                      <a:pt x="1097" y="311"/>
                    </a:lnTo>
                    <a:close/>
                    <a:moveTo>
                      <a:pt x="1472" y="196"/>
                    </a:moveTo>
                    <a:lnTo>
                      <a:pt x="1473" y="194"/>
                    </a:lnTo>
                    <a:lnTo>
                      <a:pt x="1473" y="194"/>
                    </a:lnTo>
                    <a:lnTo>
                      <a:pt x="1475" y="190"/>
                    </a:lnTo>
                    <a:lnTo>
                      <a:pt x="1477" y="186"/>
                    </a:lnTo>
                    <a:lnTo>
                      <a:pt x="1475" y="183"/>
                    </a:lnTo>
                    <a:lnTo>
                      <a:pt x="1472" y="179"/>
                    </a:lnTo>
                    <a:lnTo>
                      <a:pt x="1470" y="173"/>
                    </a:lnTo>
                    <a:lnTo>
                      <a:pt x="1466" y="173"/>
                    </a:lnTo>
                    <a:lnTo>
                      <a:pt x="1462" y="173"/>
                    </a:lnTo>
                    <a:lnTo>
                      <a:pt x="1460" y="179"/>
                    </a:lnTo>
                    <a:lnTo>
                      <a:pt x="1460" y="179"/>
                    </a:lnTo>
                    <a:lnTo>
                      <a:pt x="1460" y="186"/>
                    </a:lnTo>
                    <a:lnTo>
                      <a:pt x="1460" y="186"/>
                    </a:lnTo>
                    <a:lnTo>
                      <a:pt x="1462" y="188"/>
                    </a:lnTo>
                    <a:lnTo>
                      <a:pt x="1466" y="190"/>
                    </a:lnTo>
                    <a:lnTo>
                      <a:pt x="1468" y="194"/>
                    </a:lnTo>
                    <a:lnTo>
                      <a:pt x="1472" y="196"/>
                    </a:lnTo>
                    <a:lnTo>
                      <a:pt x="1472" y="196"/>
                    </a:lnTo>
                    <a:lnTo>
                      <a:pt x="1472" y="196"/>
                    </a:lnTo>
                    <a:lnTo>
                      <a:pt x="1472" y="196"/>
                    </a:lnTo>
                    <a:close/>
                    <a:moveTo>
                      <a:pt x="1481" y="224"/>
                    </a:moveTo>
                    <a:lnTo>
                      <a:pt x="1485" y="222"/>
                    </a:lnTo>
                    <a:lnTo>
                      <a:pt x="1487" y="218"/>
                    </a:lnTo>
                    <a:lnTo>
                      <a:pt x="1494" y="217"/>
                    </a:lnTo>
                    <a:lnTo>
                      <a:pt x="1500" y="217"/>
                    </a:lnTo>
                    <a:lnTo>
                      <a:pt x="1505" y="217"/>
                    </a:lnTo>
                    <a:lnTo>
                      <a:pt x="1511" y="217"/>
                    </a:lnTo>
                    <a:lnTo>
                      <a:pt x="1521" y="217"/>
                    </a:lnTo>
                    <a:lnTo>
                      <a:pt x="1524" y="213"/>
                    </a:lnTo>
                    <a:lnTo>
                      <a:pt x="1530" y="213"/>
                    </a:lnTo>
                    <a:lnTo>
                      <a:pt x="1534" y="213"/>
                    </a:lnTo>
                    <a:lnTo>
                      <a:pt x="1536" y="211"/>
                    </a:lnTo>
                    <a:lnTo>
                      <a:pt x="1534" y="207"/>
                    </a:lnTo>
                    <a:lnTo>
                      <a:pt x="1532" y="205"/>
                    </a:lnTo>
                    <a:lnTo>
                      <a:pt x="1528" y="198"/>
                    </a:lnTo>
                    <a:lnTo>
                      <a:pt x="1519" y="192"/>
                    </a:lnTo>
                    <a:lnTo>
                      <a:pt x="1515" y="192"/>
                    </a:lnTo>
                    <a:lnTo>
                      <a:pt x="1511" y="190"/>
                    </a:lnTo>
                    <a:lnTo>
                      <a:pt x="1505" y="186"/>
                    </a:lnTo>
                    <a:lnTo>
                      <a:pt x="1504" y="186"/>
                    </a:lnTo>
                    <a:lnTo>
                      <a:pt x="1502" y="188"/>
                    </a:lnTo>
                    <a:lnTo>
                      <a:pt x="1496" y="186"/>
                    </a:lnTo>
                    <a:lnTo>
                      <a:pt x="1492" y="186"/>
                    </a:lnTo>
                    <a:lnTo>
                      <a:pt x="1490" y="190"/>
                    </a:lnTo>
                    <a:lnTo>
                      <a:pt x="1485" y="196"/>
                    </a:lnTo>
                    <a:lnTo>
                      <a:pt x="1487" y="201"/>
                    </a:lnTo>
                    <a:lnTo>
                      <a:pt x="1487" y="207"/>
                    </a:lnTo>
                    <a:lnTo>
                      <a:pt x="1485" y="217"/>
                    </a:lnTo>
                    <a:lnTo>
                      <a:pt x="1481" y="220"/>
                    </a:lnTo>
                    <a:lnTo>
                      <a:pt x="1481" y="224"/>
                    </a:lnTo>
                    <a:lnTo>
                      <a:pt x="1481" y="224"/>
                    </a:lnTo>
                    <a:lnTo>
                      <a:pt x="1481" y="224"/>
                    </a:lnTo>
                    <a:lnTo>
                      <a:pt x="1481" y="224"/>
                    </a:lnTo>
                    <a:lnTo>
                      <a:pt x="1481" y="224"/>
                    </a:lnTo>
                    <a:close/>
                    <a:moveTo>
                      <a:pt x="1396" y="205"/>
                    </a:moveTo>
                    <a:lnTo>
                      <a:pt x="1396" y="207"/>
                    </a:lnTo>
                    <a:lnTo>
                      <a:pt x="1398" y="213"/>
                    </a:lnTo>
                    <a:lnTo>
                      <a:pt x="1402" y="213"/>
                    </a:lnTo>
                    <a:lnTo>
                      <a:pt x="1406" y="213"/>
                    </a:lnTo>
                    <a:lnTo>
                      <a:pt x="1409" y="217"/>
                    </a:lnTo>
                    <a:lnTo>
                      <a:pt x="1413" y="218"/>
                    </a:lnTo>
                    <a:lnTo>
                      <a:pt x="1415" y="218"/>
                    </a:lnTo>
                    <a:lnTo>
                      <a:pt x="1417" y="217"/>
                    </a:lnTo>
                    <a:lnTo>
                      <a:pt x="1411" y="211"/>
                    </a:lnTo>
                    <a:lnTo>
                      <a:pt x="1408" y="211"/>
                    </a:lnTo>
                    <a:lnTo>
                      <a:pt x="1402" y="207"/>
                    </a:lnTo>
                    <a:lnTo>
                      <a:pt x="1398" y="205"/>
                    </a:lnTo>
                    <a:lnTo>
                      <a:pt x="1396" y="205"/>
                    </a:lnTo>
                    <a:lnTo>
                      <a:pt x="1396" y="205"/>
                    </a:lnTo>
                    <a:lnTo>
                      <a:pt x="1396" y="205"/>
                    </a:lnTo>
                    <a:lnTo>
                      <a:pt x="1396" y="205"/>
                    </a:lnTo>
                    <a:lnTo>
                      <a:pt x="1396" y="205"/>
                    </a:lnTo>
                    <a:close/>
                    <a:moveTo>
                      <a:pt x="1511" y="324"/>
                    </a:moveTo>
                    <a:lnTo>
                      <a:pt x="1515" y="328"/>
                    </a:lnTo>
                    <a:lnTo>
                      <a:pt x="1519" y="330"/>
                    </a:lnTo>
                    <a:lnTo>
                      <a:pt x="1519" y="328"/>
                    </a:lnTo>
                    <a:lnTo>
                      <a:pt x="1524" y="326"/>
                    </a:lnTo>
                    <a:lnTo>
                      <a:pt x="1524" y="324"/>
                    </a:lnTo>
                    <a:lnTo>
                      <a:pt x="1524" y="320"/>
                    </a:lnTo>
                    <a:lnTo>
                      <a:pt x="1522" y="316"/>
                    </a:lnTo>
                    <a:lnTo>
                      <a:pt x="1521" y="316"/>
                    </a:lnTo>
                    <a:lnTo>
                      <a:pt x="1521" y="320"/>
                    </a:lnTo>
                    <a:lnTo>
                      <a:pt x="1517" y="324"/>
                    </a:lnTo>
                    <a:lnTo>
                      <a:pt x="1517" y="324"/>
                    </a:lnTo>
                    <a:lnTo>
                      <a:pt x="1511" y="324"/>
                    </a:lnTo>
                    <a:lnTo>
                      <a:pt x="1511" y="324"/>
                    </a:lnTo>
                    <a:lnTo>
                      <a:pt x="1511" y="324"/>
                    </a:lnTo>
                    <a:lnTo>
                      <a:pt x="1511" y="324"/>
                    </a:lnTo>
                    <a:close/>
                    <a:moveTo>
                      <a:pt x="1923" y="292"/>
                    </a:moveTo>
                    <a:lnTo>
                      <a:pt x="1927" y="290"/>
                    </a:lnTo>
                    <a:lnTo>
                      <a:pt x="1927" y="288"/>
                    </a:lnTo>
                    <a:lnTo>
                      <a:pt x="1923" y="284"/>
                    </a:lnTo>
                    <a:lnTo>
                      <a:pt x="1923" y="284"/>
                    </a:lnTo>
                    <a:lnTo>
                      <a:pt x="1923" y="286"/>
                    </a:lnTo>
                    <a:lnTo>
                      <a:pt x="1923" y="292"/>
                    </a:lnTo>
                    <a:lnTo>
                      <a:pt x="1923" y="292"/>
                    </a:lnTo>
                    <a:lnTo>
                      <a:pt x="1923" y="292"/>
                    </a:lnTo>
                    <a:lnTo>
                      <a:pt x="1923" y="292"/>
                    </a:lnTo>
                    <a:close/>
                    <a:moveTo>
                      <a:pt x="1921" y="294"/>
                    </a:moveTo>
                    <a:lnTo>
                      <a:pt x="1923" y="296"/>
                    </a:lnTo>
                    <a:lnTo>
                      <a:pt x="1923" y="292"/>
                    </a:lnTo>
                    <a:lnTo>
                      <a:pt x="1921" y="288"/>
                    </a:lnTo>
                    <a:lnTo>
                      <a:pt x="1920" y="288"/>
                    </a:lnTo>
                    <a:lnTo>
                      <a:pt x="1920" y="290"/>
                    </a:lnTo>
                    <a:lnTo>
                      <a:pt x="1921" y="294"/>
                    </a:lnTo>
                    <a:lnTo>
                      <a:pt x="1921" y="294"/>
                    </a:lnTo>
                    <a:lnTo>
                      <a:pt x="1921" y="294"/>
                    </a:lnTo>
                    <a:lnTo>
                      <a:pt x="1921" y="294"/>
                    </a:lnTo>
                    <a:close/>
                    <a:moveTo>
                      <a:pt x="1920" y="296"/>
                    </a:moveTo>
                    <a:lnTo>
                      <a:pt x="1921" y="301"/>
                    </a:lnTo>
                    <a:lnTo>
                      <a:pt x="1923" y="305"/>
                    </a:lnTo>
                    <a:lnTo>
                      <a:pt x="1923" y="301"/>
                    </a:lnTo>
                    <a:lnTo>
                      <a:pt x="1923" y="298"/>
                    </a:lnTo>
                    <a:lnTo>
                      <a:pt x="1920" y="294"/>
                    </a:lnTo>
                    <a:lnTo>
                      <a:pt x="1918" y="294"/>
                    </a:lnTo>
                    <a:lnTo>
                      <a:pt x="1920" y="296"/>
                    </a:lnTo>
                    <a:lnTo>
                      <a:pt x="1920" y="296"/>
                    </a:lnTo>
                    <a:lnTo>
                      <a:pt x="1920" y="296"/>
                    </a:lnTo>
                    <a:lnTo>
                      <a:pt x="1920" y="296"/>
                    </a:lnTo>
                    <a:close/>
                    <a:moveTo>
                      <a:pt x="1908" y="294"/>
                    </a:moveTo>
                    <a:lnTo>
                      <a:pt x="1910" y="298"/>
                    </a:lnTo>
                    <a:lnTo>
                      <a:pt x="1914" y="299"/>
                    </a:lnTo>
                    <a:lnTo>
                      <a:pt x="1914" y="298"/>
                    </a:lnTo>
                    <a:lnTo>
                      <a:pt x="1916" y="298"/>
                    </a:lnTo>
                    <a:lnTo>
                      <a:pt x="1914" y="292"/>
                    </a:lnTo>
                    <a:lnTo>
                      <a:pt x="1912" y="292"/>
                    </a:lnTo>
                    <a:lnTo>
                      <a:pt x="1912" y="292"/>
                    </a:lnTo>
                    <a:lnTo>
                      <a:pt x="1908" y="294"/>
                    </a:lnTo>
                    <a:lnTo>
                      <a:pt x="1908" y="294"/>
                    </a:lnTo>
                    <a:lnTo>
                      <a:pt x="1908" y="294"/>
                    </a:lnTo>
                    <a:lnTo>
                      <a:pt x="1908" y="294"/>
                    </a:lnTo>
                    <a:close/>
                    <a:moveTo>
                      <a:pt x="2012" y="250"/>
                    </a:moveTo>
                    <a:lnTo>
                      <a:pt x="2016" y="252"/>
                    </a:lnTo>
                    <a:lnTo>
                      <a:pt x="2019" y="252"/>
                    </a:lnTo>
                    <a:lnTo>
                      <a:pt x="2021" y="247"/>
                    </a:lnTo>
                    <a:lnTo>
                      <a:pt x="2021" y="243"/>
                    </a:lnTo>
                    <a:lnTo>
                      <a:pt x="2017" y="241"/>
                    </a:lnTo>
                    <a:lnTo>
                      <a:pt x="2019" y="241"/>
                    </a:lnTo>
                    <a:lnTo>
                      <a:pt x="2017" y="237"/>
                    </a:lnTo>
                    <a:lnTo>
                      <a:pt x="2016" y="234"/>
                    </a:lnTo>
                    <a:lnTo>
                      <a:pt x="2016" y="235"/>
                    </a:lnTo>
                    <a:lnTo>
                      <a:pt x="2012" y="235"/>
                    </a:lnTo>
                    <a:lnTo>
                      <a:pt x="2008" y="234"/>
                    </a:lnTo>
                    <a:lnTo>
                      <a:pt x="2004" y="234"/>
                    </a:lnTo>
                    <a:lnTo>
                      <a:pt x="2004" y="235"/>
                    </a:lnTo>
                    <a:lnTo>
                      <a:pt x="2001" y="235"/>
                    </a:lnTo>
                    <a:lnTo>
                      <a:pt x="2002" y="237"/>
                    </a:lnTo>
                    <a:lnTo>
                      <a:pt x="1999" y="237"/>
                    </a:lnTo>
                    <a:lnTo>
                      <a:pt x="1997" y="241"/>
                    </a:lnTo>
                    <a:lnTo>
                      <a:pt x="1999" y="247"/>
                    </a:lnTo>
                    <a:lnTo>
                      <a:pt x="1999" y="247"/>
                    </a:lnTo>
                    <a:lnTo>
                      <a:pt x="2002" y="247"/>
                    </a:lnTo>
                    <a:lnTo>
                      <a:pt x="2008" y="247"/>
                    </a:lnTo>
                    <a:lnTo>
                      <a:pt x="2012" y="250"/>
                    </a:lnTo>
                    <a:lnTo>
                      <a:pt x="2012" y="250"/>
                    </a:lnTo>
                    <a:lnTo>
                      <a:pt x="2012" y="250"/>
                    </a:lnTo>
                    <a:lnTo>
                      <a:pt x="2012" y="250"/>
                    </a:lnTo>
                    <a:close/>
                    <a:moveTo>
                      <a:pt x="2036" y="241"/>
                    </a:moveTo>
                    <a:lnTo>
                      <a:pt x="2036" y="241"/>
                    </a:lnTo>
                    <a:lnTo>
                      <a:pt x="2036" y="237"/>
                    </a:lnTo>
                    <a:lnTo>
                      <a:pt x="2034" y="237"/>
                    </a:lnTo>
                    <a:lnTo>
                      <a:pt x="2034" y="241"/>
                    </a:lnTo>
                    <a:lnTo>
                      <a:pt x="2036" y="241"/>
                    </a:lnTo>
                    <a:lnTo>
                      <a:pt x="2036" y="241"/>
                    </a:lnTo>
                    <a:lnTo>
                      <a:pt x="2036" y="241"/>
                    </a:lnTo>
                    <a:lnTo>
                      <a:pt x="2036" y="241"/>
                    </a:lnTo>
                    <a:close/>
                    <a:moveTo>
                      <a:pt x="2061" y="1239"/>
                    </a:moveTo>
                    <a:lnTo>
                      <a:pt x="2061" y="1232"/>
                    </a:lnTo>
                    <a:lnTo>
                      <a:pt x="2061" y="1230"/>
                    </a:lnTo>
                    <a:lnTo>
                      <a:pt x="2059" y="1226"/>
                    </a:lnTo>
                    <a:lnTo>
                      <a:pt x="2057" y="1222"/>
                    </a:lnTo>
                    <a:lnTo>
                      <a:pt x="2059" y="1215"/>
                    </a:lnTo>
                    <a:lnTo>
                      <a:pt x="2063" y="1213"/>
                    </a:lnTo>
                    <a:lnTo>
                      <a:pt x="2065" y="1213"/>
                    </a:lnTo>
                    <a:lnTo>
                      <a:pt x="2065" y="1215"/>
                    </a:lnTo>
                    <a:lnTo>
                      <a:pt x="2066" y="1217"/>
                    </a:lnTo>
                    <a:lnTo>
                      <a:pt x="2072" y="1217"/>
                    </a:lnTo>
                    <a:lnTo>
                      <a:pt x="2072" y="1215"/>
                    </a:lnTo>
                    <a:lnTo>
                      <a:pt x="2074" y="1215"/>
                    </a:lnTo>
                    <a:lnTo>
                      <a:pt x="2076" y="1217"/>
                    </a:lnTo>
                    <a:lnTo>
                      <a:pt x="2076" y="1219"/>
                    </a:lnTo>
                    <a:lnTo>
                      <a:pt x="2076" y="1221"/>
                    </a:lnTo>
                    <a:lnTo>
                      <a:pt x="2080" y="1224"/>
                    </a:lnTo>
                    <a:lnTo>
                      <a:pt x="2080" y="1226"/>
                    </a:lnTo>
                    <a:lnTo>
                      <a:pt x="2081" y="1230"/>
                    </a:lnTo>
                    <a:lnTo>
                      <a:pt x="2083" y="1226"/>
                    </a:lnTo>
                    <a:lnTo>
                      <a:pt x="2081" y="1226"/>
                    </a:lnTo>
                    <a:lnTo>
                      <a:pt x="2081" y="1222"/>
                    </a:lnTo>
                    <a:lnTo>
                      <a:pt x="2081" y="1217"/>
                    </a:lnTo>
                    <a:lnTo>
                      <a:pt x="2078" y="1215"/>
                    </a:lnTo>
                    <a:lnTo>
                      <a:pt x="2078" y="1209"/>
                    </a:lnTo>
                    <a:lnTo>
                      <a:pt x="2076" y="1205"/>
                    </a:lnTo>
                    <a:lnTo>
                      <a:pt x="2072" y="1207"/>
                    </a:lnTo>
                    <a:lnTo>
                      <a:pt x="2070" y="1207"/>
                    </a:lnTo>
                    <a:lnTo>
                      <a:pt x="2066" y="1205"/>
                    </a:lnTo>
                    <a:lnTo>
                      <a:pt x="2066" y="1200"/>
                    </a:lnTo>
                    <a:lnTo>
                      <a:pt x="2063" y="1196"/>
                    </a:lnTo>
                    <a:lnTo>
                      <a:pt x="2059" y="1190"/>
                    </a:lnTo>
                    <a:lnTo>
                      <a:pt x="2055" y="1190"/>
                    </a:lnTo>
                    <a:lnTo>
                      <a:pt x="2053" y="1187"/>
                    </a:lnTo>
                    <a:lnTo>
                      <a:pt x="2051" y="1179"/>
                    </a:lnTo>
                    <a:lnTo>
                      <a:pt x="2048" y="1175"/>
                    </a:lnTo>
                    <a:lnTo>
                      <a:pt x="2046" y="1172"/>
                    </a:lnTo>
                    <a:lnTo>
                      <a:pt x="2046" y="1166"/>
                    </a:lnTo>
                    <a:lnTo>
                      <a:pt x="2046" y="1158"/>
                    </a:lnTo>
                    <a:lnTo>
                      <a:pt x="2046" y="1155"/>
                    </a:lnTo>
                    <a:lnTo>
                      <a:pt x="2046" y="1147"/>
                    </a:lnTo>
                    <a:lnTo>
                      <a:pt x="2046" y="1145"/>
                    </a:lnTo>
                    <a:lnTo>
                      <a:pt x="2042" y="1138"/>
                    </a:lnTo>
                    <a:lnTo>
                      <a:pt x="2046" y="1138"/>
                    </a:lnTo>
                    <a:lnTo>
                      <a:pt x="2046" y="1134"/>
                    </a:lnTo>
                    <a:lnTo>
                      <a:pt x="2046" y="1132"/>
                    </a:lnTo>
                    <a:lnTo>
                      <a:pt x="2046" y="1132"/>
                    </a:lnTo>
                    <a:lnTo>
                      <a:pt x="2048" y="1132"/>
                    </a:lnTo>
                    <a:lnTo>
                      <a:pt x="2053" y="1132"/>
                    </a:lnTo>
                    <a:lnTo>
                      <a:pt x="2057" y="1132"/>
                    </a:lnTo>
                    <a:lnTo>
                      <a:pt x="2061" y="1136"/>
                    </a:lnTo>
                    <a:lnTo>
                      <a:pt x="2065" y="1141"/>
                    </a:lnTo>
                    <a:lnTo>
                      <a:pt x="2066" y="1141"/>
                    </a:lnTo>
                    <a:lnTo>
                      <a:pt x="2070" y="1145"/>
                    </a:lnTo>
                    <a:lnTo>
                      <a:pt x="2074" y="1151"/>
                    </a:lnTo>
                    <a:lnTo>
                      <a:pt x="2076" y="1151"/>
                    </a:lnTo>
                    <a:lnTo>
                      <a:pt x="2074" y="1145"/>
                    </a:lnTo>
                    <a:lnTo>
                      <a:pt x="2070" y="1141"/>
                    </a:lnTo>
                    <a:lnTo>
                      <a:pt x="2066" y="1138"/>
                    </a:lnTo>
                    <a:lnTo>
                      <a:pt x="2063" y="1132"/>
                    </a:lnTo>
                    <a:lnTo>
                      <a:pt x="2059" y="1126"/>
                    </a:lnTo>
                    <a:lnTo>
                      <a:pt x="2059" y="1124"/>
                    </a:lnTo>
                    <a:lnTo>
                      <a:pt x="2057" y="1123"/>
                    </a:lnTo>
                    <a:lnTo>
                      <a:pt x="2053" y="1117"/>
                    </a:lnTo>
                    <a:lnTo>
                      <a:pt x="2051" y="1111"/>
                    </a:lnTo>
                    <a:lnTo>
                      <a:pt x="2049" y="1111"/>
                    </a:lnTo>
                    <a:lnTo>
                      <a:pt x="2048" y="1108"/>
                    </a:lnTo>
                    <a:lnTo>
                      <a:pt x="2042" y="1100"/>
                    </a:lnTo>
                    <a:lnTo>
                      <a:pt x="2040" y="1091"/>
                    </a:lnTo>
                    <a:lnTo>
                      <a:pt x="2036" y="1087"/>
                    </a:lnTo>
                    <a:lnTo>
                      <a:pt x="2031" y="1077"/>
                    </a:lnTo>
                    <a:lnTo>
                      <a:pt x="2027" y="1072"/>
                    </a:lnTo>
                    <a:lnTo>
                      <a:pt x="2025" y="1070"/>
                    </a:lnTo>
                    <a:lnTo>
                      <a:pt x="2025" y="1066"/>
                    </a:lnTo>
                    <a:lnTo>
                      <a:pt x="2023" y="1062"/>
                    </a:lnTo>
                    <a:lnTo>
                      <a:pt x="2019" y="1060"/>
                    </a:lnTo>
                    <a:lnTo>
                      <a:pt x="2019" y="1062"/>
                    </a:lnTo>
                    <a:lnTo>
                      <a:pt x="2017" y="1062"/>
                    </a:lnTo>
                    <a:lnTo>
                      <a:pt x="2016" y="1060"/>
                    </a:lnTo>
                    <a:lnTo>
                      <a:pt x="2017" y="1057"/>
                    </a:lnTo>
                    <a:lnTo>
                      <a:pt x="2016" y="1057"/>
                    </a:lnTo>
                    <a:lnTo>
                      <a:pt x="2012" y="1053"/>
                    </a:lnTo>
                    <a:lnTo>
                      <a:pt x="2010" y="1049"/>
                    </a:lnTo>
                    <a:lnTo>
                      <a:pt x="2008" y="1043"/>
                    </a:lnTo>
                    <a:lnTo>
                      <a:pt x="2006" y="1042"/>
                    </a:lnTo>
                    <a:lnTo>
                      <a:pt x="2006" y="1038"/>
                    </a:lnTo>
                    <a:lnTo>
                      <a:pt x="2006" y="1034"/>
                    </a:lnTo>
                    <a:lnTo>
                      <a:pt x="2008" y="1034"/>
                    </a:lnTo>
                    <a:lnTo>
                      <a:pt x="2006" y="1028"/>
                    </a:lnTo>
                    <a:lnTo>
                      <a:pt x="2006" y="1023"/>
                    </a:lnTo>
                    <a:lnTo>
                      <a:pt x="2004" y="1019"/>
                    </a:lnTo>
                    <a:lnTo>
                      <a:pt x="2001" y="1019"/>
                    </a:lnTo>
                    <a:lnTo>
                      <a:pt x="1997" y="1013"/>
                    </a:lnTo>
                    <a:lnTo>
                      <a:pt x="1997" y="1011"/>
                    </a:lnTo>
                    <a:lnTo>
                      <a:pt x="1995" y="1010"/>
                    </a:lnTo>
                    <a:lnTo>
                      <a:pt x="1995" y="1008"/>
                    </a:lnTo>
                    <a:lnTo>
                      <a:pt x="1997" y="1008"/>
                    </a:lnTo>
                    <a:lnTo>
                      <a:pt x="2001" y="1010"/>
                    </a:lnTo>
                    <a:lnTo>
                      <a:pt x="2004" y="1015"/>
                    </a:lnTo>
                    <a:lnTo>
                      <a:pt x="2002" y="1011"/>
                    </a:lnTo>
                    <a:lnTo>
                      <a:pt x="1997" y="1004"/>
                    </a:lnTo>
                    <a:lnTo>
                      <a:pt x="1993" y="1002"/>
                    </a:lnTo>
                    <a:lnTo>
                      <a:pt x="1991" y="1002"/>
                    </a:lnTo>
                    <a:lnTo>
                      <a:pt x="1991" y="998"/>
                    </a:lnTo>
                    <a:lnTo>
                      <a:pt x="1984" y="989"/>
                    </a:lnTo>
                    <a:lnTo>
                      <a:pt x="1982" y="987"/>
                    </a:lnTo>
                    <a:lnTo>
                      <a:pt x="1982" y="981"/>
                    </a:lnTo>
                    <a:lnTo>
                      <a:pt x="1978" y="978"/>
                    </a:lnTo>
                    <a:lnTo>
                      <a:pt x="1972" y="976"/>
                    </a:lnTo>
                    <a:lnTo>
                      <a:pt x="1970" y="970"/>
                    </a:lnTo>
                    <a:lnTo>
                      <a:pt x="1969" y="968"/>
                    </a:lnTo>
                    <a:lnTo>
                      <a:pt x="1969" y="970"/>
                    </a:lnTo>
                    <a:lnTo>
                      <a:pt x="1969" y="972"/>
                    </a:lnTo>
                    <a:lnTo>
                      <a:pt x="1969" y="976"/>
                    </a:lnTo>
                    <a:lnTo>
                      <a:pt x="1967" y="976"/>
                    </a:lnTo>
                    <a:lnTo>
                      <a:pt x="1967" y="974"/>
                    </a:lnTo>
                    <a:lnTo>
                      <a:pt x="1961" y="974"/>
                    </a:lnTo>
                    <a:lnTo>
                      <a:pt x="1967" y="979"/>
                    </a:lnTo>
                    <a:lnTo>
                      <a:pt x="1972" y="983"/>
                    </a:lnTo>
                    <a:lnTo>
                      <a:pt x="1974" y="987"/>
                    </a:lnTo>
                    <a:lnTo>
                      <a:pt x="1974" y="989"/>
                    </a:lnTo>
                    <a:lnTo>
                      <a:pt x="1976" y="989"/>
                    </a:lnTo>
                    <a:lnTo>
                      <a:pt x="1978" y="989"/>
                    </a:lnTo>
                    <a:lnTo>
                      <a:pt x="1978" y="989"/>
                    </a:lnTo>
                    <a:lnTo>
                      <a:pt x="1978" y="993"/>
                    </a:lnTo>
                    <a:lnTo>
                      <a:pt x="1974" y="993"/>
                    </a:lnTo>
                    <a:lnTo>
                      <a:pt x="1976" y="995"/>
                    </a:lnTo>
                    <a:lnTo>
                      <a:pt x="1978" y="995"/>
                    </a:lnTo>
                    <a:lnTo>
                      <a:pt x="1978" y="1002"/>
                    </a:lnTo>
                    <a:lnTo>
                      <a:pt x="1976" y="1002"/>
                    </a:lnTo>
                    <a:lnTo>
                      <a:pt x="1974" y="1002"/>
                    </a:lnTo>
                    <a:lnTo>
                      <a:pt x="1970" y="998"/>
                    </a:lnTo>
                    <a:lnTo>
                      <a:pt x="1969" y="1002"/>
                    </a:lnTo>
                    <a:lnTo>
                      <a:pt x="1967" y="1006"/>
                    </a:lnTo>
                    <a:lnTo>
                      <a:pt x="1970" y="1010"/>
                    </a:lnTo>
                    <a:lnTo>
                      <a:pt x="1970" y="1013"/>
                    </a:lnTo>
                    <a:lnTo>
                      <a:pt x="1976" y="1019"/>
                    </a:lnTo>
                    <a:lnTo>
                      <a:pt x="1978" y="1023"/>
                    </a:lnTo>
                    <a:lnTo>
                      <a:pt x="1978" y="1032"/>
                    </a:lnTo>
                    <a:lnTo>
                      <a:pt x="1978" y="1034"/>
                    </a:lnTo>
                    <a:lnTo>
                      <a:pt x="1982" y="1040"/>
                    </a:lnTo>
                    <a:lnTo>
                      <a:pt x="1984" y="1049"/>
                    </a:lnTo>
                    <a:lnTo>
                      <a:pt x="1987" y="1053"/>
                    </a:lnTo>
                    <a:lnTo>
                      <a:pt x="1991" y="1057"/>
                    </a:lnTo>
                    <a:lnTo>
                      <a:pt x="1991" y="1057"/>
                    </a:lnTo>
                    <a:lnTo>
                      <a:pt x="1987" y="1059"/>
                    </a:lnTo>
                    <a:lnTo>
                      <a:pt x="1997" y="1068"/>
                    </a:lnTo>
                    <a:lnTo>
                      <a:pt x="2001" y="1070"/>
                    </a:lnTo>
                    <a:lnTo>
                      <a:pt x="2006" y="1076"/>
                    </a:lnTo>
                    <a:lnTo>
                      <a:pt x="2006" y="1083"/>
                    </a:lnTo>
                    <a:lnTo>
                      <a:pt x="2006" y="1087"/>
                    </a:lnTo>
                    <a:lnTo>
                      <a:pt x="2010" y="1091"/>
                    </a:lnTo>
                    <a:lnTo>
                      <a:pt x="2010" y="1094"/>
                    </a:lnTo>
                    <a:lnTo>
                      <a:pt x="2012" y="1098"/>
                    </a:lnTo>
                    <a:lnTo>
                      <a:pt x="2016" y="1102"/>
                    </a:lnTo>
                    <a:lnTo>
                      <a:pt x="2016" y="1102"/>
                    </a:lnTo>
                    <a:lnTo>
                      <a:pt x="2016" y="1106"/>
                    </a:lnTo>
                    <a:lnTo>
                      <a:pt x="2017" y="1111"/>
                    </a:lnTo>
                    <a:lnTo>
                      <a:pt x="2019" y="1117"/>
                    </a:lnTo>
                    <a:lnTo>
                      <a:pt x="2021" y="1121"/>
                    </a:lnTo>
                    <a:lnTo>
                      <a:pt x="2021" y="1128"/>
                    </a:lnTo>
                    <a:lnTo>
                      <a:pt x="2023" y="1130"/>
                    </a:lnTo>
                    <a:lnTo>
                      <a:pt x="2023" y="1134"/>
                    </a:lnTo>
                    <a:lnTo>
                      <a:pt x="2023" y="1138"/>
                    </a:lnTo>
                    <a:lnTo>
                      <a:pt x="2027" y="1147"/>
                    </a:lnTo>
                    <a:lnTo>
                      <a:pt x="2025" y="1151"/>
                    </a:lnTo>
                    <a:lnTo>
                      <a:pt x="2027" y="1155"/>
                    </a:lnTo>
                    <a:lnTo>
                      <a:pt x="2031" y="1158"/>
                    </a:lnTo>
                    <a:lnTo>
                      <a:pt x="2036" y="1166"/>
                    </a:lnTo>
                    <a:lnTo>
                      <a:pt x="2036" y="1172"/>
                    </a:lnTo>
                    <a:lnTo>
                      <a:pt x="2040" y="1175"/>
                    </a:lnTo>
                    <a:lnTo>
                      <a:pt x="2040" y="1183"/>
                    </a:lnTo>
                    <a:lnTo>
                      <a:pt x="2040" y="1189"/>
                    </a:lnTo>
                    <a:lnTo>
                      <a:pt x="2042" y="1194"/>
                    </a:lnTo>
                    <a:lnTo>
                      <a:pt x="2046" y="1200"/>
                    </a:lnTo>
                    <a:lnTo>
                      <a:pt x="2048" y="1205"/>
                    </a:lnTo>
                    <a:lnTo>
                      <a:pt x="2049" y="1207"/>
                    </a:lnTo>
                    <a:lnTo>
                      <a:pt x="2048" y="1213"/>
                    </a:lnTo>
                    <a:lnTo>
                      <a:pt x="2048" y="1222"/>
                    </a:lnTo>
                    <a:lnTo>
                      <a:pt x="2049" y="1226"/>
                    </a:lnTo>
                    <a:lnTo>
                      <a:pt x="2053" y="1230"/>
                    </a:lnTo>
                    <a:lnTo>
                      <a:pt x="2055" y="1236"/>
                    </a:lnTo>
                    <a:lnTo>
                      <a:pt x="2061" y="1239"/>
                    </a:lnTo>
                    <a:lnTo>
                      <a:pt x="2061" y="1239"/>
                    </a:lnTo>
                    <a:lnTo>
                      <a:pt x="2061" y="1239"/>
                    </a:lnTo>
                    <a:lnTo>
                      <a:pt x="2061" y="1239"/>
                    </a:lnTo>
                    <a:close/>
                    <a:moveTo>
                      <a:pt x="1873" y="974"/>
                    </a:moveTo>
                    <a:lnTo>
                      <a:pt x="1874" y="974"/>
                    </a:lnTo>
                    <a:lnTo>
                      <a:pt x="1874" y="972"/>
                    </a:lnTo>
                    <a:lnTo>
                      <a:pt x="1874" y="970"/>
                    </a:lnTo>
                    <a:lnTo>
                      <a:pt x="1878" y="972"/>
                    </a:lnTo>
                    <a:lnTo>
                      <a:pt x="1878" y="974"/>
                    </a:lnTo>
                    <a:lnTo>
                      <a:pt x="1882" y="976"/>
                    </a:lnTo>
                    <a:lnTo>
                      <a:pt x="1884" y="972"/>
                    </a:lnTo>
                    <a:lnTo>
                      <a:pt x="1884" y="970"/>
                    </a:lnTo>
                    <a:lnTo>
                      <a:pt x="1884" y="968"/>
                    </a:lnTo>
                    <a:lnTo>
                      <a:pt x="1884" y="968"/>
                    </a:lnTo>
                    <a:lnTo>
                      <a:pt x="1886" y="964"/>
                    </a:lnTo>
                    <a:lnTo>
                      <a:pt x="1886" y="964"/>
                    </a:lnTo>
                    <a:lnTo>
                      <a:pt x="1884" y="964"/>
                    </a:lnTo>
                    <a:lnTo>
                      <a:pt x="1882" y="964"/>
                    </a:lnTo>
                    <a:lnTo>
                      <a:pt x="1880" y="964"/>
                    </a:lnTo>
                    <a:lnTo>
                      <a:pt x="1880" y="964"/>
                    </a:lnTo>
                    <a:lnTo>
                      <a:pt x="1882" y="962"/>
                    </a:lnTo>
                    <a:lnTo>
                      <a:pt x="1882" y="962"/>
                    </a:lnTo>
                    <a:lnTo>
                      <a:pt x="1880" y="959"/>
                    </a:lnTo>
                    <a:lnTo>
                      <a:pt x="1878" y="962"/>
                    </a:lnTo>
                    <a:lnTo>
                      <a:pt x="1874" y="959"/>
                    </a:lnTo>
                    <a:lnTo>
                      <a:pt x="1873" y="962"/>
                    </a:lnTo>
                    <a:lnTo>
                      <a:pt x="1873" y="964"/>
                    </a:lnTo>
                    <a:lnTo>
                      <a:pt x="1869" y="968"/>
                    </a:lnTo>
                    <a:lnTo>
                      <a:pt x="1869" y="970"/>
                    </a:lnTo>
                    <a:lnTo>
                      <a:pt x="1873" y="974"/>
                    </a:lnTo>
                    <a:lnTo>
                      <a:pt x="1873" y="974"/>
                    </a:lnTo>
                    <a:lnTo>
                      <a:pt x="1873" y="974"/>
                    </a:lnTo>
                    <a:lnTo>
                      <a:pt x="1873" y="974"/>
                    </a:lnTo>
                    <a:close/>
                    <a:moveTo>
                      <a:pt x="1859" y="972"/>
                    </a:moveTo>
                    <a:lnTo>
                      <a:pt x="1861" y="970"/>
                    </a:lnTo>
                    <a:lnTo>
                      <a:pt x="1861" y="970"/>
                    </a:lnTo>
                    <a:lnTo>
                      <a:pt x="1863" y="968"/>
                    </a:lnTo>
                    <a:lnTo>
                      <a:pt x="1865" y="970"/>
                    </a:lnTo>
                    <a:lnTo>
                      <a:pt x="1865" y="968"/>
                    </a:lnTo>
                    <a:lnTo>
                      <a:pt x="1865" y="968"/>
                    </a:lnTo>
                    <a:lnTo>
                      <a:pt x="1865" y="964"/>
                    </a:lnTo>
                    <a:lnTo>
                      <a:pt x="1865" y="962"/>
                    </a:lnTo>
                    <a:lnTo>
                      <a:pt x="1865" y="964"/>
                    </a:lnTo>
                    <a:lnTo>
                      <a:pt x="1863" y="964"/>
                    </a:lnTo>
                    <a:lnTo>
                      <a:pt x="1857" y="968"/>
                    </a:lnTo>
                    <a:lnTo>
                      <a:pt x="1857" y="968"/>
                    </a:lnTo>
                    <a:lnTo>
                      <a:pt x="1859" y="972"/>
                    </a:lnTo>
                    <a:lnTo>
                      <a:pt x="1859" y="972"/>
                    </a:lnTo>
                    <a:lnTo>
                      <a:pt x="1859" y="972"/>
                    </a:lnTo>
                    <a:lnTo>
                      <a:pt x="1859" y="972"/>
                    </a:lnTo>
                    <a:close/>
                    <a:moveTo>
                      <a:pt x="1886" y="985"/>
                    </a:moveTo>
                    <a:lnTo>
                      <a:pt x="1886" y="985"/>
                    </a:lnTo>
                    <a:lnTo>
                      <a:pt x="1888" y="983"/>
                    </a:lnTo>
                    <a:lnTo>
                      <a:pt x="1889" y="981"/>
                    </a:lnTo>
                    <a:lnTo>
                      <a:pt x="1888" y="979"/>
                    </a:lnTo>
                    <a:lnTo>
                      <a:pt x="1886" y="981"/>
                    </a:lnTo>
                    <a:lnTo>
                      <a:pt x="1886" y="981"/>
                    </a:lnTo>
                    <a:lnTo>
                      <a:pt x="1886" y="985"/>
                    </a:lnTo>
                    <a:lnTo>
                      <a:pt x="1886" y="985"/>
                    </a:lnTo>
                    <a:lnTo>
                      <a:pt x="1886" y="985"/>
                    </a:lnTo>
                    <a:lnTo>
                      <a:pt x="1886" y="985"/>
                    </a:lnTo>
                    <a:close/>
                    <a:moveTo>
                      <a:pt x="1880" y="979"/>
                    </a:moveTo>
                    <a:lnTo>
                      <a:pt x="1880" y="981"/>
                    </a:lnTo>
                    <a:lnTo>
                      <a:pt x="1882" y="985"/>
                    </a:lnTo>
                    <a:lnTo>
                      <a:pt x="1884" y="983"/>
                    </a:lnTo>
                    <a:lnTo>
                      <a:pt x="1884" y="979"/>
                    </a:lnTo>
                    <a:lnTo>
                      <a:pt x="1882" y="979"/>
                    </a:lnTo>
                    <a:lnTo>
                      <a:pt x="1880" y="979"/>
                    </a:lnTo>
                    <a:lnTo>
                      <a:pt x="1880" y="979"/>
                    </a:lnTo>
                    <a:lnTo>
                      <a:pt x="1880" y="979"/>
                    </a:lnTo>
                    <a:lnTo>
                      <a:pt x="1880" y="979"/>
                    </a:lnTo>
                    <a:close/>
                    <a:moveTo>
                      <a:pt x="1882" y="998"/>
                    </a:moveTo>
                    <a:lnTo>
                      <a:pt x="1884" y="993"/>
                    </a:lnTo>
                    <a:lnTo>
                      <a:pt x="1886" y="993"/>
                    </a:lnTo>
                    <a:lnTo>
                      <a:pt x="1888" y="989"/>
                    </a:lnTo>
                    <a:lnTo>
                      <a:pt x="1886" y="989"/>
                    </a:lnTo>
                    <a:lnTo>
                      <a:pt x="1888" y="987"/>
                    </a:lnTo>
                    <a:lnTo>
                      <a:pt x="1882" y="989"/>
                    </a:lnTo>
                    <a:lnTo>
                      <a:pt x="1878" y="993"/>
                    </a:lnTo>
                    <a:lnTo>
                      <a:pt x="1878" y="995"/>
                    </a:lnTo>
                    <a:lnTo>
                      <a:pt x="1882" y="998"/>
                    </a:lnTo>
                    <a:lnTo>
                      <a:pt x="1882" y="998"/>
                    </a:lnTo>
                    <a:lnTo>
                      <a:pt x="1882" y="998"/>
                    </a:lnTo>
                    <a:lnTo>
                      <a:pt x="1882" y="998"/>
                    </a:lnTo>
                    <a:close/>
                    <a:moveTo>
                      <a:pt x="2023" y="780"/>
                    </a:moveTo>
                    <a:lnTo>
                      <a:pt x="2025" y="782"/>
                    </a:lnTo>
                    <a:lnTo>
                      <a:pt x="2027" y="776"/>
                    </a:lnTo>
                    <a:lnTo>
                      <a:pt x="2029" y="774"/>
                    </a:lnTo>
                    <a:lnTo>
                      <a:pt x="2025" y="774"/>
                    </a:lnTo>
                    <a:lnTo>
                      <a:pt x="2023" y="776"/>
                    </a:lnTo>
                    <a:lnTo>
                      <a:pt x="2023" y="780"/>
                    </a:lnTo>
                    <a:lnTo>
                      <a:pt x="2023" y="780"/>
                    </a:lnTo>
                    <a:lnTo>
                      <a:pt x="2023" y="780"/>
                    </a:lnTo>
                    <a:lnTo>
                      <a:pt x="2023" y="780"/>
                    </a:lnTo>
                    <a:close/>
                    <a:moveTo>
                      <a:pt x="2249" y="755"/>
                    </a:moveTo>
                    <a:lnTo>
                      <a:pt x="2251" y="755"/>
                    </a:lnTo>
                    <a:lnTo>
                      <a:pt x="2249" y="752"/>
                    </a:lnTo>
                    <a:lnTo>
                      <a:pt x="2249" y="750"/>
                    </a:lnTo>
                    <a:lnTo>
                      <a:pt x="2249" y="748"/>
                    </a:lnTo>
                    <a:lnTo>
                      <a:pt x="2249" y="746"/>
                    </a:lnTo>
                    <a:lnTo>
                      <a:pt x="2251" y="740"/>
                    </a:lnTo>
                    <a:lnTo>
                      <a:pt x="2255" y="736"/>
                    </a:lnTo>
                    <a:lnTo>
                      <a:pt x="2258" y="733"/>
                    </a:lnTo>
                    <a:lnTo>
                      <a:pt x="2258" y="733"/>
                    </a:lnTo>
                    <a:lnTo>
                      <a:pt x="2258" y="731"/>
                    </a:lnTo>
                    <a:lnTo>
                      <a:pt x="2258" y="725"/>
                    </a:lnTo>
                    <a:lnTo>
                      <a:pt x="2253" y="718"/>
                    </a:lnTo>
                    <a:lnTo>
                      <a:pt x="2251" y="718"/>
                    </a:lnTo>
                    <a:lnTo>
                      <a:pt x="2249" y="721"/>
                    </a:lnTo>
                    <a:lnTo>
                      <a:pt x="2249" y="721"/>
                    </a:lnTo>
                    <a:lnTo>
                      <a:pt x="2247" y="725"/>
                    </a:lnTo>
                    <a:lnTo>
                      <a:pt x="2241" y="731"/>
                    </a:lnTo>
                    <a:lnTo>
                      <a:pt x="2240" y="731"/>
                    </a:lnTo>
                    <a:lnTo>
                      <a:pt x="2238" y="733"/>
                    </a:lnTo>
                    <a:lnTo>
                      <a:pt x="2240" y="733"/>
                    </a:lnTo>
                    <a:lnTo>
                      <a:pt x="2243" y="731"/>
                    </a:lnTo>
                    <a:lnTo>
                      <a:pt x="2243" y="733"/>
                    </a:lnTo>
                    <a:lnTo>
                      <a:pt x="2243" y="735"/>
                    </a:lnTo>
                    <a:lnTo>
                      <a:pt x="2245" y="742"/>
                    </a:lnTo>
                    <a:lnTo>
                      <a:pt x="2247" y="744"/>
                    </a:lnTo>
                    <a:lnTo>
                      <a:pt x="2247" y="750"/>
                    </a:lnTo>
                    <a:lnTo>
                      <a:pt x="2245" y="752"/>
                    </a:lnTo>
                    <a:lnTo>
                      <a:pt x="2245" y="752"/>
                    </a:lnTo>
                    <a:lnTo>
                      <a:pt x="2249" y="755"/>
                    </a:lnTo>
                    <a:lnTo>
                      <a:pt x="2249" y="755"/>
                    </a:lnTo>
                    <a:lnTo>
                      <a:pt x="2249" y="755"/>
                    </a:lnTo>
                    <a:lnTo>
                      <a:pt x="2249" y="755"/>
                    </a:lnTo>
                    <a:close/>
                    <a:moveTo>
                      <a:pt x="2253" y="1057"/>
                    </a:moveTo>
                    <a:lnTo>
                      <a:pt x="2255" y="1057"/>
                    </a:lnTo>
                    <a:lnTo>
                      <a:pt x="2257" y="1053"/>
                    </a:lnTo>
                    <a:lnTo>
                      <a:pt x="2255" y="1051"/>
                    </a:lnTo>
                    <a:lnTo>
                      <a:pt x="2253" y="1049"/>
                    </a:lnTo>
                    <a:lnTo>
                      <a:pt x="2251" y="1051"/>
                    </a:lnTo>
                    <a:lnTo>
                      <a:pt x="2251" y="1053"/>
                    </a:lnTo>
                    <a:lnTo>
                      <a:pt x="2253" y="1057"/>
                    </a:lnTo>
                    <a:lnTo>
                      <a:pt x="2253" y="1057"/>
                    </a:lnTo>
                    <a:lnTo>
                      <a:pt x="2253" y="1057"/>
                    </a:lnTo>
                    <a:lnTo>
                      <a:pt x="2253" y="1057"/>
                    </a:lnTo>
                    <a:close/>
                    <a:moveTo>
                      <a:pt x="2234" y="1051"/>
                    </a:moveTo>
                    <a:lnTo>
                      <a:pt x="2234" y="1053"/>
                    </a:lnTo>
                    <a:lnTo>
                      <a:pt x="2234" y="1057"/>
                    </a:lnTo>
                    <a:lnTo>
                      <a:pt x="2238" y="1057"/>
                    </a:lnTo>
                    <a:lnTo>
                      <a:pt x="2238" y="1053"/>
                    </a:lnTo>
                    <a:lnTo>
                      <a:pt x="2234" y="1051"/>
                    </a:lnTo>
                    <a:lnTo>
                      <a:pt x="2234" y="1051"/>
                    </a:lnTo>
                    <a:lnTo>
                      <a:pt x="2234" y="1051"/>
                    </a:lnTo>
                    <a:lnTo>
                      <a:pt x="2234" y="1051"/>
                    </a:lnTo>
                    <a:lnTo>
                      <a:pt x="2234" y="1051"/>
                    </a:lnTo>
                    <a:close/>
                    <a:moveTo>
                      <a:pt x="2243" y="1083"/>
                    </a:moveTo>
                    <a:lnTo>
                      <a:pt x="2245" y="1083"/>
                    </a:lnTo>
                    <a:lnTo>
                      <a:pt x="2245" y="1077"/>
                    </a:lnTo>
                    <a:lnTo>
                      <a:pt x="2245" y="1076"/>
                    </a:lnTo>
                    <a:lnTo>
                      <a:pt x="2249" y="1074"/>
                    </a:lnTo>
                    <a:lnTo>
                      <a:pt x="2251" y="1070"/>
                    </a:lnTo>
                    <a:lnTo>
                      <a:pt x="2251" y="1066"/>
                    </a:lnTo>
                    <a:lnTo>
                      <a:pt x="2251" y="1062"/>
                    </a:lnTo>
                    <a:lnTo>
                      <a:pt x="2253" y="1060"/>
                    </a:lnTo>
                    <a:lnTo>
                      <a:pt x="2253" y="1057"/>
                    </a:lnTo>
                    <a:lnTo>
                      <a:pt x="2245" y="1053"/>
                    </a:lnTo>
                    <a:lnTo>
                      <a:pt x="2245" y="1057"/>
                    </a:lnTo>
                    <a:lnTo>
                      <a:pt x="2245" y="1062"/>
                    </a:lnTo>
                    <a:lnTo>
                      <a:pt x="2245" y="1066"/>
                    </a:lnTo>
                    <a:lnTo>
                      <a:pt x="2241" y="1068"/>
                    </a:lnTo>
                    <a:lnTo>
                      <a:pt x="2240" y="1070"/>
                    </a:lnTo>
                    <a:lnTo>
                      <a:pt x="2238" y="1072"/>
                    </a:lnTo>
                    <a:lnTo>
                      <a:pt x="2238" y="1072"/>
                    </a:lnTo>
                    <a:lnTo>
                      <a:pt x="2240" y="1076"/>
                    </a:lnTo>
                    <a:lnTo>
                      <a:pt x="2240" y="1077"/>
                    </a:lnTo>
                    <a:lnTo>
                      <a:pt x="2238" y="1077"/>
                    </a:lnTo>
                    <a:lnTo>
                      <a:pt x="2238" y="1081"/>
                    </a:lnTo>
                    <a:lnTo>
                      <a:pt x="2241" y="1081"/>
                    </a:lnTo>
                    <a:lnTo>
                      <a:pt x="2243" y="1083"/>
                    </a:lnTo>
                    <a:lnTo>
                      <a:pt x="2243" y="1083"/>
                    </a:lnTo>
                    <a:lnTo>
                      <a:pt x="2243" y="1083"/>
                    </a:lnTo>
                    <a:lnTo>
                      <a:pt x="2243" y="1083"/>
                    </a:lnTo>
                    <a:close/>
                    <a:moveTo>
                      <a:pt x="2240" y="1106"/>
                    </a:moveTo>
                    <a:lnTo>
                      <a:pt x="2240" y="1106"/>
                    </a:lnTo>
                    <a:lnTo>
                      <a:pt x="2241" y="1104"/>
                    </a:lnTo>
                    <a:lnTo>
                      <a:pt x="2240" y="1098"/>
                    </a:lnTo>
                    <a:lnTo>
                      <a:pt x="2240" y="1096"/>
                    </a:lnTo>
                    <a:lnTo>
                      <a:pt x="2238" y="1094"/>
                    </a:lnTo>
                    <a:lnTo>
                      <a:pt x="2238" y="1098"/>
                    </a:lnTo>
                    <a:lnTo>
                      <a:pt x="2238" y="1102"/>
                    </a:lnTo>
                    <a:lnTo>
                      <a:pt x="2240" y="1106"/>
                    </a:lnTo>
                    <a:lnTo>
                      <a:pt x="2240" y="1106"/>
                    </a:lnTo>
                    <a:lnTo>
                      <a:pt x="2240" y="1106"/>
                    </a:lnTo>
                    <a:lnTo>
                      <a:pt x="2240" y="1106"/>
                    </a:lnTo>
                    <a:close/>
                    <a:moveTo>
                      <a:pt x="2241" y="1111"/>
                    </a:moveTo>
                    <a:lnTo>
                      <a:pt x="2243" y="1111"/>
                    </a:lnTo>
                    <a:lnTo>
                      <a:pt x="2241" y="1108"/>
                    </a:lnTo>
                    <a:lnTo>
                      <a:pt x="2240" y="1108"/>
                    </a:lnTo>
                    <a:lnTo>
                      <a:pt x="2238" y="1108"/>
                    </a:lnTo>
                    <a:lnTo>
                      <a:pt x="2238" y="1111"/>
                    </a:lnTo>
                    <a:lnTo>
                      <a:pt x="2241" y="1111"/>
                    </a:lnTo>
                    <a:lnTo>
                      <a:pt x="2241" y="1111"/>
                    </a:lnTo>
                    <a:lnTo>
                      <a:pt x="2241" y="1111"/>
                    </a:lnTo>
                    <a:lnTo>
                      <a:pt x="2241" y="1111"/>
                    </a:lnTo>
                    <a:close/>
                    <a:moveTo>
                      <a:pt x="2234" y="1117"/>
                    </a:moveTo>
                    <a:lnTo>
                      <a:pt x="2234" y="1117"/>
                    </a:lnTo>
                    <a:lnTo>
                      <a:pt x="2234" y="1117"/>
                    </a:lnTo>
                    <a:lnTo>
                      <a:pt x="2234" y="1117"/>
                    </a:lnTo>
                    <a:lnTo>
                      <a:pt x="2234" y="1117"/>
                    </a:lnTo>
                    <a:lnTo>
                      <a:pt x="2234" y="1117"/>
                    </a:lnTo>
                    <a:lnTo>
                      <a:pt x="2234" y="1117"/>
                    </a:lnTo>
                    <a:lnTo>
                      <a:pt x="2234" y="1117"/>
                    </a:lnTo>
                    <a:lnTo>
                      <a:pt x="2234" y="1117"/>
                    </a:lnTo>
                    <a:close/>
                    <a:moveTo>
                      <a:pt x="2238" y="1126"/>
                    </a:moveTo>
                    <a:lnTo>
                      <a:pt x="2238" y="1124"/>
                    </a:lnTo>
                    <a:lnTo>
                      <a:pt x="2240" y="1123"/>
                    </a:lnTo>
                    <a:lnTo>
                      <a:pt x="2240" y="1121"/>
                    </a:lnTo>
                    <a:lnTo>
                      <a:pt x="2238" y="1121"/>
                    </a:lnTo>
                    <a:lnTo>
                      <a:pt x="2238" y="1121"/>
                    </a:lnTo>
                    <a:lnTo>
                      <a:pt x="2238" y="1126"/>
                    </a:lnTo>
                    <a:lnTo>
                      <a:pt x="2238" y="1126"/>
                    </a:lnTo>
                    <a:lnTo>
                      <a:pt x="2238" y="1126"/>
                    </a:lnTo>
                    <a:lnTo>
                      <a:pt x="2238" y="1126"/>
                    </a:lnTo>
                    <a:close/>
                    <a:moveTo>
                      <a:pt x="2232" y="1151"/>
                    </a:moveTo>
                    <a:lnTo>
                      <a:pt x="2234" y="1147"/>
                    </a:lnTo>
                    <a:lnTo>
                      <a:pt x="2232" y="1145"/>
                    </a:lnTo>
                    <a:lnTo>
                      <a:pt x="2232" y="1147"/>
                    </a:lnTo>
                    <a:lnTo>
                      <a:pt x="2232" y="1151"/>
                    </a:lnTo>
                    <a:lnTo>
                      <a:pt x="2232" y="1151"/>
                    </a:lnTo>
                    <a:lnTo>
                      <a:pt x="2232" y="1151"/>
                    </a:lnTo>
                    <a:lnTo>
                      <a:pt x="2232" y="1151"/>
                    </a:lnTo>
                    <a:close/>
                    <a:moveTo>
                      <a:pt x="2232" y="1162"/>
                    </a:moveTo>
                    <a:lnTo>
                      <a:pt x="2232" y="1158"/>
                    </a:lnTo>
                    <a:lnTo>
                      <a:pt x="2232" y="1157"/>
                    </a:lnTo>
                    <a:lnTo>
                      <a:pt x="2228" y="1158"/>
                    </a:lnTo>
                    <a:lnTo>
                      <a:pt x="2232" y="1162"/>
                    </a:lnTo>
                    <a:lnTo>
                      <a:pt x="2232" y="1162"/>
                    </a:lnTo>
                    <a:lnTo>
                      <a:pt x="2232" y="1162"/>
                    </a:lnTo>
                    <a:lnTo>
                      <a:pt x="2232" y="1162"/>
                    </a:lnTo>
                    <a:close/>
                    <a:moveTo>
                      <a:pt x="2228" y="1166"/>
                    </a:moveTo>
                    <a:lnTo>
                      <a:pt x="2232" y="1168"/>
                    </a:lnTo>
                    <a:lnTo>
                      <a:pt x="2232" y="1166"/>
                    </a:lnTo>
                    <a:lnTo>
                      <a:pt x="2228" y="1166"/>
                    </a:lnTo>
                    <a:lnTo>
                      <a:pt x="2228" y="1166"/>
                    </a:lnTo>
                    <a:lnTo>
                      <a:pt x="2228" y="1166"/>
                    </a:lnTo>
                    <a:lnTo>
                      <a:pt x="2228" y="1166"/>
                    </a:lnTo>
                    <a:close/>
                    <a:moveTo>
                      <a:pt x="2226" y="1172"/>
                    </a:moveTo>
                    <a:lnTo>
                      <a:pt x="2228" y="1172"/>
                    </a:lnTo>
                    <a:lnTo>
                      <a:pt x="2228" y="1172"/>
                    </a:lnTo>
                    <a:lnTo>
                      <a:pt x="2228" y="1172"/>
                    </a:lnTo>
                    <a:lnTo>
                      <a:pt x="2228" y="1172"/>
                    </a:lnTo>
                    <a:lnTo>
                      <a:pt x="2226" y="1172"/>
                    </a:lnTo>
                    <a:lnTo>
                      <a:pt x="2226" y="1172"/>
                    </a:lnTo>
                    <a:lnTo>
                      <a:pt x="2226" y="1172"/>
                    </a:lnTo>
                    <a:lnTo>
                      <a:pt x="2226" y="1172"/>
                    </a:lnTo>
                    <a:close/>
                    <a:moveTo>
                      <a:pt x="2225" y="1187"/>
                    </a:moveTo>
                    <a:lnTo>
                      <a:pt x="2226" y="1185"/>
                    </a:lnTo>
                    <a:lnTo>
                      <a:pt x="2226" y="1177"/>
                    </a:lnTo>
                    <a:lnTo>
                      <a:pt x="2225" y="1177"/>
                    </a:lnTo>
                    <a:lnTo>
                      <a:pt x="2225" y="1181"/>
                    </a:lnTo>
                    <a:lnTo>
                      <a:pt x="2223" y="1187"/>
                    </a:lnTo>
                    <a:lnTo>
                      <a:pt x="2225" y="1187"/>
                    </a:lnTo>
                    <a:lnTo>
                      <a:pt x="2225" y="1187"/>
                    </a:lnTo>
                    <a:lnTo>
                      <a:pt x="2225" y="1187"/>
                    </a:lnTo>
                    <a:lnTo>
                      <a:pt x="2225" y="1187"/>
                    </a:lnTo>
                    <a:close/>
                    <a:moveTo>
                      <a:pt x="2193" y="1230"/>
                    </a:moveTo>
                    <a:lnTo>
                      <a:pt x="2194" y="1230"/>
                    </a:lnTo>
                    <a:lnTo>
                      <a:pt x="2198" y="1226"/>
                    </a:lnTo>
                    <a:lnTo>
                      <a:pt x="2200" y="1221"/>
                    </a:lnTo>
                    <a:lnTo>
                      <a:pt x="2204" y="1219"/>
                    </a:lnTo>
                    <a:lnTo>
                      <a:pt x="2204" y="1215"/>
                    </a:lnTo>
                    <a:lnTo>
                      <a:pt x="2204" y="1211"/>
                    </a:lnTo>
                    <a:lnTo>
                      <a:pt x="2208" y="1205"/>
                    </a:lnTo>
                    <a:lnTo>
                      <a:pt x="2208" y="1207"/>
                    </a:lnTo>
                    <a:lnTo>
                      <a:pt x="2202" y="1207"/>
                    </a:lnTo>
                    <a:lnTo>
                      <a:pt x="2200" y="1211"/>
                    </a:lnTo>
                    <a:lnTo>
                      <a:pt x="2200" y="1213"/>
                    </a:lnTo>
                    <a:lnTo>
                      <a:pt x="2198" y="1217"/>
                    </a:lnTo>
                    <a:lnTo>
                      <a:pt x="2196" y="1219"/>
                    </a:lnTo>
                    <a:lnTo>
                      <a:pt x="2196" y="1221"/>
                    </a:lnTo>
                    <a:lnTo>
                      <a:pt x="2193" y="1224"/>
                    </a:lnTo>
                    <a:lnTo>
                      <a:pt x="2193" y="1230"/>
                    </a:lnTo>
                    <a:lnTo>
                      <a:pt x="2193" y="1230"/>
                    </a:lnTo>
                    <a:lnTo>
                      <a:pt x="2193" y="1230"/>
                    </a:lnTo>
                    <a:lnTo>
                      <a:pt x="2193" y="1230"/>
                    </a:lnTo>
                    <a:close/>
                    <a:moveTo>
                      <a:pt x="2159" y="1270"/>
                    </a:moveTo>
                    <a:lnTo>
                      <a:pt x="2159" y="1270"/>
                    </a:lnTo>
                    <a:lnTo>
                      <a:pt x="2161" y="1266"/>
                    </a:lnTo>
                    <a:lnTo>
                      <a:pt x="2162" y="1264"/>
                    </a:lnTo>
                    <a:lnTo>
                      <a:pt x="2162" y="1258"/>
                    </a:lnTo>
                    <a:lnTo>
                      <a:pt x="2164" y="1256"/>
                    </a:lnTo>
                    <a:lnTo>
                      <a:pt x="2164" y="1254"/>
                    </a:lnTo>
                    <a:lnTo>
                      <a:pt x="2166" y="1253"/>
                    </a:lnTo>
                    <a:lnTo>
                      <a:pt x="2168" y="1254"/>
                    </a:lnTo>
                    <a:lnTo>
                      <a:pt x="2170" y="1251"/>
                    </a:lnTo>
                    <a:lnTo>
                      <a:pt x="2174" y="1245"/>
                    </a:lnTo>
                    <a:lnTo>
                      <a:pt x="2177" y="1241"/>
                    </a:lnTo>
                    <a:lnTo>
                      <a:pt x="2179" y="1241"/>
                    </a:lnTo>
                    <a:lnTo>
                      <a:pt x="2183" y="1239"/>
                    </a:lnTo>
                    <a:lnTo>
                      <a:pt x="2183" y="1236"/>
                    </a:lnTo>
                    <a:lnTo>
                      <a:pt x="2183" y="1230"/>
                    </a:lnTo>
                    <a:lnTo>
                      <a:pt x="2179" y="1232"/>
                    </a:lnTo>
                    <a:lnTo>
                      <a:pt x="2177" y="1236"/>
                    </a:lnTo>
                    <a:lnTo>
                      <a:pt x="2176" y="1239"/>
                    </a:lnTo>
                    <a:lnTo>
                      <a:pt x="2174" y="1239"/>
                    </a:lnTo>
                    <a:lnTo>
                      <a:pt x="2170" y="1241"/>
                    </a:lnTo>
                    <a:lnTo>
                      <a:pt x="2168" y="1241"/>
                    </a:lnTo>
                    <a:lnTo>
                      <a:pt x="2168" y="1239"/>
                    </a:lnTo>
                    <a:lnTo>
                      <a:pt x="2166" y="1239"/>
                    </a:lnTo>
                    <a:lnTo>
                      <a:pt x="2164" y="1241"/>
                    </a:lnTo>
                    <a:lnTo>
                      <a:pt x="2166" y="1243"/>
                    </a:lnTo>
                    <a:lnTo>
                      <a:pt x="2164" y="1247"/>
                    </a:lnTo>
                    <a:lnTo>
                      <a:pt x="2162" y="1251"/>
                    </a:lnTo>
                    <a:lnTo>
                      <a:pt x="2161" y="1251"/>
                    </a:lnTo>
                    <a:lnTo>
                      <a:pt x="2161" y="1253"/>
                    </a:lnTo>
                    <a:lnTo>
                      <a:pt x="2161" y="1256"/>
                    </a:lnTo>
                    <a:lnTo>
                      <a:pt x="2159" y="1258"/>
                    </a:lnTo>
                    <a:lnTo>
                      <a:pt x="2159" y="1260"/>
                    </a:lnTo>
                    <a:lnTo>
                      <a:pt x="2159" y="1260"/>
                    </a:lnTo>
                    <a:lnTo>
                      <a:pt x="2159" y="1264"/>
                    </a:lnTo>
                    <a:lnTo>
                      <a:pt x="2159" y="1266"/>
                    </a:lnTo>
                    <a:lnTo>
                      <a:pt x="2159" y="1270"/>
                    </a:lnTo>
                    <a:lnTo>
                      <a:pt x="2159" y="1270"/>
                    </a:lnTo>
                    <a:lnTo>
                      <a:pt x="2159" y="1270"/>
                    </a:lnTo>
                    <a:lnTo>
                      <a:pt x="2159" y="1270"/>
                    </a:lnTo>
                    <a:close/>
                    <a:moveTo>
                      <a:pt x="2142" y="1294"/>
                    </a:moveTo>
                    <a:lnTo>
                      <a:pt x="2142" y="1294"/>
                    </a:lnTo>
                    <a:lnTo>
                      <a:pt x="2142" y="1290"/>
                    </a:lnTo>
                    <a:lnTo>
                      <a:pt x="2144" y="1281"/>
                    </a:lnTo>
                    <a:lnTo>
                      <a:pt x="2145" y="1279"/>
                    </a:lnTo>
                    <a:lnTo>
                      <a:pt x="2149" y="1275"/>
                    </a:lnTo>
                    <a:lnTo>
                      <a:pt x="2149" y="1271"/>
                    </a:lnTo>
                    <a:lnTo>
                      <a:pt x="2149" y="1271"/>
                    </a:lnTo>
                    <a:lnTo>
                      <a:pt x="2145" y="1271"/>
                    </a:lnTo>
                    <a:lnTo>
                      <a:pt x="2145" y="1271"/>
                    </a:lnTo>
                    <a:lnTo>
                      <a:pt x="2144" y="1270"/>
                    </a:lnTo>
                    <a:lnTo>
                      <a:pt x="2142" y="1270"/>
                    </a:lnTo>
                    <a:lnTo>
                      <a:pt x="2142" y="1275"/>
                    </a:lnTo>
                    <a:lnTo>
                      <a:pt x="2140" y="1279"/>
                    </a:lnTo>
                    <a:lnTo>
                      <a:pt x="2140" y="1285"/>
                    </a:lnTo>
                    <a:lnTo>
                      <a:pt x="2138" y="1288"/>
                    </a:lnTo>
                    <a:lnTo>
                      <a:pt x="2140" y="1290"/>
                    </a:lnTo>
                    <a:lnTo>
                      <a:pt x="2142" y="1294"/>
                    </a:lnTo>
                    <a:lnTo>
                      <a:pt x="2142" y="1294"/>
                    </a:lnTo>
                    <a:lnTo>
                      <a:pt x="2142" y="1294"/>
                    </a:lnTo>
                    <a:lnTo>
                      <a:pt x="2142" y="1294"/>
                    </a:lnTo>
                    <a:close/>
                    <a:moveTo>
                      <a:pt x="35" y="998"/>
                    </a:moveTo>
                    <a:lnTo>
                      <a:pt x="35" y="998"/>
                    </a:lnTo>
                    <a:lnTo>
                      <a:pt x="35" y="1002"/>
                    </a:lnTo>
                    <a:lnTo>
                      <a:pt x="39" y="1002"/>
                    </a:lnTo>
                    <a:lnTo>
                      <a:pt x="39" y="1002"/>
                    </a:lnTo>
                    <a:lnTo>
                      <a:pt x="35" y="998"/>
                    </a:lnTo>
                    <a:lnTo>
                      <a:pt x="35" y="998"/>
                    </a:lnTo>
                    <a:lnTo>
                      <a:pt x="35" y="998"/>
                    </a:lnTo>
                    <a:close/>
                  </a:path>
                </a:pathLst>
              </a:custGeom>
              <a:solidFill>
                <a:schemeClr val="accent3"/>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9" name="Freeform 6">
                <a:extLst>
                  <a:ext uri="{FF2B5EF4-FFF2-40B4-BE49-F238E27FC236}">
                    <a16:creationId xmlns:a16="http://schemas.microsoft.com/office/drawing/2014/main" id="{03D192D1-74B1-395B-7BBD-42661576C248}"/>
                  </a:ext>
                </a:extLst>
              </p:cNvPr>
              <p:cNvSpPr>
                <a:spLocks noEditPoints="1"/>
              </p:cNvSpPr>
              <p:nvPr/>
            </p:nvSpPr>
            <p:spPr bwMode="auto">
              <a:xfrm>
                <a:off x="9337059" y="2379648"/>
                <a:ext cx="42326" cy="31832"/>
              </a:xfrm>
              <a:custGeom>
                <a:avLst/>
                <a:gdLst/>
                <a:ahLst/>
                <a:cxnLst>
                  <a:cxn ang="0">
                    <a:pos x="96" y="87"/>
                  </a:cxn>
                  <a:cxn ang="0">
                    <a:pos x="91" y="79"/>
                  </a:cxn>
                  <a:cxn ang="0">
                    <a:pos x="91" y="83"/>
                  </a:cxn>
                  <a:cxn ang="0">
                    <a:pos x="87" y="87"/>
                  </a:cxn>
                  <a:cxn ang="0">
                    <a:pos x="121" y="70"/>
                  </a:cxn>
                  <a:cxn ang="0">
                    <a:pos x="115" y="62"/>
                  </a:cxn>
                  <a:cxn ang="0">
                    <a:pos x="78" y="53"/>
                  </a:cxn>
                  <a:cxn ang="0">
                    <a:pos x="62" y="70"/>
                  </a:cxn>
                  <a:cxn ang="0">
                    <a:pos x="55" y="62"/>
                  </a:cxn>
                  <a:cxn ang="0">
                    <a:pos x="57" y="51"/>
                  </a:cxn>
                  <a:cxn ang="0">
                    <a:pos x="64" y="53"/>
                  </a:cxn>
                  <a:cxn ang="0">
                    <a:pos x="64" y="47"/>
                  </a:cxn>
                  <a:cxn ang="0">
                    <a:pos x="76" y="57"/>
                  </a:cxn>
                  <a:cxn ang="0">
                    <a:pos x="74" y="66"/>
                  </a:cxn>
                  <a:cxn ang="0">
                    <a:pos x="68" y="72"/>
                  </a:cxn>
                  <a:cxn ang="0">
                    <a:pos x="76" y="72"/>
                  </a:cxn>
                  <a:cxn ang="0">
                    <a:pos x="70" y="72"/>
                  </a:cxn>
                  <a:cxn ang="0">
                    <a:pos x="62" y="76"/>
                  </a:cxn>
                  <a:cxn ang="0">
                    <a:pos x="68" y="78"/>
                  </a:cxn>
                  <a:cxn ang="0">
                    <a:pos x="59" y="81"/>
                  </a:cxn>
                  <a:cxn ang="0">
                    <a:pos x="53" y="72"/>
                  </a:cxn>
                  <a:cxn ang="0">
                    <a:pos x="44" y="53"/>
                  </a:cxn>
                  <a:cxn ang="0">
                    <a:pos x="44" y="53"/>
                  </a:cxn>
                  <a:cxn ang="0">
                    <a:pos x="44" y="76"/>
                  </a:cxn>
                  <a:cxn ang="0">
                    <a:pos x="40" y="72"/>
                  </a:cxn>
                  <a:cxn ang="0">
                    <a:pos x="49" y="76"/>
                  </a:cxn>
                  <a:cxn ang="0">
                    <a:pos x="49" y="68"/>
                  </a:cxn>
                  <a:cxn ang="0">
                    <a:pos x="44" y="59"/>
                  </a:cxn>
                  <a:cxn ang="0">
                    <a:pos x="40" y="72"/>
                  </a:cxn>
                  <a:cxn ang="0">
                    <a:pos x="30" y="59"/>
                  </a:cxn>
                  <a:cxn ang="0">
                    <a:pos x="51" y="12"/>
                  </a:cxn>
                  <a:cxn ang="0">
                    <a:pos x="46" y="13"/>
                  </a:cxn>
                  <a:cxn ang="0">
                    <a:pos x="17" y="27"/>
                  </a:cxn>
                  <a:cxn ang="0">
                    <a:pos x="14" y="30"/>
                  </a:cxn>
                  <a:cxn ang="0">
                    <a:pos x="19" y="23"/>
                  </a:cxn>
                  <a:cxn ang="0">
                    <a:pos x="34" y="23"/>
                  </a:cxn>
                  <a:cxn ang="0">
                    <a:pos x="40" y="6"/>
                  </a:cxn>
                  <a:cxn ang="0">
                    <a:pos x="30" y="8"/>
                  </a:cxn>
                  <a:cxn ang="0">
                    <a:pos x="12" y="23"/>
                  </a:cxn>
                  <a:cxn ang="0">
                    <a:pos x="6" y="29"/>
                  </a:cxn>
                  <a:cxn ang="0">
                    <a:pos x="12" y="32"/>
                  </a:cxn>
                  <a:cxn ang="0">
                    <a:pos x="25" y="70"/>
                  </a:cxn>
                  <a:cxn ang="0">
                    <a:pos x="25" y="59"/>
                  </a:cxn>
                  <a:cxn ang="0">
                    <a:pos x="40" y="53"/>
                  </a:cxn>
                  <a:cxn ang="0">
                    <a:pos x="46" y="44"/>
                  </a:cxn>
                  <a:cxn ang="0">
                    <a:pos x="49" y="34"/>
                  </a:cxn>
                  <a:cxn ang="0">
                    <a:pos x="34" y="30"/>
                  </a:cxn>
                  <a:cxn ang="0">
                    <a:pos x="25" y="25"/>
                  </a:cxn>
                  <a:cxn ang="0">
                    <a:pos x="25" y="34"/>
                  </a:cxn>
                  <a:cxn ang="0">
                    <a:pos x="21" y="32"/>
                  </a:cxn>
                  <a:cxn ang="0">
                    <a:pos x="14" y="38"/>
                  </a:cxn>
                  <a:cxn ang="0">
                    <a:pos x="6" y="38"/>
                  </a:cxn>
                  <a:cxn ang="0">
                    <a:pos x="6" y="47"/>
                  </a:cxn>
                  <a:cxn ang="0">
                    <a:pos x="2" y="61"/>
                  </a:cxn>
                  <a:cxn ang="0">
                    <a:pos x="10" y="72"/>
                  </a:cxn>
                  <a:cxn ang="0">
                    <a:pos x="29" y="76"/>
                  </a:cxn>
                </a:cxnLst>
                <a:rect l="0" t="0" r="r" b="b"/>
                <a:pathLst>
                  <a:path w="121" h="91">
                    <a:moveTo>
                      <a:pt x="87" y="87"/>
                    </a:moveTo>
                    <a:lnTo>
                      <a:pt x="89" y="89"/>
                    </a:lnTo>
                    <a:lnTo>
                      <a:pt x="91" y="91"/>
                    </a:lnTo>
                    <a:lnTo>
                      <a:pt x="94" y="87"/>
                    </a:lnTo>
                    <a:lnTo>
                      <a:pt x="96" y="87"/>
                    </a:lnTo>
                    <a:lnTo>
                      <a:pt x="96" y="85"/>
                    </a:lnTo>
                    <a:lnTo>
                      <a:pt x="96" y="83"/>
                    </a:lnTo>
                    <a:lnTo>
                      <a:pt x="96" y="79"/>
                    </a:lnTo>
                    <a:lnTo>
                      <a:pt x="94" y="79"/>
                    </a:lnTo>
                    <a:lnTo>
                      <a:pt x="91" y="79"/>
                    </a:lnTo>
                    <a:lnTo>
                      <a:pt x="91" y="79"/>
                    </a:lnTo>
                    <a:lnTo>
                      <a:pt x="89" y="79"/>
                    </a:lnTo>
                    <a:lnTo>
                      <a:pt x="89" y="81"/>
                    </a:lnTo>
                    <a:lnTo>
                      <a:pt x="91" y="81"/>
                    </a:lnTo>
                    <a:lnTo>
                      <a:pt x="91" y="83"/>
                    </a:lnTo>
                    <a:lnTo>
                      <a:pt x="89" y="85"/>
                    </a:lnTo>
                    <a:lnTo>
                      <a:pt x="87" y="87"/>
                    </a:lnTo>
                    <a:lnTo>
                      <a:pt x="87" y="87"/>
                    </a:lnTo>
                    <a:lnTo>
                      <a:pt x="87" y="87"/>
                    </a:lnTo>
                    <a:lnTo>
                      <a:pt x="87" y="87"/>
                    </a:lnTo>
                    <a:close/>
                    <a:moveTo>
                      <a:pt x="115" y="62"/>
                    </a:moveTo>
                    <a:lnTo>
                      <a:pt x="115" y="66"/>
                    </a:lnTo>
                    <a:lnTo>
                      <a:pt x="115" y="70"/>
                    </a:lnTo>
                    <a:lnTo>
                      <a:pt x="121" y="72"/>
                    </a:lnTo>
                    <a:lnTo>
                      <a:pt x="121" y="70"/>
                    </a:lnTo>
                    <a:lnTo>
                      <a:pt x="117" y="64"/>
                    </a:lnTo>
                    <a:lnTo>
                      <a:pt x="115" y="62"/>
                    </a:lnTo>
                    <a:lnTo>
                      <a:pt x="115" y="62"/>
                    </a:lnTo>
                    <a:lnTo>
                      <a:pt x="115" y="62"/>
                    </a:lnTo>
                    <a:lnTo>
                      <a:pt x="115" y="62"/>
                    </a:lnTo>
                    <a:close/>
                    <a:moveTo>
                      <a:pt x="78" y="53"/>
                    </a:moveTo>
                    <a:lnTo>
                      <a:pt x="76" y="57"/>
                    </a:lnTo>
                    <a:lnTo>
                      <a:pt x="79" y="59"/>
                    </a:lnTo>
                    <a:lnTo>
                      <a:pt x="78" y="53"/>
                    </a:lnTo>
                    <a:lnTo>
                      <a:pt x="78" y="53"/>
                    </a:lnTo>
                    <a:lnTo>
                      <a:pt x="78" y="53"/>
                    </a:lnTo>
                    <a:lnTo>
                      <a:pt x="78" y="53"/>
                    </a:lnTo>
                    <a:close/>
                    <a:moveTo>
                      <a:pt x="68" y="72"/>
                    </a:moveTo>
                    <a:lnTo>
                      <a:pt x="64" y="72"/>
                    </a:lnTo>
                    <a:lnTo>
                      <a:pt x="62" y="70"/>
                    </a:lnTo>
                    <a:lnTo>
                      <a:pt x="64" y="68"/>
                    </a:lnTo>
                    <a:lnTo>
                      <a:pt x="64" y="66"/>
                    </a:lnTo>
                    <a:lnTo>
                      <a:pt x="59" y="66"/>
                    </a:lnTo>
                    <a:lnTo>
                      <a:pt x="57" y="66"/>
                    </a:lnTo>
                    <a:lnTo>
                      <a:pt x="55" y="62"/>
                    </a:lnTo>
                    <a:lnTo>
                      <a:pt x="55" y="59"/>
                    </a:lnTo>
                    <a:lnTo>
                      <a:pt x="53" y="57"/>
                    </a:lnTo>
                    <a:lnTo>
                      <a:pt x="53" y="53"/>
                    </a:lnTo>
                    <a:lnTo>
                      <a:pt x="55" y="53"/>
                    </a:lnTo>
                    <a:lnTo>
                      <a:pt x="57" y="51"/>
                    </a:lnTo>
                    <a:lnTo>
                      <a:pt x="59" y="49"/>
                    </a:lnTo>
                    <a:lnTo>
                      <a:pt x="61" y="53"/>
                    </a:lnTo>
                    <a:lnTo>
                      <a:pt x="61" y="53"/>
                    </a:lnTo>
                    <a:lnTo>
                      <a:pt x="64" y="57"/>
                    </a:lnTo>
                    <a:lnTo>
                      <a:pt x="64" y="53"/>
                    </a:lnTo>
                    <a:lnTo>
                      <a:pt x="68" y="57"/>
                    </a:lnTo>
                    <a:lnTo>
                      <a:pt x="68" y="53"/>
                    </a:lnTo>
                    <a:lnTo>
                      <a:pt x="64" y="53"/>
                    </a:lnTo>
                    <a:lnTo>
                      <a:pt x="62" y="51"/>
                    </a:lnTo>
                    <a:lnTo>
                      <a:pt x="64" y="47"/>
                    </a:lnTo>
                    <a:lnTo>
                      <a:pt x="70" y="45"/>
                    </a:lnTo>
                    <a:lnTo>
                      <a:pt x="74" y="45"/>
                    </a:lnTo>
                    <a:lnTo>
                      <a:pt x="76" y="49"/>
                    </a:lnTo>
                    <a:lnTo>
                      <a:pt x="76" y="53"/>
                    </a:lnTo>
                    <a:lnTo>
                      <a:pt x="76" y="57"/>
                    </a:lnTo>
                    <a:lnTo>
                      <a:pt x="70" y="59"/>
                    </a:lnTo>
                    <a:lnTo>
                      <a:pt x="70" y="59"/>
                    </a:lnTo>
                    <a:lnTo>
                      <a:pt x="74" y="62"/>
                    </a:lnTo>
                    <a:lnTo>
                      <a:pt x="76" y="64"/>
                    </a:lnTo>
                    <a:lnTo>
                      <a:pt x="74" y="66"/>
                    </a:lnTo>
                    <a:lnTo>
                      <a:pt x="68" y="68"/>
                    </a:lnTo>
                    <a:lnTo>
                      <a:pt x="70" y="70"/>
                    </a:lnTo>
                    <a:lnTo>
                      <a:pt x="68" y="72"/>
                    </a:lnTo>
                    <a:lnTo>
                      <a:pt x="68" y="72"/>
                    </a:lnTo>
                    <a:lnTo>
                      <a:pt x="68" y="72"/>
                    </a:lnTo>
                    <a:lnTo>
                      <a:pt x="68" y="72"/>
                    </a:lnTo>
                    <a:close/>
                    <a:moveTo>
                      <a:pt x="70" y="72"/>
                    </a:moveTo>
                    <a:lnTo>
                      <a:pt x="70" y="76"/>
                    </a:lnTo>
                    <a:lnTo>
                      <a:pt x="72" y="72"/>
                    </a:lnTo>
                    <a:lnTo>
                      <a:pt x="76" y="72"/>
                    </a:lnTo>
                    <a:lnTo>
                      <a:pt x="74" y="70"/>
                    </a:lnTo>
                    <a:lnTo>
                      <a:pt x="72" y="72"/>
                    </a:lnTo>
                    <a:lnTo>
                      <a:pt x="70" y="72"/>
                    </a:lnTo>
                    <a:lnTo>
                      <a:pt x="70" y="72"/>
                    </a:lnTo>
                    <a:lnTo>
                      <a:pt x="70" y="72"/>
                    </a:lnTo>
                    <a:lnTo>
                      <a:pt x="70" y="72"/>
                    </a:lnTo>
                    <a:close/>
                    <a:moveTo>
                      <a:pt x="55" y="72"/>
                    </a:moveTo>
                    <a:lnTo>
                      <a:pt x="59" y="76"/>
                    </a:lnTo>
                    <a:lnTo>
                      <a:pt x="61" y="76"/>
                    </a:lnTo>
                    <a:lnTo>
                      <a:pt x="62" y="76"/>
                    </a:lnTo>
                    <a:lnTo>
                      <a:pt x="64" y="72"/>
                    </a:lnTo>
                    <a:lnTo>
                      <a:pt x="68" y="72"/>
                    </a:lnTo>
                    <a:lnTo>
                      <a:pt x="68" y="72"/>
                    </a:lnTo>
                    <a:lnTo>
                      <a:pt x="70" y="76"/>
                    </a:lnTo>
                    <a:lnTo>
                      <a:pt x="68" y="78"/>
                    </a:lnTo>
                    <a:lnTo>
                      <a:pt x="68" y="81"/>
                    </a:lnTo>
                    <a:lnTo>
                      <a:pt x="66" y="81"/>
                    </a:lnTo>
                    <a:lnTo>
                      <a:pt x="66" y="78"/>
                    </a:lnTo>
                    <a:lnTo>
                      <a:pt x="64" y="79"/>
                    </a:lnTo>
                    <a:lnTo>
                      <a:pt x="59" y="81"/>
                    </a:lnTo>
                    <a:lnTo>
                      <a:pt x="53" y="79"/>
                    </a:lnTo>
                    <a:lnTo>
                      <a:pt x="51" y="78"/>
                    </a:lnTo>
                    <a:lnTo>
                      <a:pt x="53" y="76"/>
                    </a:lnTo>
                    <a:lnTo>
                      <a:pt x="51" y="76"/>
                    </a:lnTo>
                    <a:lnTo>
                      <a:pt x="53" y="72"/>
                    </a:lnTo>
                    <a:lnTo>
                      <a:pt x="55" y="72"/>
                    </a:lnTo>
                    <a:lnTo>
                      <a:pt x="55" y="72"/>
                    </a:lnTo>
                    <a:lnTo>
                      <a:pt x="55" y="72"/>
                    </a:lnTo>
                    <a:lnTo>
                      <a:pt x="55" y="72"/>
                    </a:lnTo>
                    <a:close/>
                    <a:moveTo>
                      <a:pt x="44" y="53"/>
                    </a:moveTo>
                    <a:lnTo>
                      <a:pt x="44" y="53"/>
                    </a:lnTo>
                    <a:lnTo>
                      <a:pt x="44" y="47"/>
                    </a:lnTo>
                    <a:lnTo>
                      <a:pt x="44" y="51"/>
                    </a:lnTo>
                    <a:lnTo>
                      <a:pt x="44" y="53"/>
                    </a:lnTo>
                    <a:lnTo>
                      <a:pt x="44" y="53"/>
                    </a:lnTo>
                    <a:lnTo>
                      <a:pt x="44" y="53"/>
                    </a:lnTo>
                    <a:lnTo>
                      <a:pt x="44" y="53"/>
                    </a:lnTo>
                    <a:lnTo>
                      <a:pt x="44" y="53"/>
                    </a:lnTo>
                    <a:close/>
                    <a:moveTo>
                      <a:pt x="40" y="72"/>
                    </a:moveTo>
                    <a:lnTo>
                      <a:pt x="44" y="76"/>
                    </a:lnTo>
                    <a:lnTo>
                      <a:pt x="44" y="76"/>
                    </a:lnTo>
                    <a:lnTo>
                      <a:pt x="40" y="72"/>
                    </a:lnTo>
                    <a:lnTo>
                      <a:pt x="40" y="72"/>
                    </a:lnTo>
                    <a:lnTo>
                      <a:pt x="40" y="72"/>
                    </a:lnTo>
                    <a:lnTo>
                      <a:pt x="40" y="72"/>
                    </a:lnTo>
                    <a:close/>
                    <a:moveTo>
                      <a:pt x="49" y="68"/>
                    </a:moveTo>
                    <a:lnTo>
                      <a:pt x="49" y="72"/>
                    </a:lnTo>
                    <a:lnTo>
                      <a:pt x="46" y="76"/>
                    </a:lnTo>
                    <a:lnTo>
                      <a:pt x="46" y="76"/>
                    </a:lnTo>
                    <a:lnTo>
                      <a:pt x="49" y="76"/>
                    </a:lnTo>
                    <a:lnTo>
                      <a:pt x="51" y="70"/>
                    </a:lnTo>
                    <a:lnTo>
                      <a:pt x="51" y="70"/>
                    </a:lnTo>
                    <a:lnTo>
                      <a:pt x="49" y="68"/>
                    </a:lnTo>
                    <a:lnTo>
                      <a:pt x="49" y="68"/>
                    </a:lnTo>
                    <a:lnTo>
                      <a:pt x="49" y="68"/>
                    </a:lnTo>
                    <a:lnTo>
                      <a:pt x="49" y="68"/>
                    </a:lnTo>
                    <a:close/>
                    <a:moveTo>
                      <a:pt x="30" y="59"/>
                    </a:moveTo>
                    <a:lnTo>
                      <a:pt x="38" y="57"/>
                    </a:lnTo>
                    <a:lnTo>
                      <a:pt x="40" y="59"/>
                    </a:lnTo>
                    <a:lnTo>
                      <a:pt x="44" y="59"/>
                    </a:lnTo>
                    <a:lnTo>
                      <a:pt x="46" y="64"/>
                    </a:lnTo>
                    <a:lnTo>
                      <a:pt x="49" y="68"/>
                    </a:lnTo>
                    <a:lnTo>
                      <a:pt x="44" y="72"/>
                    </a:lnTo>
                    <a:lnTo>
                      <a:pt x="40" y="72"/>
                    </a:lnTo>
                    <a:lnTo>
                      <a:pt x="40" y="72"/>
                    </a:lnTo>
                    <a:lnTo>
                      <a:pt x="34" y="70"/>
                    </a:lnTo>
                    <a:lnTo>
                      <a:pt x="30" y="66"/>
                    </a:lnTo>
                    <a:lnTo>
                      <a:pt x="30" y="62"/>
                    </a:lnTo>
                    <a:lnTo>
                      <a:pt x="30" y="59"/>
                    </a:lnTo>
                    <a:lnTo>
                      <a:pt x="30" y="59"/>
                    </a:lnTo>
                    <a:lnTo>
                      <a:pt x="30" y="59"/>
                    </a:lnTo>
                    <a:lnTo>
                      <a:pt x="30" y="59"/>
                    </a:lnTo>
                    <a:close/>
                    <a:moveTo>
                      <a:pt x="46" y="13"/>
                    </a:moveTo>
                    <a:lnTo>
                      <a:pt x="49" y="12"/>
                    </a:lnTo>
                    <a:lnTo>
                      <a:pt x="51" y="12"/>
                    </a:lnTo>
                    <a:lnTo>
                      <a:pt x="49" y="13"/>
                    </a:lnTo>
                    <a:lnTo>
                      <a:pt x="46" y="13"/>
                    </a:lnTo>
                    <a:lnTo>
                      <a:pt x="46" y="13"/>
                    </a:lnTo>
                    <a:lnTo>
                      <a:pt x="46" y="13"/>
                    </a:lnTo>
                    <a:lnTo>
                      <a:pt x="46" y="13"/>
                    </a:lnTo>
                    <a:close/>
                    <a:moveTo>
                      <a:pt x="14" y="30"/>
                    </a:moveTo>
                    <a:lnTo>
                      <a:pt x="12" y="27"/>
                    </a:lnTo>
                    <a:lnTo>
                      <a:pt x="15" y="25"/>
                    </a:lnTo>
                    <a:lnTo>
                      <a:pt x="19" y="25"/>
                    </a:lnTo>
                    <a:lnTo>
                      <a:pt x="17" y="27"/>
                    </a:lnTo>
                    <a:lnTo>
                      <a:pt x="15" y="30"/>
                    </a:lnTo>
                    <a:lnTo>
                      <a:pt x="14" y="30"/>
                    </a:lnTo>
                    <a:lnTo>
                      <a:pt x="14" y="30"/>
                    </a:lnTo>
                    <a:lnTo>
                      <a:pt x="14" y="30"/>
                    </a:lnTo>
                    <a:lnTo>
                      <a:pt x="14" y="30"/>
                    </a:lnTo>
                    <a:close/>
                    <a:moveTo>
                      <a:pt x="12" y="32"/>
                    </a:moveTo>
                    <a:lnTo>
                      <a:pt x="10" y="29"/>
                    </a:lnTo>
                    <a:lnTo>
                      <a:pt x="12" y="25"/>
                    </a:lnTo>
                    <a:lnTo>
                      <a:pt x="17" y="23"/>
                    </a:lnTo>
                    <a:lnTo>
                      <a:pt x="19" y="23"/>
                    </a:lnTo>
                    <a:lnTo>
                      <a:pt x="23" y="23"/>
                    </a:lnTo>
                    <a:lnTo>
                      <a:pt x="25" y="23"/>
                    </a:lnTo>
                    <a:lnTo>
                      <a:pt x="29" y="23"/>
                    </a:lnTo>
                    <a:lnTo>
                      <a:pt x="30" y="23"/>
                    </a:lnTo>
                    <a:lnTo>
                      <a:pt x="34" y="23"/>
                    </a:lnTo>
                    <a:lnTo>
                      <a:pt x="38" y="23"/>
                    </a:lnTo>
                    <a:lnTo>
                      <a:pt x="40" y="17"/>
                    </a:lnTo>
                    <a:lnTo>
                      <a:pt x="40" y="12"/>
                    </a:lnTo>
                    <a:lnTo>
                      <a:pt x="40" y="12"/>
                    </a:lnTo>
                    <a:lnTo>
                      <a:pt x="40" y="6"/>
                    </a:lnTo>
                    <a:lnTo>
                      <a:pt x="44" y="2"/>
                    </a:lnTo>
                    <a:lnTo>
                      <a:pt x="44" y="0"/>
                    </a:lnTo>
                    <a:lnTo>
                      <a:pt x="38" y="6"/>
                    </a:lnTo>
                    <a:lnTo>
                      <a:pt x="30" y="8"/>
                    </a:lnTo>
                    <a:lnTo>
                      <a:pt x="30" y="8"/>
                    </a:lnTo>
                    <a:lnTo>
                      <a:pt x="25" y="12"/>
                    </a:lnTo>
                    <a:lnTo>
                      <a:pt x="25" y="17"/>
                    </a:lnTo>
                    <a:lnTo>
                      <a:pt x="21" y="19"/>
                    </a:lnTo>
                    <a:lnTo>
                      <a:pt x="17" y="19"/>
                    </a:lnTo>
                    <a:lnTo>
                      <a:pt x="12" y="23"/>
                    </a:lnTo>
                    <a:lnTo>
                      <a:pt x="12" y="23"/>
                    </a:lnTo>
                    <a:lnTo>
                      <a:pt x="8" y="23"/>
                    </a:lnTo>
                    <a:lnTo>
                      <a:pt x="6" y="25"/>
                    </a:lnTo>
                    <a:lnTo>
                      <a:pt x="4" y="29"/>
                    </a:lnTo>
                    <a:lnTo>
                      <a:pt x="6" y="29"/>
                    </a:lnTo>
                    <a:lnTo>
                      <a:pt x="8" y="29"/>
                    </a:lnTo>
                    <a:lnTo>
                      <a:pt x="12" y="32"/>
                    </a:lnTo>
                    <a:lnTo>
                      <a:pt x="12" y="32"/>
                    </a:lnTo>
                    <a:lnTo>
                      <a:pt x="12" y="32"/>
                    </a:lnTo>
                    <a:lnTo>
                      <a:pt x="12" y="32"/>
                    </a:lnTo>
                    <a:close/>
                    <a:moveTo>
                      <a:pt x="29" y="76"/>
                    </a:moveTo>
                    <a:lnTo>
                      <a:pt x="29" y="76"/>
                    </a:lnTo>
                    <a:lnTo>
                      <a:pt x="29" y="72"/>
                    </a:lnTo>
                    <a:lnTo>
                      <a:pt x="25" y="70"/>
                    </a:lnTo>
                    <a:lnTo>
                      <a:pt x="25" y="70"/>
                    </a:lnTo>
                    <a:lnTo>
                      <a:pt x="25" y="68"/>
                    </a:lnTo>
                    <a:lnTo>
                      <a:pt x="25" y="66"/>
                    </a:lnTo>
                    <a:lnTo>
                      <a:pt x="29" y="62"/>
                    </a:lnTo>
                    <a:lnTo>
                      <a:pt x="25" y="62"/>
                    </a:lnTo>
                    <a:lnTo>
                      <a:pt x="25" y="59"/>
                    </a:lnTo>
                    <a:lnTo>
                      <a:pt x="34" y="57"/>
                    </a:lnTo>
                    <a:lnTo>
                      <a:pt x="30" y="57"/>
                    </a:lnTo>
                    <a:lnTo>
                      <a:pt x="34" y="53"/>
                    </a:lnTo>
                    <a:lnTo>
                      <a:pt x="34" y="53"/>
                    </a:lnTo>
                    <a:lnTo>
                      <a:pt x="40" y="53"/>
                    </a:lnTo>
                    <a:lnTo>
                      <a:pt x="40" y="47"/>
                    </a:lnTo>
                    <a:lnTo>
                      <a:pt x="38" y="44"/>
                    </a:lnTo>
                    <a:lnTo>
                      <a:pt x="40" y="42"/>
                    </a:lnTo>
                    <a:lnTo>
                      <a:pt x="44" y="42"/>
                    </a:lnTo>
                    <a:lnTo>
                      <a:pt x="46" y="44"/>
                    </a:lnTo>
                    <a:lnTo>
                      <a:pt x="46" y="42"/>
                    </a:lnTo>
                    <a:lnTo>
                      <a:pt x="49" y="44"/>
                    </a:lnTo>
                    <a:lnTo>
                      <a:pt x="49" y="42"/>
                    </a:lnTo>
                    <a:lnTo>
                      <a:pt x="49" y="38"/>
                    </a:lnTo>
                    <a:lnTo>
                      <a:pt x="49" y="34"/>
                    </a:lnTo>
                    <a:lnTo>
                      <a:pt x="46" y="38"/>
                    </a:lnTo>
                    <a:lnTo>
                      <a:pt x="40" y="38"/>
                    </a:lnTo>
                    <a:lnTo>
                      <a:pt x="40" y="34"/>
                    </a:lnTo>
                    <a:lnTo>
                      <a:pt x="38" y="32"/>
                    </a:lnTo>
                    <a:lnTo>
                      <a:pt x="34" y="30"/>
                    </a:lnTo>
                    <a:lnTo>
                      <a:pt x="38" y="29"/>
                    </a:lnTo>
                    <a:lnTo>
                      <a:pt x="38" y="25"/>
                    </a:lnTo>
                    <a:lnTo>
                      <a:pt x="34" y="23"/>
                    </a:lnTo>
                    <a:lnTo>
                      <a:pt x="29" y="23"/>
                    </a:lnTo>
                    <a:lnTo>
                      <a:pt x="25" y="25"/>
                    </a:lnTo>
                    <a:lnTo>
                      <a:pt x="21" y="23"/>
                    </a:lnTo>
                    <a:lnTo>
                      <a:pt x="21" y="25"/>
                    </a:lnTo>
                    <a:lnTo>
                      <a:pt x="23" y="30"/>
                    </a:lnTo>
                    <a:lnTo>
                      <a:pt x="23" y="30"/>
                    </a:lnTo>
                    <a:lnTo>
                      <a:pt x="25" y="34"/>
                    </a:lnTo>
                    <a:lnTo>
                      <a:pt x="25" y="34"/>
                    </a:lnTo>
                    <a:lnTo>
                      <a:pt x="23" y="34"/>
                    </a:lnTo>
                    <a:lnTo>
                      <a:pt x="19" y="34"/>
                    </a:lnTo>
                    <a:lnTo>
                      <a:pt x="19" y="34"/>
                    </a:lnTo>
                    <a:lnTo>
                      <a:pt x="21" y="32"/>
                    </a:lnTo>
                    <a:lnTo>
                      <a:pt x="19" y="29"/>
                    </a:lnTo>
                    <a:lnTo>
                      <a:pt x="17" y="29"/>
                    </a:lnTo>
                    <a:lnTo>
                      <a:pt x="15" y="32"/>
                    </a:lnTo>
                    <a:lnTo>
                      <a:pt x="17" y="34"/>
                    </a:lnTo>
                    <a:lnTo>
                      <a:pt x="14" y="38"/>
                    </a:lnTo>
                    <a:lnTo>
                      <a:pt x="10" y="34"/>
                    </a:lnTo>
                    <a:lnTo>
                      <a:pt x="8" y="34"/>
                    </a:lnTo>
                    <a:lnTo>
                      <a:pt x="4" y="34"/>
                    </a:lnTo>
                    <a:lnTo>
                      <a:pt x="2" y="34"/>
                    </a:lnTo>
                    <a:lnTo>
                      <a:pt x="6" y="38"/>
                    </a:lnTo>
                    <a:lnTo>
                      <a:pt x="6" y="42"/>
                    </a:lnTo>
                    <a:lnTo>
                      <a:pt x="4" y="42"/>
                    </a:lnTo>
                    <a:lnTo>
                      <a:pt x="2" y="42"/>
                    </a:lnTo>
                    <a:lnTo>
                      <a:pt x="2" y="45"/>
                    </a:lnTo>
                    <a:lnTo>
                      <a:pt x="6" y="47"/>
                    </a:lnTo>
                    <a:lnTo>
                      <a:pt x="6" y="51"/>
                    </a:lnTo>
                    <a:lnTo>
                      <a:pt x="8" y="53"/>
                    </a:lnTo>
                    <a:lnTo>
                      <a:pt x="2" y="53"/>
                    </a:lnTo>
                    <a:lnTo>
                      <a:pt x="0" y="59"/>
                    </a:lnTo>
                    <a:lnTo>
                      <a:pt x="2" y="61"/>
                    </a:lnTo>
                    <a:lnTo>
                      <a:pt x="6" y="59"/>
                    </a:lnTo>
                    <a:lnTo>
                      <a:pt x="10" y="64"/>
                    </a:lnTo>
                    <a:lnTo>
                      <a:pt x="12" y="70"/>
                    </a:lnTo>
                    <a:lnTo>
                      <a:pt x="10" y="70"/>
                    </a:lnTo>
                    <a:lnTo>
                      <a:pt x="10" y="72"/>
                    </a:lnTo>
                    <a:lnTo>
                      <a:pt x="15" y="72"/>
                    </a:lnTo>
                    <a:lnTo>
                      <a:pt x="23" y="76"/>
                    </a:lnTo>
                    <a:lnTo>
                      <a:pt x="25" y="76"/>
                    </a:lnTo>
                    <a:lnTo>
                      <a:pt x="29" y="76"/>
                    </a:lnTo>
                    <a:lnTo>
                      <a:pt x="29" y="76"/>
                    </a:lnTo>
                    <a:lnTo>
                      <a:pt x="29" y="76"/>
                    </a:lnTo>
                    <a:close/>
                  </a:path>
                </a:pathLst>
              </a:custGeom>
              <a:solidFill>
                <a:schemeClr val="accent5">
                  <a:lumMod val="75000"/>
                </a:schemeClr>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0" name="Freeform 7">
                <a:extLst>
                  <a:ext uri="{FF2B5EF4-FFF2-40B4-BE49-F238E27FC236}">
                    <a16:creationId xmlns:a16="http://schemas.microsoft.com/office/drawing/2014/main" id="{0C26EBAD-B7C2-7FC4-47A9-3D9F33EADFD7}"/>
                  </a:ext>
                </a:extLst>
              </p:cNvPr>
              <p:cNvSpPr>
                <a:spLocks noEditPoints="1"/>
              </p:cNvSpPr>
              <p:nvPr/>
            </p:nvSpPr>
            <p:spPr bwMode="auto">
              <a:xfrm>
                <a:off x="9318869" y="2226086"/>
                <a:ext cx="130825" cy="151813"/>
              </a:xfrm>
              <a:custGeom>
                <a:avLst/>
                <a:gdLst/>
                <a:ahLst/>
                <a:cxnLst>
                  <a:cxn ang="0">
                    <a:pos x="355" y="49"/>
                  </a:cxn>
                  <a:cxn ang="0">
                    <a:pos x="370" y="23"/>
                  </a:cxn>
                  <a:cxn ang="0">
                    <a:pos x="335" y="12"/>
                  </a:cxn>
                  <a:cxn ang="0">
                    <a:pos x="320" y="15"/>
                  </a:cxn>
                  <a:cxn ang="0">
                    <a:pos x="310" y="12"/>
                  </a:cxn>
                  <a:cxn ang="0">
                    <a:pos x="291" y="15"/>
                  </a:cxn>
                  <a:cxn ang="0">
                    <a:pos x="278" y="12"/>
                  </a:cxn>
                  <a:cxn ang="0">
                    <a:pos x="259" y="34"/>
                  </a:cxn>
                  <a:cxn ang="0">
                    <a:pos x="231" y="46"/>
                  </a:cxn>
                  <a:cxn ang="0">
                    <a:pos x="216" y="70"/>
                  </a:cxn>
                  <a:cxn ang="0">
                    <a:pos x="201" y="76"/>
                  </a:cxn>
                  <a:cxn ang="0">
                    <a:pos x="177" y="85"/>
                  </a:cxn>
                  <a:cxn ang="0">
                    <a:pos x="178" y="104"/>
                  </a:cxn>
                  <a:cxn ang="0">
                    <a:pos x="152" y="117"/>
                  </a:cxn>
                  <a:cxn ang="0">
                    <a:pos x="154" y="142"/>
                  </a:cxn>
                  <a:cxn ang="0">
                    <a:pos x="133" y="155"/>
                  </a:cxn>
                  <a:cxn ang="0">
                    <a:pos x="120" y="177"/>
                  </a:cxn>
                  <a:cxn ang="0">
                    <a:pos x="116" y="202"/>
                  </a:cxn>
                  <a:cxn ang="0">
                    <a:pos x="103" y="226"/>
                  </a:cxn>
                  <a:cxn ang="0">
                    <a:pos x="79" y="258"/>
                  </a:cxn>
                  <a:cxn ang="0">
                    <a:pos x="99" y="260"/>
                  </a:cxn>
                  <a:cxn ang="0">
                    <a:pos x="71" y="274"/>
                  </a:cxn>
                  <a:cxn ang="0">
                    <a:pos x="49" y="283"/>
                  </a:cxn>
                  <a:cxn ang="0">
                    <a:pos x="47" y="296"/>
                  </a:cxn>
                  <a:cxn ang="0">
                    <a:pos x="26" y="307"/>
                  </a:cxn>
                  <a:cxn ang="0">
                    <a:pos x="26" y="322"/>
                  </a:cxn>
                  <a:cxn ang="0">
                    <a:pos x="5" y="338"/>
                  </a:cxn>
                  <a:cxn ang="0">
                    <a:pos x="41" y="341"/>
                  </a:cxn>
                  <a:cxn ang="0">
                    <a:pos x="7" y="349"/>
                  </a:cxn>
                  <a:cxn ang="0">
                    <a:pos x="30" y="360"/>
                  </a:cxn>
                  <a:cxn ang="0">
                    <a:pos x="15" y="383"/>
                  </a:cxn>
                  <a:cxn ang="0">
                    <a:pos x="26" y="409"/>
                  </a:cxn>
                  <a:cxn ang="0">
                    <a:pos x="49" y="430"/>
                  </a:cxn>
                  <a:cxn ang="0">
                    <a:pos x="73" y="392"/>
                  </a:cxn>
                  <a:cxn ang="0">
                    <a:pos x="92" y="377"/>
                  </a:cxn>
                  <a:cxn ang="0">
                    <a:pos x="120" y="368"/>
                  </a:cxn>
                  <a:cxn ang="0">
                    <a:pos x="133" y="247"/>
                  </a:cxn>
                  <a:cxn ang="0">
                    <a:pos x="169" y="125"/>
                  </a:cxn>
                  <a:cxn ang="0">
                    <a:pos x="216" y="96"/>
                  </a:cxn>
                  <a:cxn ang="0">
                    <a:pos x="267" y="89"/>
                  </a:cxn>
                  <a:cxn ang="0">
                    <a:pos x="316" y="42"/>
                  </a:cxn>
                  <a:cxn ang="0">
                    <a:pos x="5" y="379"/>
                  </a:cxn>
                  <a:cxn ang="0">
                    <a:pos x="0" y="353"/>
                  </a:cxn>
                  <a:cxn ang="0">
                    <a:pos x="0" y="362"/>
                  </a:cxn>
                  <a:cxn ang="0">
                    <a:pos x="2" y="317"/>
                  </a:cxn>
                  <a:cxn ang="0">
                    <a:pos x="50" y="279"/>
                  </a:cxn>
                  <a:cxn ang="0">
                    <a:pos x="54" y="274"/>
                  </a:cxn>
                  <a:cxn ang="0">
                    <a:pos x="92" y="226"/>
                  </a:cxn>
                  <a:cxn ang="0">
                    <a:pos x="113" y="191"/>
                  </a:cxn>
                  <a:cxn ang="0">
                    <a:pos x="111" y="130"/>
                  </a:cxn>
                  <a:cxn ang="0">
                    <a:pos x="126" y="113"/>
                  </a:cxn>
                  <a:cxn ang="0">
                    <a:pos x="145" y="96"/>
                  </a:cxn>
                  <a:cxn ang="0">
                    <a:pos x="154" y="83"/>
                  </a:cxn>
                  <a:cxn ang="0">
                    <a:pos x="160" y="96"/>
                  </a:cxn>
                  <a:cxn ang="0">
                    <a:pos x="182" y="72"/>
                  </a:cxn>
                  <a:cxn ang="0">
                    <a:pos x="182" y="72"/>
                  </a:cxn>
                  <a:cxn ang="0">
                    <a:pos x="192" y="47"/>
                  </a:cxn>
                  <a:cxn ang="0">
                    <a:pos x="203" y="47"/>
                  </a:cxn>
                  <a:cxn ang="0">
                    <a:pos x="222" y="42"/>
                  </a:cxn>
                  <a:cxn ang="0">
                    <a:pos x="252" y="34"/>
                  </a:cxn>
                  <a:cxn ang="0">
                    <a:pos x="259" y="25"/>
                  </a:cxn>
                  <a:cxn ang="0">
                    <a:pos x="280" y="8"/>
                  </a:cxn>
                </a:cxnLst>
                <a:rect l="0" t="0" r="r" b="b"/>
                <a:pathLst>
                  <a:path w="374" h="434">
                    <a:moveTo>
                      <a:pt x="346" y="78"/>
                    </a:moveTo>
                    <a:lnTo>
                      <a:pt x="350" y="76"/>
                    </a:lnTo>
                    <a:lnTo>
                      <a:pt x="350" y="70"/>
                    </a:lnTo>
                    <a:lnTo>
                      <a:pt x="354" y="66"/>
                    </a:lnTo>
                    <a:lnTo>
                      <a:pt x="357" y="66"/>
                    </a:lnTo>
                    <a:lnTo>
                      <a:pt x="361" y="63"/>
                    </a:lnTo>
                    <a:lnTo>
                      <a:pt x="359" y="57"/>
                    </a:lnTo>
                    <a:lnTo>
                      <a:pt x="363" y="55"/>
                    </a:lnTo>
                    <a:lnTo>
                      <a:pt x="367" y="57"/>
                    </a:lnTo>
                    <a:lnTo>
                      <a:pt x="370" y="55"/>
                    </a:lnTo>
                    <a:lnTo>
                      <a:pt x="369" y="51"/>
                    </a:lnTo>
                    <a:lnTo>
                      <a:pt x="369" y="49"/>
                    </a:lnTo>
                    <a:lnTo>
                      <a:pt x="365" y="47"/>
                    </a:lnTo>
                    <a:lnTo>
                      <a:pt x="365" y="47"/>
                    </a:lnTo>
                    <a:lnTo>
                      <a:pt x="363" y="49"/>
                    </a:lnTo>
                    <a:lnTo>
                      <a:pt x="363" y="51"/>
                    </a:lnTo>
                    <a:lnTo>
                      <a:pt x="361" y="49"/>
                    </a:lnTo>
                    <a:lnTo>
                      <a:pt x="359" y="47"/>
                    </a:lnTo>
                    <a:lnTo>
                      <a:pt x="357" y="47"/>
                    </a:lnTo>
                    <a:lnTo>
                      <a:pt x="359" y="49"/>
                    </a:lnTo>
                    <a:lnTo>
                      <a:pt x="357" y="53"/>
                    </a:lnTo>
                    <a:lnTo>
                      <a:pt x="355" y="53"/>
                    </a:lnTo>
                    <a:lnTo>
                      <a:pt x="355" y="49"/>
                    </a:lnTo>
                    <a:lnTo>
                      <a:pt x="354" y="51"/>
                    </a:lnTo>
                    <a:lnTo>
                      <a:pt x="354" y="53"/>
                    </a:lnTo>
                    <a:lnTo>
                      <a:pt x="350" y="51"/>
                    </a:lnTo>
                    <a:lnTo>
                      <a:pt x="350" y="47"/>
                    </a:lnTo>
                    <a:lnTo>
                      <a:pt x="350" y="46"/>
                    </a:lnTo>
                    <a:lnTo>
                      <a:pt x="348" y="42"/>
                    </a:lnTo>
                    <a:lnTo>
                      <a:pt x="346" y="42"/>
                    </a:lnTo>
                    <a:lnTo>
                      <a:pt x="340" y="42"/>
                    </a:lnTo>
                    <a:lnTo>
                      <a:pt x="340" y="42"/>
                    </a:lnTo>
                    <a:lnTo>
                      <a:pt x="335" y="42"/>
                    </a:lnTo>
                    <a:lnTo>
                      <a:pt x="333" y="36"/>
                    </a:lnTo>
                    <a:lnTo>
                      <a:pt x="335" y="36"/>
                    </a:lnTo>
                    <a:lnTo>
                      <a:pt x="340" y="40"/>
                    </a:lnTo>
                    <a:lnTo>
                      <a:pt x="344" y="36"/>
                    </a:lnTo>
                    <a:lnTo>
                      <a:pt x="348" y="40"/>
                    </a:lnTo>
                    <a:lnTo>
                      <a:pt x="354" y="40"/>
                    </a:lnTo>
                    <a:lnTo>
                      <a:pt x="359" y="36"/>
                    </a:lnTo>
                    <a:lnTo>
                      <a:pt x="363" y="32"/>
                    </a:lnTo>
                    <a:lnTo>
                      <a:pt x="370" y="31"/>
                    </a:lnTo>
                    <a:lnTo>
                      <a:pt x="374" y="27"/>
                    </a:lnTo>
                    <a:lnTo>
                      <a:pt x="374" y="27"/>
                    </a:lnTo>
                    <a:lnTo>
                      <a:pt x="372" y="25"/>
                    </a:lnTo>
                    <a:lnTo>
                      <a:pt x="370" y="23"/>
                    </a:lnTo>
                    <a:lnTo>
                      <a:pt x="369" y="23"/>
                    </a:lnTo>
                    <a:lnTo>
                      <a:pt x="365" y="23"/>
                    </a:lnTo>
                    <a:lnTo>
                      <a:pt x="359" y="19"/>
                    </a:lnTo>
                    <a:lnTo>
                      <a:pt x="357" y="19"/>
                    </a:lnTo>
                    <a:lnTo>
                      <a:pt x="354" y="23"/>
                    </a:lnTo>
                    <a:lnTo>
                      <a:pt x="354" y="23"/>
                    </a:lnTo>
                    <a:lnTo>
                      <a:pt x="354" y="21"/>
                    </a:lnTo>
                    <a:lnTo>
                      <a:pt x="355" y="19"/>
                    </a:lnTo>
                    <a:lnTo>
                      <a:pt x="355" y="17"/>
                    </a:lnTo>
                    <a:lnTo>
                      <a:pt x="354" y="15"/>
                    </a:lnTo>
                    <a:lnTo>
                      <a:pt x="350" y="15"/>
                    </a:lnTo>
                    <a:lnTo>
                      <a:pt x="350" y="15"/>
                    </a:lnTo>
                    <a:lnTo>
                      <a:pt x="348" y="19"/>
                    </a:lnTo>
                    <a:lnTo>
                      <a:pt x="346" y="19"/>
                    </a:lnTo>
                    <a:lnTo>
                      <a:pt x="346" y="15"/>
                    </a:lnTo>
                    <a:lnTo>
                      <a:pt x="344" y="15"/>
                    </a:lnTo>
                    <a:lnTo>
                      <a:pt x="340" y="19"/>
                    </a:lnTo>
                    <a:lnTo>
                      <a:pt x="340" y="19"/>
                    </a:lnTo>
                    <a:lnTo>
                      <a:pt x="340" y="15"/>
                    </a:lnTo>
                    <a:lnTo>
                      <a:pt x="340" y="15"/>
                    </a:lnTo>
                    <a:lnTo>
                      <a:pt x="340" y="12"/>
                    </a:lnTo>
                    <a:lnTo>
                      <a:pt x="338" y="12"/>
                    </a:lnTo>
                    <a:lnTo>
                      <a:pt x="335" y="12"/>
                    </a:lnTo>
                    <a:lnTo>
                      <a:pt x="333" y="12"/>
                    </a:lnTo>
                    <a:lnTo>
                      <a:pt x="333" y="17"/>
                    </a:lnTo>
                    <a:lnTo>
                      <a:pt x="329" y="17"/>
                    </a:lnTo>
                    <a:lnTo>
                      <a:pt x="329" y="19"/>
                    </a:lnTo>
                    <a:lnTo>
                      <a:pt x="333" y="25"/>
                    </a:lnTo>
                    <a:lnTo>
                      <a:pt x="331" y="27"/>
                    </a:lnTo>
                    <a:lnTo>
                      <a:pt x="329" y="29"/>
                    </a:lnTo>
                    <a:lnTo>
                      <a:pt x="329" y="27"/>
                    </a:lnTo>
                    <a:lnTo>
                      <a:pt x="325" y="27"/>
                    </a:lnTo>
                    <a:lnTo>
                      <a:pt x="325" y="27"/>
                    </a:lnTo>
                    <a:lnTo>
                      <a:pt x="322" y="27"/>
                    </a:lnTo>
                    <a:lnTo>
                      <a:pt x="320" y="29"/>
                    </a:lnTo>
                    <a:lnTo>
                      <a:pt x="322" y="23"/>
                    </a:lnTo>
                    <a:lnTo>
                      <a:pt x="325" y="23"/>
                    </a:lnTo>
                    <a:lnTo>
                      <a:pt x="325" y="19"/>
                    </a:lnTo>
                    <a:lnTo>
                      <a:pt x="325" y="17"/>
                    </a:lnTo>
                    <a:lnTo>
                      <a:pt x="325" y="17"/>
                    </a:lnTo>
                    <a:lnTo>
                      <a:pt x="320" y="21"/>
                    </a:lnTo>
                    <a:lnTo>
                      <a:pt x="320" y="19"/>
                    </a:lnTo>
                    <a:lnTo>
                      <a:pt x="320" y="17"/>
                    </a:lnTo>
                    <a:lnTo>
                      <a:pt x="320" y="15"/>
                    </a:lnTo>
                    <a:lnTo>
                      <a:pt x="322" y="15"/>
                    </a:lnTo>
                    <a:lnTo>
                      <a:pt x="320" y="15"/>
                    </a:lnTo>
                    <a:lnTo>
                      <a:pt x="316" y="12"/>
                    </a:lnTo>
                    <a:lnTo>
                      <a:pt x="320" y="12"/>
                    </a:lnTo>
                    <a:lnTo>
                      <a:pt x="322" y="12"/>
                    </a:lnTo>
                    <a:lnTo>
                      <a:pt x="325" y="12"/>
                    </a:lnTo>
                    <a:lnTo>
                      <a:pt x="329" y="8"/>
                    </a:lnTo>
                    <a:lnTo>
                      <a:pt x="329" y="6"/>
                    </a:lnTo>
                    <a:lnTo>
                      <a:pt x="325" y="6"/>
                    </a:lnTo>
                    <a:lnTo>
                      <a:pt x="322" y="6"/>
                    </a:lnTo>
                    <a:lnTo>
                      <a:pt x="322" y="2"/>
                    </a:lnTo>
                    <a:lnTo>
                      <a:pt x="322" y="0"/>
                    </a:lnTo>
                    <a:lnTo>
                      <a:pt x="320" y="2"/>
                    </a:lnTo>
                    <a:lnTo>
                      <a:pt x="316" y="2"/>
                    </a:lnTo>
                    <a:lnTo>
                      <a:pt x="316" y="0"/>
                    </a:lnTo>
                    <a:lnTo>
                      <a:pt x="312" y="2"/>
                    </a:lnTo>
                    <a:lnTo>
                      <a:pt x="312" y="2"/>
                    </a:lnTo>
                    <a:lnTo>
                      <a:pt x="316" y="8"/>
                    </a:lnTo>
                    <a:lnTo>
                      <a:pt x="314" y="10"/>
                    </a:lnTo>
                    <a:lnTo>
                      <a:pt x="312" y="10"/>
                    </a:lnTo>
                    <a:lnTo>
                      <a:pt x="308" y="6"/>
                    </a:lnTo>
                    <a:lnTo>
                      <a:pt x="306" y="8"/>
                    </a:lnTo>
                    <a:lnTo>
                      <a:pt x="306" y="10"/>
                    </a:lnTo>
                    <a:lnTo>
                      <a:pt x="306" y="12"/>
                    </a:lnTo>
                    <a:lnTo>
                      <a:pt x="310" y="12"/>
                    </a:lnTo>
                    <a:lnTo>
                      <a:pt x="312" y="12"/>
                    </a:lnTo>
                    <a:lnTo>
                      <a:pt x="312" y="15"/>
                    </a:lnTo>
                    <a:lnTo>
                      <a:pt x="308" y="15"/>
                    </a:lnTo>
                    <a:lnTo>
                      <a:pt x="308" y="17"/>
                    </a:lnTo>
                    <a:lnTo>
                      <a:pt x="306" y="17"/>
                    </a:lnTo>
                    <a:lnTo>
                      <a:pt x="306" y="21"/>
                    </a:lnTo>
                    <a:lnTo>
                      <a:pt x="306" y="21"/>
                    </a:lnTo>
                    <a:lnTo>
                      <a:pt x="305" y="23"/>
                    </a:lnTo>
                    <a:lnTo>
                      <a:pt x="306" y="27"/>
                    </a:lnTo>
                    <a:lnTo>
                      <a:pt x="305" y="29"/>
                    </a:lnTo>
                    <a:lnTo>
                      <a:pt x="305" y="27"/>
                    </a:lnTo>
                    <a:lnTo>
                      <a:pt x="301" y="29"/>
                    </a:lnTo>
                    <a:lnTo>
                      <a:pt x="299" y="31"/>
                    </a:lnTo>
                    <a:lnTo>
                      <a:pt x="297" y="32"/>
                    </a:lnTo>
                    <a:lnTo>
                      <a:pt x="297" y="29"/>
                    </a:lnTo>
                    <a:lnTo>
                      <a:pt x="301" y="21"/>
                    </a:lnTo>
                    <a:lnTo>
                      <a:pt x="297" y="19"/>
                    </a:lnTo>
                    <a:lnTo>
                      <a:pt x="297" y="19"/>
                    </a:lnTo>
                    <a:lnTo>
                      <a:pt x="299" y="15"/>
                    </a:lnTo>
                    <a:lnTo>
                      <a:pt x="299" y="12"/>
                    </a:lnTo>
                    <a:lnTo>
                      <a:pt x="299" y="10"/>
                    </a:lnTo>
                    <a:lnTo>
                      <a:pt x="297" y="10"/>
                    </a:lnTo>
                    <a:lnTo>
                      <a:pt x="291" y="15"/>
                    </a:lnTo>
                    <a:lnTo>
                      <a:pt x="291" y="21"/>
                    </a:lnTo>
                    <a:lnTo>
                      <a:pt x="288" y="29"/>
                    </a:lnTo>
                    <a:lnTo>
                      <a:pt x="288" y="32"/>
                    </a:lnTo>
                    <a:lnTo>
                      <a:pt x="288" y="34"/>
                    </a:lnTo>
                    <a:lnTo>
                      <a:pt x="288" y="36"/>
                    </a:lnTo>
                    <a:lnTo>
                      <a:pt x="282" y="42"/>
                    </a:lnTo>
                    <a:lnTo>
                      <a:pt x="280" y="46"/>
                    </a:lnTo>
                    <a:lnTo>
                      <a:pt x="280" y="42"/>
                    </a:lnTo>
                    <a:lnTo>
                      <a:pt x="278" y="40"/>
                    </a:lnTo>
                    <a:lnTo>
                      <a:pt x="282" y="34"/>
                    </a:lnTo>
                    <a:lnTo>
                      <a:pt x="282" y="31"/>
                    </a:lnTo>
                    <a:lnTo>
                      <a:pt x="284" y="29"/>
                    </a:lnTo>
                    <a:lnTo>
                      <a:pt x="282" y="25"/>
                    </a:lnTo>
                    <a:lnTo>
                      <a:pt x="288" y="19"/>
                    </a:lnTo>
                    <a:lnTo>
                      <a:pt x="288" y="15"/>
                    </a:lnTo>
                    <a:lnTo>
                      <a:pt x="290" y="15"/>
                    </a:lnTo>
                    <a:lnTo>
                      <a:pt x="290" y="12"/>
                    </a:lnTo>
                    <a:lnTo>
                      <a:pt x="286" y="12"/>
                    </a:lnTo>
                    <a:lnTo>
                      <a:pt x="282" y="10"/>
                    </a:lnTo>
                    <a:lnTo>
                      <a:pt x="280" y="12"/>
                    </a:lnTo>
                    <a:lnTo>
                      <a:pt x="282" y="12"/>
                    </a:lnTo>
                    <a:lnTo>
                      <a:pt x="280" y="15"/>
                    </a:lnTo>
                    <a:lnTo>
                      <a:pt x="278" y="12"/>
                    </a:lnTo>
                    <a:lnTo>
                      <a:pt x="276" y="12"/>
                    </a:lnTo>
                    <a:lnTo>
                      <a:pt x="273" y="10"/>
                    </a:lnTo>
                    <a:lnTo>
                      <a:pt x="271" y="12"/>
                    </a:lnTo>
                    <a:lnTo>
                      <a:pt x="271" y="15"/>
                    </a:lnTo>
                    <a:lnTo>
                      <a:pt x="271" y="17"/>
                    </a:lnTo>
                    <a:lnTo>
                      <a:pt x="271" y="15"/>
                    </a:lnTo>
                    <a:lnTo>
                      <a:pt x="267" y="15"/>
                    </a:lnTo>
                    <a:lnTo>
                      <a:pt x="267" y="15"/>
                    </a:lnTo>
                    <a:lnTo>
                      <a:pt x="267" y="17"/>
                    </a:lnTo>
                    <a:lnTo>
                      <a:pt x="271" y="19"/>
                    </a:lnTo>
                    <a:lnTo>
                      <a:pt x="271" y="23"/>
                    </a:lnTo>
                    <a:lnTo>
                      <a:pt x="271" y="25"/>
                    </a:lnTo>
                    <a:lnTo>
                      <a:pt x="267" y="21"/>
                    </a:lnTo>
                    <a:lnTo>
                      <a:pt x="267" y="25"/>
                    </a:lnTo>
                    <a:lnTo>
                      <a:pt x="267" y="27"/>
                    </a:lnTo>
                    <a:lnTo>
                      <a:pt x="267" y="29"/>
                    </a:lnTo>
                    <a:lnTo>
                      <a:pt x="267" y="29"/>
                    </a:lnTo>
                    <a:lnTo>
                      <a:pt x="261" y="27"/>
                    </a:lnTo>
                    <a:lnTo>
                      <a:pt x="261" y="27"/>
                    </a:lnTo>
                    <a:lnTo>
                      <a:pt x="259" y="31"/>
                    </a:lnTo>
                    <a:lnTo>
                      <a:pt x="258" y="32"/>
                    </a:lnTo>
                    <a:lnTo>
                      <a:pt x="258" y="34"/>
                    </a:lnTo>
                    <a:lnTo>
                      <a:pt x="259" y="34"/>
                    </a:lnTo>
                    <a:lnTo>
                      <a:pt x="256" y="36"/>
                    </a:lnTo>
                    <a:lnTo>
                      <a:pt x="254" y="40"/>
                    </a:lnTo>
                    <a:lnTo>
                      <a:pt x="258" y="42"/>
                    </a:lnTo>
                    <a:lnTo>
                      <a:pt x="256" y="46"/>
                    </a:lnTo>
                    <a:lnTo>
                      <a:pt x="258" y="46"/>
                    </a:lnTo>
                    <a:lnTo>
                      <a:pt x="259" y="46"/>
                    </a:lnTo>
                    <a:lnTo>
                      <a:pt x="258" y="47"/>
                    </a:lnTo>
                    <a:lnTo>
                      <a:pt x="252" y="47"/>
                    </a:lnTo>
                    <a:lnTo>
                      <a:pt x="252" y="42"/>
                    </a:lnTo>
                    <a:lnTo>
                      <a:pt x="250" y="42"/>
                    </a:lnTo>
                    <a:lnTo>
                      <a:pt x="252" y="42"/>
                    </a:lnTo>
                    <a:lnTo>
                      <a:pt x="248" y="40"/>
                    </a:lnTo>
                    <a:lnTo>
                      <a:pt x="246" y="40"/>
                    </a:lnTo>
                    <a:lnTo>
                      <a:pt x="241" y="40"/>
                    </a:lnTo>
                    <a:lnTo>
                      <a:pt x="237" y="34"/>
                    </a:lnTo>
                    <a:lnTo>
                      <a:pt x="235" y="34"/>
                    </a:lnTo>
                    <a:lnTo>
                      <a:pt x="233" y="36"/>
                    </a:lnTo>
                    <a:lnTo>
                      <a:pt x="231" y="34"/>
                    </a:lnTo>
                    <a:lnTo>
                      <a:pt x="229" y="36"/>
                    </a:lnTo>
                    <a:lnTo>
                      <a:pt x="226" y="36"/>
                    </a:lnTo>
                    <a:lnTo>
                      <a:pt x="226" y="40"/>
                    </a:lnTo>
                    <a:lnTo>
                      <a:pt x="229" y="46"/>
                    </a:lnTo>
                    <a:lnTo>
                      <a:pt x="231" y="46"/>
                    </a:lnTo>
                    <a:lnTo>
                      <a:pt x="233" y="46"/>
                    </a:lnTo>
                    <a:lnTo>
                      <a:pt x="237" y="46"/>
                    </a:lnTo>
                    <a:lnTo>
                      <a:pt x="237" y="49"/>
                    </a:lnTo>
                    <a:lnTo>
                      <a:pt x="237" y="53"/>
                    </a:lnTo>
                    <a:lnTo>
                      <a:pt x="237" y="57"/>
                    </a:lnTo>
                    <a:lnTo>
                      <a:pt x="237" y="59"/>
                    </a:lnTo>
                    <a:lnTo>
                      <a:pt x="237" y="57"/>
                    </a:lnTo>
                    <a:lnTo>
                      <a:pt x="233" y="53"/>
                    </a:lnTo>
                    <a:lnTo>
                      <a:pt x="231" y="51"/>
                    </a:lnTo>
                    <a:lnTo>
                      <a:pt x="227" y="49"/>
                    </a:lnTo>
                    <a:lnTo>
                      <a:pt x="227" y="53"/>
                    </a:lnTo>
                    <a:lnTo>
                      <a:pt x="224" y="55"/>
                    </a:lnTo>
                    <a:lnTo>
                      <a:pt x="224" y="49"/>
                    </a:lnTo>
                    <a:lnTo>
                      <a:pt x="220" y="53"/>
                    </a:lnTo>
                    <a:lnTo>
                      <a:pt x="220" y="55"/>
                    </a:lnTo>
                    <a:lnTo>
                      <a:pt x="218" y="57"/>
                    </a:lnTo>
                    <a:lnTo>
                      <a:pt x="218" y="61"/>
                    </a:lnTo>
                    <a:lnTo>
                      <a:pt x="222" y="63"/>
                    </a:lnTo>
                    <a:lnTo>
                      <a:pt x="224" y="66"/>
                    </a:lnTo>
                    <a:lnTo>
                      <a:pt x="220" y="66"/>
                    </a:lnTo>
                    <a:lnTo>
                      <a:pt x="218" y="64"/>
                    </a:lnTo>
                    <a:lnTo>
                      <a:pt x="216" y="66"/>
                    </a:lnTo>
                    <a:lnTo>
                      <a:pt x="216" y="70"/>
                    </a:lnTo>
                    <a:lnTo>
                      <a:pt x="212" y="72"/>
                    </a:lnTo>
                    <a:lnTo>
                      <a:pt x="212" y="70"/>
                    </a:lnTo>
                    <a:lnTo>
                      <a:pt x="216" y="70"/>
                    </a:lnTo>
                    <a:lnTo>
                      <a:pt x="212" y="66"/>
                    </a:lnTo>
                    <a:lnTo>
                      <a:pt x="216" y="63"/>
                    </a:lnTo>
                    <a:lnTo>
                      <a:pt x="212" y="51"/>
                    </a:lnTo>
                    <a:lnTo>
                      <a:pt x="212" y="53"/>
                    </a:lnTo>
                    <a:lnTo>
                      <a:pt x="209" y="59"/>
                    </a:lnTo>
                    <a:lnTo>
                      <a:pt x="207" y="64"/>
                    </a:lnTo>
                    <a:lnTo>
                      <a:pt x="209" y="66"/>
                    </a:lnTo>
                    <a:lnTo>
                      <a:pt x="205" y="70"/>
                    </a:lnTo>
                    <a:lnTo>
                      <a:pt x="205" y="66"/>
                    </a:lnTo>
                    <a:lnTo>
                      <a:pt x="207" y="63"/>
                    </a:lnTo>
                    <a:lnTo>
                      <a:pt x="205" y="57"/>
                    </a:lnTo>
                    <a:lnTo>
                      <a:pt x="203" y="57"/>
                    </a:lnTo>
                    <a:lnTo>
                      <a:pt x="199" y="59"/>
                    </a:lnTo>
                    <a:lnTo>
                      <a:pt x="197" y="64"/>
                    </a:lnTo>
                    <a:lnTo>
                      <a:pt x="199" y="66"/>
                    </a:lnTo>
                    <a:lnTo>
                      <a:pt x="199" y="70"/>
                    </a:lnTo>
                    <a:lnTo>
                      <a:pt x="203" y="76"/>
                    </a:lnTo>
                    <a:lnTo>
                      <a:pt x="205" y="76"/>
                    </a:lnTo>
                    <a:lnTo>
                      <a:pt x="203" y="79"/>
                    </a:lnTo>
                    <a:lnTo>
                      <a:pt x="201" y="76"/>
                    </a:lnTo>
                    <a:lnTo>
                      <a:pt x="197" y="76"/>
                    </a:lnTo>
                    <a:lnTo>
                      <a:pt x="195" y="66"/>
                    </a:lnTo>
                    <a:lnTo>
                      <a:pt x="194" y="66"/>
                    </a:lnTo>
                    <a:lnTo>
                      <a:pt x="188" y="66"/>
                    </a:lnTo>
                    <a:lnTo>
                      <a:pt x="188" y="70"/>
                    </a:lnTo>
                    <a:lnTo>
                      <a:pt x="194" y="76"/>
                    </a:lnTo>
                    <a:lnTo>
                      <a:pt x="195" y="76"/>
                    </a:lnTo>
                    <a:lnTo>
                      <a:pt x="197" y="76"/>
                    </a:lnTo>
                    <a:lnTo>
                      <a:pt x="194" y="76"/>
                    </a:lnTo>
                    <a:lnTo>
                      <a:pt x="192" y="76"/>
                    </a:lnTo>
                    <a:lnTo>
                      <a:pt x="192" y="79"/>
                    </a:lnTo>
                    <a:lnTo>
                      <a:pt x="188" y="78"/>
                    </a:lnTo>
                    <a:lnTo>
                      <a:pt x="188" y="72"/>
                    </a:lnTo>
                    <a:lnTo>
                      <a:pt x="188" y="72"/>
                    </a:lnTo>
                    <a:lnTo>
                      <a:pt x="188" y="70"/>
                    </a:lnTo>
                    <a:lnTo>
                      <a:pt x="186" y="70"/>
                    </a:lnTo>
                    <a:lnTo>
                      <a:pt x="184" y="76"/>
                    </a:lnTo>
                    <a:lnTo>
                      <a:pt x="186" y="78"/>
                    </a:lnTo>
                    <a:lnTo>
                      <a:pt x="186" y="81"/>
                    </a:lnTo>
                    <a:lnTo>
                      <a:pt x="182" y="79"/>
                    </a:lnTo>
                    <a:lnTo>
                      <a:pt x="178" y="81"/>
                    </a:lnTo>
                    <a:lnTo>
                      <a:pt x="177" y="85"/>
                    </a:lnTo>
                    <a:lnTo>
                      <a:pt x="177" y="85"/>
                    </a:lnTo>
                    <a:lnTo>
                      <a:pt x="178" y="85"/>
                    </a:lnTo>
                    <a:lnTo>
                      <a:pt x="182" y="89"/>
                    </a:lnTo>
                    <a:lnTo>
                      <a:pt x="178" y="89"/>
                    </a:lnTo>
                    <a:lnTo>
                      <a:pt x="177" y="91"/>
                    </a:lnTo>
                    <a:lnTo>
                      <a:pt x="178" y="91"/>
                    </a:lnTo>
                    <a:lnTo>
                      <a:pt x="177" y="91"/>
                    </a:lnTo>
                    <a:lnTo>
                      <a:pt x="175" y="95"/>
                    </a:lnTo>
                    <a:lnTo>
                      <a:pt x="175" y="96"/>
                    </a:lnTo>
                    <a:lnTo>
                      <a:pt x="175" y="96"/>
                    </a:lnTo>
                    <a:lnTo>
                      <a:pt x="173" y="96"/>
                    </a:lnTo>
                    <a:lnTo>
                      <a:pt x="171" y="95"/>
                    </a:lnTo>
                    <a:lnTo>
                      <a:pt x="169" y="96"/>
                    </a:lnTo>
                    <a:lnTo>
                      <a:pt x="167" y="96"/>
                    </a:lnTo>
                    <a:lnTo>
                      <a:pt x="167" y="100"/>
                    </a:lnTo>
                    <a:lnTo>
                      <a:pt x="167" y="100"/>
                    </a:lnTo>
                    <a:lnTo>
                      <a:pt x="162" y="100"/>
                    </a:lnTo>
                    <a:lnTo>
                      <a:pt x="160" y="104"/>
                    </a:lnTo>
                    <a:lnTo>
                      <a:pt x="163" y="106"/>
                    </a:lnTo>
                    <a:lnTo>
                      <a:pt x="171" y="104"/>
                    </a:lnTo>
                    <a:lnTo>
                      <a:pt x="173" y="104"/>
                    </a:lnTo>
                    <a:lnTo>
                      <a:pt x="177" y="104"/>
                    </a:lnTo>
                    <a:lnTo>
                      <a:pt x="178" y="104"/>
                    </a:lnTo>
                    <a:lnTo>
                      <a:pt x="178" y="104"/>
                    </a:lnTo>
                    <a:lnTo>
                      <a:pt x="177" y="108"/>
                    </a:lnTo>
                    <a:lnTo>
                      <a:pt x="177" y="113"/>
                    </a:lnTo>
                    <a:lnTo>
                      <a:pt x="175" y="113"/>
                    </a:lnTo>
                    <a:lnTo>
                      <a:pt x="173" y="112"/>
                    </a:lnTo>
                    <a:lnTo>
                      <a:pt x="173" y="110"/>
                    </a:lnTo>
                    <a:lnTo>
                      <a:pt x="171" y="110"/>
                    </a:lnTo>
                    <a:lnTo>
                      <a:pt x="169" y="108"/>
                    </a:lnTo>
                    <a:lnTo>
                      <a:pt x="167" y="108"/>
                    </a:lnTo>
                    <a:lnTo>
                      <a:pt x="167" y="110"/>
                    </a:lnTo>
                    <a:lnTo>
                      <a:pt x="167" y="112"/>
                    </a:lnTo>
                    <a:lnTo>
                      <a:pt x="162" y="110"/>
                    </a:lnTo>
                    <a:lnTo>
                      <a:pt x="160" y="112"/>
                    </a:lnTo>
                    <a:lnTo>
                      <a:pt x="163" y="113"/>
                    </a:lnTo>
                    <a:lnTo>
                      <a:pt x="163" y="115"/>
                    </a:lnTo>
                    <a:lnTo>
                      <a:pt x="162" y="115"/>
                    </a:lnTo>
                    <a:lnTo>
                      <a:pt x="162" y="119"/>
                    </a:lnTo>
                    <a:lnTo>
                      <a:pt x="162" y="121"/>
                    </a:lnTo>
                    <a:lnTo>
                      <a:pt x="162" y="121"/>
                    </a:lnTo>
                    <a:lnTo>
                      <a:pt x="160" y="121"/>
                    </a:lnTo>
                    <a:lnTo>
                      <a:pt x="160" y="117"/>
                    </a:lnTo>
                    <a:lnTo>
                      <a:pt x="158" y="113"/>
                    </a:lnTo>
                    <a:lnTo>
                      <a:pt x="154" y="115"/>
                    </a:lnTo>
                    <a:lnTo>
                      <a:pt x="152" y="117"/>
                    </a:lnTo>
                    <a:lnTo>
                      <a:pt x="152" y="115"/>
                    </a:lnTo>
                    <a:lnTo>
                      <a:pt x="152" y="113"/>
                    </a:lnTo>
                    <a:lnTo>
                      <a:pt x="150" y="113"/>
                    </a:lnTo>
                    <a:lnTo>
                      <a:pt x="146" y="115"/>
                    </a:lnTo>
                    <a:lnTo>
                      <a:pt x="150" y="119"/>
                    </a:lnTo>
                    <a:lnTo>
                      <a:pt x="154" y="119"/>
                    </a:lnTo>
                    <a:lnTo>
                      <a:pt x="158" y="121"/>
                    </a:lnTo>
                    <a:lnTo>
                      <a:pt x="154" y="125"/>
                    </a:lnTo>
                    <a:lnTo>
                      <a:pt x="148" y="125"/>
                    </a:lnTo>
                    <a:lnTo>
                      <a:pt x="146" y="121"/>
                    </a:lnTo>
                    <a:lnTo>
                      <a:pt x="145" y="121"/>
                    </a:lnTo>
                    <a:lnTo>
                      <a:pt x="143" y="125"/>
                    </a:lnTo>
                    <a:lnTo>
                      <a:pt x="145" y="130"/>
                    </a:lnTo>
                    <a:lnTo>
                      <a:pt x="143" y="130"/>
                    </a:lnTo>
                    <a:lnTo>
                      <a:pt x="145" y="130"/>
                    </a:lnTo>
                    <a:lnTo>
                      <a:pt x="148" y="128"/>
                    </a:lnTo>
                    <a:lnTo>
                      <a:pt x="152" y="128"/>
                    </a:lnTo>
                    <a:lnTo>
                      <a:pt x="154" y="130"/>
                    </a:lnTo>
                    <a:lnTo>
                      <a:pt x="148" y="130"/>
                    </a:lnTo>
                    <a:lnTo>
                      <a:pt x="148" y="134"/>
                    </a:lnTo>
                    <a:lnTo>
                      <a:pt x="150" y="136"/>
                    </a:lnTo>
                    <a:lnTo>
                      <a:pt x="154" y="138"/>
                    </a:lnTo>
                    <a:lnTo>
                      <a:pt x="154" y="142"/>
                    </a:lnTo>
                    <a:lnTo>
                      <a:pt x="150" y="140"/>
                    </a:lnTo>
                    <a:lnTo>
                      <a:pt x="148" y="140"/>
                    </a:lnTo>
                    <a:lnTo>
                      <a:pt x="146" y="136"/>
                    </a:lnTo>
                    <a:lnTo>
                      <a:pt x="145" y="136"/>
                    </a:lnTo>
                    <a:lnTo>
                      <a:pt x="141" y="138"/>
                    </a:lnTo>
                    <a:lnTo>
                      <a:pt x="145" y="142"/>
                    </a:lnTo>
                    <a:lnTo>
                      <a:pt x="141" y="142"/>
                    </a:lnTo>
                    <a:lnTo>
                      <a:pt x="137" y="144"/>
                    </a:lnTo>
                    <a:lnTo>
                      <a:pt x="137" y="145"/>
                    </a:lnTo>
                    <a:lnTo>
                      <a:pt x="141" y="147"/>
                    </a:lnTo>
                    <a:lnTo>
                      <a:pt x="145" y="145"/>
                    </a:lnTo>
                    <a:lnTo>
                      <a:pt x="146" y="147"/>
                    </a:lnTo>
                    <a:lnTo>
                      <a:pt x="150" y="147"/>
                    </a:lnTo>
                    <a:lnTo>
                      <a:pt x="150" y="149"/>
                    </a:lnTo>
                    <a:lnTo>
                      <a:pt x="152" y="151"/>
                    </a:lnTo>
                    <a:lnTo>
                      <a:pt x="152" y="153"/>
                    </a:lnTo>
                    <a:lnTo>
                      <a:pt x="148" y="149"/>
                    </a:lnTo>
                    <a:lnTo>
                      <a:pt x="145" y="149"/>
                    </a:lnTo>
                    <a:lnTo>
                      <a:pt x="143" y="151"/>
                    </a:lnTo>
                    <a:lnTo>
                      <a:pt x="137" y="153"/>
                    </a:lnTo>
                    <a:lnTo>
                      <a:pt x="137" y="155"/>
                    </a:lnTo>
                    <a:lnTo>
                      <a:pt x="133" y="155"/>
                    </a:lnTo>
                    <a:lnTo>
                      <a:pt x="133" y="155"/>
                    </a:lnTo>
                    <a:lnTo>
                      <a:pt x="130" y="159"/>
                    </a:lnTo>
                    <a:lnTo>
                      <a:pt x="126" y="159"/>
                    </a:lnTo>
                    <a:lnTo>
                      <a:pt x="126" y="159"/>
                    </a:lnTo>
                    <a:lnTo>
                      <a:pt x="130" y="159"/>
                    </a:lnTo>
                    <a:lnTo>
                      <a:pt x="130" y="164"/>
                    </a:lnTo>
                    <a:lnTo>
                      <a:pt x="128" y="164"/>
                    </a:lnTo>
                    <a:lnTo>
                      <a:pt x="128" y="164"/>
                    </a:lnTo>
                    <a:lnTo>
                      <a:pt x="126" y="164"/>
                    </a:lnTo>
                    <a:lnTo>
                      <a:pt x="128" y="166"/>
                    </a:lnTo>
                    <a:lnTo>
                      <a:pt x="128" y="166"/>
                    </a:lnTo>
                    <a:lnTo>
                      <a:pt x="124" y="166"/>
                    </a:lnTo>
                    <a:lnTo>
                      <a:pt x="124" y="166"/>
                    </a:lnTo>
                    <a:lnTo>
                      <a:pt x="122" y="166"/>
                    </a:lnTo>
                    <a:lnTo>
                      <a:pt x="124" y="168"/>
                    </a:lnTo>
                    <a:lnTo>
                      <a:pt x="124" y="170"/>
                    </a:lnTo>
                    <a:lnTo>
                      <a:pt x="124" y="172"/>
                    </a:lnTo>
                    <a:lnTo>
                      <a:pt x="126" y="172"/>
                    </a:lnTo>
                    <a:lnTo>
                      <a:pt x="124" y="174"/>
                    </a:lnTo>
                    <a:lnTo>
                      <a:pt x="122" y="174"/>
                    </a:lnTo>
                    <a:lnTo>
                      <a:pt x="120" y="172"/>
                    </a:lnTo>
                    <a:lnTo>
                      <a:pt x="120" y="176"/>
                    </a:lnTo>
                    <a:lnTo>
                      <a:pt x="118" y="177"/>
                    </a:lnTo>
                    <a:lnTo>
                      <a:pt x="120" y="177"/>
                    </a:lnTo>
                    <a:lnTo>
                      <a:pt x="126" y="179"/>
                    </a:lnTo>
                    <a:lnTo>
                      <a:pt x="126" y="181"/>
                    </a:lnTo>
                    <a:lnTo>
                      <a:pt x="130" y="183"/>
                    </a:lnTo>
                    <a:lnTo>
                      <a:pt x="130" y="181"/>
                    </a:lnTo>
                    <a:lnTo>
                      <a:pt x="130" y="183"/>
                    </a:lnTo>
                    <a:lnTo>
                      <a:pt x="130" y="185"/>
                    </a:lnTo>
                    <a:lnTo>
                      <a:pt x="126" y="185"/>
                    </a:lnTo>
                    <a:lnTo>
                      <a:pt x="124" y="183"/>
                    </a:lnTo>
                    <a:lnTo>
                      <a:pt x="120" y="185"/>
                    </a:lnTo>
                    <a:lnTo>
                      <a:pt x="116" y="185"/>
                    </a:lnTo>
                    <a:lnTo>
                      <a:pt x="116" y="189"/>
                    </a:lnTo>
                    <a:lnTo>
                      <a:pt x="120" y="189"/>
                    </a:lnTo>
                    <a:lnTo>
                      <a:pt x="120" y="189"/>
                    </a:lnTo>
                    <a:lnTo>
                      <a:pt x="122" y="191"/>
                    </a:lnTo>
                    <a:lnTo>
                      <a:pt x="122" y="194"/>
                    </a:lnTo>
                    <a:lnTo>
                      <a:pt x="120" y="193"/>
                    </a:lnTo>
                    <a:lnTo>
                      <a:pt x="118" y="193"/>
                    </a:lnTo>
                    <a:lnTo>
                      <a:pt x="116" y="194"/>
                    </a:lnTo>
                    <a:lnTo>
                      <a:pt x="116" y="196"/>
                    </a:lnTo>
                    <a:lnTo>
                      <a:pt x="116" y="198"/>
                    </a:lnTo>
                    <a:lnTo>
                      <a:pt x="118" y="200"/>
                    </a:lnTo>
                    <a:lnTo>
                      <a:pt x="118" y="202"/>
                    </a:lnTo>
                    <a:lnTo>
                      <a:pt x="116" y="202"/>
                    </a:lnTo>
                    <a:lnTo>
                      <a:pt x="114" y="200"/>
                    </a:lnTo>
                    <a:lnTo>
                      <a:pt x="113" y="200"/>
                    </a:lnTo>
                    <a:lnTo>
                      <a:pt x="113" y="204"/>
                    </a:lnTo>
                    <a:lnTo>
                      <a:pt x="116" y="206"/>
                    </a:lnTo>
                    <a:lnTo>
                      <a:pt x="116" y="206"/>
                    </a:lnTo>
                    <a:lnTo>
                      <a:pt x="116" y="209"/>
                    </a:lnTo>
                    <a:lnTo>
                      <a:pt x="113" y="206"/>
                    </a:lnTo>
                    <a:lnTo>
                      <a:pt x="111" y="208"/>
                    </a:lnTo>
                    <a:lnTo>
                      <a:pt x="111" y="209"/>
                    </a:lnTo>
                    <a:lnTo>
                      <a:pt x="113" y="209"/>
                    </a:lnTo>
                    <a:lnTo>
                      <a:pt x="111" y="213"/>
                    </a:lnTo>
                    <a:lnTo>
                      <a:pt x="113" y="215"/>
                    </a:lnTo>
                    <a:lnTo>
                      <a:pt x="114" y="215"/>
                    </a:lnTo>
                    <a:lnTo>
                      <a:pt x="116" y="213"/>
                    </a:lnTo>
                    <a:lnTo>
                      <a:pt x="118" y="213"/>
                    </a:lnTo>
                    <a:lnTo>
                      <a:pt x="116" y="219"/>
                    </a:lnTo>
                    <a:lnTo>
                      <a:pt x="114" y="219"/>
                    </a:lnTo>
                    <a:lnTo>
                      <a:pt x="111" y="223"/>
                    </a:lnTo>
                    <a:lnTo>
                      <a:pt x="109" y="223"/>
                    </a:lnTo>
                    <a:lnTo>
                      <a:pt x="109" y="223"/>
                    </a:lnTo>
                    <a:lnTo>
                      <a:pt x="109" y="223"/>
                    </a:lnTo>
                    <a:lnTo>
                      <a:pt x="105" y="225"/>
                    </a:lnTo>
                    <a:lnTo>
                      <a:pt x="103" y="226"/>
                    </a:lnTo>
                    <a:lnTo>
                      <a:pt x="105" y="228"/>
                    </a:lnTo>
                    <a:lnTo>
                      <a:pt x="103" y="230"/>
                    </a:lnTo>
                    <a:lnTo>
                      <a:pt x="99" y="230"/>
                    </a:lnTo>
                    <a:lnTo>
                      <a:pt x="98" y="234"/>
                    </a:lnTo>
                    <a:lnTo>
                      <a:pt x="98" y="236"/>
                    </a:lnTo>
                    <a:lnTo>
                      <a:pt x="99" y="236"/>
                    </a:lnTo>
                    <a:lnTo>
                      <a:pt x="98" y="238"/>
                    </a:lnTo>
                    <a:lnTo>
                      <a:pt x="98" y="240"/>
                    </a:lnTo>
                    <a:lnTo>
                      <a:pt x="94" y="240"/>
                    </a:lnTo>
                    <a:lnTo>
                      <a:pt x="94" y="238"/>
                    </a:lnTo>
                    <a:lnTo>
                      <a:pt x="92" y="238"/>
                    </a:lnTo>
                    <a:lnTo>
                      <a:pt x="90" y="240"/>
                    </a:lnTo>
                    <a:lnTo>
                      <a:pt x="88" y="240"/>
                    </a:lnTo>
                    <a:lnTo>
                      <a:pt x="88" y="240"/>
                    </a:lnTo>
                    <a:lnTo>
                      <a:pt x="86" y="243"/>
                    </a:lnTo>
                    <a:lnTo>
                      <a:pt x="86" y="243"/>
                    </a:lnTo>
                    <a:lnTo>
                      <a:pt x="86" y="247"/>
                    </a:lnTo>
                    <a:lnTo>
                      <a:pt x="84" y="247"/>
                    </a:lnTo>
                    <a:lnTo>
                      <a:pt x="81" y="247"/>
                    </a:lnTo>
                    <a:lnTo>
                      <a:pt x="81" y="253"/>
                    </a:lnTo>
                    <a:lnTo>
                      <a:pt x="79" y="253"/>
                    </a:lnTo>
                    <a:lnTo>
                      <a:pt x="79" y="253"/>
                    </a:lnTo>
                    <a:lnTo>
                      <a:pt x="79" y="258"/>
                    </a:lnTo>
                    <a:lnTo>
                      <a:pt x="75" y="260"/>
                    </a:lnTo>
                    <a:lnTo>
                      <a:pt x="73" y="262"/>
                    </a:lnTo>
                    <a:lnTo>
                      <a:pt x="75" y="264"/>
                    </a:lnTo>
                    <a:lnTo>
                      <a:pt x="79" y="262"/>
                    </a:lnTo>
                    <a:lnTo>
                      <a:pt x="79" y="262"/>
                    </a:lnTo>
                    <a:lnTo>
                      <a:pt x="79" y="264"/>
                    </a:lnTo>
                    <a:lnTo>
                      <a:pt x="75" y="266"/>
                    </a:lnTo>
                    <a:lnTo>
                      <a:pt x="75" y="270"/>
                    </a:lnTo>
                    <a:lnTo>
                      <a:pt x="79" y="272"/>
                    </a:lnTo>
                    <a:lnTo>
                      <a:pt x="84" y="270"/>
                    </a:lnTo>
                    <a:lnTo>
                      <a:pt x="86" y="270"/>
                    </a:lnTo>
                    <a:lnTo>
                      <a:pt x="92" y="264"/>
                    </a:lnTo>
                    <a:lnTo>
                      <a:pt x="92" y="260"/>
                    </a:lnTo>
                    <a:lnTo>
                      <a:pt x="90" y="262"/>
                    </a:lnTo>
                    <a:lnTo>
                      <a:pt x="92" y="258"/>
                    </a:lnTo>
                    <a:lnTo>
                      <a:pt x="92" y="255"/>
                    </a:lnTo>
                    <a:lnTo>
                      <a:pt x="94" y="253"/>
                    </a:lnTo>
                    <a:lnTo>
                      <a:pt x="96" y="253"/>
                    </a:lnTo>
                    <a:lnTo>
                      <a:pt x="99" y="253"/>
                    </a:lnTo>
                    <a:lnTo>
                      <a:pt x="99" y="253"/>
                    </a:lnTo>
                    <a:lnTo>
                      <a:pt x="96" y="257"/>
                    </a:lnTo>
                    <a:lnTo>
                      <a:pt x="96" y="258"/>
                    </a:lnTo>
                    <a:lnTo>
                      <a:pt x="99" y="260"/>
                    </a:lnTo>
                    <a:lnTo>
                      <a:pt x="99" y="262"/>
                    </a:lnTo>
                    <a:lnTo>
                      <a:pt x="96" y="262"/>
                    </a:lnTo>
                    <a:lnTo>
                      <a:pt x="90" y="268"/>
                    </a:lnTo>
                    <a:lnTo>
                      <a:pt x="94" y="270"/>
                    </a:lnTo>
                    <a:lnTo>
                      <a:pt x="92" y="274"/>
                    </a:lnTo>
                    <a:lnTo>
                      <a:pt x="92" y="277"/>
                    </a:lnTo>
                    <a:lnTo>
                      <a:pt x="88" y="274"/>
                    </a:lnTo>
                    <a:lnTo>
                      <a:pt x="86" y="274"/>
                    </a:lnTo>
                    <a:lnTo>
                      <a:pt x="84" y="274"/>
                    </a:lnTo>
                    <a:lnTo>
                      <a:pt x="81" y="274"/>
                    </a:lnTo>
                    <a:lnTo>
                      <a:pt x="79" y="277"/>
                    </a:lnTo>
                    <a:lnTo>
                      <a:pt x="79" y="279"/>
                    </a:lnTo>
                    <a:lnTo>
                      <a:pt x="75" y="281"/>
                    </a:lnTo>
                    <a:lnTo>
                      <a:pt x="75" y="277"/>
                    </a:lnTo>
                    <a:lnTo>
                      <a:pt x="79" y="277"/>
                    </a:lnTo>
                    <a:lnTo>
                      <a:pt x="75" y="274"/>
                    </a:lnTo>
                    <a:lnTo>
                      <a:pt x="75" y="272"/>
                    </a:lnTo>
                    <a:lnTo>
                      <a:pt x="75" y="268"/>
                    </a:lnTo>
                    <a:lnTo>
                      <a:pt x="71" y="268"/>
                    </a:lnTo>
                    <a:lnTo>
                      <a:pt x="69" y="270"/>
                    </a:lnTo>
                    <a:lnTo>
                      <a:pt x="66" y="272"/>
                    </a:lnTo>
                    <a:lnTo>
                      <a:pt x="66" y="274"/>
                    </a:lnTo>
                    <a:lnTo>
                      <a:pt x="71" y="274"/>
                    </a:lnTo>
                    <a:lnTo>
                      <a:pt x="66" y="277"/>
                    </a:lnTo>
                    <a:lnTo>
                      <a:pt x="64" y="274"/>
                    </a:lnTo>
                    <a:lnTo>
                      <a:pt x="60" y="274"/>
                    </a:lnTo>
                    <a:lnTo>
                      <a:pt x="56" y="277"/>
                    </a:lnTo>
                    <a:lnTo>
                      <a:pt x="58" y="277"/>
                    </a:lnTo>
                    <a:lnTo>
                      <a:pt x="60" y="277"/>
                    </a:lnTo>
                    <a:lnTo>
                      <a:pt x="62" y="279"/>
                    </a:lnTo>
                    <a:lnTo>
                      <a:pt x="58" y="281"/>
                    </a:lnTo>
                    <a:lnTo>
                      <a:pt x="56" y="283"/>
                    </a:lnTo>
                    <a:lnTo>
                      <a:pt x="54" y="281"/>
                    </a:lnTo>
                    <a:lnTo>
                      <a:pt x="50" y="281"/>
                    </a:lnTo>
                    <a:lnTo>
                      <a:pt x="50" y="283"/>
                    </a:lnTo>
                    <a:lnTo>
                      <a:pt x="54" y="285"/>
                    </a:lnTo>
                    <a:lnTo>
                      <a:pt x="60" y="285"/>
                    </a:lnTo>
                    <a:lnTo>
                      <a:pt x="58" y="289"/>
                    </a:lnTo>
                    <a:lnTo>
                      <a:pt x="62" y="289"/>
                    </a:lnTo>
                    <a:lnTo>
                      <a:pt x="62" y="292"/>
                    </a:lnTo>
                    <a:lnTo>
                      <a:pt x="56" y="290"/>
                    </a:lnTo>
                    <a:lnTo>
                      <a:pt x="56" y="287"/>
                    </a:lnTo>
                    <a:lnTo>
                      <a:pt x="54" y="287"/>
                    </a:lnTo>
                    <a:lnTo>
                      <a:pt x="50" y="285"/>
                    </a:lnTo>
                    <a:lnTo>
                      <a:pt x="50" y="283"/>
                    </a:lnTo>
                    <a:lnTo>
                      <a:pt x="49" y="283"/>
                    </a:lnTo>
                    <a:lnTo>
                      <a:pt x="49" y="285"/>
                    </a:lnTo>
                    <a:lnTo>
                      <a:pt x="50" y="290"/>
                    </a:lnTo>
                    <a:lnTo>
                      <a:pt x="54" y="292"/>
                    </a:lnTo>
                    <a:lnTo>
                      <a:pt x="56" y="292"/>
                    </a:lnTo>
                    <a:lnTo>
                      <a:pt x="58" y="294"/>
                    </a:lnTo>
                    <a:lnTo>
                      <a:pt x="54" y="294"/>
                    </a:lnTo>
                    <a:lnTo>
                      <a:pt x="50" y="292"/>
                    </a:lnTo>
                    <a:lnTo>
                      <a:pt x="47" y="287"/>
                    </a:lnTo>
                    <a:lnTo>
                      <a:pt x="41" y="289"/>
                    </a:lnTo>
                    <a:lnTo>
                      <a:pt x="41" y="287"/>
                    </a:lnTo>
                    <a:lnTo>
                      <a:pt x="37" y="287"/>
                    </a:lnTo>
                    <a:lnTo>
                      <a:pt x="35" y="285"/>
                    </a:lnTo>
                    <a:lnTo>
                      <a:pt x="34" y="287"/>
                    </a:lnTo>
                    <a:lnTo>
                      <a:pt x="34" y="290"/>
                    </a:lnTo>
                    <a:lnTo>
                      <a:pt x="32" y="292"/>
                    </a:lnTo>
                    <a:lnTo>
                      <a:pt x="35" y="294"/>
                    </a:lnTo>
                    <a:lnTo>
                      <a:pt x="41" y="292"/>
                    </a:lnTo>
                    <a:lnTo>
                      <a:pt x="41" y="294"/>
                    </a:lnTo>
                    <a:lnTo>
                      <a:pt x="39" y="296"/>
                    </a:lnTo>
                    <a:lnTo>
                      <a:pt x="41" y="296"/>
                    </a:lnTo>
                    <a:lnTo>
                      <a:pt x="47" y="294"/>
                    </a:lnTo>
                    <a:lnTo>
                      <a:pt x="49" y="294"/>
                    </a:lnTo>
                    <a:lnTo>
                      <a:pt x="47" y="296"/>
                    </a:lnTo>
                    <a:lnTo>
                      <a:pt x="41" y="298"/>
                    </a:lnTo>
                    <a:lnTo>
                      <a:pt x="39" y="302"/>
                    </a:lnTo>
                    <a:lnTo>
                      <a:pt x="35" y="302"/>
                    </a:lnTo>
                    <a:lnTo>
                      <a:pt x="32" y="296"/>
                    </a:lnTo>
                    <a:lnTo>
                      <a:pt x="30" y="296"/>
                    </a:lnTo>
                    <a:lnTo>
                      <a:pt x="30" y="298"/>
                    </a:lnTo>
                    <a:lnTo>
                      <a:pt x="26" y="296"/>
                    </a:lnTo>
                    <a:lnTo>
                      <a:pt x="24" y="298"/>
                    </a:lnTo>
                    <a:lnTo>
                      <a:pt x="24" y="296"/>
                    </a:lnTo>
                    <a:lnTo>
                      <a:pt x="20" y="298"/>
                    </a:lnTo>
                    <a:lnTo>
                      <a:pt x="20" y="298"/>
                    </a:lnTo>
                    <a:lnTo>
                      <a:pt x="26" y="298"/>
                    </a:lnTo>
                    <a:lnTo>
                      <a:pt x="30" y="302"/>
                    </a:lnTo>
                    <a:lnTo>
                      <a:pt x="34" y="304"/>
                    </a:lnTo>
                    <a:lnTo>
                      <a:pt x="34" y="307"/>
                    </a:lnTo>
                    <a:lnTo>
                      <a:pt x="34" y="309"/>
                    </a:lnTo>
                    <a:lnTo>
                      <a:pt x="32" y="311"/>
                    </a:lnTo>
                    <a:lnTo>
                      <a:pt x="30" y="309"/>
                    </a:lnTo>
                    <a:lnTo>
                      <a:pt x="30" y="304"/>
                    </a:lnTo>
                    <a:lnTo>
                      <a:pt x="30" y="304"/>
                    </a:lnTo>
                    <a:lnTo>
                      <a:pt x="26" y="304"/>
                    </a:lnTo>
                    <a:lnTo>
                      <a:pt x="26" y="307"/>
                    </a:lnTo>
                    <a:lnTo>
                      <a:pt x="26" y="307"/>
                    </a:lnTo>
                    <a:lnTo>
                      <a:pt x="20" y="307"/>
                    </a:lnTo>
                    <a:lnTo>
                      <a:pt x="17" y="309"/>
                    </a:lnTo>
                    <a:lnTo>
                      <a:pt x="20" y="311"/>
                    </a:lnTo>
                    <a:lnTo>
                      <a:pt x="17" y="313"/>
                    </a:lnTo>
                    <a:lnTo>
                      <a:pt x="17" y="313"/>
                    </a:lnTo>
                    <a:lnTo>
                      <a:pt x="15" y="309"/>
                    </a:lnTo>
                    <a:lnTo>
                      <a:pt x="9" y="309"/>
                    </a:lnTo>
                    <a:lnTo>
                      <a:pt x="11" y="313"/>
                    </a:lnTo>
                    <a:lnTo>
                      <a:pt x="9" y="315"/>
                    </a:lnTo>
                    <a:lnTo>
                      <a:pt x="9" y="311"/>
                    </a:lnTo>
                    <a:lnTo>
                      <a:pt x="5" y="307"/>
                    </a:lnTo>
                    <a:lnTo>
                      <a:pt x="5" y="309"/>
                    </a:lnTo>
                    <a:lnTo>
                      <a:pt x="5" y="311"/>
                    </a:lnTo>
                    <a:lnTo>
                      <a:pt x="7" y="315"/>
                    </a:lnTo>
                    <a:lnTo>
                      <a:pt x="5" y="317"/>
                    </a:lnTo>
                    <a:lnTo>
                      <a:pt x="7" y="319"/>
                    </a:lnTo>
                    <a:lnTo>
                      <a:pt x="11" y="317"/>
                    </a:lnTo>
                    <a:lnTo>
                      <a:pt x="17" y="319"/>
                    </a:lnTo>
                    <a:lnTo>
                      <a:pt x="20" y="321"/>
                    </a:lnTo>
                    <a:lnTo>
                      <a:pt x="26" y="321"/>
                    </a:lnTo>
                    <a:lnTo>
                      <a:pt x="26" y="319"/>
                    </a:lnTo>
                    <a:lnTo>
                      <a:pt x="30" y="319"/>
                    </a:lnTo>
                    <a:lnTo>
                      <a:pt x="26" y="322"/>
                    </a:lnTo>
                    <a:lnTo>
                      <a:pt x="20" y="322"/>
                    </a:lnTo>
                    <a:lnTo>
                      <a:pt x="20" y="322"/>
                    </a:lnTo>
                    <a:lnTo>
                      <a:pt x="15" y="321"/>
                    </a:lnTo>
                    <a:lnTo>
                      <a:pt x="11" y="321"/>
                    </a:lnTo>
                    <a:lnTo>
                      <a:pt x="9" y="321"/>
                    </a:lnTo>
                    <a:lnTo>
                      <a:pt x="5" y="322"/>
                    </a:lnTo>
                    <a:lnTo>
                      <a:pt x="2" y="322"/>
                    </a:lnTo>
                    <a:lnTo>
                      <a:pt x="2" y="324"/>
                    </a:lnTo>
                    <a:lnTo>
                      <a:pt x="7" y="328"/>
                    </a:lnTo>
                    <a:lnTo>
                      <a:pt x="5" y="328"/>
                    </a:lnTo>
                    <a:lnTo>
                      <a:pt x="9" y="332"/>
                    </a:lnTo>
                    <a:lnTo>
                      <a:pt x="11" y="328"/>
                    </a:lnTo>
                    <a:lnTo>
                      <a:pt x="17" y="328"/>
                    </a:lnTo>
                    <a:lnTo>
                      <a:pt x="13" y="332"/>
                    </a:lnTo>
                    <a:lnTo>
                      <a:pt x="7" y="332"/>
                    </a:lnTo>
                    <a:lnTo>
                      <a:pt x="5" y="332"/>
                    </a:lnTo>
                    <a:lnTo>
                      <a:pt x="5" y="332"/>
                    </a:lnTo>
                    <a:lnTo>
                      <a:pt x="5" y="332"/>
                    </a:lnTo>
                    <a:lnTo>
                      <a:pt x="5" y="334"/>
                    </a:lnTo>
                    <a:lnTo>
                      <a:pt x="9" y="334"/>
                    </a:lnTo>
                    <a:lnTo>
                      <a:pt x="5" y="336"/>
                    </a:lnTo>
                    <a:lnTo>
                      <a:pt x="5" y="336"/>
                    </a:lnTo>
                    <a:lnTo>
                      <a:pt x="5" y="338"/>
                    </a:lnTo>
                    <a:lnTo>
                      <a:pt x="5" y="341"/>
                    </a:lnTo>
                    <a:lnTo>
                      <a:pt x="7" y="341"/>
                    </a:lnTo>
                    <a:lnTo>
                      <a:pt x="11" y="341"/>
                    </a:lnTo>
                    <a:lnTo>
                      <a:pt x="15" y="341"/>
                    </a:lnTo>
                    <a:lnTo>
                      <a:pt x="20" y="338"/>
                    </a:lnTo>
                    <a:lnTo>
                      <a:pt x="24" y="341"/>
                    </a:lnTo>
                    <a:lnTo>
                      <a:pt x="26" y="341"/>
                    </a:lnTo>
                    <a:lnTo>
                      <a:pt x="26" y="338"/>
                    </a:lnTo>
                    <a:lnTo>
                      <a:pt x="26" y="336"/>
                    </a:lnTo>
                    <a:lnTo>
                      <a:pt x="30" y="336"/>
                    </a:lnTo>
                    <a:lnTo>
                      <a:pt x="30" y="338"/>
                    </a:lnTo>
                    <a:lnTo>
                      <a:pt x="34" y="338"/>
                    </a:lnTo>
                    <a:lnTo>
                      <a:pt x="37" y="334"/>
                    </a:lnTo>
                    <a:lnTo>
                      <a:pt x="39" y="334"/>
                    </a:lnTo>
                    <a:lnTo>
                      <a:pt x="37" y="336"/>
                    </a:lnTo>
                    <a:lnTo>
                      <a:pt x="35" y="338"/>
                    </a:lnTo>
                    <a:lnTo>
                      <a:pt x="39" y="341"/>
                    </a:lnTo>
                    <a:lnTo>
                      <a:pt x="41" y="338"/>
                    </a:lnTo>
                    <a:lnTo>
                      <a:pt x="41" y="336"/>
                    </a:lnTo>
                    <a:lnTo>
                      <a:pt x="41" y="332"/>
                    </a:lnTo>
                    <a:lnTo>
                      <a:pt x="41" y="334"/>
                    </a:lnTo>
                    <a:lnTo>
                      <a:pt x="47" y="338"/>
                    </a:lnTo>
                    <a:lnTo>
                      <a:pt x="41" y="341"/>
                    </a:lnTo>
                    <a:lnTo>
                      <a:pt x="39" y="341"/>
                    </a:lnTo>
                    <a:lnTo>
                      <a:pt x="35" y="343"/>
                    </a:lnTo>
                    <a:lnTo>
                      <a:pt x="37" y="345"/>
                    </a:lnTo>
                    <a:lnTo>
                      <a:pt x="35" y="347"/>
                    </a:lnTo>
                    <a:lnTo>
                      <a:pt x="32" y="349"/>
                    </a:lnTo>
                    <a:lnTo>
                      <a:pt x="32" y="347"/>
                    </a:lnTo>
                    <a:lnTo>
                      <a:pt x="34" y="345"/>
                    </a:lnTo>
                    <a:lnTo>
                      <a:pt x="32" y="341"/>
                    </a:lnTo>
                    <a:lnTo>
                      <a:pt x="30" y="341"/>
                    </a:lnTo>
                    <a:lnTo>
                      <a:pt x="26" y="345"/>
                    </a:lnTo>
                    <a:lnTo>
                      <a:pt x="26" y="347"/>
                    </a:lnTo>
                    <a:lnTo>
                      <a:pt x="24" y="343"/>
                    </a:lnTo>
                    <a:lnTo>
                      <a:pt x="20" y="341"/>
                    </a:lnTo>
                    <a:lnTo>
                      <a:pt x="17" y="343"/>
                    </a:lnTo>
                    <a:lnTo>
                      <a:pt x="13" y="341"/>
                    </a:lnTo>
                    <a:lnTo>
                      <a:pt x="9" y="345"/>
                    </a:lnTo>
                    <a:lnTo>
                      <a:pt x="5" y="345"/>
                    </a:lnTo>
                    <a:lnTo>
                      <a:pt x="5" y="343"/>
                    </a:lnTo>
                    <a:lnTo>
                      <a:pt x="2" y="343"/>
                    </a:lnTo>
                    <a:lnTo>
                      <a:pt x="5" y="347"/>
                    </a:lnTo>
                    <a:lnTo>
                      <a:pt x="5" y="349"/>
                    </a:lnTo>
                    <a:lnTo>
                      <a:pt x="5" y="351"/>
                    </a:lnTo>
                    <a:lnTo>
                      <a:pt x="7" y="349"/>
                    </a:lnTo>
                    <a:lnTo>
                      <a:pt x="9" y="347"/>
                    </a:lnTo>
                    <a:lnTo>
                      <a:pt x="11" y="347"/>
                    </a:lnTo>
                    <a:lnTo>
                      <a:pt x="9" y="351"/>
                    </a:lnTo>
                    <a:lnTo>
                      <a:pt x="9" y="353"/>
                    </a:lnTo>
                    <a:lnTo>
                      <a:pt x="7" y="353"/>
                    </a:lnTo>
                    <a:lnTo>
                      <a:pt x="5" y="353"/>
                    </a:lnTo>
                    <a:lnTo>
                      <a:pt x="5" y="358"/>
                    </a:lnTo>
                    <a:lnTo>
                      <a:pt x="9" y="360"/>
                    </a:lnTo>
                    <a:lnTo>
                      <a:pt x="15" y="353"/>
                    </a:lnTo>
                    <a:lnTo>
                      <a:pt x="17" y="353"/>
                    </a:lnTo>
                    <a:lnTo>
                      <a:pt x="17" y="356"/>
                    </a:lnTo>
                    <a:lnTo>
                      <a:pt x="17" y="360"/>
                    </a:lnTo>
                    <a:lnTo>
                      <a:pt x="11" y="362"/>
                    </a:lnTo>
                    <a:lnTo>
                      <a:pt x="13" y="362"/>
                    </a:lnTo>
                    <a:lnTo>
                      <a:pt x="15" y="362"/>
                    </a:lnTo>
                    <a:lnTo>
                      <a:pt x="15" y="366"/>
                    </a:lnTo>
                    <a:lnTo>
                      <a:pt x="17" y="368"/>
                    </a:lnTo>
                    <a:lnTo>
                      <a:pt x="15" y="371"/>
                    </a:lnTo>
                    <a:lnTo>
                      <a:pt x="17" y="371"/>
                    </a:lnTo>
                    <a:lnTo>
                      <a:pt x="17" y="368"/>
                    </a:lnTo>
                    <a:lnTo>
                      <a:pt x="20" y="366"/>
                    </a:lnTo>
                    <a:lnTo>
                      <a:pt x="20" y="362"/>
                    </a:lnTo>
                    <a:lnTo>
                      <a:pt x="30" y="360"/>
                    </a:lnTo>
                    <a:lnTo>
                      <a:pt x="32" y="360"/>
                    </a:lnTo>
                    <a:lnTo>
                      <a:pt x="34" y="360"/>
                    </a:lnTo>
                    <a:lnTo>
                      <a:pt x="32" y="362"/>
                    </a:lnTo>
                    <a:lnTo>
                      <a:pt x="30" y="362"/>
                    </a:lnTo>
                    <a:lnTo>
                      <a:pt x="30" y="368"/>
                    </a:lnTo>
                    <a:lnTo>
                      <a:pt x="30" y="370"/>
                    </a:lnTo>
                    <a:lnTo>
                      <a:pt x="26" y="368"/>
                    </a:lnTo>
                    <a:lnTo>
                      <a:pt x="26" y="366"/>
                    </a:lnTo>
                    <a:lnTo>
                      <a:pt x="26" y="366"/>
                    </a:lnTo>
                    <a:lnTo>
                      <a:pt x="24" y="368"/>
                    </a:lnTo>
                    <a:lnTo>
                      <a:pt x="20" y="368"/>
                    </a:lnTo>
                    <a:lnTo>
                      <a:pt x="24" y="370"/>
                    </a:lnTo>
                    <a:lnTo>
                      <a:pt x="20" y="373"/>
                    </a:lnTo>
                    <a:lnTo>
                      <a:pt x="17" y="373"/>
                    </a:lnTo>
                    <a:lnTo>
                      <a:pt x="17" y="377"/>
                    </a:lnTo>
                    <a:lnTo>
                      <a:pt x="20" y="377"/>
                    </a:lnTo>
                    <a:lnTo>
                      <a:pt x="26" y="377"/>
                    </a:lnTo>
                    <a:lnTo>
                      <a:pt x="26" y="379"/>
                    </a:lnTo>
                    <a:lnTo>
                      <a:pt x="20" y="381"/>
                    </a:lnTo>
                    <a:lnTo>
                      <a:pt x="20" y="383"/>
                    </a:lnTo>
                    <a:lnTo>
                      <a:pt x="20" y="385"/>
                    </a:lnTo>
                    <a:lnTo>
                      <a:pt x="17" y="383"/>
                    </a:lnTo>
                    <a:lnTo>
                      <a:pt x="15" y="383"/>
                    </a:lnTo>
                    <a:lnTo>
                      <a:pt x="15" y="387"/>
                    </a:lnTo>
                    <a:lnTo>
                      <a:pt x="13" y="383"/>
                    </a:lnTo>
                    <a:lnTo>
                      <a:pt x="11" y="385"/>
                    </a:lnTo>
                    <a:lnTo>
                      <a:pt x="7" y="387"/>
                    </a:lnTo>
                    <a:lnTo>
                      <a:pt x="9" y="392"/>
                    </a:lnTo>
                    <a:lnTo>
                      <a:pt x="15" y="396"/>
                    </a:lnTo>
                    <a:lnTo>
                      <a:pt x="15" y="392"/>
                    </a:lnTo>
                    <a:lnTo>
                      <a:pt x="17" y="396"/>
                    </a:lnTo>
                    <a:lnTo>
                      <a:pt x="17" y="392"/>
                    </a:lnTo>
                    <a:lnTo>
                      <a:pt x="17" y="392"/>
                    </a:lnTo>
                    <a:lnTo>
                      <a:pt x="20" y="387"/>
                    </a:lnTo>
                    <a:lnTo>
                      <a:pt x="24" y="392"/>
                    </a:lnTo>
                    <a:lnTo>
                      <a:pt x="20" y="392"/>
                    </a:lnTo>
                    <a:lnTo>
                      <a:pt x="24" y="396"/>
                    </a:lnTo>
                    <a:lnTo>
                      <a:pt x="24" y="398"/>
                    </a:lnTo>
                    <a:lnTo>
                      <a:pt x="20" y="400"/>
                    </a:lnTo>
                    <a:lnTo>
                      <a:pt x="24" y="405"/>
                    </a:lnTo>
                    <a:lnTo>
                      <a:pt x="26" y="403"/>
                    </a:lnTo>
                    <a:lnTo>
                      <a:pt x="30" y="402"/>
                    </a:lnTo>
                    <a:lnTo>
                      <a:pt x="30" y="403"/>
                    </a:lnTo>
                    <a:lnTo>
                      <a:pt x="26" y="403"/>
                    </a:lnTo>
                    <a:lnTo>
                      <a:pt x="26" y="405"/>
                    </a:lnTo>
                    <a:lnTo>
                      <a:pt x="26" y="409"/>
                    </a:lnTo>
                    <a:lnTo>
                      <a:pt x="26" y="411"/>
                    </a:lnTo>
                    <a:lnTo>
                      <a:pt x="20" y="405"/>
                    </a:lnTo>
                    <a:lnTo>
                      <a:pt x="17" y="405"/>
                    </a:lnTo>
                    <a:lnTo>
                      <a:pt x="17" y="405"/>
                    </a:lnTo>
                    <a:lnTo>
                      <a:pt x="13" y="405"/>
                    </a:lnTo>
                    <a:lnTo>
                      <a:pt x="13" y="407"/>
                    </a:lnTo>
                    <a:lnTo>
                      <a:pt x="11" y="409"/>
                    </a:lnTo>
                    <a:lnTo>
                      <a:pt x="17" y="417"/>
                    </a:lnTo>
                    <a:lnTo>
                      <a:pt x="20" y="417"/>
                    </a:lnTo>
                    <a:lnTo>
                      <a:pt x="26" y="422"/>
                    </a:lnTo>
                    <a:lnTo>
                      <a:pt x="30" y="424"/>
                    </a:lnTo>
                    <a:lnTo>
                      <a:pt x="32" y="426"/>
                    </a:lnTo>
                    <a:lnTo>
                      <a:pt x="30" y="428"/>
                    </a:lnTo>
                    <a:lnTo>
                      <a:pt x="34" y="430"/>
                    </a:lnTo>
                    <a:lnTo>
                      <a:pt x="35" y="430"/>
                    </a:lnTo>
                    <a:lnTo>
                      <a:pt x="34" y="426"/>
                    </a:lnTo>
                    <a:lnTo>
                      <a:pt x="37" y="426"/>
                    </a:lnTo>
                    <a:lnTo>
                      <a:pt x="39" y="428"/>
                    </a:lnTo>
                    <a:lnTo>
                      <a:pt x="39" y="428"/>
                    </a:lnTo>
                    <a:lnTo>
                      <a:pt x="41" y="434"/>
                    </a:lnTo>
                    <a:lnTo>
                      <a:pt x="45" y="432"/>
                    </a:lnTo>
                    <a:lnTo>
                      <a:pt x="45" y="432"/>
                    </a:lnTo>
                    <a:lnTo>
                      <a:pt x="49" y="430"/>
                    </a:lnTo>
                    <a:lnTo>
                      <a:pt x="50" y="426"/>
                    </a:lnTo>
                    <a:lnTo>
                      <a:pt x="54" y="426"/>
                    </a:lnTo>
                    <a:lnTo>
                      <a:pt x="54" y="424"/>
                    </a:lnTo>
                    <a:lnTo>
                      <a:pt x="56" y="424"/>
                    </a:lnTo>
                    <a:lnTo>
                      <a:pt x="56" y="428"/>
                    </a:lnTo>
                    <a:lnTo>
                      <a:pt x="58" y="428"/>
                    </a:lnTo>
                    <a:lnTo>
                      <a:pt x="66" y="420"/>
                    </a:lnTo>
                    <a:lnTo>
                      <a:pt x="66" y="420"/>
                    </a:lnTo>
                    <a:lnTo>
                      <a:pt x="62" y="417"/>
                    </a:lnTo>
                    <a:lnTo>
                      <a:pt x="67" y="420"/>
                    </a:lnTo>
                    <a:lnTo>
                      <a:pt x="71" y="415"/>
                    </a:lnTo>
                    <a:lnTo>
                      <a:pt x="71" y="415"/>
                    </a:lnTo>
                    <a:lnTo>
                      <a:pt x="73" y="413"/>
                    </a:lnTo>
                    <a:lnTo>
                      <a:pt x="73" y="409"/>
                    </a:lnTo>
                    <a:lnTo>
                      <a:pt x="75" y="407"/>
                    </a:lnTo>
                    <a:lnTo>
                      <a:pt x="79" y="407"/>
                    </a:lnTo>
                    <a:lnTo>
                      <a:pt x="79" y="405"/>
                    </a:lnTo>
                    <a:lnTo>
                      <a:pt x="75" y="402"/>
                    </a:lnTo>
                    <a:lnTo>
                      <a:pt x="79" y="398"/>
                    </a:lnTo>
                    <a:lnTo>
                      <a:pt x="75" y="396"/>
                    </a:lnTo>
                    <a:lnTo>
                      <a:pt x="71" y="392"/>
                    </a:lnTo>
                    <a:lnTo>
                      <a:pt x="71" y="390"/>
                    </a:lnTo>
                    <a:lnTo>
                      <a:pt x="73" y="392"/>
                    </a:lnTo>
                    <a:lnTo>
                      <a:pt x="75" y="396"/>
                    </a:lnTo>
                    <a:lnTo>
                      <a:pt x="79" y="400"/>
                    </a:lnTo>
                    <a:lnTo>
                      <a:pt x="79" y="402"/>
                    </a:lnTo>
                    <a:lnTo>
                      <a:pt x="81" y="402"/>
                    </a:lnTo>
                    <a:lnTo>
                      <a:pt x="81" y="403"/>
                    </a:lnTo>
                    <a:lnTo>
                      <a:pt x="84" y="405"/>
                    </a:lnTo>
                    <a:lnTo>
                      <a:pt x="86" y="403"/>
                    </a:lnTo>
                    <a:lnTo>
                      <a:pt x="84" y="402"/>
                    </a:lnTo>
                    <a:lnTo>
                      <a:pt x="84" y="402"/>
                    </a:lnTo>
                    <a:lnTo>
                      <a:pt x="84" y="398"/>
                    </a:lnTo>
                    <a:lnTo>
                      <a:pt x="88" y="402"/>
                    </a:lnTo>
                    <a:lnTo>
                      <a:pt x="88" y="402"/>
                    </a:lnTo>
                    <a:lnTo>
                      <a:pt x="92" y="398"/>
                    </a:lnTo>
                    <a:lnTo>
                      <a:pt x="94" y="396"/>
                    </a:lnTo>
                    <a:lnTo>
                      <a:pt x="94" y="392"/>
                    </a:lnTo>
                    <a:lnTo>
                      <a:pt x="90" y="390"/>
                    </a:lnTo>
                    <a:lnTo>
                      <a:pt x="88" y="387"/>
                    </a:lnTo>
                    <a:lnTo>
                      <a:pt x="90" y="387"/>
                    </a:lnTo>
                    <a:lnTo>
                      <a:pt x="92" y="385"/>
                    </a:lnTo>
                    <a:lnTo>
                      <a:pt x="94" y="385"/>
                    </a:lnTo>
                    <a:lnTo>
                      <a:pt x="94" y="383"/>
                    </a:lnTo>
                    <a:lnTo>
                      <a:pt x="92" y="381"/>
                    </a:lnTo>
                    <a:lnTo>
                      <a:pt x="92" y="377"/>
                    </a:lnTo>
                    <a:lnTo>
                      <a:pt x="96" y="375"/>
                    </a:lnTo>
                    <a:lnTo>
                      <a:pt x="98" y="379"/>
                    </a:lnTo>
                    <a:lnTo>
                      <a:pt x="96" y="381"/>
                    </a:lnTo>
                    <a:lnTo>
                      <a:pt x="98" y="387"/>
                    </a:lnTo>
                    <a:lnTo>
                      <a:pt x="96" y="390"/>
                    </a:lnTo>
                    <a:lnTo>
                      <a:pt x="98" y="392"/>
                    </a:lnTo>
                    <a:lnTo>
                      <a:pt x="99" y="396"/>
                    </a:lnTo>
                    <a:lnTo>
                      <a:pt x="103" y="398"/>
                    </a:lnTo>
                    <a:lnTo>
                      <a:pt x="105" y="398"/>
                    </a:lnTo>
                    <a:lnTo>
                      <a:pt x="109" y="400"/>
                    </a:lnTo>
                    <a:lnTo>
                      <a:pt x="109" y="402"/>
                    </a:lnTo>
                    <a:lnTo>
                      <a:pt x="109" y="402"/>
                    </a:lnTo>
                    <a:lnTo>
                      <a:pt x="111" y="407"/>
                    </a:lnTo>
                    <a:lnTo>
                      <a:pt x="113" y="402"/>
                    </a:lnTo>
                    <a:lnTo>
                      <a:pt x="113" y="392"/>
                    </a:lnTo>
                    <a:lnTo>
                      <a:pt x="109" y="387"/>
                    </a:lnTo>
                    <a:lnTo>
                      <a:pt x="111" y="383"/>
                    </a:lnTo>
                    <a:lnTo>
                      <a:pt x="114" y="383"/>
                    </a:lnTo>
                    <a:lnTo>
                      <a:pt x="113" y="379"/>
                    </a:lnTo>
                    <a:lnTo>
                      <a:pt x="113" y="375"/>
                    </a:lnTo>
                    <a:lnTo>
                      <a:pt x="118" y="375"/>
                    </a:lnTo>
                    <a:lnTo>
                      <a:pt x="120" y="371"/>
                    </a:lnTo>
                    <a:lnTo>
                      <a:pt x="120" y="368"/>
                    </a:lnTo>
                    <a:lnTo>
                      <a:pt x="124" y="362"/>
                    </a:lnTo>
                    <a:lnTo>
                      <a:pt x="120" y="360"/>
                    </a:lnTo>
                    <a:lnTo>
                      <a:pt x="118" y="351"/>
                    </a:lnTo>
                    <a:lnTo>
                      <a:pt x="114" y="343"/>
                    </a:lnTo>
                    <a:lnTo>
                      <a:pt x="116" y="341"/>
                    </a:lnTo>
                    <a:lnTo>
                      <a:pt x="124" y="338"/>
                    </a:lnTo>
                    <a:lnTo>
                      <a:pt x="124" y="332"/>
                    </a:lnTo>
                    <a:lnTo>
                      <a:pt x="126" y="328"/>
                    </a:lnTo>
                    <a:lnTo>
                      <a:pt x="120" y="321"/>
                    </a:lnTo>
                    <a:lnTo>
                      <a:pt x="114" y="319"/>
                    </a:lnTo>
                    <a:lnTo>
                      <a:pt x="114" y="311"/>
                    </a:lnTo>
                    <a:lnTo>
                      <a:pt x="114" y="304"/>
                    </a:lnTo>
                    <a:lnTo>
                      <a:pt x="114" y="298"/>
                    </a:lnTo>
                    <a:lnTo>
                      <a:pt x="113" y="292"/>
                    </a:lnTo>
                    <a:lnTo>
                      <a:pt x="114" y="287"/>
                    </a:lnTo>
                    <a:lnTo>
                      <a:pt x="113" y="277"/>
                    </a:lnTo>
                    <a:lnTo>
                      <a:pt x="111" y="268"/>
                    </a:lnTo>
                    <a:lnTo>
                      <a:pt x="113" y="258"/>
                    </a:lnTo>
                    <a:lnTo>
                      <a:pt x="116" y="253"/>
                    </a:lnTo>
                    <a:lnTo>
                      <a:pt x="120" y="249"/>
                    </a:lnTo>
                    <a:lnTo>
                      <a:pt x="126" y="249"/>
                    </a:lnTo>
                    <a:lnTo>
                      <a:pt x="133" y="249"/>
                    </a:lnTo>
                    <a:lnTo>
                      <a:pt x="133" y="247"/>
                    </a:lnTo>
                    <a:lnTo>
                      <a:pt x="133" y="240"/>
                    </a:lnTo>
                    <a:lnTo>
                      <a:pt x="133" y="236"/>
                    </a:lnTo>
                    <a:lnTo>
                      <a:pt x="133" y="232"/>
                    </a:lnTo>
                    <a:lnTo>
                      <a:pt x="139" y="215"/>
                    </a:lnTo>
                    <a:lnTo>
                      <a:pt x="139" y="208"/>
                    </a:lnTo>
                    <a:lnTo>
                      <a:pt x="141" y="198"/>
                    </a:lnTo>
                    <a:lnTo>
                      <a:pt x="143" y="194"/>
                    </a:lnTo>
                    <a:lnTo>
                      <a:pt x="143" y="189"/>
                    </a:lnTo>
                    <a:lnTo>
                      <a:pt x="141" y="185"/>
                    </a:lnTo>
                    <a:lnTo>
                      <a:pt x="141" y="183"/>
                    </a:lnTo>
                    <a:lnTo>
                      <a:pt x="146" y="179"/>
                    </a:lnTo>
                    <a:lnTo>
                      <a:pt x="154" y="177"/>
                    </a:lnTo>
                    <a:lnTo>
                      <a:pt x="154" y="176"/>
                    </a:lnTo>
                    <a:lnTo>
                      <a:pt x="154" y="172"/>
                    </a:lnTo>
                    <a:lnTo>
                      <a:pt x="160" y="164"/>
                    </a:lnTo>
                    <a:lnTo>
                      <a:pt x="167" y="155"/>
                    </a:lnTo>
                    <a:lnTo>
                      <a:pt x="167" y="151"/>
                    </a:lnTo>
                    <a:lnTo>
                      <a:pt x="167" y="145"/>
                    </a:lnTo>
                    <a:lnTo>
                      <a:pt x="163" y="144"/>
                    </a:lnTo>
                    <a:lnTo>
                      <a:pt x="163" y="134"/>
                    </a:lnTo>
                    <a:lnTo>
                      <a:pt x="167" y="134"/>
                    </a:lnTo>
                    <a:lnTo>
                      <a:pt x="167" y="130"/>
                    </a:lnTo>
                    <a:lnTo>
                      <a:pt x="169" y="125"/>
                    </a:lnTo>
                    <a:lnTo>
                      <a:pt x="171" y="125"/>
                    </a:lnTo>
                    <a:lnTo>
                      <a:pt x="175" y="119"/>
                    </a:lnTo>
                    <a:lnTo>
                      <a:pt x="178" y="115"/>
                    </a:lnTo>
                    <a:lnTo>
                      <a:pt x="182" y="117"/>
                    </a:lnTo>
                    <a:lnTo>
                      <a:pt x="184" y="119"/>
                    </a:lnTo>
                    <a:lnTo>
                      <a:pt x="188" y="119"/>
                    </a:lnTo>
                    <a:lnTo>
                      <a:pt x="188" y="117"/>
                    </a:lnTo>
                    <a:lnTo>
                      <a:pt x="188" y="113"/>
                    </a:lnTo>
                    <a:lnTo>
                      <a:pt x="188" y="110"/>
                    </a:lnTo>
                    <a:lnTo>
                      <a:pt x="188" y="108"/>
                    </a:lnTo>
                    <a:lnTo>
                      <a:pt x="192" y="106"/>
                    </a:lnTo>
                    <a:lnTo>
                      <a:pt x="188" y="104"/>
                    </a:lnTo>
                    <a:lnTo>
                      <a:pt x="188" y="100"/>
                    </a:lnTo>
                    <a:lnTo>
                      <a:pt x="194" y="100"/>
                    </a:lnTo>
                    <a:lnTo>
                      <a:pt x="199" y="100"/>
                    </a:lnTo>
                    <a:lnTo>
                      <a:pt x="205" y="100"/>
                    </a:lnTo>
                    <a:lnTo>
                      <a:pt x="209" y="104"/>
                    </a:lnTo>
                    <a:lnTo>
                      <a:pt x="212" y="104"/>
                    </a:lnTo>
                    <a:lnTo>
                      <a:pt x="216" y="104"/>
                    </a:lnTo>
                    <a:lnTo>
                      <a:pt x="216" y="104"/>
                    </a:lnTo>
                    <a:lnTo>
                      <a:pt x="218" y="106"/>
                    </a:lnTo>
                    <a:lnTo>
                      <a:pt x="218" y="100"/>
                    </a:lnTo>
                    <a:lnTo>
                      <a:pt x="216" y="96"/>
                    </a:lnTo>
                    <a:lnTo>
                      <a:pt x="216" y="91"/>
                    </a:lnTo>
                    <a:lnTo>
                      <a:pt x="220" y="91"/>
                    </a:lnTo>
                    <a:lnTo>
                      <a:pt x="218" y="87"/>
                    </a:lnTo>
                    <a:lnTo>
                      <a:pt x="216" y="85"/>
                    </a:lnTo>
                    <a:lnTo>
                      <a:pt x="216" y="81"/>
                    </a:lnTo>
                    <a:lnTo>
                      <a:pt x="220" y="83"/>
                    </a:lnTo>
                    <a:lnTo>
                      <a:pt x="224" y="81"/>
                    </a:lnTo>
                    <a:lnTo>
                      <a:pt x="226" y="81"/>
                    </a:lnTo>
                    <a:lnTo>
                      <a:pt x="226" y="81"/>
                    </a:lnTo>
                    <a:lnTo>
                      <a:pt x="226" y="79"/>
                    </a:lnTo>
                    <a:lnTo>
                      <a:pt x="227" y="81"/>
                    </a:lnTo>
                    <a:lnTo>
                      <a:pt x="229" y="79"/>
                    </a:lnTo>
                    <a:lnTo>
                      <a:pt x="227" y="78"/>
                    </a:lnTo>
                    <a:lnTo>
                      <a:pt x="229" y="76"/>
                    </a:lnTo>
                    <a:lnTo>
                      <a:pt x="231" y="72"/>
                    </a:lnTo>
                    <a:lnTo>
                      <a:pt x="235" y="72"/>
                    </a:lnTo>
                    <a:lnTo>
                      <a:pt x="237" y="76"/>
                    </a:lnTo>
                    <a:lnTo>
                      <a:pt x="246" y="83"/>
                    </a:lnTo>
                    <a:lnTo>
                      <a:pt x="246" y="87"/>
                    </a:lnTo>
                    <a:lnTo>
                      <a:pt x="250" y="91"/>
                    </a:lnTo>
                    <a:lnTo>
                      <a:pt x="256" y="95"/>
                    </a:lnTo>
                    <a:lnTo>
                      <a:pt x="261" y="95"/>
                    </a:lnTo>
                    <a:lnTo>
                      <a:pt x="267" y="89"/>
                    </a:lnTo>
                    <a:lnTo>
                      <a:pt x="271" y="87"/>
                    </a:lnTo>
                    <a:lnTo>
                      <a:pt x="274" y="87"/>
                    </a:lnTo>
                    <a:lnTo>
                      <a:pt x="280" y="91"/>
                    </a:lnTo>
                    <a:lnTo>
                      <a:pt x="284" y="91"/>
                    </a:lnTo>
                    <a:lnTo>
                      <a:pt x="288" y="87"/>
                    </a:lnTo>
                    <a:lnTo>
                      <a:pt x="290" y="87"/>
                    </a:lnTo>
                    <a:lnTo>
                      <a:pt x="291" y="83"/>
                    </a:lnTo>
                    <a:lnTo>
                      <a:pt x="295" y="83"/>
                    </a:lnTo>
                    <a:lnTo>
                      <a:pt x="297" y="81"/>
                    </a:lnTo>
                    <a:lnTo>
                      <a:pt x="299" y="79"/>
                    </a:lnTo>
                    <a:lnTo>
                      <a:pt x="297" y="76"/>
                    </a:lnTo>
                    <a:lnTo>
                      <a:pt x="295" y="70"/>
                    </a:lnTo>
                    <a:lnTo>
                      <a:pt x="297" y="61"/>
                    </a:lnTo>
                    <a:lnTo>
                      <a:pt x="299" y="59"/>
                    </a:lnTo>
                    <a:lnTo>
                      <a:pt x="297" y="55"/>
                    </a:lnTo>
                    <a:lnTo>
                      <a:pt x="299" y="53"/>
                    </a:lnTo>
                    <a:lnTo>
                      <a:pt x="301" y="49"/>
                    </a:lnTo>
                    <a:lnTo>
                      <a:pt x="301" y="47"/>
                    </a:lnTo>
                    <a:lnTo>
                      <a:pt x="305" y="46"/>
                    </a:lnTo>
                    <a:lnTo>
                      <a:pt x="310" y="46"/>
                    </a:lnTo>
                    <a:lnTo>
                      <a:pt x="314" y="46"/>
                    </a:lnTo>
                    <a:lnTo>
                      <a:pt x="314" y="46"/>
                    </a:lnTo>
                    <a:lnTo>
                      <a:pt x="316" y="42"/>
                    </a:lnTo>
                    <a:lnTo>
                      <a:pt x="325" y="42"/>
                    </a:lnTo>
                    <a:lnTo>
                      <a:pt x="329" y="46"/>
                    </a:lnTo>
                    <a:lnTo>
                      <a:pt x="331" y="49"/>
                    </a:lnTo>
                    <a:lnTo>
                      <a:pt x="335" y="51"/>
                    </a:lnTo>
                    <a:lnTo>
                      <a:pt x="338" y="53"/>
                    </a:lnTo>
                    <a:lnTo>
                      <a:pt x="346" y="53"/>
                    </a:lnTo>
                    <a:lnTo>
                      <a:pt x="346" y="57"/>
                    </a:lnTo>
                    <a:lnTo>
                      <a:pt x="350" y="61"/>
                    </a:lnTo>
                    <a:lnTo>
                      <a:pt x="350" y="66"/>
                    </a:lnTo>
                    <a:lnTo>
                      <a:pt x="346" y="70"/>
                    </a:lnTo>
                    <a:lnTo>
                      <a:pt x="346" y="78"/>
                    </a:lnTo>
                    <a:lnTo>
                      <a:pt x="346" y="78"/>
                    </a:lnTo>
                    <a:lnTo>
                      <a:pt x="346" y="78"/>
                    </a:lnTo>
                    <a:lnTo>
                      <a:pt x="346" y="78"/>
                    </a:lnTo>
                    <a:close/>
                    <a:moveTo>
                      <a:pt x="15" y="398"/>
                    </a:moveTo>
                    <a:lnTo>
                      <a:pt x="17" y="402"/>
                    </a:lnTo>
                    <a:lnTo>
                      <a:pt x="15" y="402"/>
                    </a:lnTo>
                    <a:lnTo>
                      <a:pt x="15" y="398"/>
                    </a:lnTo>
                    <a:lnTo>
                      <a:pt x="15" y="398"/>
                    </a:lnTo>
                    <a:lnTo>
                      <a:pt x="15" y="398"/>
                    </a:lnTo>
                    <a:lnTo>
                      <a:pt x="15" y="398"/>
                    </a:lnTo>
                    <a:close/>
                    <a:moveTo>
                      <a:pt x="5" y="379"/>
                    </a:moveTo>
                    <a:lnTo>
                      <a:pt x="5" y="379"/>
                    </a:lnTo>
                    <a:lnTo>
                      <a:pt x="9" y="377"/>
                    </a:lnTo>
                    <a:lnTo>
                      <a:pt x="11" y="379"/>
                    </a:lnTo>
                    <a:lnTo>
                      <a:pt x="9" y="383"/>
                    </a:lnTo>
                    <a:lnTo>
                      <a:pt x="5" y="379"/>
                    </a:lnTo>
                    <a:lnTo>
                      <a:pt x="5" y="379"/>
                    </a:lnTo>
                    <a:lnTo>
                      <a:pt x="5" y="379"/>
                    </a:lnTo>
                    <a:lnTo>
                      <a:pt x="5" y="379"/>
                    </a:lnTo>
                    <a:close/>
                    <a:moveTo>
                      <a:pt x="13" y="371"/>
                    </a:moveTo>
                    <a:lnTo>
                      <a:pt x="13" y="373"/>
                    </a:lnTo>
                    <a:lnTo>
                      <a:pt x="11" y="373"/>
                    </a:lnTo>
                    <a:lnTo>
                      <a:pt x="13" y="371"/>
                    </a:lnTo>
                    <a:lnTo>
                      <a:pt x="13" y="371"/>
                    </a:lnTo>
                    <a:lnTo>
                      <a:pt x="13" y="371"/>
                    </a:lnTo>
                    <a:lnTo>
                      <a:pt x="13" y="371"/>
                    </a:lnTo>
                    <a:close/>
                    <a:moveTo>
                      <a:pt x="9" y="370"/>
                    </a:moveTo>
                    <a:lnTo>
                      <a:pt x="9" y="371"/>
                    </a:lnTo>
                    <a:lnTo>
                      <a:pt x="5" y="371"/>
                    </a:lnTo>
                    <a:lnTo>
                      <a:pt x="9" y="370"/>
                    </a:lnTo>
                    <a:lnTo>
                      <a:pt x="9" y="370"/>
                    </a:lnTo>
                    <a:lnTo>
                      <a:pt x="9" y="370"/>
                    </a:lnTo>
                    <a:lnTo>
                      <a:pt x="9" y="370"/>
                    </a:lnTo>
                    <a:close/>
                    <a:moveTo>
                      <a:pt x="5" y="356"/>
                    </a:moveTo>
                    <a:lnTo>
                      <a:pt x="0" y="353"/>
                    </a:lnTo>
                    <a:lnTo>
                      <a:pt x="5" y="351"/>
                    </a:lnTo>
                    <a:lnTo>
                      <a:pt x="5" y="351"/>
                    </a:lnTo>
                    <a:lnTo>
                      <a:pt x="5" y="356"/>
                    </a:lnTo>
                    <a:lnTo>
                      <a:pt x="5" y="356"/>
                    </a:lnTo>
                    <a:lnTo>
                      <a:pt x="5" y="356"/>
                    </a:lnTo>
                    <a:lnTo>
                      <a:pt x="5" y="356"/>
                    </a:lnTo>
                    <a:close/>
                    <a:moveTo>
                      <a:pt x="2" y="358"/>
                    </a:moveTo>
                    <a:lnTo>
                      <a:pt x="5" y="358"/>
                    </a:lnTo>
                    <a:lnTo>
                      <a:pt x="5" y="360"/>
                    </a:lnTo>
                    <a:lnTo>
                      <a:pt x="2" y="358"/>
                    </a:lnTo>
                    <a:lnTo>
                      <a:pt x="2" y="358"/>
                    </a:lnTo>
                    <a:lnTo>
                      <a:pt x="2" y="358"/>
                    </a:lnTo>
                    <a:lnTo>
                      <a:pt x="2" y="358"/>
                    </a:lnTo>
                    <a:close/>
                    <a:moveTo>
                      <a:pt x="9" y="362"/>
                    </a:moveTo>
                    <a:lnTo>
                      <a:pt x="9" y="362"/>
                    </a:lnTo>
                    <a:lnTo>
                      <a:pt x="11" y="366"/>
                    </a:lnTo>
                    <a:lnTo>
                      <a:pt x="11" y="368"/>
                    </a:lnTo>
                    <a:lnTo>
                      <a:pt x="9" y="362"/>
                    </a:lnTo>
                    <a:lnTo>
                      <a:pt x="9" y="362"/>
                    </a:lnTo>
                    <a:lnTo>
                      <a:pt x="9" y="362"/>
                    </a:lnTo>
                    <a:lnTo>
                      <a:pt x="9" y="362"/>
                    </a:lnTo>
                    <a:close/>
                    <a:moveTo>
                      <a:pt x="5" y="366"/>
                    </a:moveTo>
                    <a:lnTo>
                      <a:pt x="0" y="362"/>
                    </a:lnTo>
                    <a:lnTo>
                      <a:pt x="5" y="362"/>
                    </a:lnTo>
                    <a:lnTo>
                      <a:pt x="5" y="366"/>
                    </a:lnTo>
                    <a:lnTo>
                      <a:pt x="5" y="366"/>
                    </a:lnTo>
                    <a:lnTo>
                      <a:pt x="5" y="366"/>
                    </a:lnTo>
                    <a:lnTo>
                      <a:pt x="5" y="366"/>
                    </a:lnTo>
                    <a:close/>
                    <a:moveTo>
                      <a:pt x="0" y="345"/>
                    </a:moveTo>
                    <a:lnTo>
                      <a:pt x="0" y="347"/>
                    </a:lnTo>
                    <a:lnTo>
                      <a:pt x="0" y="349"/>
                    </a:lnTo>
                    <a:lnTo>
                      <a:pt x="2" y="347"/>
                    </a:lnTo>
                    <a:lnTo>
                      <a:pt x="0" y="345"/>
                    </a:lnTo>
                    <a:lnTo>
                      <a:pt x="0" y="345"/>
                    </a:lnTo>
                    <a:lnTo>
                      <a:pt x="0" y="345"/>
                    </a:lnTo>
                    <a:lnTo>
                      <a:pt x="0" y="345"/>
                    </a:lnTo>
                    <a:close/>
                    <a:moveTo>
                      <a:pt x="0" y="319"/>
                    </a:moveTo>
                    <a:lnTo>
                      <a:pt x="5" y="321"/>
                    </a:lnTo>
                    <a:lnTo>
                      <a:pt x="0" y="322"/>
                    </a:lnTo>
                    <a:lnTo>
                      <a:pt x="0" y="319"/>
                    </a:lnTo>
                    <a:lnTo>
                      <a:pt x="0" y="319"/>
                    </a:lnTo>
                    <a:lnTo>
                      <a:pt x="0" y="319"/>
                    </a:lnTo>
                    <a:lnTo>
                      <a:pt x="0" y="319"/>
                    </a:lnTo>
                    <a:close/>
                    <a:moveTo>
                      <a:pt x="0" y="311"/>
                    </a:moveTo>
                    <a:lnTo>
                      <a:pt x="5" y="315"/>
                    </a:lnTo>
                    <a:lnTo>
                      <a:pt x="2" y="317"/>
                    </a:lnTo>
                    <a:lnTo>
                      <a:pt x="0" y="311"/>
                    </a:lnTo>
                    <a:lnTo>
                      <a:pt x="0" y="311"/>
                    </a:lnTo>
                    <a:lnTo>
                      <a:pt x="0" y="311"/>
                    </a:lnTo>
                    <a:lnTo>
                      <a:pt x="0" y="311"/>
                    </a:lnTo>
                    <a:close/>
                    <a:moveTo>
                      <a:pt x="11" y="304"/>
                    </a:moveTo>
                    <a:lnTo>
                      <a:pt x="13" y="307"/>
                    </a:lnTo>
                    <a:lnTo>
                      <a:pt x="9" y="307"/>
                    </a:lnTo>
                    <a:lnTo>
                      <a:pt x="11" y="304"/>
                    </a:lnTo>
                    <a:lnTo>
                      <a:pt x="11" y="304"/>
                    </a:lnTo>
                    <a:lnTo>
                      <a:pt x="11" y="304"/>
                    </a:lnTo>
                    <a:lnTo>
                      <a:pt x="11" y="304"/>
                    </a:lnTo>
                    <a:close/>
                    <a:moveTo>
                      <a:pt x="15" y="302"/>
                    </a:moveTo>
                    <a:lnTo>
                      <a:pt x="17" y="302"/>
                    </a:lnTo>
                    <a:lnTo>
                      <a:pt x="17" y="307"/>
                    </a:lnTo>
                    <a:lnTo>
                      <a:pt x="15" y="307"/>
                    </a:lnTo>
                    <a:lnTo>
                      <a:pt x="15" y="302"/>
                    </a:lnTo>
                    <a:lnTo>
                      <a:pt x="15" y="302"/>
                    </a:lnTo>
                    <a:lnTo>
                      <a:pt x="15" y="302"/>
                    </a:lnTo>
                    <a:lnTo>
                      <a:pt x="15" y="302"/>
                    </a:lnTo>
                    <a:close/>
                    <a:moveTo>
                      <a:pt x="49" y="279"/>
                    </a:moveTo>
                    <a:lnTo>
                      <a:pt x="49" y="279"/>
                    </a:lnTo>
                    <a:lnTo>
                      <a:pt x="50" y="277"/>
                    </a:lnTo>
                    <a:lnTo>
                      <a:pt x="50" y="279"/>
                    </a:lnTo>
                    <a:lnTo>
                      <a:pt x="50" y="281"/>
                    </a:lnTo>
                    <a:lnTo>
                      <a:pt x="49" y="279"/>
                    </a:lnTo>
                    <a:lnTo>
                      <a:pt x="49" y="279"/>
                    </a:lnTo>
                    <a:lnTo>
                      <a:pt x="49" y="279"/>
                    </a:lnTo>
                    <a:lnTo>
                      <a:pt x="49" y="279"/>
                    </a:lnTo>
                    <a:close/>
                    <a:moveTo>
                      <a:pt x="49" y="274"/>
                    </a:moveTo>
                    <a:lnTo>
                      <a:pt x="49" y="274"/>
                    </a:lnTo>
                    <a:lnTo>
                      <a:pt x="49" y="274"/>
                    </a:lnTo>
                    <a:lnTo>
                      <a:pt x="45" y="272"/>
                    </a:lnTo>
                    <a:lnTo>
                      <a:pt x="49" y="272"/>
                    </a:lnTo>
                    <a:lnTo>
                      <a:pt x="49" y="274"/>
                    </a:lnTo>
                    <a:lnTo>
                      <a:pt x="49" y="274"/>
                    </a:lnTo>
                    <a:lnTo>
                      <a:pt x="49" y="274"/>
                    </a:lnTo>
                    <a:lnTo>
                      <a:pt x="49" y="274"/>
                    </a:lnTo>
                    <a:close/>
                    <a:moveTo>
                      <a:pt x="50" y="266"/>
                    </a:moveTo>
                    <a:lnTo>
                      <a:pt x="58" y="260"/>
                    </a:lnTo>
                    <a:lnTo>
                      <a:pt x="60" y="262"/>
                    </a:lnTo>
                    <a:lnTo>
                      <a:pt x="56" y="266"/>
                    </a:lnTo>
                    <a:lnTo>
                      <a:pt x="50" y="266"/>
                    </a:lnTo>
                    <a:lnTo>
                      <a:pt x="50" y="266"/>
                    </a:lnTo>
                    <a:lnTo>
                      <a:pt x="50" y="266"/>
                    </a:lnTo>
                    <a:lnTo>
                      <a:pt x="50" y="266"/>
                    </a:lnTo>
                    <a:close/>
                    <a:moveTo>
                      <a:pt x="54" y="274"/>
                    </a:moveTo>
                    <a:lnTo>
                      <a:pt x="54" y="270"/>
                    </a:lnTo>
                    <a:lnTo>
                      <a:pt x="58" y="270"/>
                    </a:lnTo>
                    <a:lnTo>
                      <a:pt x="60" y="268"/>
                    </a:lnTo>
                    <a:lnTo>
                      <a:pt x="62" y="266"/>
                    </a:lnTo>
                    <a:lnTo>
                      <a:pt x="66" y="270"/>
                    </a:lnTo>
                    <a:lnTo>
                      <a:pt x="62" y="272"/>
                    </a:lnTo>
                    <a:lnTo>
                      <a:pt x="58" y="272"/>
                    </a:lnTo>
                    <a:lnTo>
                      <a:pt x="54" y="274"/>
                    </a:lnTo>
                    <a:lnTo>
                      <a:pt x="54" y="274"/>
                    </a:lnTo>
                    <a:lnTo>
                      <a:pt x="54" y="274"/>
                    </a:lnTo>
                    <a:lnTo>
                      <a:pt x="54" y="274"/>
                    </a:lnTo>
                    <a:lnTo>
                      <a:pt x="54" y="274"/>
                    </a:lnTo>
                    <a:close/>
                    <a:moveTo>
                      <a:pt x="99" y="219"/>
                    </a:moveTo>
                    <a:lnTo>
                      <a:pt x="103" y="219"/>
                    </a:lnTo>
                    <a:lnTo>
                      <a:pt x="105" y="215"/>
                    </a:lnTo>
                    <a:lnTo>
                      <a:pt x="103" y="223"/>
                    </a:lnTo>
                    <a:lnTo>
                      <a:pt x="99" y="219"/>
                    </a:lnTo>
                    <a:lnTo>
                      <a:pt x="99" y="219"/>
                    </a:lnTo>
                    <a:lnTo>
                      <a:pt x="99" y="219"/>
                    </a:lnTo>
                    <a:lnTo>
                      <a:pt x="99" y="219"/>
                    </a:lnTo>
                    <a:close/>
                    <a:moveTo>
                      <a:pt x="98" y="228"/>
                    </a:moveTo>
                    <a:lnTo>
                      <a:pt x="96" y="226"/>
                    </a:lnTo>
                    <a:lnTo>
                      <a:pt x="92" y="226"/>
                    </a:lnTo>
                    <a:lnTo>
                      <a:pt x="96" y="223"/>
                    </a:lnTo>
                    <a:lnTo>
                      <a:pt x="99" y="223"/>
                    </a:lnTo>
                    <a:lnTo>
                      <a:pt x="103" y="223"/>
                    </a:lnTo>
                    <a:lnTo>
                      <a:pt x="99" y="226"/>
                    </a:lnTo>
                    <a:lnTo>
                      <a:pt x="98" y="228"/>
                    </a:lnTo>
                    <a:lnTo>
                      <a:pt x="98" y="228"/>
                    </a:lnTo>
                    <a:lnTo>
                      <a:pt x="98" y="228"/>
                    </a:lnTo>
                    <a:lnTo>
                      <a:pt x="98" y="228"/>
                    </a:lnTo>
                    <a:close/>
                    <a:moveTo>
                      <a:pt x="105" y="198"/>
                    </a:moveTo>
                    <a:lnTo>
                      <a:pt x="109" y="198"/>
                    </a:lnTo>
                    <a:lnTo>
                      <a:pt x="109" y="202"/>
                    </a:lnTo>
                    <a:lnTo>
                      <a:pt x="105" y="204"/>
                    </a:lnTo>
                    <a:lnTo>
                      <a:pt x="105" y="200"/>
                    </a:lnTo>
                    <a:lnTo>
                      <a:pt x="105" y="198"/>
                    </a:lnTo>
                    <a:lnTo>
                      <a:pt x="105" y="198"/>
                    </a:lnTo>
                    <a:lnTo>
                      <a:pt x="105" y="198"/>
                    </a:lnTo>
                    <a:lnTo>
                      <a:pt x="105" y="198"/>
                    </a:lnTo>
                    <a:close/>
                    <a:moveTo>
                      <a:pt x="113" y="191"/>
                    </a:moveTo>
                    <a:lnTo>
                      <a:pt x="114" y="189"/>
                    </a:lnTo>
                    <a:lnTo>
                      <a:pt x="118" y="189"/>
                    </a:lnTo>
                    <a:lnTo>
                      <a:pt x="113" y="193"/>
                    </a:lnTo>
                    <a:lnTo>
                      <a:pt x="113" y="191"/>
                    </a:lnTo>
                    <a:lnTo>
                      <a:pt x="113" y="191"/>
                    </a:lnTo>
                    <a:lnTo>
                      <a:pt x="113" y="191"/>
                    </a:lnTo>
                    <a:lnTo>
                      <a:pt x="113" y="191"/>
                    </a:lnTo>
                    <a:close/>
                    <a:moveTo>
                      <a:pt x="111" y="185"/>
                    </a:moveTo>
                    <a:lnTo>
                      <a:pt x="113" y="181"/>
                    </a:lnTo>
                    <a:lnTo>
                      <a:pt x="114" y="185"/>
                    </a:lnTo>
                    <a:lnTo>
                      <a:pt x="111" y="189"/>
                    </a:lnTo>
                    <a:lnTo>
                      <a:pt x="111" y="185"/>
                    </a:lnTo>
                    <a:lnTo>
                      <a:pt x="111" y="185"/>
                    </a:lnTo>
                    <a:lnTo>
                      <a:pt x="111" y="185"/>
                    </a:lnTo>
                    <a:lnTo>
                      <a:pt x="111" y="185"/>
                    </a:lnTo>
                    <a:close/>
                    <a:moveTo>
                      <a:pt x="133" y="151"/>
                    </a:moveTo>
                    <a:lnTo>
                      <a:pt x="133" y="149"/>
                    </a:lnTo>
                    <a:lnTo>
                      <a:pt x="135" y="149"/>
                    </a:lnTo>
                    <a:lnTo>
                      <a:pt x="133" y="153"/>
                    </a:lnTo>
                    <a:lnTo>
                      <a:pt x="133" y="151"/>
                    </a:lnTo>
                    <a:lnTo>
                      <a:pt x="133" y="151"/>
                    </a:lnTo>
                    <a:lnTo>
                      <a:pt x="133" y="151"/>
                    </a:lnTo>
                    <a:lnTo>
                      <a:pt x="133" y="151"/>
                    </a:lnTo>
                    <a:close/>
                    <a:moveTo>
                      <a:pt x="111" y="130"/>
                    </a:moveTo>
                    <a:lnTo>
                      <a:pt x="113" y="134"/>
                    </a:lnTo>
                    <a:lnTo>
                      <a:pt x="111" y="136"/>
                    </a:lnTo>
                    <a:lnTo>
                      <a:pt x="109" y="134"/>
                    </a:lnTo>
                    <a:lnTo>
                      <a:pt x="111" y="130"/>
                    </a:lnTo>
                    <a:lnTo>
                      <a:pt x="111" y="130"/>
                    </a:lnTo>
                    <a:lnTo>
                      <a:pt x="111" y="130"/>
                    </a:lnTo>
                    <a:lnTo>
                      <a:pt x="111" y="130"/>
                    </a:lnTo>
                    <a:close/>
                    <a:moveTo>
                      <a:pt x="116" y="121"/>
                    </a:moveTo>
                    <a:lnTo>
                      <a:pt x="113" y="125"/>
                    </a:lnTo>
                    <a:lnTo>
                      <a:pt x="113" y="121"/>
                    </a:lnTo>
                    <a:lnTo>
                      <a:pt x="116" y="117"/>
                    </a:lnTo>
                    <a:lnTo>
                      <a:pt x="116" y="121"/>
                    </a:lnTo>
                    <a:lnTo>
                      <a:pt x="116" y="121"/>
                    </a:lnTo>
                    <a:lnTo>
                      <a:pt x="116" y="121"/>
                    </a:lnTo>
                    <a:lnTo>
                      <a:pt x="116" y="121"/>
                    </a:lnTo>
                    <a:close/>
                    <a:moveTo>
                      <a:pt x="120" y="121"/>
                    </a:moveTo>
                    <a:lnTo>
                      <a:pt x="118" y="117"/>
                    </a:lnTo>
                    <a:lnTo>
                      <a:pt x="120" y="115"/>
                    </a:lnTo>
                    <a:lnTo>
                      <a:pt x="122" y="117"/>
                    </a:lnTo>
                    <a:lnTo>
                      <a:pt x="120" y="121"/>
                    </a:lnTo>
                    <a:lnTo>
                      <a:pt x="120" y="121"/>
                    </a:lnTo>
                    <a:lnTo>
                      <a:pt x="120" y="121"/>
                    </a:lnTo>
                    <a:lnTo>
                      <a:pt x="120" y="121"/>
                    </a:lnTo>
                    <a:close/>
                    <a:moveTo>
                      <a:pt x="130" y="112"/>
                    </a:moveTo>
                    <a:lnTo>
                      <a:pt x="130" y="115"/>
                    </a:lnTo>
                    <a:lnTo>
                      <a:pt x="124" y="121"/>
                    </a:lnTo>
                    <a:lnTo>
                      <a:pt x="126" y="113"/>
                    </a:lnTo>
                    <a:lnTo>
                      <a:pt x="130" y="112"/>
                    </a:lnTo>
                    <a:lnTo>
                      <a:pt x="130" y="112"/>
                    </a:lnTo>
                    <a:lnTo>
                      <a:pt x="130" y="112"/>
                    </a:lnTo>
                    <a:lnTo>
                      <a:pt x="130" y="112"/>
                    </a:lnTo>
                    <a:close/>
                    <a:moveTo>
                      <a:pt x="135" y="104"/>
                    </a:moveTo>
                    <a:lnTo>
                      <a:pt x="139" y="100"/>
                    </a:lnTo>
                    <a:lnTo>
                      <a:pt x="141" y="104"/>
                    </a:lnTo>
                    <a:lnTo>
                      <a:pt x="135" y="104"/>
                    </a:lnTo>
                    <a:lnTo>
                      <a:pt x="135" y="104"/>
                    </a:lnTo>
                    <a:lnTo>
                      <a:pt x="135" y="104"/>
                    </a:lnTo>
                    <a:lnTo>
                      <a:pt x="135" y="104"/>
                    </a:lnTo>
                    <a:close/>
                    <a:moveTo>
                      <a:pt x="141" y="104"/>
                    </a:moveTo>
                    <a:lnTo>
                      <a:pt x="141" y="112"/>
                    </a:lnTo>
                    <a:lnTo>
                      <a:pt x="137" y="110"/>
                    </a:lnTo>
                    <a:lnTo>
                      <a:pt x="133" y="113"/>
                    </a:lnTo>
                    <a:lnTo>
                      <a:pt x="133" y="110"/>
                    </a:lnTo>
                    <a:lnTo>
                      <a:pt x="141" y="104"/>
                    </a:lnTo>
                    <a:lnTo>
                      <a:pt x="141" y="104"/>
                    </a:lnTo>
                    <a:lnTo>
                      <a:pt x="141" y="104"/>
                    </a:lnTo>
                    <a:lnTo>
                      <a:pt x="141" y="104"/>
                    </a:lnTo>
                    <a:close/>
                    <a:moveTo>
                      <a:pt x="143" y="87"/>
                    </a:moveTo>
                    <a:lnTo>
                      <a:pt x="145" y="91"/>
                    </a:lnTo>
                    <a:lnTo>
                      <a:pt x="145" y="96"/>
                    </a:lnTo>
                    <a:lnTo>
                      <a:pt x="139" y="100"/>
                    </a:lnTo>
                    <a:lnTo>
                      <a:pt x="137" y="96"/>
                    </a:lnTo>
                    <a:lnTo>
                      <a:pt x="143" y="95"/>
                    </a:lnTo>
                    <a:lnTo>
                      <a:pt x="139" y="95"/>
                    </a:lnTo>
                    <a:lnTo>
                      <a:pt x="135" y="96"/>
                    </a:lnTo>
                    <a:lnTo>
                      <a:pt x="133" y="96"/>
                    </a:lnTo>
                    <a:lnTo>
                      <a:pt x="135" y="91"/>
                    </a:lnTo>
                    <a:lnTo>
                      <a:pt x="139" y="91"/>
                    </a:lnTo>
                    <a:lnTo>
                      <a:pt x="141" y="89"/>
                    </a:lnTo>
                    <a:lnTo>
                      <a:pt x="141" y="87"/>
                    </a:lnTo>
                    <a:lnTo>
                      <a:pt x="143" y="87"/>
                    </a:lnTo>
                    <a:lnTo>
                      <a:pt x="143" y="87"/>
                    </a:lnTo>
                    <a:lnTo>
                      <a:pt x="143" y="87"/>
                    </a:lnTo>
                    <a:lnTo>
                      <a:pt x="143" y="87"/>
                    </a:lnTo>
                    <a:close/>
                    <a:moveTo>
                      <a:pt x="148" y="89"/>
                    </a:moveTo>
                    <a:lnTo>
                      <a:pt x="146" y="87"/>
                    </a:lnTo>
                    <a:lnTo>
                      <a:pt x="146" y="81"/>
                    </a:lnTo>
                    <a:lnTo>
                      <a:pt x="152" y="78"/>
                    </a:lnTo>
                    <a:lnTo>
                      <a:pt x="152" y="76"/>
                    </a:lnTo>
                    <a:lnTo>
                      <a:pt x="154" y="72"/>
                    </a:lnTo>
                    <a:lnTo>
                      <a:pt x="158" y="76"/>
                    </a:lnTo>
                    <a:lnTo>
                      <a:pt x="154" y="79"/>
                    </a:lnTo>
                    <a:lnTo>
                      <a:pt x="154" y="83"/>
                    </a:lnTo>
                    <a:lnTo>
                      <a:pt x="148" y="89"/>
                    </a:lnTo>
                    <a:lnTo>
                      <a:pt x="148" y="89"/>
                    </a:lnTo>
                    <a:lnTo>
                      <a:pt x="148" y="89"/>
                    </a:lnTo>
                    <a:lnTo>
                      <a:pt x="148" y="89"/>
                    </a:lnTo>
                    <a:close/>
                    <a:moveTo>
                      <a:pt x="160" y="91"/>
                    </a:moveTo>
                    <a:lnTo>
                      <a:pt x="163" y="96"/>
                    </a:lnTo>
                    <a:lnTo>
                      <a:pt x="158" y="104"/>
                    </a:lnTo>
                    <a:lnTo>
                      <a:pt x="154" y="104"/>
                    </a:lnTo>
                    <a:lnTo>
                      <a:pt x="152" y="108"/>
                    </a:lnTo>
                    <a:lnTo>
                      <a:pt x="150" y="106"/>
                    </a:lnTo>
                    <a:lnTo>
                      <a:pt x="150" y="104"/>
                    </a:lnTo>
                    <a:lnTo>
                      <a:pt x="146" y="110"/>
                    </a:lnTo>
                    <a:lnTo>
                      <a:pt x="145" y="110"/>
                    </a:lnTo>
                    <a:lnTo>
                      <a:pt x="145" y="104"/>
                    </a:lnTo>
                    <a:lnTo>
                      <a:pt x="146" y="104"/>
                    </a:lnTo>
                    <a:lnTo>
                      <a:pt x="146" y="100"/>
                    </a:lnTo>
                    <a:lnTo>
                      <a:pt x="148" y="96"/>
                    </a:lnTo>
                    <a:lnTo>
                      <a:pt x="148" y="95"/>
                    </a:lnTo>
                    <a:lnTo>
                      <a:pt x="154" y="87"/>
                    </a:lnTo>
                    <a:lnTo>
                      <a:pt x="150" y="96"/>
                    </a:lnTo>
                    <a:lnTo>
                      <a:pt x="152" y="100"/>
                    </a:lnTo>
                    <a:lnTo>
                      <a:pt x="154" y="96"/>
                    </a:lnTo>
                    <a:lnTo>
                      <a:pt x="160" y="96"/>
                    </a:lnTo>
                    <a:lnTo>
                      <a:pt x="158" y="91"/>
                    </a:lnTo>
                    <a:lnTo>
                      <a:pt x="158" y="89"/>
                    </a:lnTo>
                    <a:lnTo>
                      <a:pt x="160" y="91"/>
                    </a:lnTo>
                    <a:lnTo>
                      <a:pt x="160" y="91"/>
                    </a:lnTo>
                    <a:lnTo>
                      <a:pt x="160" y="91"/>
                    </a:lnTo>
                    <a:lnTo>
                      <a:pt x="160" y="91"/>
                    </a:lnTo>
                    <a:close/>
                    <a:moveTo>
                      <a:pt x="158" y="87"/>
                    </a:moveTo>
                    <a:lnTo>
                      <a:pt x="158" y="85"/>
                    </a:lnTo>
                    <a:lnTo>
                      <a:pt x="160" y="85"/>
                    </a:lnTo>
                    <a:lnTo>
                      <a:pt x="163" y="87"/>
                    </a:lnTo>
                    <a:lnTo>
                      <a:pt x="163" y="89"/>
                    </a:lnTo>
                    <a:lnTo>
                      <a:pt x="158" y="87"/>
                    </a:lnTo>
                    <a:lnTo>
                      <a:pt x="158" y="87"/>
                    </a:lnTo>
                    <a:lnTo>
                      <a:pt x="158" y="87"/>
                    </a:lnTo>
                    <a:lnTo>
                      <a:pt x="158" y="87"/>
                    </a:lnTo>
                    <a:close/>
                    <a:moveTo>
                      <a:pt x="169" y="91"/>
                    </a:moveTo>
                    <a:lnTo>
                      <a:pt x="171" y="89"/>
                    </a:lnTo>
                    <a:lnTo>
                      <a:pt x="173" y="91"/>
                    </a:lnTo>
                    <a:lnTo>
                      <a:pt x="169" y="91"/>
                    </a:lnTo>
                    <a:lnTo>
                      <a:pt x="169" y="91"/>
                    </a:lnTo>
                    <a:lnTo>
                      <a:pt x="169" y="91"/>
                    </a:lnTo>
                    <a:lnTo>
                      <a:pt x="169" y="91"/>
                    </a:lnTo>
                    <a:close/>
                    <a:moveTo>
                      <a:pt x="182" y="72"/>
                    </a:moveTo>
                    <a:lnTo>
                      <a:pt x="182" y="76"/>
                    </a:lnTo>
                    <a:lnTo>
                      <a:pt x="182" y="78"/>
                    </a:lnTo>
                    <a:lnTo>
                      <a:pt x="178" y="78"/>
                    </a:lnTo>
                    <a:lnTo>
                      <a:pt x="177" y="79"/>
                    </a:lnTo>
                    <a:lnTo>
                      <a:pt x="173" y="79"/>
                    </a:lnTo>
                    <a:lnTo>
                      <a:pt x="171" y="85"/>
                    </a:lnTo>
                    <a:lnTo>
                      <a:pt x="169" y="85"/>
                    </a:lnTo>
                    <a:lnTo>
                      <a:pt x="169" y="81"/>
                    </a:lnTo>
                    <a:lnTo>
                      <a:pt x="167" y="81"/>
                    </a:lnTo>
                    <a:lnTo>
                      <a:pt x="169" y="76"/>
                    </a:lnTo>
                    <a:lnTo>
                      <a:pt x="167" y="76"/>
                    </a:lnTo>
                    <a:lnTo>
                      <a:pt x="167" y="72"/>
                    </a:lnTo>
                    <a:lnTo>
                      <a:pt x="173" y="72"/>
                    </a:lnTo>
                    <a:lnTo>
                      <a:pt x="167" y="70"/>
                    </a:lnTo>
                    <a:lnTo>
                      <a:pt x="171" y="66"/>
                    </a:lnTo>
                    <a:lnTo>
                      <a:pt x="173" y="66"/>
                    </a:lnTo>
                    <a:lnTo>
                      <a:pt x="173" y="64"/>
                    </a:lnTo>
                    <a:lnTo>
                      <a:pt x="178" y="64"/>
                    </a:lnTo>
                    <a:lnTo>
                      <a:pt x="178" y="66"/>
                    </a:lnTo>
                    <a:lnTo>
                      <a:pt x="182" y="70"/>
                    </a:lnTo>
                    <a:lnTo>
                      <a:pt x="182" y="72"/>
                    </a:lnTo>
                    <a:lnTo>
                      <a:pt x="182" y="72"/>
                    </a:lnTo>
                    <a:lnTo>
                      <a:pt x="182" y="72"/>
                    </a:lnTo>
                    <a:lnTo>
                      <a:pt x="182" y="72"/>
                    </a:lnTo>
                    <a:close/>
                    <a:moveTo>
                      <a:pt x="182" y="63"/>
                    </a:moveTo>
                    <a:lnTo>
                      <a:pt x="188" y="63"/>
                    </a:lnTo>
                    <a:lnTo>
                      <a:pt x="188" y="59"/>
                    </a:lnTo>
                    <a:lnTo>
                      <a:pt x="192" y="59"/>
                    </a:lnTo>
                    <a:lnTo>
                      <a:pt x="194" y="55"/>
                    </a:lnTo>
                    <a:lnTo>
                      <a:pt x="195" y="59"/>
                    </a:lnTo>
                    <a:lnTo>
                      <a:pt x="194" y="63"/>
                    </a:lnTo>
                    <a:lnTo>
                      <a:pt x="194" y="66"/>
                    </a:lnTo>
                    <a:lnTo>
                      <a:pt x="188" y="66"/>
                    </a:lnTo>
                    <a:lnTo>
                      <a:pt x="186" y="66"/>
                    </a:lnTo>
                    <a:lnTo>
                      <a:pt x="182" y="63"/>
                    </a:lnTo>
                    <a:lnTo>
                      <a:pt x="182" y="63"/>
                    </a:lnTo>
                    <a:lnTo>
                      <a:pt x="182" y="63"/>
                    </a:lnTo>
                    <a:lnTo>
                      <a:pt x="182" y="63"/>
                    </a:lnTo>
                    <a:close/>
                    <a:moveTo>
                      <a:pt x="197" y="42"/>
                    </a:moveTo>
                    <a:lnTo>
                      <a:pt x="195" y="40"/>
                    </a:lnTo>
                    <a:lnTo>
                      <a:pt x="199" y="36"/>
                    </a:lnTo>
                    <a:lnTo>
                      <a:pt x="197" y="42"/>
                    </a:lnTo>
                    <a:lnTo>
                      <a:pt x="197" y="42"/>
                    </a:lnTo>
                    <a:lnTo>
                      <a:pt x="197" y="42"/>
                    </a:lnTo>
                    <a:lnTo>
                      <a:pt x="197" y="42"/>
                    </a:lnTo>
                    <a:close/>
                    <a:moveTo>
                      <a:pt x="192" y="47"/>
                    </a:moveTo>
                    <a:lnTo>
                      <a:pt x="192" y="46"/>
                    </a:lnTo>
                    <a:lnTo>
                      <a:pt x="195" y="42"/>
                    </a:lnTo>
                    <a:lnTo>
                      <a:pt x="194" y="46"/>
                    </a:lnTo>
                    <a:lnTo>
                      <a:pt x="194" y="46"/>
                    </a:lnTo>
                    <a:lnTo>
                      <a:pt x="192" y="47"/>
                    </a:lnTo>
                    <a:lnTo>
                      <a:pt x="192" y="47"/>
                    </a:lnTo>
                    <a:lnTo>
                      <a:pt x="192" y="47"/>
                    </a:lnTo>
                    <a:lnTo>
                      <a:pt x="192" y="47"/>
                    </a:lnTo>
                    <a:close/>
                    <a:moveTo>
                      <a:pt x="203" y="55"/>
                    </a:moveTo>
                    <a:lnTo>
                      <a:pt x="203" y="49"/>
                    </a:lnTo>
                    <a:lnTo>
                      <a:pt x="205" y="53"/>
                    </a:lnTo>
                    <a:lnTo>
                      <a:pt x="203" y="55"/>
                    </a:lnTo>
                    <a:lnTo>
                      <a:pt x="203" y="55"/>
                    </a:lnTo>
                    <a:lnTo>
                      <a:pt x="203" y="55"/>
                    </a:lnTo>
                    <a:lnTo>
                      <a:pt x="203" y="55"/>
                    </a:lnTo>
                    <a:close/>
                    <a:moveTo>
                      <a:pt x="201" y="53"/>
                    </a:moveTo>
                    <a:lnTo>
                      <a:pt x="199" y="55"/>
                    </a:lnTo>
                    <a:lnTo>
                      <a:pt x="197" y="55"/>
                    </a:lnTo>
                    <a:lnTo>
                      <a:pt x="192" y="51"/>
                    </a:lnTo>
                    <a:lnTo>
                      <a:pt x="197" y="46"/>
                    </a:lnTo>
                    <a:lnTo>
                      <a:pt x="199" y="47"/>
                    </a:lnTo>
                    <a:lnTo>
                      <a:pt x="203" y="47"/>
                    </a:lnTo>
                    <a:lnTo>
                      <a:pt x="203" y="47"/>
                    </a:lnTo>
                    <a:lnTo>
                      <a:pt x="201" y="51"/>
                    </a:lnTo>
                    <a:lnTo>
                      <a:pt x="201" y="53"/>
                    </a:lnTo>
                    <a:lnTo>
                      <a:pt x="201" y="53"/>
                    </a:lnTo>
                    <a:lnTo>
                      <a:pt x="201" y="53"/>
                    </a:lnTo>
                    <a:lnTo>
                      <a:pt x="201" y="53"/>
                    </a:lnTo>
                    <a:close/>
                    <a:moveTo>
                      <a:pt x="210" y="46"/>
                    </a:moveTo>
                    <a:lnTo>
                      <a:pt x="209" y="46"/>
                    </a:lnTo>
                    <a:lnTo>
                      <a:pt x="205" y="46"/>
                    </a:lnTo>
                    <a:lnTo>
                      <a:pt x="205" y="42"/>
                    </a:lnTo>
                    <a:lnTo>
                      <a:pt x="203" y="36"/>
                    </a:lnTo>
                    <a:lnTo>
                      <a:pt x="205" y="36"/>
                    </a:lnTo>
                    <a:lnTo>
                      <a:pt x="207" y="42"/>
                    </a:lnTo>
                    <a:lnTo>
                      <a:pt x="210" y="42"/>
                    </a:lnTo>
                    <a:lnTo>
                      <a:pt x="210" y="46"/>
                    </a:lnTo>
                    <a:lnTo>
                      <a:pt x="210" y="46"/>
                    </a:lnTo>
                    <a:lnTo>
                      <a:pt x="210" y="46"/>
                    </a:lnTo>
                    <a:lnTo>
                      <a:pt x="210" y="46"/>
                    </a:lnTo>
                    <a:close/>
                    <a:moveTo>
                      <a:pt x="220" y="51"/>
                    </a:moveTo>
                    <a:lnTo>
                      <a:pt x="218" y="47"/>
                    </a:lnTo>
                    <a:lnTo>
                      <a:pt x="216" y="46"/>
                    </a:lnTo>
                    <a:lnTo>
                      <a:pt x="216" y="42"/>
                    </a:lnTo>
                    <a:lnTo>
                      <a:pt x="216" y="36"/>
                    </a:lnTo>
                    <a:lnTo>
                      <a:pt x="222" y="42"/>
                    </a:lnTo>
                    <a:lnTo>
                      <a:pt x="220" y="46"/>
                    </a:lnTo>
                    <a:lnTo>
                      <a:pt x="222" y="47"/>
                    </a:lnTo>
                    <a:lnTo>
                      <a:pt x="220" y="51"/>
                    </a:lnTo>
                    <a:lnTo>
                      <a:pt x="220" y="51"/>
                    </a:lnTo>
                    <a:lnTo>
                      <a:pt x="220" y="51"/>
                    </a:lnTo>
                    <a:lnTo>
                      <a:pt x="220" y="51"/>
                    </a:lnTo>
                    <a:close/>
                    <a:moveTo>
                      <a:pt x="248" y="36"/>
                    </a:moveTo>
                    <a:lnTo>
                      <a:pt x="246" y="36"/>
                    </a:lnTo>
                    <a:lnTo>
                      <a:pt x="241" y="34"/>
                    </a:lnTo>
                    <a:lnTo>
                      <a:pt x="242" y="32"/>
                    </a:lnTo>
                    <a:lnTo>
                      <a:pt x="246" y="32"/>
                    </a:lnTo>
                    <a:lnTo>
                      <a:pt x="248" y="34"/>
                    </a:lnTo>
                    <a:lnTo>
                      <a:pt x="248" y="36"/>
                    </a:lnTo>
                    <a:lnTo>
                      <a:pt x="248" y="36"/>
                    </a:lnTo>
                    <a:lnTo>
                      <a:pt x="248" y="36"/>
                    </a:lnTo>
                    <a:lnTo>
                      <a:pt x="248" y="36"/>
                    </a:lnTo>
                    <a:close/>
                    <a:moveTo>
                      <a:pt x="252" y="34"/>
                    </a:moveTo>
                    <a:lnTo>
                      <a:pt x="248" y="29"/>
                    </a:lnTo>
                    <a:lnTo>
                      <a:pt x="256" y="23"/>
                    </a:lnTo>
                    <a:lnTo>
                      <a:pt x="256" y="27"/>
                    </a:lnTo>
                    <a:lnTo>
                      <a:pt x="254" y="31"/>
                    </a:lnTo>
                    <a:lnTo>
                      <a:pt x="252" y="34"/>
                    </a:lnTo>
                    <a:lnTo>
                      <a:pt x="252" y="34"/>
                    </a:lnTo>
                    <a:lnTo>
                      <a:pt x="252" y="34"/>
                    </a:lnTo>
                    <a:lnTo>
                      <a:pt x="252" y="34"/>
                    </a:lnTo>
                    <a:close/>
                    <a:moveTo>
                      <a:pt x="246" y="27"/>
                    </a:moveTo>
                    <a:lnTo>
                      <a:pt x="242" y="27"/>
                    </a:lnTo>
                    <a:lnTo>
                      <a:pt x="237" y="25"/>
                    </a:lnTo>
                    <a:lnTo>
                      <a:pt x="235" y="21"/>
                    </a:lnTo>
                    <a:lnTo>
                      <a:pt x="237" y="23"/>
                    </a:lnTo>
                    <a:lnTo>
                      <a:pt x="241" y="19"/>
                    </a:lnTo>
                    <a:lnTo>
                      <a:pt x="242" y="23"/>
                    </a:lnTo>
                    <a:lnTo>
                      <a:pt x="246" y="19"/>
                    </a:lnTo>
                    <a:lnTo>
                      <a:pt x="248" y="19"/>
                    </a:lnTo>
                    <a:lnTo>
                      <a:pt x="254" y="15"/>
                    </a:lnTo>
                    <a:lnTo>
                      <a:pt x="254" y="17"/>
                    </a:lnTo>
                    <a:lnTo>
                      <a:pt x="246" y="27"/>
                    </a:lnTo>
                    <a:lnTo>
                      <a:pt x="246" y="27"/>
                    </a:lnTo>
                    <a:lnTo>
                      <a:pt x="246" y="27"/>
                    </a:lnTo>
                    <a:lnTo>
                      <a:pt x="246" y="27"/>
                    </a:lnTo>
                    <a:close/>
                    <a:moveTo>
                      <a:pt x="256" y="19"/>
                    </a:moveTo>
                    <a:lnTo>
                      <a:pt x="256" y="19"/>
                    </a:lnTo>
                    <a:lnTo>
                      <a:pt x="261" y="17"/>
                    </a:lnTo>
                    <a:lnTo>
                      <a:pt x="267" y="19"/>
                    </a:lnTo>
                    <a:lnTo>
                      <a:pt x="265" y="23"/>
                    </a:lnTo>
                    <a:lnTo>
                      <a:pt x="259" y="25"/>
                    </a:lnTo>
                    <a:lnTo>
                      <a:pt x="259" y="21"/>
                    </a:lnTo>
                    <a:lnTo>
                      <a:pt x="256" y="19"/>
                    </a:lnTo>
                    <a:lnTo>
                      <a:pt x="256" y="19"/>
                    </a:lnTo>
                    <a:lnTo>
                      <a:pt x="256" y="19"/>
                    </a:lnTo>
                    <a:lnTo>
                      <a:pt x="256" y="19"/>
                    </a:lnTo>
                    <a:close/>
                    <a:moveTo>
                      <a:pt x="267" y="12"/>
                    </a:moveTo>
                    <a:lnTo>
                      <a:pt x="265" y="12"/>
                    </a:lnTo>
                    <a:lnTo>
                      <a:pt x="265" y="12"/>
                    </a:lnTo>
                    <a:lnTo>
                      <a:pt x="261" y="10"/>
                    </a:lnTo>
                    <a:lnTo>
                      <a:pt x="265" y="8"/>
                    </a:lnTo>
                    <a:lnTo>
                      <a:pt x="267" y="12"/>
                    </a:lnTo>
                    <a:lnTo>
                      <a:pt x="267" y="12"/>
                    </a:lnTo>
                    <a:lnTo>
                      <a:pt x="267" y="12"/>
                    </a:lnTo>
                    <a:lnTo>
                      <a:pt x="267" y="12"/>
                    </a:lnTo>
                    <a:close/>
                    <a:moveTo>
                      <a:pt x="274" y="2"/>
                    </a:moveTo>
                    <a:lnTo>
                      <a:pt x="271" y="2"/>
                    </a:lnTo>
                    <a:lnTo>
                      <a:pt x="273" y="2"/>
                    </a:lnTo>
                    <a:lnTo>
                      <a:pt x="274" y="2"/>
                    </a:lnTo>
                    <a:lnTo>
                      <a:pt x="274" y="2"/>
                    </a:lnTo>
                    <a:lnTo>
                      <a:pt x="274" y="2"/>
                    </a:lnTo>
                    <a:lnTo>
                      <a:pt x="274" y="2"/>
                    </a:lnTo>
                    <a:lnTo>
                      <a:pt x="274" y="2"/>
                    </a:lnTo>
                    <a:close/>
                    <a:moveTo>
                      <a:pt x="280" y="8"/>
                    </a:moveTo>
                    <a:lnTo>
                      <a:pt x="280" y="6"/>
                    </a:lnTo>
                    <a:lnTo>
                      <a:pt x="282" y="2"/>
                    </a:lnTo>
                    <a:lnTo>
                      <a:pt x="284" y="2"/>
                    </a:lnTo>
                    <a:lnTo>
                      <a:pt x="286" y="2"/>
                    </a:lnTo>
                    <a:lnTo>
                      <a:pt x="286" y="0"/>
                    </a:lnTo>
                    <a:lnTo>
                      <a:pt x="288" y="2"/>
                    </a:lnTo>
                    <a:lnTo>
                      <a:pt x="291" y="2"/>
                    </a:lnTo>
                    <a:lnTo>
                      <a:pt x="290" y="6"/>
                    </a:lnTo>
                    <a:lnTo>
                      <a:pt x="291" y="6"/>
                    </a:lnTo>
                    <a:lnTo>
                      <a:pt x="291" y="10"/>
                    </a:lnTo>
                    <a:lnTo>
                      <a:pt x="288" y="12"/>
                    </a:lnTo>
                    <a:lnTo>
                      <a:pt x="284" y="8"/>
                    </a:lnTo>
                    <a:lnTo>
                      <a:pt x="280" y="8"/>
                    </a:lnTo>
                    <a:lnTo>
                      <a:pt x="280" y="8"/>
                    </a:lnTo>
                    <a:lnTo>
                      <a:pt x="280" y="8"/>
                    </a:lnTo>
                    <a:close/>
                  </a:path>
                </a:pathLst>
              </a:custGeom>
              <a:solidFill>
                <a:schemeClr val="accent3"/>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1" name="Freeform 8">
                <a:extLst>
                  <a:ext uri="{FF2B5EF4-FFF2-40B4-BE49-F238E27FC236}">
                    <a16:creationId xmlns:a16="http://schemas.microsoft.com/office/drawing/2014/main" id="{AAA1840B-BD25-F6E0-1D71-6B2EBA355B04}"/>
                  </a:ext>
                </a:extLst>
              </p:cNvPr>
              <p:cNvSpPr>
                <a:spLocks noEditPoints="1"/>
              </p:cNvSpPr>
              <p:nvPr/>
            </p:nvSpPr>
            <p:spPr bwMode="auto">
              <a:xfrm>
                <a:off x="9355598" y="2255819"/>
                <a:ext cx="62614" cy="146217"/>
              </a:xfrm>
              <a:custGeom>
                <a:avLst/>
                <a:gdLst/>
                <a:ahLst/>
                <a:cxnLst>
                  <a:cxn ang="0">
                    <a:pos x="6" y="302"/>
                  </a:cxn>
                  <a:cxn ang="0">
                    <a:pos x="19" y="281"/>
                  </a:cxn>
                  <a:cxn ang="0">
                    <a:pos x="21" y="247"/>
                  </a:cxn>
                  <a:cxn ang="0">
                    <a:pos x="9" y="205"/>
                  </a:cxn>
                  <a:cxn ang="0">
                    <a:pos x="28" y="168"/>
                  </a:cxn>
                  <a:cxn ang="0">
                    <a:pos x="36" y="117"/>
                  </a:cxn>
                  <a:cxn ang="0">
                    <a:pos x="49" y="94"/>
                  </a:cxn>
                  <a:cxn ang="0">
                    <a:pos x="58" y="53"/>
                  </a:cxn>
                  <a:cxn ang="0">
                    <a:pos x="75" y="36"/>
                  </a:cxn>
                  <a:cxn ang="0">
                    <a:pos x="85" y="25"/>
                  </a:cxn>
                  <a:cxn ang="0">
                    <a:pos x="107" y="23"/>
                  </a:cxn>
                  <a:cxn ang="0">
                    <a:pos x="115" y="10"/>
                  </a:cxn>
                  <a:cxn ang="0">
                    <a:pos x="122" y="4"/>
                  </a:cxn>
                  <a:cxn ang="0">
                    <a:pos x="154" y="25"/>
                  </a:cxn>
                  <a:cxn ang="0">
                    <a:pos x="164" y="40"/>
                  </a:cxn>
                  <a:cxn ang="0">
                    <a:pos x="168" y="64"/>
                  </a:cxn>
                  <a:cxn ang="0">
                    <a:pos x="173" y="96"/>
                  </a:cxn>
                  <a:cxn ang="0">
                    <a:pos x="173" y="109"/>
                  </a:cxn>
                  <a:cxn ang="0">
                    <a:pos x="158" y="111"/>
                  </a:cxn>
                  <a:cxn ang="0">
                    <a:pos x="143" y="113"/>
                  </a:cxn>
                  <a:cxn ang="0">
                    <a:pos x="143" y="128"/>
                  </a:cxn>
                  <a:cxn ang="0">
                    <a:pos x="143" y="132"/>
                  </a:cxn>
                  <a:cxn ang="0">
                    <a:pos x="143" y="149"/>
                  </a:cxn>
                  <a:cxn ang="0">
                    <a:pos x="137" y="166"/>
                  </a:cxn>
                  <a:cxn ang="0">
                    <a:pos x="122" y="185"/>
                  </a:cxn>
                  <a:cxn ang="0">
                    <a:pos x="111" y="196"/>
                  </a:cxn>
                  <a:cxn ang="0">
                    <a:pos x="102" y="200"/>
                  </a:cxn>
                  <a:cxn ang="0">
                    <a:pos x="92" y="217"/>
                  </a:cxn>
                  <a:cxn ang="0">
                    <a:pos x="87" y="237"/>
                  </a:cxn>
                  <a:cxn ang="0">
                    <a:pos x="87" y="253"/>
                  </a:cxn>
                  <a:cxn ang="0">
                    <a:pos x="92" y="270"/>
                  </a:cxn>
                  <a:cxn ang="0">
                    <a:pos x="109" y="281"/>
                  </a:cxn>
                  <a:cxn ang="0">
                    <a:pos x="109" y="305"/>
                  </a:cxn>
                  <a:cxn ang="0">
                    <a:pos x="92" y="303"/>
                  </a:cxn>
                  <a:cxn ang="0">
                    <a:pos x="77" y="305"/>
                  </a:cxn>
                  <a:cxn ang="0">
                    <a:pos x="90" y="309"/>
                  </a:cxn>
                  <a:cxn ang="0">
                    <a:pos x="111" y="315"/>
                  </a:cxn>
                  <a:cxn ang="0">
                    <a:pos x="100" y="318"/>
                  </a:cxn>
                  <a:cxn ang="0">
                    <a:pos x="90" y="330"/>
                  </a:cxn>
                  <a:cxn ang="0">
                    <a:pos x="85" y="335"/>
                  </a:cxn>
                  <a:cxn ang="0">
                    <a:pos x="87" y="352"/>
                  </a:cxn>
                  <a:cxn ang="0">
                    <a:pos x="87" y="375"/>
                  </a:cxn>
                  <a:cxn ang="0">
                    <a:pos x="72" y="398"/>
                  </a:cxn>
                  <a:cxn ang="0">
                    <a:pos x="53" y="411"/>
                  </a:cxn>
                  <a:cxn ang="0">
                    <a:pos x="32" y="413"/>
                  </a:cxn>
                  <a:cxn ang="0">
                    <a:pos x="32" y="390"/>
                  </a:cxn>
                  <a:cxn ang="0">
                    <a:pos x="15" y="369"/>
                  </a:cxn>
                  <a:cxn ang="0">
                    <a:pos x="9" y="349"/>
                  </a:cxn>
                  <a:cxn ang="0">
                    <a:pos x="6" y="339"/>
                  </a:cxn>
                  <a:cxn ang="0">
                    <a:pos x="0" y="330"/>
                  </a:cxn>
                  <a:cxn ang="0">
                    <a:pos x="109" y="309"/>
                  </a:cxn>
                  <a:cxn ang="0">
                    <a:pos x="109" y="309"/>
                  </a:cxn>
                  <a:cxn ang="0">
                    <a:pos x="6" y="345"/>
                  </a:cxn>
                  <a:cxn ang="0">
                    <a:pos x="128" y="335"/>
                  </a:cxn>
                  <a:cxn ang="0">
                    <a:pos x="128" y="354"/>
                  </a:cxn>
                  <a:cxn ang="0">
                    <a:pos x="126" y="352"/>
                  </a:cxn>
                  <a:cxn ang="0">
                    <a:pos x="122" y="369"/>
                  </a:cxn>
                  <a:cxn ang="0">
                    <a:pos x="126" y="354"/>
                  </a:cxn>
                  <a:cxn ang="0">
                    <a:pos x="111" y="366"/>
                  </a:cxn>
                  <a:cxn ang="0">
                    <a:pos x="115" y="381"/>
                  </a:cxn>
                  <a:cxn ang="0">
                    <a:pos x="90" y="394"/>
                  </a:cxn>
                  <a:cxn ang="0">
                    <a:pos x="90" y="373"/>
                  </a:cxn>
                </a:cxnLst>
                <a:rect l="0" t="0" r="r" b="b"/>
                <a:pathLst>
                  <a:path w="179" h="418">
                    <a:moveTo>
                      <a:pt x="4" y="320"/>
                    </a:moveTo>
                    <a:lnTo>
                      <a:pt x="6" y="320"/>
                    </a:lnTo>
                    <a:lnTo>
                      <a:pt x="6" y="326"/>
                    </a:lnTo>
                    <a:lnTo>
                      <a:pt x="9" y="320"/>
                    </a:lnTo>
                    <a:lnTo>
                      <a:pt x="9" y="309"/>
                    </a:lnTo>
                    <a:lnTo>
                      <a:pt x="6" y="305"/>
                    </a:lnTo>
                    <a:lnTo>
                      <a:pt x="6" y="302"/>
                    </a:lnTo>
                    <a:lnTo>
                      <a:pt x="9" y="302"/>
                    </a:lnTo>
                    <a:lnTo>
                      <a:pt x="9" y="298"/>
                    </a:lnTo>
                    <a:lnTo>
                      <a:pt x="9" y="294"/>
                    </a:lnTo>
                    <a:lnTo>
                      <a:pt x="13" y="294"/>
                    </a:lnTo>
                    <a:lnTo>
                      <a:pt x="15" y="290"/>
                    </a:lnTo>
                    <a:lnTo>
                      <a:pt x="15" y="286"/>
                    </a:lnTo>
                    <a:lnTo>
                      <a:pt x="19" y="281"/>
                    </a:lnTo>
                    <a:lnTo>
                      <a:pt x="15" y="279"/>
                    </a:lnTo>
                    <a:lnTo>
                      <a:pt x="13" y="270"/>
                    </a:lnTo>
                    <a:lnTo>
                      <a:pt x="9" y="262"/>
                    </a:lnTo>
                    <a:lnTo>
                      <a:pt x="13" y="260"/>
                    </a:lnTo>
                    <a:lnTo>
                      <a:pt x="19" y="256"/>
                    </a:lnTo>
                    <a:lnTo>
                      <a:pt x="19" y="251"/>
                    </a:lnTo>
                    <a:lnTo>
                      <a:pt x="21" y="247"/>
                    </a:lnTo>
                    <a:lnTo>
                      <a:pt x="15" y="239"/>
                    </a:lnTo>
                    <a:lnTo>
                      <a:pt x="9" y="237"/>
                    </a:lnTo>
                    <a:lnTo>
                      <a:pt x="9" y="230"/>
                    </a:lnTo>
                    <a:lnTo>
                      <a:pt x="9" y="222"/>
                    </a:lnTo>
                    <a:lnTo>
                      <a:pt x="9" y="217"/>
                    </a:lnTo>
                    <a:lnTo>
                      <a:pt x="9" y="211"/>
                    </a:lnTo>
                    <a:lnTo>
                      <a:pt x="9" y="205"/>
                    </a:lnTo>
                    <a:lnTo>
                      <a:pt x="9" y="196"/>
                    </a:lnTo>
                    <a:lnTo>
                      <a:pt x="6" y="187"/>
                    </a:lnTo>
                    <a:lnTo>
                      <a:pt x="9" y="177"/>
                    </a:lnTo>
                    <a:lnTo>
                      <a:pt x="13" y="172"/>
                    </a:lnTo>
                    <a:lnTo>
                      <a:pt x="15" y="168"/>
                    </a:lnTo>
                    <a:lnTo>
                      <a:pt x="21" y="168"/>
                    </a:lnTo>
                    <a:lnTo>
                      <a:pt x="28" y="168"/>
                    </a:lnTo>
                    <a:lnTo>
                      <a:pt x="28" y="166"/>
                    </a:lnTo>
                    <a:lnTo>
                      <a:pt x="28" y="158"/>
                    </a:lnTo>
                    <a:lnTo>
                      <a:pt x="28" y="155"/>
                    </a:lnTo>
                    <a:lnTo>
                      <a:pt x="28" y="151"/>
                    </a:lnTo>
                    <a:lnTo>
                      <a:pt x="34" y="134"/>
                    </a:lnTo>
                    <a:lnTo>
                      <a:pt x="34" y="126"/>
                    </a:lnTo>
                    <a:lnTo>
                      <a:pt x="36" y="117"/>
                    </a:lnTo>
                    <a:lnTo>
                      <a:pt x="38" y="113"/>
                    </a:lnTo>
                    <a:lnTo>
                      <a:pt x="38" y="108"/>
                    </a:lnTo>
                    <a:lnTo>
                      <a:pt x="36" y="104"/>
                    </a:lnTo>
                    <a:lnTo>
                      <a:pt x="36" y="102"/>
                    </a:lnTo>
                    <a:lnTo>
                      <a:pt x="41" y="98"/>
                    </a:lnTo>
                    <a:lnTo>
                      <a:pt x="47" y="96"/>
                    </a:lnTo>
                    <a:lnTo>
                      <a:pt x="49" y="94"/>
                    </a:lnTo>
                    <a:lnTo>
                      <a:pt x="49" y="91"/>
                    </a:lnTo>
                    <a:lnTo>
                      <a:pt x="55" y="83"/>
                    </a:lnTo>
                    <a:lnTo>
                      <a:pt x="60" y="74"/>
                    </a:lnTo>
                    <a:lnTo>
                      <a:pt x="62" y="70"/>
                    </a:lnTo>
                    <a:lnTo>
                      <a:pt x="60" y="64"/>
                    </a:lnTo>
                    <a:lnTo>
                      <a:pt x="58" y="62"/>
                    </a:lnTo>
                    <a:lnTo>
                      <a:pt x="58" y="53"/>
                    </a:lnTo>
                    <a:lnTo>
                      <a:pt x="60" y="53"/>
                    </a:lnTo>
                    <a:lnTo>
                      <a:pt x="62" y="49"/>
                    </a:lnTo>
                    <a:lnTo>
                      <a:pt x="64" y="45"/>
                    </a:lnTo>
                    <a:lnTo>
                      <a:pt x="66" y="43"/>
                    </a:lnTo>
                    <a:lnTo>
                      <a:pt x="68" y="38"/>
                    </a:lnTo>
                    <a:lnTo>
                      <a:pt x="72" y="34"/>
                    </a:lnTo>
                    <a:lnTo>
                      <a:pt x="75" y="36"/>
                    </a:lnTo>
                    <a:lnTo>
                      <a:pt x="77" y="38"/>
                    </a:lnTo>
                    <a:lnTo>
                      <a:pt x="81" y="38"/>
                    </a:lnTo>
                    <a:lnTo>
                      <a:pt x="83" y="36"/>
                    </a:lnTo>
                    <a:lnTo>
                      <a:pt x="81" y="32"/>
                    </a:lnTo>
                    <a:lnTo>
                      <a:pt x="83" y="28"/>
                    </a:lnTo>
                    <a:lnTo>
                      <a:pt x="83" y="28"/>
                    </a:lnTo>
                    <a:lnTo>
                      <a:pt x="85" y="25"/>
                    </a:lnTo>
                    <a:lnTo>
                      <a:pt x="81" y="23"/>
                    </a:lnTo>
                    <a:lnTo>
                      <a:pt x="83" y="19"/>
                    </a:lnTo>
                    <a:lnTo>
                      <a:pt x="87" y="19"/>
                    </a:lnTo>
                    <a:lnTo>
                      <a:pt x="92" y="19"/>
                    </a:lnTo>
                    <a:lnTo>
                      <a:pt x="98" y="19"/>
                    </a:lnTo>
                    <a:lnTo>
                      <a:pt x="102" y="23"/>
                    </a:lnTo>
                    <a:lnTo>
                      <a:pt x="107" y="23"/>
                    </a:lnTo>
                    <a:lnTo>
                      <a:pt x="109" y="23"/>
                    </a:lnTo>
                    <a:lnTo>
                      <a:pt x="111" y="23"/>
                    </a:lnTo>
                    <a:lnTo>
                      <a:pt x="111" y="25"/>
                    </a:lnTo>
                    <a:lnTo>
                      <a:pt x="111" y="19"/>
                    </a:lnTo>
                    <a:lnTo>
                      <a:pt x="111" y="15"/>
                    </a:lnTo>
                    <a:lnTo>
                      <a:pt x="111" y="11"/>
                    </a:lnTo>
                    <a:lnTo>
                      <a:pt x="115" y="10"/>
                    </a:lnTo>
                    <a:lnTo>
                      <a:pt x="111" y="6"/>
                    </a:lnTo>
                    <a:lnTo>
                      <a:pt x="111" y="4"/>
                    </a:lnTo>
                    <a:lnTo>
                      <a:pt x="109" y="0"/>
                    </a:lnTo>
                    <a:lnTo>
                      <a:pt x="115" y="2"/>
                    </a:lnTo>
                    <a:lnTo>
                      <a:pt x="117" y="0"/>
                    </a:lnTo>
                    <a:lnTo>
                      <a:pt x="119" y="0"/>
                    </a:lnTo>
                    <a:lnTo>
                      <a:pt x="122" y="4"/>
                    </a:lnTo>
                    <a:lnTo>
                      <a:pt x="126" y="6"/>
                    </a:lnTo>
                    <a:lnTo>
                      <a:pt x="134" y="15"/>
                    </a:lnTo>
                    <a:lnTo>
                      <a:pt x="137" y="19"/>
                    </a:lnTo>
                    <a:lnTo>
                      <a:pt x="145" y="19"/>
                    </a:lnTo>
                    <a:lnTo>
                      <a:pt x="145" y="19"/>
                    </a:lnTo>
                    <a:lnTo>
                      <a:pt x="151" y="19"/>
                    </a:lnTo>
                    <a:lnTo>
                      <a:pt x="154" y="25"/>
                    </a:lnTo>
                    <a:lnTo>
                      <a:pt x="154" y="28"/>
                    </a:lnTo>
                    <a:lnTo>
                      <a:pt x="158" y="28"/>
                    </a:lnTo>
                    <a:lnTo>
                      <a:pt x="158" y="28"/>
                    </a:lnTo>
                    <a:lnTo>
                      <a:pt x="160" y="32"/>
                    </a:lnTo>
                    <a:lnTo>
                      <a:pt x="164" y="32"/>
                    </a:lnTo>
                    <a:lnTo>
                      <a:pt x="166" y="36"/>
                    </a:lnTo>
                    <a:lnTo>
                      <a:pt x="164" y="40"/>
                    </a:lnTo>
                    <a:lnTo>
                      <a:pt x="164" y="45"/>
                    </a:lnTo>
                    <a:lnTo>
                      <a:pt x="162" y="49"/>
                    </a:lnTo>
                    <a:lnTo>
                      <a:pt x="164" y="53"/>
                    </a:lnTo>
                    <a:lnTo>
                      <a:pt x="168" y="53"/>
                    </a:lnTo>
                    <a:lnTo>
                      <a:pt x="169" y="57"/>
                    </a:lnTo>
                    <a:lnTo>
                      <a:pt x="168" y="59"/>
                    </a:lnTo>
                    <a:lnTo>
                      <a:pt x="168" y="64"/>
                    </a:lnTo>
                    <a:lnTo>
                      <a:pt x="171" y="68"/>
                    </a:lnTo>
                    <a:lnTo>
                      <a:pt x="171" y="74"/>
                    </a:lnTo>
                    <a:lnTo>
                      <a:pt x="171" y="77"/>
                    </a:lnTo>
                    <a:lnTo>
                      <a:pt x="171" y="79"/>
                    </a:lnTo>
                    <a:lnTo>
                      <a:pt x="171" y="87"/>
                    </a:lnTo>
                    <a:lnTo>
                      <a:pt x="169" y="91"/>
                    </a:lnTo>
                    <a:lnTo>
                      <a:pt x="173" y="96"/>
                    </a:lnTo>
                    <a:lnTo>
                      <a:pt x="177" y="96"/>
                    </a:lnTo>
                    <a:lnTo>
                      <a:pt x="177" y="104"/>
                    </a:lnTo>
                    <a:lnTo>
                      <a:pt x="179" y="104"/>
                    </a:lnTo>
                    <a:lnTo>
                      <a:pt x="179" y="109"/>
                    </a:lnTo>
                    <a:lnTo>
                      <a:pt x="179" y="109"/>
                    </a:lnTo>
                    <a:lnTo>
                      <a:pt x="177" y="109"/>
                    </a:lnTo>
                    <a:lnTo>
                      <a:pt x="173" y="109"/>
                    </a:lnTo>
                    <a:lnTo>
                      <a:pt x="173" y="108"/>
                    </a:lnTo>
                    <a:lnTo>
                      <a:pt x="168" y="109"/>
                    </a:lnTo>
                    <a:lnTo>
                      <a:pt x="166" y="109"/>
                    </a:lnTo>
                    <a:lnTo>
                      <a:pt x="164" y="111"/>
                    </a:lnTo>
                    <a:lnTo>
                      <a:pt x="160" y="111"/>
                    </a:lnTo>
                    <a:lnTo>
                      <a:pt x="158" y="108"/>
                    </a:lnTo>
                    <a:lnTo>
                      <a:pt x="158" y="111"/>
                    </a:lnTo>
                    <a:lnTo>
                      <a:pt x="154" y="108"/>
                    </a:lnTo>
                    <a:lnTo>
                      <a:pt x="153" y="108"/>
                    </a:lnTo>
                    <a:lnTo>
                      <a:pt x="153" y="111"/>
                    </a:lnTo>
                    <a:lnTo>
                      <a:pt x="151" y="117"/>
                    </a:lnTo>
                    <a:lnTo>
                      <a:pt x="149" y="117"/>
                    </a:lnTo>
                    <a:lnTo>
                      <a:pt x="145" y="113"/>
                    </a:lnTo>
                    <a:lnTo>
                      <a:pt x="143" y="113"/>
                    </a:lnTo>
                    <a:lnTo>
                      <a:pt x="145" y="117"/>
                    </a:lnTo>
                    <a:lnTo>
                      <a:pt x="149" y="119"/>
                    </a:lnTo>
                    <a:lnTo>
                      <a:pt x="145" y="123"/>
                    </a:lnTo>
                    <a:lnTo>
                      <a:pt x="143" y="123"/>
                    </a:lnTo>
                    <a:lnTo>
                      <a:pt x="139" y="124"/>
                    </a:lnTo>
                    <a:lnTo>
                      <a:pt x="143" y="126"/>
                    </a:lnTo>
                    <a:lnTo>
                      <a:pt x="143" y="128"/>
                    </a:lnTo>
                    <a:lnTo>
                      <a:pt x="141" y="128"/>
                    </a:lnTo>
                    <a:lnTo>
                      <a:pt x="141" y="126"/>
                    </a:lnTo>
                    <a:lnTo>
                      <a:pt x="137" y="126"/>
                    </a:lnTo>
                    <a:lnTo>
                      <a:pt x="137" y="126"/>
                    </a:lnTo>
                    <a:lnTo>
                      <a:pt x="139" y="128"/>
                    </a:lnTo>
                    <a:lnTo>
                      <a:pt x="141" y="128"/>
                    </a:lnTo>
                    <a:lnTo>
                      <a:pt x="143" y="132"/>
                    </a:lnTo>
                    <a:lnTo>
                      <a:pt x="141" y="132"/>
                    </a:lnTo>
                    <a:lnTo>
                      <a:pt x="139" y="141"/>
                    </a:lnTo>
                    <a:lnTo>
                      <a:pt x="139" y="143"/>
                    </a:lnTo>
                    <a:lnTo>
                      <a:pt x="136" y="143"/>
                    </a:lnTo>
                    <a:lnTo>
                      <a:pt x="139" y="147"/>
                    </a:lnTo>
                    <a:lnTo>
                      <a:pt x="143" y="147"/>
                    </a:lnTo>
                    <a:lnTo>
                      <a:pt x="143" y="149"/>
                    </a:lnTo>
                    <a:lnTo>
                      <a:pt x="141" y="151"/>
                    </a:lnTo>
                    <a:lnTo>
                      <a:pt x="143" y="153"/>
                    </a:lnTo>
                    <a:lnTo>
                      <a:pt x="145" y="153"/>
                    </a:lnTo>
                    <a:lnTo>
                      <a:pt x="143" y="158"/>
                    </a:lnTo>
                    <a:lnTo>
                      <a:pt x="139" y="158"/>
                    </a:lnTo>
                    <a:lnTo>
                      <a:pt x="137" y="162"/>
                    </a:lnTo>
                    <a:lnTo>
                      <a:pt x="137" y="166"/>
                    </a:lnTo>
                    <a:lnTo>
                      <a:pt x="134" y="173"/>
                    </a:lnTo>
                    <a:lnTo>
                      <a:pt x="134" y="173"/>
                    </a:lnTo>
                    <a:lnTo>
                      <a:pt x="130" y="177"/>
                    </a:lnTo>
                    <a:lnTo>
                      <a:pt x="126" y="173"/>
                    </a:lnTo>
                    <a:lnTo>
                      <a:pt x="126" y="177"/>
                    </a:lnTo>
                    <a:lnTo>
                      <a:pt x="128" y="181"/>
                    </a:lnTo>
                    <a:lnTo>
                      <a:pt x="122" y="185"/>
                    </a:lnTo>
                    <a:lnTo>
                      <a:pt x="121" y="189"/>
                    </a:lnTo>
                    <a:lnTo>
                      <a:pt x="119" y="189"/>
                    </a:lnTo>
                    <a:lnTo>
                      <a:pt x="119" y="185"/>
                    </a:lnTo>
                    <a:lnTo>
                      <a:pt x="115" y="185"/>
                    </a:lnTo>
                    <a:lnTo>
                      <a:pt x="115" y="189"/>
                    </a:lnTo>
                    <a:lnTo>
                      <a:pt x="115" y="192"/>
                    </a:lnTo>
                    <a:lnTo>
                      <a:pt x="111" y="196"/>
                    </a:lnTo>
                    <a:lnTo>
                      <a:pt x="111" y="192"/>
                    </a:lnTo>
                    <a:lnTo>
                      <a:pt x="109" y="192"/>
                    </a:lnTo>
                    <a:lnTo>
                      <a:pt x="109" y="196"/>
                    </a:lnTo>
                    <a:lnTo>
                      <a:pt x="107" y="196"/>
                    </a:lnTo>
                    <a:lnTo>
                      <a:pt x="105" y="196"/>
                    </a:lnTo>
                    <a:lnTo>
                      <a:pt x="102" y="196"/>
                    </a:lnTo>
                    <a:lnTo>
                      <a:pt x="102" y="200"/>
                    </a:lnTo>
                    <a:lnTo>
                      <a:pt x="104" y="200"/>
                    </a:lnTo>
                    <a:lnTo>
                      <a:pt x="104" y="204"/>
                    </a:lnTo>
                    <a:lnTo>
                      <a:pt x="98" y="207"/>
                    </a:lnTo>
                    <a:lnTo>
                      <a:pt x="94" y="205"/>
                    </a:lnTo>
                    <a:lnTo>
                      <a:pt x="94" y="209"/>
                    </a:lnTo>
                    <a:lnTo>
                      <a:pt x="96" y="211"/>
                    </a:lnTo>
                    <a:lnTo>
                      <a:pt x="92" y="217"/>
                    </a:lnTo>
                    <a:lnTo>
                      <a:pt x="87" y="217"/>
                    </a:lnTo>
                    <a:lnTo>
                      <a:pt x="85" y="217"/>
                    </a:lnTo>
                    <a:lnTo>
                      <a:pt x="90" y="221"/>
                    </a:lnTo>
                    <a:lnTo>
                      <a:pt x="90" y="226"/>
                    </a:lnTo>
                    <a:lnTo>
                      <a:pt x="87" y="226"/>
                    </a:lnTo>
                    <a:lnTo>
                      <a:pt x="90" y="232"/>
                    </a:lnTo>
                    <a:lnTo>
                      <a:pt x="87" y="237"/>
                    </a:lnTo>
                    <a:lnTo>
                      <a:pt x="90" y="239"/>
                    </a:lnTo>
                    <a:lnTo>
                      <a:pt x="90" y="243"/>
                    </a:lnTo>
                    <a:lnTo>
                      <a:pt x="87" y="241"/>
                    </a:lnTo>
                    <a:lnTo>
                      <a:pt x="87" y="243"/>
                    </a:lnTo>
                    <a:lnTo>
                      <a:pt x="87" y="247"/>
                    </a:lnTo>
                    <a:lnTo>
                      <a:pt x="87" y="251"/>
                    </a:lnTo>
                    <a:lnTo>
                      <a:pt x="87" y="253"/>
                    </a:lnTo>
                    <a:lnTo>
                      <a:pt x="87" y="254"/>
                    </a:lnTo>
                    <a:lnTo>
                      <a:pt x="87" y="254"/>
                    </a:lnTo>
                    <a:lnTo>
                      <a:pt x="87" y="260"/>
                    </a:lnTo>
                    <a:lnTo>
                      <a:pt x="87" y="264"/>
                    </a:lnTo>
                    <a:lnTo>
                      <a:pt x="87" y="266"/>
                    </a:lnTo>
                    <a:lnTo>
                      <a:pt x="90" y="268"/>
                    </a:lnTo>
                    <a:lnTo>
                      <a:pt x="92" y="270"/>
                    </a:lnTo>
                    <a:lnTo>
                      <a:pt x="92" y="271"/>
                    </a:lnTo>
                    <a:lnTo>
                      <a:pt x="94" y="271"/>
                    </a:lnTo>
                    <a:lnTo>
                      <a:pt x="96" y="275"/>
                    </a:lnTo>
                    <a:lnTo>
                      <a:pt x="100" y="271"/>
                    </a:lnTo>
                    <a:lnTo>
                      <a:pt x="102" y="271"/>
                    </a:lnTo>
                    <a:lnTo>
                      <a:pt x="104" y="277"/>
                    </a:lnTo>
                    <a:lnTo>
                      <a:pt x="109" y="281"/>
                    </a:lnTo>
                    <a:lnTo>
                      <a:pt x="109" y="285"/>
                    </a:lnTo>
                    <a:lnTo>
                      <a:pt x="115" y="286"/>
                    </a:lnTo>
                    <a:lnTo>
                      <a:pt x="115" y="288"/>
                    </a:lnTo>
                    <a:lnTo>
                      <a:pt x="117" y="292"/>
                    </a:lnTo>
                    <a:lnTo>
                      <a:pt x="115" y="298"/>
                    </a:lnTo>
                    <a:lnTo>
                      <a:pt x="111" y="303"/>
                    </a:lnTo>
                    <a:lnTo>
                      <a:pt x="109" y="305"/>
                    </a:lnTo>
                    <a:lnTo>
                      <a:pt x="104" y="309"/>
                    </a:lnTo>
                    <a:lnTo>
                      <a:pt x="102" y="305"/>
                    </a:lnTo>
                    <a:lnTo>
                      <a:pt x="102" y="305"/>
                    </a:lnTo>
                    <a:lnTo>
                      <a:pt x="96" y="303"/>
                    </a:lnTo>
                    <a:lnTo>
                      <a:pt x="94" y="302"/>
                    </a:lnTo>
                    <a:lnTo>
                      <a:pt x="94" y="303"/>
                    </a:lnTo>
                    <a:lnTo>
                      <a:pt x="92" y="303"/>
                    </a:lnTo>
                    <a:lnTo>
                      <a:pt x="90" y="302"/>
                    </a:lnTo>
                    <a:lnTo>
                      <a:pt x="87" y="302"/>
                    </a:lnTo>
                    <a:lnTo>
                      <a:pt x="87" y="303"/>
                    </a:lnTo>
                    <a:lnTo>
                      <a:pt x="85" y="305"/>
                    </a:lnTo>
                    <a:lnTo>
                      <a:pt x="83" y="303"/>
                    </a:lnTo>
                    <a:lnTo>
                      <a:pt x="81" y="305"/>
                    </a:lnTo>
                    <a:lnTo>
                      <a:pt x="77" y="305"/>
                    </a:lnTo>
                    <a:lnTo>
                      <a:pt x="75" y="305"/>
                    </a:lnTo>
                    <a:lnTo>
                      <a:pt x="75" y="305"/>
                    </a:lnTo>
                    <a:lnTo>
                      <a:pt x="81" y="309"/>
                    </a:lnTo>
                    <a:lnTo>
                      <a:pt x="83" y="309"/>
                    </a:lnTo>
                    <a:lnTo>
                      <a:pt x="83" y="305"/>
                    </a:lnTo>
                    <a:lnTo>
                      <a:pt x="87" y="305"/>
                    </a:lnTo>
                    <a:lnTo>
                      <a:pt x="90" y="309"/>
                    </a:lnTo>
                    <a:lnTo>
                      <a:pt x="92" y="309"/>
                    </a:lnTo>
                    <a:lnTo>
                      <a:pt x="94" y="311"/>
                    </a:lnTo>
                    <a:lnTo>
                      <a:pt x="98" y="309"/>
                    </a:lnTo>
                    <a:lnTo>
                      <a:pt x="100" y="311"/>
                    </a:lnTo>
                    <a:lnTo>
                      <a:pt x="104" y="309"/>
                    </a:lnTo>
                    <a:lnTo>
                      <a:pt x="109" y="309"/>
                    </a:lnTo>
                    <a:lnTo>
                      <a:pt x="111" y="315"/>
                    </a:lnTo>
                    <a:lnTo>
                      <a:pt x="111" y="317"/>
                    </a:lnTo>
                    <a:lnTo>
                      <a:pt x="109" y="318"/>
                    </a:lnTo>
                    <a:lnTo>
                      <a:pt x="105" y="318"/>
                    </a:lnTo>
                    <a:lnTo>
                      <a:pt x="102" y="324"/>
                    </a:lnTo>
                    <a:lnTo>
                      <a:pt x="100" y="322"/>
                    </a:lnTo>
                    <a:lnTo>
                      <a:pt x="102" y="320"/>
                    </a:lnTo>
                    <a:lnTo>
                      <a:pt x="100" y="318"/>
                    </a:lnTo>
                    <a:lnTo>
                      <a:pt x="98" y="320"/>
                    </a:lnTo>
                    <a:lnTo>
                      <a:pt x="98" y="322"/>
                    </a:lnTo>
                    <a:lnTo>
                      <a:pt x="96" y="322"/>
                    </a:lnTo>
                    <a:lnTo>
                      <a:pt x="94" y="326"/>
                    </a:lnTo>
                    <a:lnTo>
                      <a:pt x="92" y="330"/>
                    </a:lnTo>
                    <a:lnTo>
                      <a:pt x="90" y="328"/>
                    </a:lnTo>
                    <a:lnTo>
                      <a:pt x="90" y="330"/>
                    </a:lnTo>
                    <a:lnTo>
                      <a:pt x="87" y="332"/>
                    </a:lnTo>
                    <a:lnTo>
                      <a:pt x="87" y="332"/>
                    </a:lnTo>
                    <a:lnTo>
                      <a:pt x="87" y="332"/>
                    </a:lnTo>
                    <a:lnTo>
                      <a:pt x="85" y="334"/>
                    </a:lnTo>
                    <a:lnTo>
                      <a:pt x="87" y="334"/>
                    </a:lnTo>
                    <a:lnTo>
                      <a:pt x="90" y="335"/>
                    </a:lnTo>
                    <a:lnTo>
                      <a:pt x="85" y="335"/>
                    </a:lnTo>
                    <a:lnTo>
                      <a:pt x="90" y="339"/>
                    </a:lnTo>
                    <a:lnTo>
                      <a:pt x="90" y="341"/>
                    </a:lnTo>
                    <a:lnTo>
                      <a:pt x="87" y="345"/>
                    </a:lnTo>
                    <a:lnTo>
                      <a:pt x="90" y="349"/>
                    </a:lnTo>
                    <a:lnTo>
                      <a:pt x="87" y="351"/>
                    </a:lnTo>
                    <a:lnTo>
                      <a:pt x="83" y="349"/>
                    </a:lnTo>
                    <a:lnTo>
                      <a:pt x="87" y="352"/>
                    </a:lnTo>
                    <a:lnTo>
                      <a:pt x="85" y="356"/>
                    </a:lnTo>
                    <a:lnTo>
                      <a:pt x="87" y="358"/>
                    </a:lnTo>
                    <a:lnTo>
                      <a:pt x="85" y="360"/>
                    </a:lnTo>
                    <a:lnTo>
                      <a:pt x="87" y="364"/>
                    </a:lnTo>
                    <a:lnTo>
                      <a:pt x="85" y="369"/>
                    </a:lnTo>
                    <a:lnTo>
                      <a:pt x="85" y="373"/>
                    </a:lnTo>
                    <a:lnTo>
                      <a:pt x="87" y="375"/>
                    </a:lnTo>
                    <a:lnTo>
                      <a:pt x="87" y="377"/>
                    </a:lnTo>
                    <a:lnTo>
                      <a:pt x="85" y="386"/>
                    </a:lnTo>
                    <a:lnTo>
                      <a:pt x="83" y="390"/>
                    </a:lnTo>
                    <a:lnTo>
                      <a:pt x="81" y="398"/>
                    </a:lnTo>
                    <a:lnTo>
                      <a:pt x="77" y="403"/>
                    </a:lnTo>
                    <a:lnTo>
                      <a:pt x="73" y="399"/>
                    </a:lnTo>
                    <a:lnTo>
                      <a:pt x="72" y="398"/>
                    </a:lnTo>
                    <a:lnTo>
                      <a:pt x="68" y="399"/>
                    </a:lnTo>
                    <a:lnTo>
                      <a:pt x="60" y="398"/>
                    </a:lnTo>
                    <a:lnTo>
                      <a:pt x="60" y="398"/>
                    </a:lnTo>
                    <a:lnTo>
                      <a:pt x="58" y="403"/>
                    </a:lnTo>
                    <a:lnTo>
                      <a:pt x="53" y="403"/>
                    </a:lnTo>
                    <a:lnTo>
                      <a:pt x="49" y="409"/>
                    </a:lnTo>
                    <a:lnTo>
                      <a:pt x="53" y="411"/>
                    </a:lnTo>
                    <a:lnTo>
                      <a:pt x="53" y="415"/>
                    </a:lnTo>
                    <a:lnTo>
                      <a:pt x="49" y="418"/>
                    </a:lnTo>
                    <a:lnTo>
                      <a:pt x="43" y="415"/>
                    </a:lnTo>
                    <a:lnTo>
                      <a:pt x="36" y="418"/>
                    </a:lnTo>
                    <a:lnTo>
                      <a:pt x="32" y="418"/>
                    </a:lnTo>
                    <a:lnTo>
                      <a:pt x="30" y="415"/>
                    </a:lnTo>
                    <a:lnTo>
                      <a:pt x="32" y="413"/>
                    </a:lnTo>
                    <a:lnTo>
                      <a:pt x="30" y="403"/>
                    </a:lnTo>
                    <a:lnTo>
                      <a:pt x="28" y="403"/>
                    </a:lnTo>
                    <a:lnTo>
                      <a:pt x="25" y="399"/>
                    </a:lnTo>
                    <a:lnTo>
                      <a:pt x="25" y="398"/>
                    </a:lnTo>
                    <a:lnTo>
                      <a:pt x="25" y="398"/>
                    </a:lnTo>
                    <a:lnTo>
                      <a:pt x="28" y="394"/>
                    </a:lnTo>
                    <a:lnTo>
                      <a:pt x="32" y="390"/>
                    </a:lnTo>
                    <a:lnTo>
                      <a:pt x="30" y="386"/>
                    </a:lnTo>
                    <a:lnTo>
                      <a:pt x="28" y="388"/>
                    </a:lnTo>
                    <a:lnTo>
                      <a:pt x="25" y="384"/>
                    </a:lnTo>
                    <a:lnTo>
                      <a:pt x="23" y="381"/>
                    </a:lnTo>
                    <a:lnTo>
                      <a:pt x="19" y="379"/>
                    </a:lnTo>
                    <a:lnTo>
                      <a:pt x="19" y="375"/>
                    </a:lnTo>
                    <a:lnTo>
                      <a:pt x="15" y="369"/>
                    </a:lnTo>
                    <a:lnTo>
                      <a:pt x="13" y="366"/>
                    </a:lnTo>
                    <a:lnTo>
                      <a:pt x="13" y="360"/>
                    </a:lnTo>
                    <a:lnTo>
                      <a:pt x="9" y="360"/>
                    </a:lnTo>
                    <a:lnTo>
                      <a:pt x="6" y="358"/>
                    </a:lnTo>
                    <a:lnTo>
                      <a:pt x="9" y="356"/>
                    </a:lnTo>
                    <a:lnTo>
                      <a:pt x="9" y="352"/>
                    </a:lnTo>
                    <a:lnTo>
                      <a:pt x="9" y="349"/>
                    </a:lnTo>
                    <a:lnTo>
                      <a:pt x="9" y="345"/>
                    </a:lnTo>
                    <a:lnTo>
                      <a:pt x="13" y="343"/>
                    </a:lnTo>
                    <a:lnTo>
                      <a:pt x="9" y="341"/>
                    </a:lnTo>
                    <a:lnTo>
                      <a:pt x="9" y="339"/>
                    </a:lnTo>
                    <a:lnTo>
                      <a:pt x="9" y="339"/>
                    </a:lnTo>
                    <a:lnTo>
                      <a:pt x="6" y="339"/>
                    </a:lnTo>
                    <a:lnTo>
                      <a:pt x="6" y="339"/>
                    </a:lnTo>
                    <a:lnTo>
                      <a:pt x="9" y="343"/>
                    </a:lnTo>
                    <a:lnTo>
                      <a:pt x="6" y="345"/>
                    </a:lnTo>
                    <a:lnTo>
                      <a:pt x="6" y="339"/>
                    </a:lnTo>
                    <a:lnTo>
                      <a:pt x="6" y="339"/>
                    </a:lnTo>
                    <a:lnTo>
                      <a:pt x="0" y="339"/>
                    </a:lnTo>
                    <a:lnTo>
                      <a:pt x="0" y="332"/>
                    </a:lnTo>
                    <a:lnTo>
                      <a:pt x="0" y="330"/>
                    </a:lnTo>
                    <a:lnTo>
                      <a:pt x="0" y="322"/>
                    </a:lnTo>
                    <a:lnTo>
                      <a:pt x="4" y="320"/>
                    </a:lnTo>
                    <a:lnTo>
                      <a:pt x="4" y="320"/>
                    </a:lnTo>
                    <a:lnTo>
                      <a:pt x="4" y="320"/>
                    </a:lnTo>
                    <a:lnTo>
                      <a:pt x="4" y="320"/>
                    </a:lnTo>
                    <a:lnTo>
                      <a:pt x="4" y="320"/>
                    </a:lnTo>
                    <a:close/>
                    <a:moveTo>
                      <a:pt x="109" y="309"/>
                    </a:moveTo>
                    <a:lnTo>
                      <a:pt x="111" y="315"/>
                    </a:lnTo>
                    <a:lnTo>
                      <a:pt x="111" y="315"/>
                    </a:lnTo>
                    <a:lnTo>
                      <a:pt x="115" y="309"/>
                    </a:lnTo>
                    <a:lnTo>
                      <a:pt x="117" y="305"/>
                    </a:lnTo>
                    <a:lnTo>
                      <a:pt x="117" y="303"/>
                    </a:lnTo>
                    <a:lnTo>
                      <a:pt x="111" y="303"/>
                    </a:lnTo>
                    <a:lnTo>
                      <a:pt x="109" y="309"/>
                    </a:lnTo>
                    <a:lnTo>
                      <a:pt x="109" y="309"/>
                    </a:lnTo>
                    <a:lnTo>
                      <a:pt x="109" y="309"/>
                    </a:lnTo>
                    <a:lnTo>
                      <a:pt x="109" y="309"/>
                    </a:lnTo>
                    <a:close/>
                    <a:moveTo>
                      <a:pt x="6" y="345"/>
                    </a:moveTo>
                    <a:lnTo>
                      <a:pt x="6" y="349"/>
                    </a:lnTo>
                    <a:lnTo>
                      <a:pt x="6" y="349"/>
                    </a:lnTo>
                    <a:lnTo>
                      <a:pt x="6" y="345"/>
                    </a:lnTo>
                    <a:lnTo>
                      <a:pt x="6" y="345"/>
                    </a:lnTo>
                    <a:lnTo>
                      <a:pt x="6" y="345"/>
                    </a:lnTo>
                    <a:lnTo>
                      <a:pt x="6" y="345"/>
                    </a:lnTo>
                    <a:lnTo>
                      <a:pt x="6" y="345"/>
                    </a:lnTo>
                    <a:close/>
                    <a:moveTo>
                      <a:pt x="124" y="335"/>
                    </a:moveTo>
                    <a:lnTo>
                      <a:pt x="126" y="339"/>
                    </a:lnTo>
                    <a:lnTo>
                      <a:pt x="128" y="335"/>
                    </a:lnTo>
                    <a:lnTo>
                      <a:pt x="126" y="334"/>
                    </a:lnTo>
                    <a:lnTo>
                      <a:pt x="124" y="335"/>
                    </a:lnTo>
                    <a:lnTo>
                      <a:pt x="124" y="335"/>
                    </a:lnTo>
                    <a:lnTo>
                      <a:pt x="124" y="335"/>
                    </a:lnTo>
                    <a:lnTo>
                      <a:pt x="124" y="335"/>
                    </a:lnTo>
                    <a:close/>
                    <a:moveTo>
                      <a:pt x="126" y="352"/>
                    </a:moveTo>
                    <a:lnTo>
                      <a:pt x="128" y="354"/>
                    </a:lnTo>
                    <a:lnTo>
                      <a:pt x="130" y="351"/>
                    </a:lnTo>
                    <a:lnTo>
                      <a:pt x="134" y="351"/>
                    </a:lnTo>
                    <a:lnTo>
                      <a:pt x="130" y="349"/>
                    </a:lnTo>
                    <a:lnTo>
                      <a:pt x="128" y="349"/>
                    </a:lnTo>
                    <a:lnTo>
                      <a:pt x="126" y="352"/>
                    </a:lnTo>
                    <a:lnTo>
                      <a:pt x="126" y="352"/>
                    </a:lnTo>
                    <a:lnTo>
                      <a:pt x="126" y="352"/>
                    </a:lnTo>
                    <a:lnTo>
                      <a:pt x="126" y="352"/>
                    </a:lnTo>
                    <a:close/>
                    <a:moveTo>
                      <a:pt x="115" y="381"/>
                    </a:moveTo>
                    <a:lnTo>
                      <a:pt x="117" y="379"/>
                    </a:lnTo>
                    <a:lnTo>
                      <a:pt x="119" y="377"/>
                    </a:lnTo>
                    <a:lnTo>
                      <a:pt x="117" y="375"/>
                    </a:lnTo>
                    <a:lnTo>
                      <a:pt x="117" y="373"/>
                    </a:lnTo>
                    <a:lnTo>
                      <a:pt x="122" y="369"/>
                    </a:lnTo>
                    <a:lnTo>
                      <a:pt x="122" y="369"/>
                    </a:lnTo>
                    <a:lnTo>
                      <a:pt x="126" y="364"/>
                    </a:lnTo>
                    <a:lnTo>
                      <a:pt x="124" y="364"/>
                    </a:lnTo>
                    <a:lnTo>
                      <a:pt x="122" y="360"/>
                    </a:lnTo>
                    <a:lnTo>
                      <a:pt x="124" y="358"/>
                    </a:lnTo>
                    <a:lnTo>
                      <a:pt x="124" y="356"/>
                    </a:lnTo>
                    <a:lnTo>
                      <a:pt x="126" y="354"/>
                    </a:lnTo>
                    <a:lnTo>
                      <a:pt x="124" y="352"/>
                    </a:lnTo>
                    <a:lnTo>
                      <a:pt x="122" y="354"/>
                    </a:lnTo>
                    <a:lnTo>
                      <a:pt x="117" y="354"/>
                    </a:lnTo>
                    <a:lnTo>
                      <a:pt x="115" y="358"/>
                    </a:lnTo>
                    <a:lnTo>
                      <a:pt x="115" y="360"/>
                    </a:lnTo>
                    <a:lnTo>
                      <a:pt x="111" y="364"/>
                    </a:lnTo>
                    <a:lnTo>
                      <a:pt x="111" y="366"/>
                    </a:lnTo>
                    <a:lnTo>
                      <a:pt x="111" y="369"/>
                    </a:lnTo>
                    <a:lnTo>
                      <a:pt x="115" y="373"/>
                    </a:lnTo>
                    <a:lnTo>
                      <a:pt x="115" y="373"/>
                    </a:lnTo>
                    <a:lnTo>
                      <a:pt x="115" y="375"/>
                    </a:lnTo>
                    <a:lnTo>
                      <a:pt x="115" y="379"/>
                    </a:lnTo>
                    <a:lnTo>
                      <a:pt x="115" y="381"/>
                    </a:lnTo>
                    <a:lnTo>
                      <a:pt x="115" y="381"/>
                    </a:lnTo>
                    <a:lnTo>
                      <a:pt x="115" y="381"/>
                    </a:lnTo>
                    <a:lnTo>
                      <a:pt x="115" y="381"/>
                    </a:lnTo>
                    <a:close/>
                    <a:moveTo>
                      <a:pt x="87" y="390"/>
                    </a:moveTo>
                    <a:lnTo>
                      <a:pt x="87" y="394"/>
                    </a:lnTo>
                    <a:lnTo>
                      <a:pt x="87" y="398"/>
                    </a:lnTo>
                    <a:lnTo>
                      <a:pt x="87" y="398"/>
                    </a:lnTo>
                    <a:lnTo>
                      <a:pt x="90" y="394"/>
                    </a:lnTo>
                    <a:lnTo>
                      <a:pt x="90" y="390"/>
                    </a:lnTo>
                    <a:lnTo>
                      <a:pt x="92" y="383"/>
                    </a:lnTo>
                    <a:lnTo>
                      <a:pt x="94" y="377"/>
                    </a:lnTo>
                    <a:lnTo>
                      <a:pt x="94" y="373"/>
                    </a:lnTo>
                    <a:lnTo>
                      <a:pt x="92" y="369"/>
                    </a:lnTo>
                    <a:lnTo>
                      <a:pt x="90" y="373"/>
                    </a:lnTo>
                    <a:lnTo>
                      <a:pt x="90" y="373"/>
                    </a:lnTo>
                    <a:lnTo>
                      <a:pt x="90" y="381"/>
                    </a:lnTo>
                    <a:lnTo>
                      <a:pt x="87" y="381"/>
                    </a:lnTo>
                    <a:lnTo>
                      <a:pt x="87" y="390"/>
                    </a:lnTo>
                    <a:lnTo>
                      <a:pt x="87" y="390"/>
                    </a:lnTo>
                    <a:lnTo>
                      <a:pt x="87" y="390"/>
                    </a:lnTo>
                    <a:close/>
                  </a:path>
                </a:pathLst>
              </a:custGeom>
              <a:solidFill>
                <a:schemeClr val="accent3"/>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2" name="Freeform 9">
                <a:extLst>
                  <a:ext uri="{FF2B5EF4-FFF2-40B4-BE49-F238E27FC236}">
                    <a16:creationId xmlns:a16="http://schemas.microsoft.com/office/drawing/2014/main" id="{6E8C2BF6-292D-0C0F-A4F3-C9F28DD8A316}"/>
                  </a:ext>
                </a:extLst>
              </p:cNvPr>
              <p:cNvSpPr>
                <a:spLocks noEditPoints="1"/>
              </p:cNvSpPr>
              <p:nvPr/>
            </p:nvSpPr>
            <p:spPr bwMode="auto">
              <a:xfrm>
                <a:off x="9397924" y="2241477"/>
                <a:ext cx="64363" cy="115784"/>
              </a:xfrm>
              <a:custGeom>
                <a:avLst/>
                <a:gdLst/>
                <a:ahLst/>
                <a:cxnLst>
                  <a:cxn ang="0">
                    <a:pos x="167" y="277"/>
                  </a:cxn>
                  <a:cxn ang="0">
                    <a:pos x="171" y="226"/>
                  </a:cxn>
                  <a:cxn ang="0">
                    <a:pos x="158" y="188"/>
                  </a:cxn>
                  <a:cxn ang="0">
                    <a:pos x="152" y="165"/>
                  </a:cxn>
                  <a:cxn ang="0">
                    <a:pos x="146" y="128"/>
                  </a:cxn>
                  <a:cxn ang="0">
                    <a:pos x="141" y="83"/>
                  </a:cxn>
                  <a:cxn ang="0">
                    <a:pos x="120" y="64"/>
                  </a:cxn>
                  <a:cxn ang="0">
                    <a:pos x="116" y="37"/>
                  </a:cxn>
                  <a:cxn ang="0">
                    <a:pos x="120" y="11"/>
                  </a:cxn>
                  <a:cxn ang="0">
                    <a:pos x="90" y="0"/>
                  </a:cxn>
                  <a:cxn ang="0">
                    <a:pos x="75" y="7"/>
                  </a:cxn>
                  <a:cxn ang="0">
                    <a:pos x="71" y="34"/>
                  </a:cxn>
                  <a:cxn ang="0">
                    <a:pos x="62" y="45"/>
                  </a:cxn>
                  <a:cxn ang="0">
                    <a:pos x="37" y="52"/>
                  </a:cxn>
                  <a:cxn ang="0">
                    <a:pos x="9" y="30"/>
                  </a:cxn>
                  <a:cxn ang="0">
                    <a:pos x="0" y="37"/>
                  </a:cxn>
                  <a:cxn ang="0">
                    <a:pos x="26" y="58"/>
                  </a:cxn>
                  <a:cxn ang="0">
                    <a:pos x="39" y="68"/>
                  </a:cxn>
                  <a:cxn ang="0">
                    <a:pos x="45" y="88"/>
                  </a:cxn>
                  <a:cxn ang="0">
                    <a:pos x="54" y="107"/>
                  </a:cxn>
                  <a:cxn ang="0">
                    <a:pos x="54" y="135"/>
                  </a:cxn>
                  <a:cxn ang="0">
                    <a:pos x="65" y="149"/>
                  </a:cxn>
                  <a:cxn ang="0">
                    <a:pos x="80" y="167"/>
                  </a:cxn>
                  <a:cxn ang="0">
                    <a:pos x="84" y="181"/>
                  </a:cxn>
                  <a:cxn ang="0">
                    <a:pos x="65" y="192"/>
                  </a:cxn>
                  <a:cxn ang="0">
                    <a:pos x="54" y="201"/>
                  </a:cxn>
                  <a:cxn ang="0">
                    <a:pos x="54" y="218"/>
                  </a:cxn>
                  <a:cxn ang="0">
                    <a:pos x="41" y="220"/>
                  </a:cxn>
                  <a:cxn ang="0">
                    <a:pos x="37" y="233"/>
                  </a:cxn>
                  <a:cxn ang="0">
                    <a:pos x="28" y="235"/>
                  </a:cxn>
                  <a:cxn ang="0">
                    <a:pos x="26" y="250"/>
                  </a:cxn>
                  <a:cxn ang="0">
                    <a:pos x="30" y="263"/>
                  </a:cxn>
                  <a:cxn ang="0">
                    <a:pos x="37" y="282"/>
                  </a:cxn>
                  <a:cxn ang="0">
                    <a:pos x="33" y="307"/>
                  </a:cxn>
                  <a:cxn ang="0">
                    <a:pos x="45" y="312"/>
                  </a:cxn>
                  <a:cxn ang="0">
                    <a:pos x="58" y="316"/>
                  </a:cxn>
                  <a:cxn ang="0">
                    <a:pos x="65" y="331"/>
                  </a:cxn>
                  <a:cxn ang="0">
                    <a:pos x="79" y="327"/>
                  </a:cxn>
                  <a:cxn ang="0">
                    <a:pos x="103" y="316"/>
                  </a:cxn>
                  <a:cxn ang="0">
                    <a:pos x="109" y="314"/>
                  </a:cxn>
                  <a:cxn ang="0">
                    <a:pos x="116" y="314"/>
                  </a:cxn>
                  <a:cxn ang="0">
                    <a:pos x="129" y="311"/>
                  </a:cxn>
                  <a:cxn ang="0">
                    <a:pos x="141" y="307"/>
                  </a:cxn>
                  <a:cxn ang="0">
                    <a:pos x="146" y="307"/>
                  </a:cxn>
                  <a:cxn ang="0">
                    <a:pos x="75" y="167"/>
                  </a:cxn>
                  <a:cxn ang="0">
                    <a:pos x="79" y="173"/>
                  </a:cxn>
                  <a:cxn ang="0">
                    <a:pos x="24" y="226"/>
                  </a:cxn>
                  <a:cxn ang="0">
                    <a:pos x="28" y="228"/>
                  </a:cxn>
                  <a:cxn ang="0">
                    <a:pos x="22" y="228"/>
                  </a:cxn>
                  <a:cxn ang="0">
                    <a:pos x="60" y="327"/>
                  </a:cxn>
                  <a:cxn ang="0">
                    <a:pos x="56" y="322"/>
                  </a:cxn>
                  <a:cxn ang="0">
                    <a:pos x="56" y="322"/>
                  </a:cxn>
                  <a:cxn ang="0">
                    <a:pos x="48" y="320"/>
                  </a:cxn>
                  <a:cxn ang="0">
                    <a:pos x="45" y="316"/>
                  </a:cxn>
                  <a:cxn ang="0">
                    <a:pos x="33" y="312"/>
                  </a:cxn>
                  <a:cxn ang="0">
                    <a:pos x="33" y="312"/>
                  </a:cxn>
                  <a:cxn ang="0">
                    <a:pos x="11" y="312"/>
                  </a:cxn>
                  <a:cxn ang="0">
                    <a:pos x="16" y="324"/>
                  </a:cxn>
                  <a:cxn ang="0">
                    <a:pos x="11" y="322"/>
                  </a:cxn>
                </a:cxnLst>
                <a:rect l="0" t="0" r="r" b="b"/>
                <a:pathLst>
                  <a:path w="184" h="331">
                    <a:moveTo>
                      <a:pt x="146" y="307"/>
                    </a:moveTo>
                    <a:lnTo>
                      <a:pt x="144" y="301"/>
                    </a:lnTo>
                    <a:lnTo>
                      <a:pt x="154" y="295"/>
                    </a:lnTo>
                    <a:lnTo>
                      <a:pt x="158" y="292"/>
                    </a:lnTo>
                    <a:lnTo>
                      <a:pt x="163" y="282"/>
                    </a:lnTo>
                    <a:lnTo>
                      <a:pt x="167" y="277"/>
                    </a:lnTo>
                    <a:lnTo>
                      <a:pt x="173" y="267"/>
                    </a:lnTo>
                    <a:lnTo>
                      <a:pt x="180" y="256"/>
                    </a:lnTo>
                    <a:lnTo>
                      <a:pt x="184" y="241"/>
                    </a:lnTo>
                    <a:lnTo>
                      <a:pt x="184" y="235"/>
                    </a:lnTo>
                    <a:lnTo>
                      <a:pt x="176" y="226"/>
                    </a:lnTo>
                    <a:lnTo>
                      <a:pt x="171" y="226"/>
                    </a:lnTo>
                    <a:lnTo>
                      <a:pt x="163" y="213"/>
                    </a:lnTo>
                    <a:lnTo>
                      <a:pt x="163" y="207"/>
                    </a:lnTo>
                    <a:lnTo>
                      <a:pt x="167" y="201"/>
                    </a:lnTo>
                    <a:lnTo>
                      <a:pt x="167" y="196"/>
                    </a:lnTo>
                    <a:lnTo>
                      <a:pt x="163" y="192"/>
                    </a:lnTo>
                    <a:lnTo>
                      <a:pt x="158" y="188"/>
                    </a:lnTo>
                    <a:lnTo>
                      <a:pt x="158" y="182"/>
                    </a:lnTo>
                    <a:lnTo>
                      <a:pt x="160" y="181"/>
                    </a:lnTo>
                    <a:lnTo>
                      <a:pt x="158" y="177"/>
                    </a:lnTo>
                    <a:lnTo>
                      <a:pt x="154" y="175"/>
                    </a:lnTo>
                    <a:lnTo>
                      <a:pt x="152" y="173"/>
                    </a:lnTo>
                    <a:lnTo>
                      <a:pt x="152" y="165"/>
                    </a:lnTo>
                    <a:lnTo>
                      <a:pt x="154" y="162"/>
                    </a:lnTo>
                    <a:lnTo>
                      <a:pt x="152" y="162"/>
                    </a:lnTo>
                    <a:lnTo>
                      <a:pt x="152" y="158"/>
                    </a:lnTo>
                    <a:lnTo>
                      <a:pt x="152" y="147"/>
                    </a:lnTo>
                    <a:lnTo>
                      <a:pt x="154" y="147"/>
                    </a:lnTo>
                    <a:lnTo>
                      <a:pt x="146" y="128"/>
                    </a:lnTo>
                    <a:lnTo>
                      <a:pt x="139" y="113"/>
                    </a:lnTo>
                    <a:lnTo>
                      <a:pt x="137" y="107"/>
                    </a:lnTo>
                    <a:lnTo>
                      <a:pt x="133" y="101"/>
                    </a:lnTo>
                    <a:lnTo>
                      <a:pt x="135" y="92"/>
                    </a:lnTo>
                    <a:lnTo>
                      <a:pt x="139" y="88"/>
                    </a:lnTo>
                    <a:lnTo>
                      <a:pt x="141" y="83"/>
                    </a:lnTo>
                    <a:lnTo>
                      <a:pt x="139" y="81"/>
                    </a:lnTo>
                    <a:lnTo>
                      <a:pt x="129" y="75"/>
                    </a:lnTo>
                    <a:lnTo>
                      <a:pt x="129" y="71"/>
                    </a:lnTo>
                    <a:lnTo>
                      <a:pt x="128" y="68"/>
                    </a:lnTo>
                    <a:lnTo>
                      <a:pt x="122" y="64"/>
                    </a:lnTo>
                    <a:lnTo>
                      <a:pt x="120" y="64"/>
                    </a:lnTo>
                    <a:lnTo>
                      <a:pt x="116" y="54"/>
                    </a:lnTo>
                    <a:lnTo>
                      <a:pt x="112" y="52"/>
                    </a:lnTo>
                    <a:lnTo>
                      <a:pt x="114" y="45"/>
                    </a:lnTo>
                    <a:lnTo>
                      <a:pt x="116" y="41"/>
                    </a:lnTo>
                    <a:lnTo>
                      <a:pt x="112" y="39"/>
                    </a:lnTo>
                    <a:lnTo>
                      <a:pt x="116" y="37"/>
                    </a:lnTo>
                    <a:lnTo>
                      <a:pt x="120" y="35"/>
                    </a:lnTo>
                    <a:lnTo>
                      <a:pt x="120" y="28"/>
                    </a:lnTo>
                    <a:lnTo>
                      <a:pt x="124" y="24"/>
                    </a:lnTo>
                    <a:lnTo>
                      <a:pt x="124" y="19"/>
                    </a:lnTo>
                    <a:lnTo>
                      <a:pt x="120" y="15"/>
                    </a:lnTo>
                    <a:lnTo>
                      <a:pt x="120" y="11"/>
                    </a:lnTo>
                    <a:lnTo>
                      <a:pt x="112" y="11"/>
                    </a:lnTo>
                    <a:lnTo>
                      <a:pt x="109" y="9"/>
                    </a:lnTo>
                    <a:lnTo>
                      <a:pt x="105" y="7"/>
                    </a:lnTo>
                    <a:lnTo>
                      <a:pt x="103" y="3"/>
                    </a:lnTo>
                    <a:lnTo>
                      <a:pt x="99" y="0"/>
                    </a:lnTo>
                    <a:lnTo>
                      <a:pt x="90" y="0"/>
                    </a:lnTo>
                    <a:lnTo>
                      <a:pt x="88" y="3"/>
                    </a:lnTo>
                    <a:lnTo>
                      <a:pt x="88" y="3"/>
                    </a:lnTo>
                    <a:lnTo>
                      <a:pt x="84" y="3"/>
                    </a:lnTo>
                    <a:lnTo>
                      <a:pt x="79" y="3"/>
                    </a:lnTo>
                    <a:lnTo>
                      <a:pt x="75" y="5"/>
                    </a:lnTo>
                    <a:lnTo>
                      <a:pt x="75" y="7"/>
                    </a:lnTo>
                    <a:lnTo>
                      <a:pt x="75" y="11"/>
                    </a:lnTo>
                    <a:lnTo>
                      <a:pt x="71" y="13"/>
                    </a:lnTo>
                    <a:lnTo>
                      <a:pt x="75" y="17"/>
                    </a:lnTo>
                    <a:lnTo>
                      <a:pt x="71" y="19"/>
                    </a:lnTo>
                    <a:lnTo>
                      <a:pt x="71" y="30"/>
                    </a:lnTo>
                    <a:lnTo>
                      <a:pt x="71" y="34"/>
                    </a:lnTo>
                    <a:lnTo>
                      <a:pt x="75" y="37"/>
                    </a:lnTo>
                    <a:lnTo>
                      <a:pt x="71" y="39"/>
                    </a:lnTo>
                    <a:lnTo>
                      <a:pt x="71" y="41"/>
                    </a:lnTo>
                    <a:lnTo>
                      <a:pt x="65" y="41"/>
                    </a:lnTo>
                    <a:lnTo>
                      <a:pt x="64" y="45"/>
                    </a:lnTo>
                    <a:lnTo>
                      <a:pt x="62" y="45"/>
                    </a:lnTo>
                    <a:lnTo>
                      <a:pt x="58" y="51"/>
                    </a:lnTo>
                    <a:lnTo>
                      <a:pt x="54" y="49"/>
                    </a:lnTo>
                    <a:lnTo>
                      <a:pt x="48" y="45"/>
                    </a:lnTo>
                    <a:lnTo>
                      <a:pt x="45" y="45"/>
                    </a:lnTo>
                    <a:lnTo>
                      <a:pt x="41" y="47"/>
                    </a:lnTo>
                    <a:lnTo>
                      <a:pt x="37" y="52"/>
                    </a:lnTo>
                    <a:lnTo>
                      <a:pt x="30" y="52"/>
                    </a:lnTo>
                    <a:lnTo>
                      <a:pt x="24" y="49"/>
                    </a:lnTo>
                    <a:lnTo>
                      <a:pt x="20" y="45"/>
                    </a:lnTo>
                    <a:lnTo>
                      <a:pt x="20" y="41"/>
                    </a:lnTo>
                    <a:lnTo>
                      <a:pt x="11" y="34"/>
                    </a:lnTo>
                    <a:lnTo>
                      <a:pt x="9" y="30"/>
                    </a:lnTo>
                    <a:lnTo>
                      <a:pt x="5" y="30"/>
                    </a:lnTo>
                    <a:lnTo>
                      <a:pt x="3" y="34"/>
                    </a:lnTo>
                    <a:lnTo>
                      <a:pt x="1" y="35"/>
                    </a:lnTo>
                    <a:lnTo>
                      <a:pt x="3" y="37"/>
                    </a:lnTo>
                    <a:lnTo>
                      <a:pt x="1" y="39"/>
                    </a:lnTo>
                    <a:lnTo>
                      <a:pt x="0" y="37"/>
                    </a:lnTo>
                    <a:lnTo>
                      <a:pt x="0" y="39"/>
                    </a:lnTo>
                    <a:lnTo>
                      <a:pt x="3" y="43"/>
                    </a:lnTo>
                    <a:lnTo>
                      <a:pt x="7" y="45"/>
                    </a:lnTo>
                    <a:lnTo>
                      <a:pt x="15" y="54"/>
                    </a:lnTo>
                    <a:lnTo>
                      <a:pt x="20" y="58"/>
                    </a:lnTo>
                    <a:lnTo>
                      <a:pt x="26" y="58"/>
                    </a:lnTo>
                    <a:lnTo>
                      <a:pt x="28" y="58"/>
                    </a:lnTo>
                    <a:lnTo>
                      <a:pt x="32" y="58"/>
                    </a:lnTo>
                    <a:lnTo>
                      <a:pt x="35" y="64"/>
                    </a:lnTo>
                    <a:lnTo>
                      <a:pt x="37" y="68"/>
                    </a:lnTo>
                    <a:lnTo>
                      <a:pt x="39" y="68"/>
                    </a:lnTo>
                    <a:lnTo>
                      <a:pt x="39" y="68"/>
                    </a:lnTo>
                    <a:lnTo>
                      <a:pt x="41" y="71"/>
                    </a:lnTo>
                    <a:lnTo>
                      <a:pt x="45" y="71"/>
                    </a:lnTo>
                    <a:lnTo>
                      <a:pt x="47" y="75"/>
                    </a:lnTo>
                    <a:lnTo>
                      <a:pt x="45" y="79"/>
                    </a:lnTo>
                    <a:lnTo>
                      <a:pt x="45" y="84"/>
                    </a:lnTo>
                    <a:lnTo>
                      <a:pt x="45" y="88"/>
                    </a:lnTo>
                    <a:lnTo>
                      <a:pt x="45" y="92"/>
                    </a:lnTo>
                    <a:lnTo>
                      <a:pt x="48" y="92"/>
                    </a:lnTo>
                    <a:lnTo>
                      <a:pt x="50" y="98"/>
                    </a:lnTo>
                    <a:lnTo>
                      <a:pt x="48" y="98"/>
                    </a:lnTo>
                    <a:lnTo>
                      <a:pt x="48" y="103"/>
                    </a:lnTo>
                    <a:lnTo>
                      <a:pt x="54" y="107"/>
                    </a:lnTo>
                    <a:lnTo>
                      <a:pt x="54" y="115"/>
                    </a:lnTo>
                    <a:lnTo>
                      <a:pt x="54" y="116"/>
                    </a:lnTo>
                    <a:lnTo>
                      <a:pt x="54" y="118"/>
                    </a:lnTo>
                    <a:lnTo>
                      <a:pt x="54" y="128"/>
                    </a:lnTo>
                    <a:lnTo>
                      <a:pt x="50" y="130"/>
                    </a:lnTo>
                    <a:lnTo>
                      <a:pt x="54" y="135"/>
                    </a:lnTo>
                    <a:lnTo>
                      <a:pt x="58" y="135"/>
                    </a:lnTo>
                    <a:lnTo>
                      <a:pt x="60" y="143"/>
                    </a:lnTo>
                    <a:lnTo>
                      <a:pt x="62" y="145"/>
                    </a:lnTo>
                    <a:lnTo>
                      <a:pt x="62" y="149"/>
                    </a:lnTo>
                    <a:lnTo>
                      <a:pt x="64" y="149"/>
                    </a:lnTo>
                    <a:lnTo>
                      <a:pt x="65" y="149"/>
                    </a:lnTo>
                    <a:lnTo>
                      <a:pt x="71" y="152"/>
                    </a:lnTo>
                    <a:lnTo>
                      <a:pt x="79" y="152"/>
                    </a:lnTo>
                    <a:lnTo>
                      <a:pt x="82" y="158"/>
                    </a:lnTo>
                    <a:lnTo>
                      <a:pt x="79" y="162"/>
                    </a:lnTo>
                    <a:lnTo>
                      <a:pt x="80" y="162"/>
                    </a:lnTo>
                    <a:lnTo>
                      <a:pt x="80" y="167"/>
                    </a:lnTo>
                    <a:lnTo>
                      <a:pt x="80" y="169"/>
                    </a:lnTo>
                    <a:lnTo>
                      <a:pt x="86" y="175"/>
                    </a:lnTo>
                    <a:lnTo>
                      <a:pt x="80" y="173"/>
                    </a:lnTo>
                    <a:lnTo>
                      <a:pt x="80" y="175"/>
                    </a:lnTo>
                    <a:lnTo>
                      <a:pt x="84" y="179"/>
                    </a:lnTo>
                    <a:lnTo>
                      <a:pt x="84" y="181"/>
                    </a:lnTo>
                    <a:lnTo>
                      <a:pt x="79" y="179"/>
                    </a:lnTo>
                    <a:lnTo>
                      <a:pt x="75" y="179"/>
                    </a:lnTo>
                    <a:lnTo>
                      <a:pt x="71" y="181"/>
                    </a:lnTo>
                    <a:lnTo>
                      <a:pt x="71" y="182"/>
                    </a:lnTo>
                    <a:lnTo>
                      <a:pt x="65" y="186"/>
                    </a:lnTo>
                    <a:lnTo>
                      <a:pt x="65" y="192"/>
                    </a:lnTo>
                    <a:lnTo>
                      <a:pt x="65" y="192"/>
                    </a:lnTo>
                    <a:lnTo>
                      <a:pt x="60" y="197"/>
                    </a:lnTo>
                    <a:lnTo>
                      <a:pt x="58" y="203"/>
                    </a:lnTo>
                    <a:lnTo>
                      <a:pt x="58" y="203"/>
                    </a:lnTo>
                    <a:lnTo>
                      <a:pt x="56" y="201"/>
                    </a:lnTo>
                    <a:lnTo>
                      <a:pt x="54" y="201"/>
                    </a:lnTo>
                    <a:lnTo>
                      <a:pt x="56" y="205"/>
                    </a:lnTo>
                    <a:lnTo>
                      <a:pt x="54" y="209"/>
                    </a:lnTo>
                    <a:lnTo>
                      <a:pt x="50" y="209"/>
                    </a:lnTo>
                    <a:lnTo>
                      <a:pt x="48" y="213"/>
                    </a:lnTo>
                    <a:lnTo>
                      <a:pt x="48" y="216"/>
                    </a:lnTo>
                    <a:lnTo>
                      <a:pt x="54" y="218"/>
                    </a:lnTo>
                    <a:lnTo>
                      <a:pt x="47" y="216"/>
                    </a:lnTo>
                    <a:lnTo>
                      <a:pt x="47" y="216"/>
                    </a:lnTo>
                    <a:lnTo>
                      <a:pt x="45" y="216"/>
                    </a:lnTo>
                    <a:lnTo>
                      <a:pt x="41" y="220"/>
                    </a:lnTo>
                    <a:lnTo>
                      <a:pt x="45" y="222"/>
                    </a:lnTo>
                    <a:lnTo>
                      <a:pt x="41" y="220"/>
                    </a:lnTo>
                    <a:lnTo>
                      <a:pt x="41" y="222"/>
                    </a:lnTo>
                    <a:lnTo>
                      <a:pt x="41" y="226"/>
                    </a:lnTo>
                    <a:lnTo>
                      <a:pt x="41" y="226"/>
                    </a:lnTo>
                    <a:lnTo>
                      <a:pt x="41" y="230"/>
                    </a:lnTo>
                    <a:lnTo>
                      <a:pt x="39" y="231"/>
                    </a:lnTo>
                    <a:lnTo>
                      <a:pt x="37" y="233"/>
                    </a:lnTo>
                    <a:lnTo>
                      <a:pt x="35" y="231"/>
                    </a:lnTo>
                    <a:lnTo>
                      <a:pt x="33" y="231"/>
                    </a:lnTo>
                    <a:lnTo>
                      <a:pt x="32" y="230"/>
                    </a:lnTo>
                    <a:lnTo>
                      <a:pt x="30" y="231"/>
                    </a:lnTo>
                    <a:lnTo>
                      <a:pt x="30" y="233"/>
                    </a:lnTo>
                    <a:lnTo>
                      <a:pt x="28" y="235"/>
                    </a:lnTo>
                    <a:lnTo>
                      <a:pt x="30" y="237"/>
                    </a:lnTo>
                    <a:lnTo>
                      <a:pt x="28" y="243"/>
                    </a:lnTo>
                    <a:lnTo>
                      <a:pt x="26" y="243"/>
                    </a:lnTo>
                    <a:lnTo>
                      <a:pt x="24" y="246"/>
                    </a:lnTo>
                    <a:lnTo>
                      <a:pt x="26" y="250"/>
                    </a:lnTo>
                    <a:lnTo>
                      <a:pt x="26" y="250"/>
                    </a:lnTo>
                    <a:lnTo>
                      <a:pt x="26" y="256"/>
                    </a:lnTo>
                    <a:lnTo>
                      <a:pt x="26" y="256"/>
                    </a:lnTo>
                    <a:lnTo>
                      <a:pt x="28" y="256"/>
                    </a:lnTo>
                    <a:lnTo>
                      <a:pt x="30" y="258"/>
                    </a:lnTo>
                    <a:lnTo>
                      <a:pt x="30" y="262"/>
                    </a:lnTo>
                    <a:lnTo>
                      <a:pt x="30" y="263"/>
                    </a:lnTo>
                    <a:lnTo>
                      <a:pt x="30" y="267"/>
                    </a:lnTo>
                    <a:lnTo>
                      <a:pt x="30" y="267"/>
                    </a:lnTo>
                    <a:lnTo>
                      <a:pt x="33" y="275"/>
                    </a:lnTo>
                    <a:lnTo>
                      <a:pt x="35" y="277"/>
                    </a:lnTo>
                    <a:lnTo>
                      <a:pt x="33" y="280"/>
                    </a:lnTo>
                    <a:lnTo>
                      <a:pt x="37" y="282"/>
                    </a:lnTo>
                    <a:lnTo>
                      <a:pt x="33" y="284"/>
                    </a:lnTo>
                    <a:lnTo>
                      <a:pt x="35" y="290"/>
                    </a:lnTo>
                    <a:lnTo>
                      <a:pt x="33" y="292"/>
                    </a:lnTo>
                    <a:lnTo>
                      <a:pt x="33" y="299"/>
                    </a:lnTo>
                    <a:lnTo>
                      <a:pt x="35" y="301"/>
                    </a:lnTo>
                    <a:lnTo>
                      <a:pt x="33" y="307"/>
                    </a:lnTo>
                    <a:lnTo>
                      <a:pt x="33" y="311"/>
                    </a:lnTo>
                    <a:lnTo>
                      <a:pt x="35" y="311"/>
                    </a:lnTo>
                    <a:lnTo>
                      <a:pt x="39" y="311"/>
                    </a:lnTo>
                    <a:lnTo>
                      <a:pt x="41" y="311"/>
                    </a:lnTo>
                    <a:lnTo>
                      <a:pt x="41" y="307"/>
                    </a:lnTo>
                    <a:lnTo>
                      <a:pt x="45" y="312"/>
                    </a:lnTo>
                    <a:lnTo>
                      <a:pt x="48" y="312"/>
                    </a:lnTo>
                    <a:lnTo>
                      <a:pt x="50" y="314"/>
                    </a:lnTo>
                    <a:lnTo>
                      <a:pt x="56" y="312"/>
                    </a:lnTo>
                    <a:lnTo>
                      <a:pt x="58" y="314"/>
                    </a:lnTo>
                    <a:lnTo>
                      <a:pt x="56" y="316"/>
                    </a:lnTo>
                    <a:lnTo>
                      <a:pt x="58" y="316"/>
                    </a:lnTo>
                    <a:lnTo>
                      <a:pt x="64" y="314"/>
                    </a:lnTo>
                    <a:lnTo>
                      <a:pt x="64" y="316"/>
                    </a:lnTo>
                    <a:lnTo>
                      <a:pt x="62" y="320"/>
                    </a:lnTo>
                    <a:lnTo>
                      <a:pt x="65" y="327"/>
                    </a:lnTo>
                    <a:lnTo>
                      <a:pt x="65" y="329"/>
                    </a:lnTo>
                    <a:lnTo>
                      <a:pt x="65" y="331"/>
                    </a:lnTo>
                    <a:lnTo>
                      <a:pt x="65" y="331"/>
                    </a:lnTo>
                    <a:lnTo>
                      <a:pt x="69" y="327"/>
                    </a:lnTo>
                    <a:lnTo>
                      <a:pt x="71" y="327"/>
                    </a:lnTo>
                    <a:lnTo>
                      <a:pt x="71" y="329"/>
                    </a:lnTo>
                    <a:lnTo>
                      <a:pt x="75" y="327"/>
                    </a:lnTo>
                    <a:lnTo>
                      <a:pt x="79" y="327"/>
                    </a:lnTo>
                    <a:lnTo>
                      <a:pt x="82" y="324"/>
                    </a:lnTo>
                    <a:lnTo>
                      <a:pt x="86" y="324"/>
                    </a:lnTo>
                    <a:lnTo>
                      <a:pt x="94" y="320"/>
                    </a:lnTo>
                    <a:lnTo>
                      <a:pt x="94" y="316"/>
                    </a:lnTo>
                    <a:lnTo>
                      <a:pt x="99" y="320"/>
                    </a:lnTo>
                    <a:lnTo>
                      <a:pt x="103" y="316"/>
                    </a:lnTo>
                    <a:lnTo>
                      <a:pt x="105" y="312"/>
                    </a:lnTo>
                    <a:lnTo>
                      <a:pt x="105" y="314"/>
                    </a:lnTo>
                    <a:lnTo>
                      <a:pt x="103" y="316"/>
                    </a:lnTo>
                    <a:lnTo>
                      <a:pt x="105" y="320"/>
                    </a:lnTo>
                    <a:lnTo>
                      <a:pt x="109" y="312"/>
                    </a:lnTo>
                    <a:lnTo>
                      <a:pt x="109" y="314"/>
                    </a:lnTo>
                    <a:lnTo>
                      <a:pt x="109" y="311"/>
                    </a:lnTo>
                    <a:lnTo>
                      <a:pt x="109" y="311"/>
                    </a:lnTo>
                    <a:lnTo>
                      <a:pt x="111" y="312"/>
                    </a:lnTo>
                    <a:lnTo>
                      <a:pt x="112" y="312"/>
                    </a:lnTo>
                    <a:lnTo>
                      <a:pt x="114" y="311"/>
                    </a:lnTo>
                    <a:lnTo>
                      <a:pt x="116" y="314"/>
                    </a:lnTo>
                    <a:lnTo>
                      <a:pt x="118" y="312"/>
                    </a:lnTo>
                    <a:lnTo>
                      <a:pt x="118" y="311"/>
                    </a:lnTo>
                    <a:lnTo>
                      <a:pt x="122" y="311"/>
                    </a:lnTo>
                    <a:lnTo>
                      <a:pt x="122" y="312"/>
                    </a:lnTo>
                    <a:lnTo>
                      <a:pt x="124" y="311"/>
                    </a:lnTo>
                    <a:lnTo>
                      <a:pt x="129" y="311"/>
                    </a:lnTo>
                    <a:lnTo>
                      <a:pt x="133" y="312"/>
                    </a:lnTo>
                    <a:lnTo>
                      <a:pt x="137" y="311"/>
                    </a:lnTo>
                    <a:lnTo>
                      <a:pt x="137" y="311"/>
                    </a:lnTo>
                    <a:lnTo>
                      <a:pt x="135" y="307"/>
                    </a:lnTo>
                    <a:lnTo>
                      <a:pt x="137" y="307"/>
                    </a:lnTo>
                    <a:lnTo>
                      <a:pt x="141" y="307"/>
                    </a:lnTo>
                    <a:lnTo>
                      <a:pt x="141" y="311"/>
                    </a:lnTo>
                    <a:lnTo>
                      <a:pt x="144" y="311"/>
                    </a:lnTo>
                    <a:lnTo>
                      <a:pt x="144" y="311"/>
                    </a:lnTo>
                    <a:lnTo>
                      <a:pt x="146" y="307"/>
                    </a:lnTo>
                    <a:lnTo>
                      <a:pt x="146" y="307"/>
                    </a:lnTo>
                    <a:lnTo>
                      <a:pt x="146" y="307"/>
                    </a:lnTo>
                    <a:lnTo>
                      <a:pt x="146" y="307"/>
                    </a:lnTo>
                    <a:close/>
                    <a:moveTo>
                      <a:pt x="79" y="173"/>
                    </a:moveTo>
                    <a:lnTo>
                      <a:pt x="75" y="175"/>
                    </a:lnTo>
                    <a:lnTo>
                      <a:pt x="71" y="175"/>
                    </a:lnTo>
                    <a:lnTo>
                      <a:pt x="71" y="171"/>
                    </a:lnTo>
                    <a:lnTo>
                      <a:pt x="75" y="167"/>
                    </a:lnTo>
                    <a:lnTo>
                      <a:pt x="79" y="169"/>
                    </a:lnTo>
                    <a:lnTo>
                      <a:pt x="79" y="171"/>
                    </a:lnTo>
                    <a:lnTo>
                      <a:pt x="75" y="171"/>
                    </a:lnTo>
                    <a:lnTo>
                      <a:pt x="79" y="173"/>
                    </a:lnTo>
                    <a:lnTo>
                      <a:pt x="79" y="173"/>
                    </a:lnTo>
                    <a:lnTo>
                      <a:pt x="79" y="173"/>
                    </a:lnTo>
                    <a:lnTo>
                      <a:pt x="79" y="173"/>
                    </a:lnTo>
                    <a:close/>
                    <a:moveTo>
                      <a:pt x="24" y="226"/>
                    </a:moveTo>
                    <a:lnTo>
                      <a:pt x="26" y="222"/>
                    </a:lnTo>
                    <a:lnTo>
                      <a:pt x="28" y="226"/>
                    </a:lnTo>
                    <a:lnTo>
                      <a:pt x="26" y="226"/>
                    </a:lnTo>
                    <a:lnTo>
                      <a:pt x="24" y="226"/>
                    </a:lnTo>
                    <a:lnTo>
                      <a:pt x="24" y="226"/>
                    </a:lnTo>
                    <a:lnTo>
                      <a:pt x="24" y="226"/>
                    </a:lnTo>
                    <a:lnTo>
                      <a:pt x="24" y="226"/>
                    </a:lnTo>
                    <a:close/>
                    <a:moveTo>
                      <a:pt x="22" y="228"/>
                    </a:moveTo>
                    <a:lnTo>
                      <a:pt x="26" y="230"/>
                    </a:lnTo>
                    <a:lnTo>
                      <a:pt x="28" y="228"/>
                    </a:lnTo>
                    <a:lnTo>
                      <a:pt x="28" y="231"/>
                    </a:lnTo>
                    <a:lnTo>
                      <a:pt x="24" y="233"/>
                    </a:lnTo>
                    <a:lnTo>
                      <a:pt x="22" y="231"/>
                    </a:lnTo>
                    <a:lnTo>
                      <a:pt x="22" y="228"/>
                    </a:lnTo>
                    <a:lnTo>
                      <a:pt x="22" y="228"/>
                    </a:lnTo>
                    <a:lnTo>
                      <a:pt x="22" y="228"/>
                    </a:lnTo>
                    <a:lnTo>
                      <a:pt x="22" y="228"/>
                    </a:lnTo>
                    <a:close/>
                    <a:moveTo>
                      <a:pt x="62" y="326"/>
                    </a:moveTo>
                    <a:lnTo>
                      <a:pt x="62" y="329"/>
                    </a:lnTo>
                    <a:lnTo>
                      <a:pt x="60" y="331"/>
                    </a:lnTo>
                    <a:lnTo>
                      <a:pt x="58" y="329"/>
                    </a:lnTo>
                    <a:lnTo>
                      <a:pt x="60" y="327"/>
                    </a:lnTo>
                    <a:lnTo>
                      <a:pt x="62" y="326"/>
                    </a:lnTo>
                    <a:lnTo>
                      <a:pt x="62" y="326"/>
                    </a:lnTo>
                    <a:lnTo>
                      <a:pt x="62" y="326"/>
                    </a:lnTo>
                    <a:lnTo>
                      <a:pt x="62" y="326"/>
                    </a:lnTo>
                    <a:close/>
                    <a:moveTo>
                      <a:pt x="56" y="322"/>
                    </a:moveTo>
                    <a:lnTo>
                      <a:pt x="56" y="322"/>
                    </a:lnTo>
                    <a:lnTo>
                      <a:pt x="58" y="324"/>
                    </a:lnTo>
                    <a:lnTo>
                      <a:pt x="56" y="324"/>
                    </a:lnTo>
                    <a:lnTo>
                      <a:pt x="56" y="322"/>
                    </a:lnTo>
                    <a:lnTo>
                      <a:pt x="56" y="322"/>
                    </a:lnTo>
                    <a:lnTo>
                      <a:pt x="56" y="322"/>
                    </a:lnTo>
                    <a:lnTo>
                      <a:pt x="56" y="322"/>
                    </a:lnTo>
                    <a:close/>
                    <a:moveTo>
                      <a:pt x="48" y="320"/>
                    </a:moveTo>
                    <a:lnTo>
                      <a:pt x="54" y="316"/>
                    </a:lnTo>
                    <a:lnTo>
                      <a:pt x="54" y="320"/>
                    </a:lnTo>
                    <a:lnTo>
                      <a:pt x="50" y="322"/>
                    </a:lnTo>
                    <a:lnTo>
                      <a:pt x="48" y="320"/>
                    </a:lnTo>
                    <a:lnTo>
                      <a:pt x="48" y="320"/>
                    </a:lnTo>
                    <a:lnTo>
                      <a:pt x="48" y="320"/>
                    </a:lnTo>
                    <a:lnTo>
                      <a:pt x="48" y="320"/>
                    </a:lnTo>
                    <a:lnTo>
                      <a:pt x="48" y="320"/>
                    </a:lnTo>
                    <a:close/>
                    <a:moveTo>
                      <a:pt x="41" y="311"/>
                    </a:moveTo>
                    <a:lnTo>
                      <a:pt x="45" y="314"/>
                    </a:lnTo>
                    <a:lnTo>
                      <a:pt x="45" y="316"/>
                    </a:lnTo>
                    <a:lnTo>
                      <a:pt x="41" y="314"/>
                    </a:lnTo>
                    <a:lnTo>
                      <a:pt x="41" y="311"/>
                    </a:lnTo>
                    <a:lnTo>
                      <a:pt x="41" y="311"/>
                    </a:lnTo>
                    <a:lnTo>
                      <a:pt x="41" y="311"/>
                    </a:lnTo>
                    <a:lnTo>
                      <a:pt x="41" y="311"/>
                    </a:lnTo>
                    <a:close/>
                    <a:moveTo>
                      <a:pt x="33" y="312"/>
                    </a:moveTo>
                    <a:lnTo>
                      <a:pt x="37" y="312"/>
                    </a:lnTo>
                    <a:lnTo>
                      <a:pt x="35" y="314"/>
                    </a:lnTo>
                    <a:lnTo>
                      <a:pt x="35" y="314"/>
                    </a:lnTo>
                    <a:lnTo>
                      <a:pt x="33" y="312"/>
                    </a:lnTo>
                    <a:lnTo>
                      <a:pt x="33" y="312"/>
                    </a:lnTo>
                    <a:lnTo>
                      <a:pt x="33" y="312"/>
                    </a:lnTo>
                    <a:lnTo>
                      <a:pt x="33" y="312"/>
                    </a:lnTo>
                    <a:close/>
                    <a:moveTo>
                      <a:pt x="9" y="320"/>
                    </a:moveTo>
                    <a:lnTo>
                      <a:pt x="11" y="320"/>
                    </a:lnTo>
                    <a:lnTo>
                      <a:pt x="15" y="320"/>
                    </a:lnTo>
                    <a:lnTo>
                      <a:pt x="11" y="316"/>
                    </a:lnTo>
                    <a:lnTo>
                      <a:pt x="11" y="312"/>
                    </a:lnTo>
                    <a:lnTo>
                      <a:pt x="15" y="312"/>
                    </a:lnTo>
                    <a:lnTo>
                      <a:pt x="20" y="316"/>
                    </a:lnTo>
                    <a:lnTo>
                      <a:pt x="20" y="320"/>
                    </a:lnTo>
                    <a:lnTo>
                      <a:pt x="16" y="320"/>
                    </a:lnTo>
                    <a:lnTo>
                      <a:pt x="16" y="322"/>
                    </a:lnTo>
                    <a:lnTo>
                      <a:pt x="16" y="324"/>
                    </a:lnTo>
                    <a:lnTo>
                      <a:pt x="20" y="324"/>
                    </a:lnTo>
                    <a:lnTo>
                      <a:pt x="20" y="327"/>
                    </a:lnTo>
                    <a:lnTo>
                      <a:pt x="20" y="329"/>
                    </a:lnTo>
                    <a:lnTo>
                      <a:pt x="16" y="326"/>
                    </a:lnTo>
                    <a:lnTo>
                      <a:pt x="11" y="324"/>
                    </a:lnTo>
                    <a:lnTo>
                      <a:pt x="11" y="322"/>
                    </a:lnTo>
                    <a:lnTo>
                      <a:pt x="7" y="320"/>
                    </a:lnTo>
                    <a:lnTo>
                      <a:pt x="9" y="320"/>
                    </a:lnTo>
                    <a:lnTo>
                      <a:pt x="9" y="320"/>
                    </a:lnTo>
                    <a:lnTo>
                      <a:pt x="9" y="320"/>
                    </a:lnTo>
                    <a:close/>
                  </a:path>
                </a:pathLst>
              </a:custGeom>
              <a:solidFill>
                <a:schemeClr val="accent3"/>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3" name="Freeform 10">
                <a:extLst>
                  <a:ext uri="{FF2B5EF4-FFF2-40B4-BE49-F238E27FC236}">
                    <a16:creationId xmlns:a16="http://schemas.microsoft.com/office/drawing/2014/main" id="{CB38FA6B-7016-4649-FA41-DFEEEFC73574}"/>
                  </a:ext>
                </a:extLst>
              </p:cNvPr>
              <p:cNvSpPr>
                <a:spLocks/>
              </p:cNvSpPr>
              <p:nvPr/>
            </p:nvSpPr>
            <p:spPr bwMode="auto">
              <a:xfrm>
                <a:off x="9325865" y="2405534"/>
                <a:ext cx="55268" cy="65063"/>
              </a:xfrm>
              <a:custGeom>
                <a:avLst/>
                <a:gdLst/>
                <a:ahLst/>
                <a:cxnLst>
                  <a:cxn ang="0">
                    <a:pos x="57" y="4"/>
                  </a:cxn>
                  <a:cxn ang="0">
                    <a:pos x="66" y="11"/>
                  </a:cxn>
                  <a:cxn ang="0">
                    <a:pos x="70" y="19"/>
                  </a:cxn>
                  <a:cxn ang="0">
                    <a:pos x="78" y="15"/>
                  </a:cxn>
                  <a:cxn ang="0">
                    <a:pos x="87" y="17"/>
                  </a:cxn>
                  <a:cxn ang="0">
                    <a:pos x="79" y="24"/>
                  </a:cxn>
                  <a:cxn ang="0">
                    <a:pos x="89" y="28"/>
                  </a:cxn>
                  <a:cxn ang="0">
                    <a:pos x="104" y="20"/>
                  </a:cxn>
                  <a:cxn ang="0">
                    <a:pos x="110" y="13"/>
                  </a:cxn>
                  <a:cxn ang="0">
                    <a:pos x="110" y="17"/>
                  </a:cxn>
                  <a:cxn ang="0">
                    <a:pos x="117" y="17"/>
                  </a:cxn>
                  <a:cxn ang="0">
                    <a:pos x="128" y="24"/>
                  </a:cxn>
                  <a:cxn ang="0">
                    <a:pos x="138" y="30"/>
                  </a:cxn>
                  <a:cxn ang="0">
                    <a:pos x="147" y="43"/>
                  </a:cxn>
                  <a:cxn ang="0">
                    <a:pos x="147" y="60"/>
                  </a:cxn>
                  <a:cxn ang="0">
                    <a:pos x="151" y="73"/>
                  </a:cxn>
                  <a:cxn ang="0">
                    <a:pos x="157" y="88"/>
                  </a:cxn>
                  <a:cxn ang="0">
                    <a:pos x="151" y="100"/>
                  </a:cxn>
                  <a:cxn ang="0">
                    <a:pos x="138" y="103"/>
                  </a:cxn>
                  <a:cxn ang="0">
                    <a:pos x="123" y="111"/>
                  </a:cxn>
                  <a:cxn ang="0">
                    <a:pos x="108" y="115"/>
                  </a:cxn>
                  <a:cxn ang="0">
                    <a:pos x="115" y="128"/>
                  </a:cxn>
                  <a:cxn ang="0">
                    <a:pos x="126" y="141"/>
                  </a:cxn>
                  <a:cxn ang="0">
                    <a:pos x="138" y="162"/>
                  </a:cxn>
                  <a:cxn ang="0">
                    <a:pos x="123" y="171"/>
                  </a:cxn>
                  <a:cxn ang="0">
                    <a:pos x="126" y="182"/>
                  </a:cxn>
                  <a:cxn ang="0">
                    <a:pos x="110" y="181"/>
                  </a:cxn>
                  <a:cxn ang="0">
                    <a:pos x="96" y="182"/>
                  </a:cxn>
                  <a:cxn ang="0">
                    <a:pos x="83" y="182"/>
                  </a:cxn>
                  <a:cxn ang="0">
                    <a:pos x="70" y="182"/>
                  </a:cxn>
                  <a:cxn ang="0">
                    <a:pos x="59" y="181"/>
                  </a:cxn>
                  <a:cxn ang="0">
                    <a:pos x="53" y="177"/>
                  </a:cxn>
                  <a:cxn ang="0">
                    <a:pos x="44" y="181"/>
                  </a:cxn>
                  <a:cxn ang="0">
                    <a:pos x="34" y="179"/>
                  </a:cxn>
                  <a:cxn ang="0">
                    <a:pos x="36" y="162"/>
                  </a:cxn>
                  <a:cxn ang="0">
                    <a:pos x="38" y="147"/>
                  </a:cxn>
                  <a:cxn ang="0">
                    <a:pos x="23" y="145"/>
                  </a:cxn>
                  <a:cxn ang="0">
                    <a:pos x="14" y="141"/>
                  </a:cxn>
                  <a:cxn ang="0">
                    <a:pos x="8" y="132"/>
                  </a:cxn>
                  <a:cxn ang="0">
                    <a:pos x="6" y="117"/>
                  </a:cxn>
                  <a:cxn ang="0">
                    <a:pos x="2" y="101"/>
                  </a:cxn>
                  <a:cxn ang="0">
                    <a:pos x="2" y="86"/>
                  </a:cxn>
                  <a:cxn ang="0">
                    <a:pos x="15" y="79"/>
                  </a:cxn>
                  <a:cxn ang="0">
                    <a:pos x="19" y="68"/>
                  </a:cxn>
                  <a:cxn ang="0">
                    <a:pos x="14" y="64"/>
                  </a:cxn>
                  <a:cxn ang="0">
                    <a:pos x="23" y="54"/>
                  </a:cxn>
                  <a:cxn ang="0">
                    <a:pos x="25" y="47"/>
                  </a:cxn>
                  <a:cxn ang="0">
                    <a:pos x="19" y="39"/>
                  </a:cxn>
                  <a:cxn ang="0">
                    <a:pos x="34" y="37"/>
                  </a:cxn>
                  <a:cxn ang="0">
                    <a:pos x="38" y="39"/>
                  </a:cxn>
                  <a:cxn ang="0">
                    <a:pos x="42" y="43"/>
                  </a:cxn>
                  <a:cxn ang="0">
                    <a:pos x="44" y="34"/>
                  </a:cxn>
                  <a:cxn ang="0">
                    <a:pos x="57" y="30"/>
                  </a:cxn>
                  <a:cxn ang="0">
                    <a:pos x="57" y="30"/>
                  </a:cxn>
                  <a:cxn ang="0">
                    <a:pos x="53" y="22"/>
                  </a:cxn>
                  <a:cxn ang="0">
                    <a:pos x="44" y="13"/>
                  </a:cxn>
                  <a:cxn ang="0">
                    <a:pos x="47" y="5"/>
                  </a:cxn>
                  <a:cxn ang="0">
                    <a:pos x="44" y="0"/>
                  </a:cxn>
                </a:cxnLst>
                <a:rect l="0" t="0" r="r" b="b"/>
                <a:pathLst>
                  <a:path w="158" h="186">
                    <a:moveTo>
                      <a:pt x="44" y="0"/>
                    </a:moveTo>
                    <a:lnTo>
                      <a:pt x="47" y="0"/>
                    </a:lnTo>
                    <a:lnTo>
                      <a:pt x="57" y="4"/>
                    </a:lnTo>
                    <a:lnTo>
                      <a:pt x="57" y="4"/>
                    </a:lnTo>
                    <a:lnTo>
                      <a:pt x="61" y="4"/>
                    </a:lnTo>
                    <a:lnTo>
                      <a:pt x="64" y="5"/>
                    </a:lnTo>
                    <a:lnTo>
                      <a:pt x="68" y="5"/>
                    </a:lnTo>
                    <a:lnTo>
                      <a:pt x="66" y="11"/>
                    </a:lnTo>
                    <a:lnTo>
                      <a:pt x="64" y="13"/>
                    </a:lnTo>
                    <a:lnTo>
                      <a:pt x="64" y="15"/>
                    </a:lnTo>
                    <a:lnTo>
                      <a:pt x="68" y="17"/>
                    </a:lnTo>
                    <a:lnTo>
                      <a:pt x="70" y="19"/>
                    </a:lnTo>
                    <a:lnTo>
                      <a:pt x="72" y="17"/>
                    </a:lnTo>
                    <a:lnTo>
                      <a:pt x="74" y="15"/>
                    </a:lnTo>
                    <a:lnTo>
                      <a:pt x="76" y="13"/>
                    </a:lnTo>
                    <a:lnTo>
                      <a:pt x="78" y="15"/>
                    </a:lnTo>
                    <a:lnTo>
                      <a:pt x="81" y="19"/>
                    </a:lnTo>
                    <a:lnTo>
                      <a:pt x="83" y="19"/>
                    </a:lnTo>
                    <a:lnTo>
                      <a:pt x="83" y="15"/>
                    </a:lnTo>
                    <a:lnTo>
                      <a:pt x="87" y="17"/>
                    </a:lnTo>
                    <a:lnTo>
                      <a:pt x="87" y="20"/>
                    </a:lnTo>
                    <a:lnTo>
                      <a:pt x="83" y="22"/>
                    </a:lnTo>
                    <a:lnTo>
                      <a:pt x="83" y="22"/>
                    </a:lnTo>
                    <a:lnTo>
                      <a:pt x="79" y="24"/>
                    </a:lnTo>
                    <a:lnTo>
                      <a:pt x="83" y="26"/>
                    </a:lnTo>
                    <a:lnTo>
                      <a:pt x="83" y="26"/>
                    </a:lnTo>
                    <a:lnTo>
                      <a:pt x="89" y="26"/>
                    </a:lnTo>
                    <a:lnTo>
                      <a:pt x="89" y="28"/>
                    </a:lnTo>
                    <a:lnTo>
                      <a:pt x="93" y="28"/>
                    </a:lnTo>
                    <a:lnTo>
                      <a:pt x="96" y="24"/>
                    </a:lnTo>
                    <a:lnTo>
                      <a:pt x="98" y="20"/>
                    </a:lnTo>
                    <a:lnTo>
                      <a:pt x="104" y="20"/>
                    </a:lnTo>
                    <a:lnTo>
                      <a:pt x="104" y="19"/>
                    </a:lnTo>
                    <a:lnTo>
                      <a:pt x="108" y="17"/>
                    </a:lnTo>
                    <a:lnTo>
                      <a:pt x="108" y="15"/>
                    </a:lnTo>
                    <a:lnTo>
                      <a:pt x="110" y="13"/>
                    </a:lnTo>
                    <a:lnTo>
                      <a:pt x="115" y="13"/>
                    </a:lnTo>
                    <a:lnTo>
                      <a:pt x="111" y="15"/>
                    </a:lnTo>
                    <a:lnTo>
                      <a:pt x="110" y="17"/>
                    </a:lnTo>
                    <a:lnTo>
                      <a:pt x="110" y="17"/>
                    </a:lnTo>
                    <a:lnTo>
                      <a:pt x="108" y="19"/>
                    </a:lnTo>
                    <a:lnTo>
                      <a:pt x="108" y="20"/>
                    </a:lnTo>
                    <a:lnTo>
                      <a:pt x="111" y="17"/>
                    </a:lnTo>
                    <a:lnTo>
                      <a:pt x="117" y="17"/>
                    </a:lnTo>
                    <a:lnTo>
                      <a:pt x="119" y="17"/>
                    </a:lnTo>
                    <a:lnTo>
                      <a:pt x="119" y="19"/>
                    </a:lnTo>
                    <a:lnTo>
                      <a:pt x="123" y="19"/>
                    </a:lnTo>
                    <a:lnTo>
                      <a:pt x="128" y="24"/>
                    </a:lnTo>
                    <a:lnTo>
                      <a:pt x="132" y="22"/>
                    </a:lnTo>
                    <a:lnTo>
                      <a:pt x="134" y="26"/>
                    </a:lnTo>
                    <a:lnTo>
                      <a:pt x="134" y="30"/>
                    </a:lnTo>
                    <a:lnTo>
                      <a:pt x="138" y="30"/>
                    </a:lnTo>
                    <a:lnTo>
                      <a:pt x="138" y="30"/>
                    </a:lnTo>
                    <a:lnTo>
                      <a:pt x="143" y="34"/>
                    </a:lnTo>
                    <a:lnTo>
                      <a:pt x="147" y="34"/>
                    </a:lnTo>
                    <a:lnTo>
                      <a:pt x="147" y="43"/>
                    </a:lnTo>
                    <a:lnTo>
                      <a:pt x="147" y="47"/>
                    </a:lnTo>
                    <a:lnTo>
                      <a:pt x="140" y="51"/>
                    </a:lnTo>
                    <a:lnTo>
                      <a:pt x="140" y="52"/>
                    </a:lnTo>
                    <a:lnTo>
                      <a:pt x="147" y="60"/>
                    </a:lnTo>
                    <a:lnTo>
                      <a:pt x="147" y="64"/>
                    </a:lnTo>
                    <a:lnTo>
                      <a:pt x="149" y="68"/>
                    </a:lnTo>
                    <a:lnTo>
                      <a:pt x="149" y="68"/>
                    </a:lnTo>
                    <a:lnTo>
                      <a:pt x="151" y="73"/>
                    </a:lnTo>
                    <a:lnTo>
                      <a:pt x="149" y="75"/>
                    </a:lnTo>
                    <a:lnTo>
                      <a:pt x="153" y="85"/>
                    </a:lnTo>
                    <a:lnTo>
                      <a:pt x="155" y="86"/>
                    </a:lnTo>
                    <a:lnTo>
                      <a:pt x="157" y="88"/>
                    </a:lnTo>
                    <a:lnTo>
                      <a:pt x="158" y="98"/>
                    </a:lnTo>
                    <a:lnTo>
                      <a:pt x="157" y="100"/>
                    </a:lnTo>
                    <a:lnTo>
                      <a:pt x="153" y="100"/>
                    </a:lnTo>
                    <a:lnTo>
                      <a:pt x="151" y="100"/>
                    </a:lnTo>
                    <a:lnTo>
                      <a:pt x="143" y="100"/>
                    </a:lnTo>
                    <a:lnTo>
                      <a:pt x="143" y="103"/>
                    </a:lnTo>
                    <a:lnTo>
                      <a:pt x="143" y="105"/>
                    </a:lnTo>
                    <a:lnTo>
                      <a:pt x="138" y="103"/>
                    </a:lnTo>
                    <a:lnTo>
                      <a:pt x="134" y="103"/>
                    </a:lnTo>
                    <a:lnTo>
                      <a:pt x="132" y="107"/>
                    </a:lnTo>
                    <a:lnTo>
                      <a:pt x="126" y="107"/>
                    </a:lnTo>
                    <a:lnTo>
                      <a:pt x="123" y="111"/>
                    </a:lnTo>
                    <a:lnTo>
                      <a:pt x="121" y="113"/>
                    </a:lnTo>
                    <a:lnTo>
                      <a:pt x="113" y="118"/>
                    </a:lnTo>
                    <a:lnTo>
                      <a:pt x="110" y="117"/>
                    </a:lnTo>
                    <a:lnTo>
                      <a:pt x="108" y="115"/>
                    </a:lnTo>
                    <a:lnTo>
                      <a:pt x="106" y="117"/>
                    </a:lnTo>
                    <a:lnTo>
                      <a:pt x="106" y="118"/>
                    </a:lnTo>
                    <a:lnTo>
                      <a:pt x="111" y="122"/>
                    </a:lnTo>
                    <a:lnTo>
                      <a:pt x="115" y="128"/>
                    </a:lnTo>
                    <a:lnTo>
                      <a:pt x="115" y="132"/>
                    </a:lnTo>
                    <a:lnTo>
                      <a:pt x="117" y="135"/>
                    </a:lnTo>
                    <a:lnTo>
                      <a:pt x="121" y="137"/>
                    </a:lnTo>
                    <a:lnTo>
                      <a:pt x="126" y="141"/>
                    </a:lnTo>
                    <a:lnTo>
                      <a:pt x="128" y="145"/>
                    </a:lnTo>
                    <a:lnTo>
                      <a:pt x="138" y="152"/>
                    </a:lnTo>
                    <a:lnTo>
                      <a:pt x="138" y="156"/>
                    </a:lnTo>
                    <a:lnTo>
                      <a:pt x="138" y="162"/>
                    </a:lnTo>
                    <a:lnTo>
                      <a:pt x="134" y="162"/>
                    </a:lnTo>
                    <a:lnTo>
                      <a:pt x="132" y="164"/>
                    </a:lnTo>
                    <a:lnTo>
                      <a:pt x="128" y="165"/>
                    </a:lnTo>
                    <a:lnTo>
                      <a:pt x="123" y="171"/>
                    </a:lnTo>
                    <a:lnTo>
                      <a:pt x="123" y="173"/>
                    </a:lnTo>
                    <a:lnTo>
                      <a:pt x="128" y="177"/>
                    </a:lnTo>
                    <a:lnTo>
                      <a:pt x="128" y="181"/>
                    </a:lnTo>
                    <a:lnTo>
                      <a:pt x="126" y="182"/>
                    </a:lnTo>
                    <a:lnTo>
                      <a:pt x="123" y="179"/>
                    </a:lnTo>
                    <a:lnTo>
                      <a:pt x="117" y="181"/>
                    </a:lnTo>
                    <a:lnTo>
                      <a:pt x="113" y="179"/>
                    </a:lnTo>
                    <a:lnTo>
                      <a:pt x="110" y="181"/>
                    </a:lnTo>
                    <a:lnTo>
                      <a:pt x="104" y="182"/>
                    </a:lnTo>
                    <a:lnTo>
                      <a:pt x="102" y="182"/>
                    </a:lnTo>
                    <a:lnTo>
                      <a:pt x="98" y="182"/>
                    </a:lnTo>
                    <a:lnTo>
                      <a:pt x="96" y="182"/>
                    </a:lnTo>
                    <a:lnTo>
                      <a:pt x="93" y="182"/>
                    </a:lnTo>
                    <a:lnTo>
                      <a:pt x="87" y="182"/>
                    </a:lnTo>
                    <a:lnTo>
                      <a:pt x="81" y="182"/>
                    </a:lnTo>
                    <a:lnTo>
                      <a:pt x="83" y="182"/>
                    </a:lnTo>
                    <a:lnTo>
                      <a:pt x="81" y="186"/>
                    </a:lnTo>
                    <a:lnTo>
                      <a:pt x="76" y="186"/>
                    </a:lnTo>
                    <a:lnTo>
                      <a:pt x="74" y="182"/>
                    </a:lnTo>
                    <a:lnTo>
                      <a:pt x="70" y="182"/>
                    </a:lnTo>
                    <a:lnTo>
                      <a:pt x="68" y="182"/>
                    </a:lnTo>
                    <a:lnTo>
                      <a:pt x="66" y="182"/>
                    </a:lnTo>
                    <a:lnTo>
                      <a:pt x="64" y="182"/>
                    </a:lnTo>
                    <a:lnTo>
                      <a:pt x="59" y="181"/>
                    </a:lnTo>
                    <a:lnTo>
                      <a:pt x="57" y="179"/>
                    </a:lnTo>
                    <a:lnTo>
                      <a:pt x="57" y="181"/>
                    </a:lnTo>
                    <a:lnTo>
                      <a:pt x="53" y="181"/>
                    </a:lnTo>
                    <a:lnTo>
                      <a:pt x="53" y="177"/>
                    </a:lnTo>
                    <a:lnTo>
                      <a:pt x="47" y="179"/>
                    </a:lnTo>
                    <a:lnTo>
                      <a:pt x="47" y="181"/>
                    </a:lnTo>
                    <a:lnTo>
                      <a:pt x="47" y="182"/>
                    </a:lnTo>
                    <a:lnTo>
                      <a:pt x="44" y="181"/>
                    </a:lnTo>
                    <a:lnTo>
                      <a:pt x="38" y="182"/>
                    </a:lnTo>
                    <a:lnTo>
                      <a:pt x="36" y="182"/>
                    </a:lnTo>
                    <a:lnTo>
                      <a:pt x="36" y="182"/>
                    </a:lnTo>
                    <a:lnTo>
                      <a:pt x="34" y="179"/>
                    </a:lnTo>
                    <a:lnTo>
                      <a:pt x="30" y="177"/>
                    </a:lnTo>
                    <a:lnTo>
                      <a:pt x="30" y="171"/>
                    </a:lnTo>
                    <a:lnTo>
                      <a:pt x="32" y="164"/>
                    </a:lnTo>
                    <a:lnTo>
                      <a:pt x="36" y="162"/>
                    </a:lnTo>
                    <a:lnTo>
                      <a:pt x="36" y="158"/>
                    </a:lnTo>
                    <a:lnTo>
                      <a:pt x="38" y="152"/>
                    </a:lnTo>
                    <a:lnTo>
                      <a:pt x="42" y="149"/>
                    </a:lnTo>
                    <a:lnTo>
                      <a:pt x="38" y="147"/>
                    </a:lnTo>
                    <a:lnTo>
                      <a:pt x="34" y="147"/>
                    </a:lnTo>
                    <a:lnTo>
                      <a:pt x="30" y="145"/>
                    </a:lnTo>
                    <a:lnTo>
                      <a:pt x="27" y="147"/>
                    </a:lnTo>
                    <a:lnTo>
                      <a:pt x="23" y="145"/>
                    </a:lnTo>
                    <a:lnTo>
                      <a:pt x="21" y="145"/>
                    </a:lnTo>
                    <a:lnTo>
                      <a:pt x="17" y="147"/>
                    </a:lnTo>
                    <a:lnTo>
                      <a:pt x="14" y="143"/>
                    </a:lnTo>
                    <a:lnTo>
                      <a:pt x="14" y="141"/>
                    </a:lnTo>
                    <a:lnTo>
                      <a:pt x="12" y="139"/>
                    </a:lnTo>
                    <a:lnTo>
                      <a:pt x="12" y="139"/>
                    </a:lnTo>
                    <a:lnTo>
                      <a:pt x="12" y="132"/>
                    </a:lnTo>
                    <a:lnTo>
                      <a:pt x="8" y="132"/>
                    </a:lnTo>
                    <a:lnTo>
                      <a:pt x="8" y="128"/>
                    </a:lnTo>
                    <a:lnTo>
                      <a:pt x="2" y="122"/>
                    </a:lnTo>
                    <a:lnTo>
                      <a:pt x="2" y="122"/>
                    </a:lnTo>
                    <a:lnTo>
                      <a:pt x="6" y="117"/>
                    </a:lnTo>
                    <a:lnTo>
                      <a:pt x="2" y="113"/>
                    </a:lnTo>
                    <a:lnTo>
                      <a:pt x="2" y="111"/>
                    </a:lnTo>
                    <a:lnTo>
                      <a:pt x="0" y="105"/>
                    </a:lnTo>
                    <a:lnTo>
                      <a:pt x="2" y="101"/>
                    </a:lnTo>
                    <a:lnTo>
                      <a:pt x="0" y="101"/>
                    </a:lnTo>
                    <a:lnTo>
                      <a:pt x="2" y="98"/>
                    </a:lnTo>
                    <a:lnTo>
                      <a:pt x="2" y="92"/>
                    </a:lnTo>
                    <a:lnTo>
                      <a:pt x="2" y="86"/>
                    </a:lnTo>
                    <a:lnTo>
                      <a:pt x="6" y="83"/>
                    </a:lnTo>
                    <a:lnTo>
                      <a:pt x="8" y="79"/>
                    </a:lnTo>
                    <a:lnTo>
                      <a:pt x="12" y="79"/>
                    </a:lnTo>
                    <a:lnTo>
                      <a:pt x="15" y="79"/>
                    </a:lnTo>
                    <a:lnTo>
                      <a:pt x="19" y="77"/>
                    </a:lnTo>
                    <a:lnTo>
                      <a:pt x="17" y="73"/>
                    </a:lnTo>
                    <a:lnTo>
                      <a:pt x="19" y="73"/>
                    </a:lnTo>
                    <a:lnTo>
                      <a:pt x="19" y="68"/>
                    </a:lnTo>
                    <a:lnTo>
                      <a:pt x="21" y="68"/>
                    </a:lnTo>
                    <a:lnTo>
                      <a:pt x="19" y="64"/>
                    </a:lnTo>
                    <a:lnTo>
                      <a:pt x="14" y="64"/>
                    </a:lnTo>
                    <a:lnTo>
                      <a:pt x="14" y="64"/>
                    </a:lnTo>
                    <a:lnTo>
                      <a:pt x="15" y="60"/>
                    </a:lnTo>
                    <a:lnTo>
                      <a:pt x="19" y="62"/>
                    </a:lnTo>
                    <a:lnTo>
                      <a:pt x="23" y="60"/>
                    </a:lnTo>
                    <a:lnTo>
                      <a:pt x="23" y="54"/>
                    </a:lnTo>
                    <a:lnTo>
                      <a:pt x="23" y="52"/>
                    </a:lnTo>
                    <a:lnTo>
                      <a:pt x="25" y="49"/>
                    </a:lnTo>
                    <a:lnTo>
                      <a:pt x="25" y="49"/>
                    </a:lnTo>
                    <a:lnTo>
                      <a:pt x="25" y="47"/>
                    </a:lnTo>
                    <a:lnTo>
                      <a:pt x="25" y="47"/>
                    </a:lnTo>
                    <a:lnTo>
                      <a:pt x="25" y="43"/>
                    </a:lnTo>
                    <a:lnTo>
                      <a:pt x="21" y="43"/>
                    </a:lnTo>
                    <a:lnTo>
                      <a:pt x="19" y="39"/>
                    </a:lnTo>
                    <a:lnTo>
                      <a:pt x="19" y="37"/>
                    </a:lnTo>
                    <a:lnTo>
                      <a:pt x="29" y="34"/>
                    </a:lnTo>
                    <a:lnTo>
                      <a:pt x="30" y="34"/>
                    </a:lnTo>
                    <a:lnTo>
                      <a:pt x="34" y="37"/>
                    </a:lnTo>
                    <a:lnTo>
                      <a:pt x="34" y="39"/>
                    </a:lnTo>
                    <a:lnTo>
                      <a:pt x="38" y="43"/>
                    </a:lnTo>
                    <a:lnTo>
                      <a:pt x="38" y="43"/>
                    </a:lnTo>
                    <a:lnTo>
                      <a:pt x="38" y="39"/>
                    </a:lnTo>
                    <a:lnTo>
                      <a:pt x="38" y="37"/>
                    </a:lnTo>
                    <a:lnTo>
                      <a:pt x="38" y="34"/>
                    </a:lnTo>
                    <a:lnTo>
                      <a:pt x="44" y="39"/>
                    </a:lnTo>
                    <a:lnTo>
                      <a:pt x="42" y="43"/>
                    </a:lnTo>
                    <a:lnTo>
                      <a:pt x="47" y="47"/>
                    </a:lnTo>
                    <a:lnTo>
                      <a:pt x="44" y="43"/>
                    </a:lnTo>
                    <a:lnTo>
                      <a:pt x="44" y="39"/>
                    </a:lnTo>
                    <a:lnTo>
                      <a:pt x="44" y="34"/>
                    </a:lnTo>
                    <a:lnTo>
                      <a:pt x="47" y="30"/>
                    </a:lnTo>
                    <a:lnTo>
                      <a:pt x="47" y="30"/>
                    </a:lnTo>
                    <a:lnTo>
                      <a:pt x="53" y="34"/>
                    </a:lnTo>
                    <a:lnTo>
                      <a:pt x="57" y="30"/>
                    </a:lnTo>
                    <a:lnTo>
                      <a:pt x="61" y="37"/>
                    </a:lnTo>
                    <a:lnTo>
                      <a:pt x="70" y="39"/>
                    </a:lnTo>
                    <a:lnTo>
                      <a:pt x="62" y="34"/>
                    </a:lnTo>
                    <a:lnTo>
                      <a:pt x="57" y="30"/>
                    </a:lnTo>
                    <a:lnTo>
                      <a:pt x="53" y="30"/>
                    </a:lnTo>
                    <a:lnTo>
                      <a:pt x="47" y="28"/>
                    </a:lnTo>
                    <a:lnTo>
                      <a:pt x="47" y="24"/>
                    </a:lnTo>
                    <a:lnTo>
                      <a:pt x="53" y="22"/>
                    </a:lnTo>
                    <a:lnTo>
                      <a:pt x="47" y="20"/>
                    </a:lnTo>
                    <a:lnTo>
                      <a:pt x="47" y="17"/>
                    </a:lnTo>
                    <a:lnTo>
                      <a:pt x="44" y="17"/>
                    </a:lnTo>
                    <a:lnTo>
                      <a:pt x="44" y="13"/>
                    </a:lnTo>
                    <a:lnTo>
                      <a:pt x="47" y="13"/>
                    </a:lnTo>
                    <a:lnTo>
                      <a:pt x="53" y="13"/>
                    </a:lnTo>
                    <a:lnTo>
                      <a:pt x="47" y="9"/>
                    </a:lnTo>
                    <a:lnTo>
                      <a:pt x="47" y="5"/>
                    </a:lnTo>
                    <a:lnTo>
                      <a:pt x="47" y="5"/>
                    </a:lnTo>
                    <a:lnTo>
                      <a:pt x="44" y="5"/>
                    </a:lnTo>
                    <a:lnTo>
                      <a:pt x="44" y="0"/>
                    </a:lnTo>
                    <a:lnTo>
                      <a:pt x="44" y="0"/>
                    </a:lnTo>
                    <a:lnTo>
                      <a:pt x="44" y="0"/>
                    </a:lnTo>
                    <a:lnTo>
                      <a:pt x="44" y="0"/>
                    </a:lnTo>
                    <a:close/>
                  </a:path>
                </a:pathLst>
              </a:custGeom>
              <a:solidFill>
                <a:schemeClr val="accent3"/>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4" name="Freeform 11">
                <a:extLst>
                  <a:ext uri="{FF2B5EF4-FFF2-40B4-BE49-F238E27FC236}">
                    <a16:creationId xmlns:a16="http://schemas.microsoft.com/office/drawing/2014/main" id="{3849167C-3158-480D-593B-B35B2BE630E9}"/>
                  </a:ext>
                </a:extLst>
              </p:cNvPr>
              <p:cNvSpPr>
                <a:spLocks/>
              </p:cNvSpPr>
              <p:nvPr/>
            </p:nvSpPr>
            <p:spPr bwMode="auto">
              <a:xfrm>
                <a:off x="9414365" y="2462901"/>
                <a:ext cx="57017" cy="37429"/>
              </a:xfrm>
              <a:custGeom>
                <a:avLst/>
                <a:gdLst/>
                <a:ahLst/>
                <a:cxnLst>
                  <a:cxn ang="0">
                    <a:pos x="41" y="5"/>
                  </a:cxn>
                  <a:cxn ang="0">
                    <a:pos x="47" y="3"/>
                  </a:cxn>
                  <a:cxn ang="0">
                    <a:pos x="60" y="9"/>
                  </a:cxn>
                  <a:cxn ang="0">
                    <a:pos x="64" y="13"/>
                  </a:cxn>
                  <a:cxn ang="0">
                    <a:pos x="75" y="13"/>
                  </a:cxn>
                  <a:cxn ang="0">
                    <a:pos x="82" y="9"/>
                  </a:cxn>
                  <a:cxn ang="0">
                    <a:pos x="99" y="5"/>
                  </a:cxn>
                  <a:cxn ang="0">
                    <a:pos x="113" y="9"/>
                  </a:cxn>
                  <a:cxn ang="0">
                    <a:pos x="122" y="20"/>
                  </a:cxn>
                  <a:cxn ang="0">
                    <a:pos x="133" y="34"/>
                  </a:cxn>
                  <a:cxn ang="0">
                    <a:pos x="133" y="54"/>
                  </a:cxn>
                  <a:cxn ang="0">
                    <a:pos x="141" y="66"/>
                  </a:cxn>
                  <a:cxn ang="0">
                    <a:pos x="152" y="67"/>
                  </a:cxn>
                  <a:cxn ang="0">
                    <a:pos x="160" y="64"/>
                  </a:cxn>
                  <a:cxn ang="0">
                    <a:pos x="163" y="69"/>
                  </a:cxn>
                  <a:cxn ang="0">
                    <a:pos x="163" y="73"/>
                  </a:cxn>
                  <a:cxn ang="0">
                    <a:pos x="158" y="79"/>
                  </a:cxn>
                  <a:cxn ang="0">
                    <a:pos x="150" y="82"/>
                  </a:cxn>
                  <a:cxn ang="0">
                    <a:pos x="150" y="88"/>
                  </a:cxn>
                  <a:cxn ang="0">
                    <a:pos x="146" y="98"/>
                  </a:cxn>
                  <a:cxn ang="0">
                    <a:pos x="145" y="101"/>
                  </a:cxn>
                  <a:cxn ang="0">
                    <a:pos x="139" y="98"/>
                  </a:cxn>
                  <a:cxn ang="0">
                    <a:pos x="133" y="96"/>
                  </a:cxn>
                  <a:cxn ang="0">
                    <a:pos x="122" y="94"/>
                  </a:cxn>
                  <a:cxn ang="0">
                    <a:pos x="105" y="99"/>
                  </a:cxn>
                  <a:cxn ang="0">
                    <a:pos x="99" y="103"/>
                  </a:cxn>
                  <a:cxn ang="0">
                    <a:pos x="90" y="103"/>
                  </a:cxn>
                  <a:cxn ang="0">
                    <a:pos x="82" y="103"/>
                  </a:cxn>
                  <a:cxn ang="0">
                    <a:pos x="75" y="103"/>
                  </a:cxn>
                  <a:cxn ang="0">
                    <a:pos x="64" y="103"/>
                  </a:cxn>
                  <a:cxn ang="0">
                    <a:pos x="60" y="101"/>
                  </a:cxn>
                  <a:cxn ang="0">
                    <a:pos x="50" y="103"/>
                  </a:cxn>
                  <a:cxn ang="0">
                    <a:pos x="50" y="99"/>
                  </a:cxn>
                  <a:cxn ang="0">
                    <a:pos x="49" y="94"/>
                  </a:cxn>
                  <a:cxn ang="0">
                    <a:pos x="41" y="90"/>
                  </a:cxn>
                  <a:cxn ang="0">
                    <a:pos x="45" y="82"/>
                  </a:cxn>
                  <a:cxn ang="0">
                    <a:pos x="35" y="86"/>
                  </a:cxn>
                  <a:cxn ang="0">
                    <a:pos x="28" y="86"/>
                  </a:cxn>
                  <a:cxn ang="0">
                    <a:pos x="20" y="79"/>
                  </a:cxn>
                  <a:cxn ang="0">
                    <a:pos x="22" y="75"/>
                  </a:cxn>
                  <a:cxn ang="0">
                    <a:pos x="11" y="67"/>
                  </a:cxn>
                  <a:cxn ang="0">
                    <a:pos x="5" y="58"/>
                  </a:cxn>
                  <a:cxn ang="0">
                    <a:pos x="0" y="54"/>
                  </a:cxn>
                  <a:cxn ang="0">
                    <a:pos x="9" y="50"/>
                  </a:cxn>
                  <a:cxn ang="0">
                    <a:pos x="13" y="47"/>
                  </a:cxn>
                  <a:cxn ang="0">
                    <a:pos x="17" y="39"/>
                  </a:cxn>
                  <a:cxn ang="0">
                    <a:pos x="28" y="18"/>
                  </a:cxn>
                  <a:cxn ang="0">
                    <a:pos x="35" y="11"/>
                  </a:cxn>
                  <a:cxn ang="0">
                    <a:pos x="39" y="5"/>
                  </a:cxn>
                  <a:cxn ang="0">
                    <a:pos x="39" y="5"/>
                  </a:cxn>
                </a:cxnLst>
                <a:rect l="0" t="0" r="r" b="b"/>
                <a:pathLst>
                  <a:path w="163" h="107">
                    <a:moveTo>
                      <a:pt x="39" y="5"/>
                    </a:moveTo>
                    <a:lnTo>
                      <a:pt x="41" y="5"/>
                    </a:lnTo>
                    <a:lnTo>
                      <a:pt x="43" y="3"/>
                    </a:lnTo>
                    <a:lnTo>
                      <a:pt x="47" y="3"/>
                    </a:lnTo>
                    <a:lnTo>
                      <a:pt x="54" y="5"/>
                    </a:lnTo>
                    <a:lnTo>
                      <a:pt x="60" y="9"/>
                    </a:lnTo>
                    <a:lnTo>
                      <a:pt x="64" y="9"/>
                    </a:lnTo>
                    <a:lnTo>
                      <a:pt x="64" y="13"/>
                    </a:lnTo>
                    <a:lnTo>
                      <a:pt x="69" y="15"/>
                    </a:lnTo>
                    <a:lnTo>
                      <a:pt x="75" y="13"/>
                    </a:lnTo>
                    <a:lnTo>
                      <a:pt x="79" y="11"/>
                    </a:lnTo>
                    <a:lnTo>
                      <a:pt x="82" y="9"/>
                    </a:lnTo>
                    <a:lnTo>
                      <a:pt x="94" y="5"/>
                    </a:lnTo>
                    <a:lnTo>
                      <a:pt x="99" y="5"/>
                    </a:lnTo>
                    <a:lnTo>
                      <a:pt x="111" y="0"/>
                    </a:lnTo>
                    <a:lnTo>
                      <a:pt x="113" y="9"/>
                    </a:lnTo>
                    <a:lnTo>
                      <a:pt x="120" y="17"/>
                    </a:lnTo>
                    <a:lnTo>
                      <a:pt x="122" y="20"/>
                    </a:lnTo>
                    <a:lnTo>
                      <a:pt x="129" y="28"/>
                    </a:lnTo>
                    <a:lnTo>
                      <a:pt x="133" y="34"/>
                    </a:lnTo>
                    <a:lnTo>
                      <a:pt x="135" y="37"/>
                    </a:lnTo>
                    <a:lnTo>
                      <a:pt x="133" y="54"/>
                    </a:lnTo>
                    <a:lnTo>
                      <a:pt x="137" y="62"/>
                    </a:lnTo>
                    <a:lnTo>
                      <a:pt x="141" y="66"/>
                    </a:lnTo>
                    <a:lnTo>
                      <a:pt x="146" y="67"/>
                    </a:lnTo>
                    <a:lnTo>
                      <a:pt x="152" y="67"/>
                    </a:lnTo>
                    <a:lnTo>
                      <a:pt x="154" y="66"/>
                    </a:lnTo>
                    <a:lnTo>
                      <a:pt x="160" y="64"/>
                    </a:lnTo>
                    <a:lnTo>
                      <a:pt x="163" y="67"/>
                    </a:lnTo>
                    <a:lnTo>
                      <a:pt x="163" y="69"/>
                    </a:lnTo>
                    <a:lnTo>
                      <a:pt x="163" y="71"/>
                    </a:lnTo>
                    <a:lnTo>
                      <a:pt x="163" y="73"/>
                    </a:lnTo>
                    <a:lnTo>
                      <a:pt x="163" y="79"/>
                    </a:lnTo>
                    <a:lnTo>
                      <a:pt x="158" y="79"/>
                    </a:lnTo>
                    <a:lnTo>
                      <a:pt x="152" y="79"/>
                    </a:lnTo>
                    <a:lnTo>
                      <a:pt x="150" y="82"/>
                    </a:lnTo>
                    <a:lnTo>
                      <a:pt x="148" y="86"/>
                    </a:lnTo>
                    <a:lnTo>
                      <a:pt x="150" y="88"/>
                    </a:lnTo>
                    <a:lnTo>
                      <a:pt x="150" y="94"/>
                    </a:lnTo>
                    <a:lnTo>
                      <a:pt x="146" y="98"/>
                    </a:lnTo>
                    <a:lnTo>
                      <a:pt x="148" y="101"/>
                    </a:lnTo>
                    <a:lnTo>
                      <a:pt x="145" y="101"/>
                    </a:lnTo>
                    <a:lnTo>
                      <a:pt x="143" y="99"/>
                    </a:lnTo>
                    <a:lnTo>
                      <a:pt x="139" y="98"/>
                    </a:lnTo>
                    <a:lnTo>
                      <a:pt x="135" y="99"/>
                    </a:lnTo>
                    <a:lnTo>
                      <a:pt x="133" y="96"/>
                    </a:lnTo>
                    <a:lnTo>
                      <a:pt x="128" y="94"/>
                    </a:lnTo>
                    <a:lnTo>
                      <a:pt x="122" y="94"/>
                    </a:lnTo>
                    <a:lnTo>
                      <a:pt x="116" y="94"/>
                    </a:lnTo>
                    <a:lnTo>
                      <a:pt x="105" y="99"/>
                    </a:lnTo>
                    <a:lnTo>
                      <a:pt x="103" y="103"/>
                    </a:lnTo>
                    <a:lnTo>
                      <a:pt x="99" y="103"/>
                    </a:lnTo>
                    <a:lnTo>
                      <a:pt x="97" y="103"/>
                    </a:lnTo>
                    <a:lnTo>
                      <a:pt x="90" y="103"/>
                    </a:lnTo>
                    <a:lnTo>
                      <a:pt x="86" y="103"/>
                    </a:lnTo>
                    <a:lnTo>
                      <a:pt x="82" y="103"/>
                    </a:lnTo>
                    <a:lnTo>
                      <a:pt x="79" y="103"/>
                    </a:lnTo>
                    <a:lnTo>
                      <a:pt x="75" y="103"/>
                    </a:lnTo>
                    <a:lnTo>
                      <a:pt x="69" y="107"/>
                    </a:lnTo>
                    <a:lnTo>
                      <a:pt x="64" y="103"/>
                    </a:lnTo>
                    <a:lnTo>
                      <a:pt x="64" y="103"/>
                    </a:lnTo>
                    <a:lnTo>
                      <a:pt x="60" y="101"/>
                    </a:lnTo>
                    <a:lnTo>
                      <a:pt x="56" y="101"/>
                    </a:lnTo>
                    <a:lnTo>
                      <a:pt x="50" y="103"/>
                    </a:lnTo>
                    <a:lnTo>
                      <a:pt x="49" y="101"/>
                    </a:lnTo>
                    <a:lnTo>
                      <a:pt x="50" y="99"/>
                    </a:lnTo>
                    <a:lnTo>
                      <a:pt x="50" y="96"/>
                    </a:lnTo>
                    <a:lnTo>
                      <a:pt x="49" y="94"/>
                    </a:lnTo>
                    <a:lnTo>
                      <a:pt x="43" y="94"/>
                    </a:lnTo>
                    <a:lnTo>
                      <a:pt x="41" y="90"/>
                    </a:lnTo>
                    <a:lnTo>
                      <a:pt x="41" y="86"/>
                    </a:lnTo>
                    <a:lnTo>
                      <a:pt x="45" y="82"/>
                    </a:lnTo>
                    <a:lnTo>
                      <a:pt x="39" y="82"/>
                    </a:lnTo>
                    <a:lnTo>
                      <a:pt x="35" y="86"/>
                    </a:lnTo>
                    <a:lnTo>
                      <a:pt x="33" y="82"/>
                    </a:lnTo>
                    <a:lnTo>
                      <a:pt x="28" y="86"/>
                    </a:lnTo>
                    <a:lnTo>
                      <a:pt x="26" y="82"/>
                    </a:lnTo>
                    <a:lnTo>
                      <a:pt x="20" y="79"/>
                    </a:lnTo>
                    <a:lnTo>
                      <a:pt x="20" y="79"/>
                    </a:lnTo>
                    <a:lnTo>
                      <a:pt x="22" y="75"/>
                    </a:lnTo>
                    <a:lnTo>
                      <a:pt x="17" y="69"/>
                    </a:lnTo>
                    <a:lnTo>
                      <a:pt x="11" y="67"/>
                    </a:lnTo>
                    <a:lnTo>
                      <a:pt x="11" y="64"/>
                    </a:lnTo>
                    <a:lnTo>
                      <a:pt x="5" y="58"/>
                    </a:lnTo>
                    <a:lnTo>
                      <a:pt x="5" y="54"/>
                    </a:lnTo>
                    <a:lnTo>
                      <a:pt x="0" y="54"/>
                    </a:lnTo>
                    <a:lnTo>
                      <a:pt x="5" y="50"/>
                    </a:lnTo>
                    <a:lnTo>
                      <a:pt x="9" y="50"/>
                    </a:lnTo>
                    <a:lnTo>
                      <a:pt x="9" y="47"/>
                    </a:lnTo>
                    <a:lnTo>
                      <a:pt x="13" y="47"/>
                    </a:lnTo>
                    <a:lnTo>
                      <a:pt x="17" y="43"/>
                    </a:lnTo>
                    <a:lnTo>
                      <a:pt x="17" y="39"/>
                    </a:lnTo>
                    <a:lnTo>
                      <a:pt x="24" y="30"/>
                    </a:lnTo>
                    <a:lnTo>
                      <a:pt x="28" y="18"/>
                    </a:lnTo>
                    <a:lnTo>
                      <a:pt x="30" y="11"/>
                    </a:lnTo>
                    <a:lnTo>
                      <a:pt x="35" y="11"/>
                    </a:lnTo>
                    <a:lnTo>
                      <a:pt x="39" y="5"/>
                    </a:lnTo>
                    <a:lnTo>
                      <a:pt x="39" y="5"/>
                    </a:lnTo>
                    <a:lnTo>
                      <a:pt x="39" y="5"/>
                    </a:lnTo>
                    <a:lnTo>
                      <a:pt x="39" y="5"/>
                    </a:lnTo>
                    <a:close/>
                  </a:path>
                </a:pathLst>
              </a:custGeom>
              <a:solidFill>
                <a:schemeClr val="accent5">
                  <a:lumMod val="75000"/>
                </a:schemeClr>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5" name="Freeform 12">
                <a:extLst>
                  <a:ext uri="{FF2B5EF4-FFF2-40B4-BE49-F238E27FC236}">
                    <a16:creationId xmlns:a16="http://schemas.microsoft.com/office/drawing/2014/main" id="{F539802B-F2E7-CEB7-0BD8-4C04CA910B94}"/>
                  </a:ext>
                </a:extLst>
              </p:cNvPr>
              <p:cNvSpPr>
                <a:spLocks/>
              </p:cNvSpPr>
              <p:nvPr/>
            </p:nvSpPr>
            <p:spPr bwMode="auto">
              <a:xfrm>
                <a:off x="9414365" y="2462901"/>
                <a:ext cx="57017" cy="37429"/>
              </a:xfrm>
              <a:custGeom>
                <a:avLst/>
                <a:gdLst/>
                <a:ahLst/>
                <a:cxnLst>
                  <a:cxn ang="0">
                    <a:pos x="41" y="5"/>
                  </a:cxn>
                  <a:cxn ang="0">
                    <a:pos x="47" y="3"/>
                  </a:cxn>
                  <a:cxn ang="0">
                    <a:pos x="60" y="9"/>
                  </a:cxn>
                  <a:cxn ang="0">
                    <a:pos x="64" y="13"/>
                  </a:cxn>
                  <a:cxn ang="0">
                    <a:pos x="75" y="13"/>
                  </a:cxn>
                  <a:cxn ang="0">
                    <a:pos x="82" y="9"/>
                  </a:cxn>
                  <a:cxn ang="0">
                    <a:pos x="99" y="5"/>
                  </a:cxn>
                  <a:cxn ang="0">
                    <a:pos x="113" y="9"/>
                  </a:cxn>
                  <a:cxn ang="0">
                    <a:pos x="122" y="20"/>
                  </a:cxn>
                  <a:cxn ang="0">
                    <a:pos x="133" y="34"/>
                  </a:cxn>
                  <a:cxn ang="0">
                    <a:pos x="133" y="54"/>
                  </a:cxn>
                  <a:cxn ang="0">
                    <a:pos x="141" y="66"/>
                  </a:cxn>
                  <a:cxn ang="0">
                    <a:pos x="152" y="67"/>
                  </a:cxn>
                  <a:cxn ang="0">
                    <a:pos x="160" y="64"/>
                  </a:cxn>
                  <a:cxn ang="0">
                    <a:pos x="163" y="69"/>
                  </a:cxn>
                  <a:cxn ang="0">
                    <a:pos x="163" y="73"/>
                  </a:cxn>
                  <a:cxn ang="0">
                    <a:pos x="158" y="79"/>
                  </a:cxn>
                  <a:cxn ang="0">
                    <a:pos x="150" y="82"/>
                  </a:cxn>
                  <a:cxn ang="0">
                    <a:pos x="150" y="88"/>
                  </a:cxn>
                  <a:cxn ang="0">
                    <a:pos x="146" y="98"/>
                  </a:cxn>
                  <a:cxn ang="0">
                    <a:pos x="145" y="101"/>
                  </a:cxn>
                  <a:cxn ang="0">
                    <a:pos x="139" y="98"/>
                  </a:cxn>
                  <a:cxn ang="0">
                    <a:pos x="133" y="96"/>
                  </a:cxn>
                  <a:cxn ang="0">
                    <a:pos x="122" y="94"/>
                  </a:cxn>
                  <a:cxn ang="0">
                    <a:pos x="105" y="99"/>
                  </a:cxn>
                  <a:cxn ang="0">
                    <a:pos x="99" y="103"/>
                  </a:cxn>
                  <a:cxn ang="0">
                    <a:pos x="90" y="103"/>
                  </a:cxn>
                  <a:cxn ang="0">
                    <a:pos x="82" y="103"/>
                  </a:cxn>
                  <a:cxn ang="0">
                    <a:pos x="75" y="103"/>
                  </a:cxn>
                  <a:cxn ang="0">
                    <a:pos x="64" y="103"/>
                  </a:cxn>
                  <a:cxn ang="0">
                    <a:pos x="60" y="101"/>
                  </a:cxn>
                  <a:cxn ang="0">
                    <a:pos x="50" y="103"/>
                  </a:cxn>
                  <a:cxn ang="0">
                    <a:pos x="50" y="99"/>
                  </a:cxn>
                  <a:cxn ang="0">
                    <a:pos x="49" y="94"/>
                  </a:cxn>
                  <a:cxn ang="0">
                    <a:pos x="41" y="90"/>
                  </a:cxn>
                  <a:cxn ang="0">
                    <a:pos x="45" y="82"/>
                  </a:cxn>
                  <a:cxn ang="0">
                    <a:pos x="35" y="86"/>
                  </a:cxn>
                  <a:cxn ang="0">
                    <a:pos x="28" y="86"/>
                  </a:cxn>
                  <a:cxn ang="0">
                    <a:pos x="20" y="79"/>
                  </a:cxn>
                  <a:cxn ang="0">
                    <a:pos x="22" y="75"/>
                  </a:cxn>
                  <a:cxn ang="0">
                    <a:pos x="11" y="67"/>
                  </a:cxn>
                  <a:cxn ang="0">
                    <a:pos x="5" y="58"/>
                  </a:cxn>
                  <a:cxn ang="0">
                    <a:pos x="0" y="54"/>
                  </a:cxn>
                  <a:cxn ang="0">
                    <a:pos x="9" y="50"/>
                  </a:cxn>
                  <a:cxn ang="0">
                    <a:pos x="13" y="47"/>
                  </a:cxn>
                  <a:cxn ang="0">
                    <a:pos x="17" y="39"/>
                  </a:cxn>
                  <a:cxn ang="0">
                    <a:pos x="28" y="18"/>
                  </a:cxn>
                  <a:cxn ang="0">
                    <a:pos x="35" y="11"/>
                  </a:cxn>
                  <a:cxn ang="0">
                    <a:pos x="39" y="5"/>
                  </a:cxn>
                  <a:cxn ang="0">
                    <a:pos x="39" y="5"/>
                  </a:cxn>
                </a:cxnLst>
                <a:rect l="0" t="0" r="r" b="b"/>
                <a:pathLst>
                  <a:path w="163" h="107">
                    <a:moveTo>
                      <a:pt x="39" y="5"/>
                    </a:moveTo>
                    <a:lnTo>
                      <a:pt x="41" y="5"/>
                    </a:lnTo>
                    <a:lnTo>
                      <a:pt x="43" y="3"/>
                    </a:lnTo>
                    <a:lnTo>
                      <a:pt x="47" y="3"/>
                    </a:lnTo>
                    <a:lnTo>
                      <a:pt x="54" y="5"/>
                    </a:lnTo>
                    <a:lnTo>
                      <a:pt x="60" y="9"/>
                    </a:lnTo>
                    <a:lnTo>
                      <a:pt x="64" y="9"/>
                    </a:lnTo>
                    <a:lnTo>
                      <a:pt x="64" y="13"/>
                    </a:lnTo>
                    <a:lnTo>
                      <a:pt x="69" y="15"/>
                    </a:lnTo>
                    <a:lnTo>
                      <a:pt x="75" y="13"/>
                    </a:lnTo>
                    <a:lnTo>
                      <a:pt x="79" y="11"/>
                    </a:lnTo>
                    <a:lnTo>
                      <a:pt x="82" y="9"/>
                    </a:lnTo>
                    <a:lnTo>
                      <a:pt x="94" y="5"/>
                    </a:lnTo>
                    <a:lnTo>
                      <a:pt x="99" y="5"/>
                    </a:lnTo>
                    <a:lnTo>
                      <a:pt x="111" y="0"/>
                    </a:lnTo>
                    <a:lnTo>
                      <a:pt x="113" y="9"/>
                    </a:lnTo>
                    <a:lnTo>
                      <a:pt x="120" y="17"/>
                    </a:lnTo>
                    <a:lnTo>
                      <a:pt x="122" y="20"/>
                    </a:lnTo>
                    <a:lnTo>
                      <a:pt x="129" y="28"/>
                    </a:lnTo>
                    <a:lnTo>
                      <a:pt x="133" y="34"/>
                    </a:lnTo>
                    <a:lnTo>
                      <a:pt x="135" y="37"/>
                    </a:lnTo>
                    <a:lnTo>
                      <a:pt x="133" y="54"/>
                    </a:lnTo>
                    <a:lnTo>
                      <a:pt x="137" y="62"/>
                    </a:lnTo>
                    <a:lnTo>
                      <a:pt x="141" y="66"/>
                    </a:lnTo>
                    <a:lnTo>
                      <a:pt x="146" y="67"/>
                    </a:lnTo>
                    <a:lnTo>
                      <a:pt x="152" y="67"/>
                    </a:lnTo>
                    <a:lnTo>
                      <a:pt x="154" y="66"/>
                    </a:lnTo>
                    <a:lnTo>
                      <a:pt x="160" y="64"/>
                    </a:lnTo>
                    <a:lnTo>
                      <a:pt x="163" y="67"/>
                    </a:lnTo>
                    <a:lnTo>
                      <a:pt x="163" y="69"/>
                    </a:lnTo>
                    <a:lnTo>
                      <a:pt x="163" y="71"/>
                    </a:lnTo>
                    <a:lnTo>
                      <a:pt x="163" y="73"/>
                    </a:lnTo>
                    <a:lnTo>
                      <a:pt x="163" y="79"/>
                    </a:lnTo>
                    <a:lnTo>
                      <a:pt x="158" y="79"/>
                    </a:lnTo>
                    <a:lnTo>
                      <a:pt x="152" y="79"/>
                    </a:lnTo>
                    <a:lnTo>
                      <a:pt x="150" y="82"/>
                    </a:lnTo>
                    <a:lnTo>
                      <a:pt x="148" y="86"/>
                    </a:lnTo>
                    <a:lnTo>
                      <a:pt x="150" y="88"/>
                    </a:lnTo>
                    <a:lnTo>
                      <a:pt x="150" y="94"/>
                    </a:lnTo>
                    <a:lnTo>
                      <a:pt x="146" y="98"/>
                    </a:lnTo>
                    <a:lnTo>
                      <a:pt x="148" y="101"/>
                    </a:lnTo>
                    <a:lnTo>
                      <a:pt x="145" y="101"/>
                    </a:lnTo>
                    <a:lnTo>
                      <a:pt x="143" y="99"/>
                    </a:lnTo>
                    <a:lnTo>
                      <a:pt x="139" y="98"/>
                    </a:lnTo>
                    <a:lnTo>
                      <a:pt x="135" y="99"/>
                    </a:lnTo>
                    <a:lnTo>
                      <a:pt x="133" y="96"/>
                    </a:lnTo>
                    <a:lnTo>
                      <a:pt x="128" y="94"/>
                    </a:lnTo>
                    <a:lnTo>
                      <a:pt x="122" y="94"/>
                    </a:lnTo>
                    <a:lnTo>
                      <a:pt x="116" y="94"/>
                    </a:lnTo>
                    <a:lnTo>
                      <a:pt x="105" y="99"/>
                    </a:lnTo>
                    <a:lnTo>
                      <a:pt x="103" y="103"/>
                    </a:lnTo>
                    <a:lnTo>
                      <a:pt x="99" y="103"/>
                    </a:lnTo>
                    <a:lnTo>
                      <a:pt x="97" y="103"/>
                    </a:lnTo>
                    <a:lnTo>
                      <a:pt x="90" y="103"/>
                    </a:lnTo>
                    <a:lnTo>
                      <a:pt x="86" y="103"/>
                    </a:lnTo>
                    <a:lnTo>
                      <a:pt x="82" y="103"/>
                    </a:lnTo>
                    <a:lnTo>
                      <a:pt x="79" y="103"/>
                    </a:lnTo>
                    <a:lnTo>
                      <a:pt x="75" y="103"/>
                    </a:lnTo>
                    <a:lnTo>
                      <a:pt x="69" y="107"/>
                    </a:lnTo>
                    <a:lnTo>
                      <a:pt x="64" y="103"/>
                    </a:lnTo>
                    <a:lnTo>
                      <a:pt x="64" y="103"/>
                    </a:lnTo>
                    <a:lnTo>
                      <a:pt x="60" y="101"/>
                    </a:lnTo>
                    <a:lnTo>
                      <a:pt x="56" y="101"/>
                    </a:lnTo>
                    <a:lnTo>
                      <a:pt x="50" y="103"/>
                    </a:lnTo>
                    <a:lnTo>
                      <a:pt x="49" y="101"/>
                    </a:lnTo>
                    <a:lnTo>
                      <a:pt x="50" y="99"/>
                    </a:lnTo>
                    <a:lnTo>
                      <a:pt x="50" y="96"/>
                    </a:lnTo>
                    <a:lnTo>
                      <a:pt x="49" y="94"/>
                    </a:lnTo>
                    <a:lnTo>
                      <a:pt x="43" y="94"/>
                    </a:lnTo>
                    <a:lnTo>
                      <a:pt x="41" y="90"/>
                    </a:lnTo>
                    <a:lnTo>
                      <a:pt x="41" y="86"/>
                    </a:lnTo>
                    <a:lnTo>
                      <a:pt x="45" y="82"/>
                    </a:lnTo>
                    <a:lnTo>
                      <a:pt x="39" y="82"/>
                    </a:lnTo>
                    <a:lnTo>
                      <a:pt x="35" y="86"/>
                    </a:lnTo>
                    <a:lnTo>
                      <a:pt x="33" y="82"/>
                    </a:lnTo>
                    <a:lnTo>
                      <a:pt x="28" y="86"/>
                    </a:lnTo>
                    <a:lnTo>
                      <a:pt x="26" y="82"/>
                    </a:lnTo>
                    <a:lnTo>
                      <a:pt x="20" y="79"/>
                    </a:lnTo>
                    <a:lnTo>
                      <a:pt x="20" y="79"/>
                    </a:lnTo>
                    <a:lnTo>
                      <a:pt x="22" y="75"/>
                    </a:lnTo>
                    <a:lnTo>
                      <a:pt x="17" y="69"/>
                    </a:lnTo>
                    <a:lnTo>
                      <a:pt x="11" y="67"/>
                    </a:lnTo>
                    <a:lnTo>
                      <a:pt x="11" y="64"/>
                    </a:lnTo>
                    <a:lnTo>
                      <a:pt x="5" y="58"/>
                    </a:lnTo>
                    <a:lnTo>
                      <a:pt x="5" y="54"/>
                    </a:lnTo>
                    <a:lnTo>
                      <a:pt x="0" y="54"/>
                    </a:lnTo>
                    <a:lnTo>
                      <a:pt x="5" y="50"/>
                    </a:lnTo>
                    <a:lnTo>
                      <a:pt x="9" y="50"/>
                    </a:lnTo>
                    <a:lnTo>
                      <a:pt x="9" y="47"/>
                    </a:lnTo>
                    <a:lnTo>
                      <a:pt x="13" y="47"/>
                    </a:lnTo>
                    <a:lnTo>
                      <a:pt x="17" y="43"/>
                    </a:lnTo>
                    <a:lnTo>
                      <a:pt x="17" y="39"/>
                    </a:lnTo>
                    <a:lnTo>
                      <a:pt x="24" y="30"/>
                    </a:lnTo>
                    <a:lnTo>
                      <a:pt x="28" y="18"/>
                    </a:lnTo>
                    <a:lnTo>
                      <a:pt x="30" y="11"/>
                    </a:lnTo>
                    <a:lnTo>
                      <a:pt x="35" y="11"/>
                    </a:lnTo>
                    <a:lnTo>
                      <a:pt x="39" y="5"/>
                    </a:lnTo>
                    <a:lnTo>
                      <a:pt x="39" y="5"/>
                    </a:lnTo>
                    <a:lnTo>
                      <a:pt x="39" y="5"/>
                    </a:lnTo>
                    <a:lnTo>
                      <a:pt x="39" y="5"/>
                    </a:lnTo>
                    <a:close/>
                  </a:path>
                </a:pathLst>
              </a:custGeom>
              <a:solidFill>
                <a:schemeClr val="accent5">
                  <a:lumMod val="75000"/>
                </a:schemeClr>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6" name="Freeform 13">
                <a:extLst>
                  <a:ext uri="{FF2B5EF4-FFF2-40B4-BE49-F238E27FC236}">
                    <a16:creationId xmlns:a16="http://schemas.microsoft.com/office/drawing/2014/main" id="{B58E790E-A710-0BD4-F56B-F4B73BDB4AD7}"/>
                  </a:ext>
                </a:extLst>
              </p:cNvPr>
              <p:cNvSpPr>
                <a:spLocks/>
              </p:cNvSpPr>
              <p:nvPr/>
            </p:nvSpPr>
            <p:spPr bwMode="auto">
              <a:xfrm>
                <a:off x="9390578" y="2461502"/>
                <a:ext cx="36729" cy="23786"/>
              </a:xfrm>
              <a:custGeom>
                <a:avLst/>
                <a:gdLst/>
                <a:ahLst/>
                <a:cxnLst>
                  <a:cxn ang="0">
                    <a:pos x="68" y="58"/>
                  </a:cxn>
                  <a:cxn ang="0">
                    <a:pos x="71" y="54"/>
                  </a:cxn>
                  <a:cxn ang="0">
                    <a:pos x="75" y="54"/>
                  </a:cxn>
                  <a:cxn ang="0">
                    <a:pos x="77" y="51"/>
                  </a:cxn>
                  <a:cxn ang="0">
                    <a:pos x="81" y="51"/>
                  </a:cxn>
                  <a:cxn ang="0">
                    <a:pos x="83" y="47"/>
                  </a:cxn>
                  <a:cxn ang="0">
                    <a:pos x="83" y="43"/>
                  </a:cxn>
                  <a:cxn ang="0">
                    <a:pos x="92" y="34"/>
                  </a:cxn>
                  <a:cxn ang="0">
                    <a:pos x="96" y="22"/>
                  </a:cxn>
                  <a:cxn ang="0">
                    <a:pos x="98" y="15"/>
                  </a:cxn>
                  <a:cxn ang="0">
                    <a:pos x="103" y="15"/>
                  </a:cxn>
                  <a:cxn ang="0">
                    <a:pos x="105" y="9"/>
                  </a:cxn>
                  <a:cxn ang="0">
                    <a:pos x="103" y="7"/>
                  </a:cxn>
                  <a:cxn ang="0">
                    <a:pos x="98" y="4"/>
                  </a:cxn>
                  <a:cxn ang="0">
                    <a:pos x="96" y="0"/>
                  </a:cxn>
                  <a:cxn ang="0">
                    <a:pos x="88" y="2"/>
                  </a:cxn>
                  <a:cxn ang="0">
                    <a:pos x="83" y="0"/>
                  </a:cxn>
                  <a:cxn ang="0">
                    <a:pos x="77" y="2"/>
                  </a:cxn>
                  <a:cxn ang="0">
                    <a:pos x="71" y="0"/>
                  </a:cxn>
                  <a:cxn ang="0">
                    <a:pos x="68" y="0"/>
                  </a:cxn>
                  <a:cxn ang="0">
                    <a:pos x="64" y="4"/>
                  </a:cxn>
                  <a:cxn ang="0">
                    <a:pos x="58" y="7"/>
                  </a:cxn>
                  <a:cxn ang="0">
                    <a:pos x="58" y="13"/>
                  </a:cxn>
                  <a:cxn ang="0">
                    <a:pos x="54" y="7"/>
                  </a:cxn>
                  <a:cxn ang="0">
                    <a:pos x="49" y="9"/>
                  </a:cxn>
                  <a:cxn ang="0">
                    <a:pos x="43" y="13"/>
                  </a:cxn>
                  <a:cxn ang="0">
                    <a:pos x="43" y="15"/>
                  </a:cxn>
                  <a:cxn ang="0">
                    <a:pos x="34" y="17"/>
                  </a:cxn>
                  <a:cxn ang="0">
                    <a:pos x="26" y="19"/>
                  </a:cxn>
                  <a:cxn ang="0">
                    <a:pos x="21" y="17"/>
                  </a:cxn>
                  <a:cxn ang="0">
                    <a:pos x="9" y="9"/>
                  </a:cxn>
                  <a:cxn ang="0">
                    <a:pos x="9" y="13"/>
                  </a:cxn>
                  <a:cxn ang="0">
                    <a:pos x="9" y="17"/>
                  </a:cxn>
                  <a:cxn ang="0">
                    <a:pos x="9" y="21"/>
                  </a:cxn>
                  <a:cxn ang="0">
                    <a:pos x="0" y="21"/>
                  </a:cxn>
                  <a:cxn ang="0">
                    <a:pos x="0" y="22"/>
                  </a:cxn>
                  <a:cxn ang="0">
                    <a:pos x="4" y="26"/>
                  </a:cxn>
                  <a:cxn ang="0">
                    <a:pos x="2" y="30"/>
                  </a:cxn>
                  <a:cxn ang="0">
                    <a:pos x="2" y="34"/>
                  </a:cxn>
                  <a:cxn ang="0">
                    <a:pos x="4" y="38"/>
                  </a:cxn>
                  <a:cxn ang="0">
                    <a:pos x="0" y="41"/>
                  </a:cxn>
                  <a:cxn ang="0">
                    <a:pos x="0" y="41"/>
                  </a:cxn>
                  <a:cxn ang="0">
                    <a:pos x="4" y="47"/>
                  </a:cxn>
                  <a:cxn ang="0">
                    <a:pos x="5" y="53"/>
                  </a:cxn>
                  <a:cxn ang="0">
                    <a:pos x="7" y="53"/>
                  </a:cxn>
                  <a:cxn ang="0">
                    <a:pos x="15" y="58"/>
                  </a:cxn>
                  <a:cxn ang="0">
                    <a:pos x="19" y="62"/>
                  </a:cxn>
                  <a:cxn ang="0">
                    <a:pos x="22" y="66"/>
                  </a:cxn>
                  <a:cxn ang="0">
                    <a:pos x="32" y="66"/>
                  </a:cxn>
                  <a:cxn ang="0">
                    <a:pos x="39" y="68"/>
                  </a:cxn>
                  <a:cxn ang="0">
                    <a:pos x="43" y="66"/>
                  </a:cxn>
                  <a:cxn ang="0">
                    <a:pos x="43" y="66"/>
                  </a:cxn>
                  <a:cxn ang="0">
                    <a:pos x="45" y="62"/>
                  </a:cxn>
                  <a:cxn ang="0">
                    <a:pos x="51" y="62"/>
                  </a:cxn>
                  <a:cxn ang="0">
                    <a:pos x="53" y="62"/>
                  </a:cxn>
                  <a:cxn ang="0">
                    <a:pos x="54" y="58"/>
                  </a:cxn>
                  <a:cxn ang="0">
                    <a:pos x="58" y="56"/>
                  </a:cxn>
                  <a:cxn ang="0">
                    <a:pos x="62" y="56"/>
                  </a:cxn>
                  <a:cxn ang="0">
                    <a:pos x="64" y="58"/>
                  </a:cxn>
                  <a:cxn ang="0">
                    <a:pos x="68" y="58"/>
                  </a:cxn>
                  <a:cxn ang="0">
                    <a:pos x="68" y="58"/>
                  </a:cxn>
                  <a:cxn ang="0">
                    <a:pos x="68" y="58"/>
                  </a:cxn>
                </a:cxnLst>
                <a:rect l="0" t="0" r="r" b="b"/>
                <a:pathLst>
                  <a:path w="105" h="68">
                    <a:moveTo>
                      <a:pt x="68" y="58"/>
                    </a:moveTo>
                    <a:lnTo>
                      <a:pt x="71" y="54"/>
                    </a:lnTo>
                    <a:lnTo>
                      <a:pt x="75" y="54"/>
                    </a:lnTo>
                    <a:lnTo>
                      <a:pt x="77" y="51"/>
                    </a:lnTo>
                    <a:lnTo>
                      <a:pt x="81" y="51"/>
                    </a:lnTo>
                    <a:lnTo>
                      <a:pt x="83" y="47"/>
                    </a:lnTo>
                    <a:lnTo>
                      <a:pt x="83" y="43"/>
                    </a:lnTo>
                    <a:lnTo>
                      <a:pt x="92" y="34"/>
                    </a:lnTo>
                    <a:lnTo>
                      <a:pt x="96" y="22"/>
                    </a:lnTo>
                    <a:lnTo>
                      <a:pt x="98" y="15"/>
                    </a:lnTo>
                    <a:lnTo>
                      <a:pt x="103" y="15"/>
                    </a:lnTo>
                    <a:lnTo>
                      <a:pt x="105" y="9"/>
                    </a:lnTo>
                    <a:lnTo>
                      <a:pt x="103" y="7"/>
                    </a:lnTo>
                    <a:lnTo>
                      <a:pt x="98" y="4"/>
                    </a:lnTo>
                    <a:lnTo>
                      <a:pt x="96" y="0"/>
                    </a:lnTo>
                    <a:lnTo>
                      <a:pt x="88" y="2"/>
                    </a:lnTo>
                    <a:lnTo>
                      <a:pt x="83" y="0"/>
                    </a:lnTo>
                    <a:lnTo>
                      <a:pt x="77" y="2"/>
                    </a:lnTo>
                    <a:lnTo>
                      <a:pt x="71" y="0"/>
                    </a:lnTo>
                    <a:lnTo>
                      <a:pt x="68" y="0"/>
                    </a:lnTo>
                    <a:lnTo>
                      <a:pt x="64" y="4"/>
                    </a:lnTo>
                    <a:lnTo>
                      <a:pt x="58" y="7"/>
                    </a:lnTo>
                    <a:lnTo>
                      <a:pt x="58" y="13"/>
                    </a:lnTo>
                    <a:lnTo>
                      <a:pt x="54" y="7"/>
                    </a:lnTo>
                    <a:lnTo>
                      <a:pt x="49" y="9"/>
                    </a:lnTo>
                    <a:lnTo>
                      <a:pt x="43" y="13"/>
                    </a:lnTo>
                    <a:lnTo>
                      <a:pt x="43" y="15"/>
                    </a:lnTo>
                    <a:lnTo>
                      <a:pt x="34" y="17"/>
                    </a:lnTo>
                    <a:lnTo>
                      <a:pt x="26" y="19"/>
                    </a:lnTo>
                    <a:lnTo>
                      <a:pt x="21" y="17"/>
                    </a:lnTo>
                    <a:lnTo>
                      <a:pt x="9" y="9"/>
                    </a:lnTo>
                    <a:lnTo>
                      <a:pt x="9" y="13"/>
                    </a:lnTo>
                    <a:lnTo>
                      <a:pt x="9" y="17"/>
                    </a:lnTo>
                    <a:lnTo>
                      <a:pt x="9" y="21"/>
                    </a:lnTo>
                    <a:lnTo>
                      <a:pt x="0" y="21"/>
                    </a:lnTo>
                    <a:lnTo>
                      <a:pt x="0" y="22"/>
                    </a:lnTo>
                    <a:lnTo>
                      <a:pt x="4" y="26"/>
                    </a:lnTo>
                    <a:lnTo>
                      <a:pt x="2" y="30"/>
                    </a:lnTo>
                    <a:lnTo>
                      <a:pt x="2" y="34"/>
                    </a:lnTo>
                    <a:lnTo>
                      <a:pt x="4" y="38"/>
                    </a:lnTo>
                    <a:lnTo>
                      <a:pt x="0" y="41"/>
                    </a:lnTo>
                    <a:lnTo>
                      <a:pt x="0" y="41"/>
                    </a:lnTo>
                    <a:lnTo>
                      <a:pt x="4" y="47"/>
                    </a:lnTo>
                    <a:lnTo>
                      <a:pt x="5" y="53"/>
                    </a:lnTo>
                    <a:lnTo>
                      <a:pt x="7" y="53"/>
                    </a:lnTo>
                    <a:lnTo>
                      <a:pt x="15" y="58"/>
                    </a:lnTo>
                    <a:lnTo>
                      <a:pt x="19" y="62"/>
                    </a:lnTo>
                    <a:lnTo>
                      <a:pt x="22" y="66"/>
                    </a:lnTo>
                    <a:lnTo>
                      <a:pt x="32" y="66"/>
                    </a:lnTo>
                    <a:lnTo>
                      <a:pt x="39" y="68"/>
                    </a:lnTo>
                    <a:lnTo>
                      <a:pt x="43" y="66"/>
                    </a:lnTo>
                    <a:lnTo>
                      <a:pt x="43" y="66"/>
                    </a:lnTo>
                    <a:lnTo>
                      <a:pt x="45" y="62"/>
                    </a:lnTo>
                    <a:lnTo>
                      <a:pt x="51" y="62"/>
                    </a:lnTo>
                    <a:lnTo>
                      <a:pt x="53" y="62"/>
                    </a:lnTo>
                    <a:lnTo>
                      <a:pt x="54" y="58"/>
                    </a:lnTo>
                    <a:lnTo>
                      <a:pt x="58" y="56"/>
                    </a:lnTo>
                    <a:lnTo>
                      <a:pt x="62" y="56"/>
                    </a:lnTo>
                    <a:lnTo>
                      <a:pt x="64" y="58"/>
                    </a:lnTo>
                    <a:lnTo>
                      <a:pt x="68" y="58"/>
                    </a:lnTo>
                    <a:lnTo>
                      <a:pt x="68" y="58"/>
                    </a:lnTo>
                    <a:lnTo>
                      <a:pt x="68" y="58"/>
                    </a:lnTo>
                    <a:close/>
                  </a:path>
                </a:pathLst>
              </a:custGeom>
              <a:solidFill>
                <a:schemeClr val="accent5">
                  <a:lumMod val="75000"/>
                </a:schemeClr>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7" name="Freeform 14">
                <a:extLst>
                  <a:ext uri="{FF2B5EF4-FFF2-40B4-BE49-F238E27FC236}">
                    <a16:creationId xmlns:a16="http://schemas.microsoft.com/office/drawing/2014/main" id="{28ADC31B-C005-D631-840C-15B9DC609A0A}"/>
                  </a:ext>
                </a:extLst>
              </p:cNvPr>
              <p:cNvSpPr>
                <a:spLocks/>
              </p:cNvSpPr>
              <p:nvPr/>
            </p:nvSpPr>
            <p:spPr bwMode="auto">
              <a:xfrm>
                <a:off x="9394426" y="2453456"/>
                <a:ext cx="31132" cy="13292"/>
              </a:xfrm>
              <a:custGeom>
                <a:avLst/>
                <a:gdLst/>
                <a:ahLst/>
                <a:cxnLst>
                  <a:cxn ang="0">
                    <a:pos x="0" y="30"/>
                  </a:cxn>
                  <a:cxn ang="0">
                    <a:pos x="11" y="36"/>
                  </a:cxn>
                  <a:cxn ang="0">
                    <a:pos x="19" y="38"/>
                  </a:cxn>
                  <a:cxn ang="0">
                    <a:pos x="25" y="36"/>
                  </a:cxn>
                  <a:cxn ang="0">
                    <a:pos x="32" y="34"/>
                  </a:cxn>
                  <a:cxn ang="0">
                    <a:pos x="34" y="32"/>
                  </a:cxn>
                  <a:cxn ang="0">
                    <a:pos x="40" y="30"/>
                  </a:cxn>
                  <a:cxn ang="0">
                    <a:pos x="43" y="27"/>
                  </a:cxn>
                  <a:cxn ang="0">
                    <a:pos x="49" y="32"/>
                  </a:cxn>
                  <a:cxn ang="0">
                    <a:pos x="49" y="28"/>
                  </a:cxn>
                  <a:cxn ang="0">
                    <a:pos x="53" y="25"/>
                  </a:cxn>
                  <a:cxn ang="0">
                    <a:pos x="57" y="21"/>
                  </a:cxn>
                  <a:cxn ang="0">
                    <a:pos x="62" y="21"/>
                  </a:cxn>
                  <a:cxn ang="0">
                    <a:pos x="66" y="23"/>
                  </a:cxn>
                  <a:cxn ang="0">
                    <a:pos x="74" y="21"/>
                  </a:cxn>
                  <a:cxn ang="0">
                    <a:pos x="77" y="23"/>
                  </a:cxn>
                  <a:cxn ang="0">
                    <a:pos x="85" y="19"/>
                  </a:cxn>
                  <a:cxn ang="0">
                    <a:pos x="85" y="13"/>
                  </a:cxn>
                  <a:cxn ang="0">
                    <a:pos x="89" y="6"/>
                  </a:cxn>
                  <a:cxn ang="0">
                    <a:pos x="87" y="6"/>
                  </a:cxn>
                  <a:cxn ang="0">
                    <a:pos x="81" y="2"/>
                  </a:cxn>
                  <a:cxn ang="0">
                    <a:pos x="74" y="2"/>
                  </a:cxn>
                  <a:cxn ang="0">
                    <a:pos x="72" y="2"/>
                  </a:cxn>
                  <a:cxn ang="0">
                    <a:pos x="68" y="0"/>
                  </a:cxn>
                  <a:cxn ang="0">
                    <a:pos x="66" y="2"/>
                  </a:cxn>
                  <a:cxn ang="0">
                    <a:pos x="62" y="4"/>
                  </a:cxn>
                  <a:cxn ang="0">
                    <a:pos x="62" y="2"/>
                  </a:cxn>
                  <a:cxn ang="0">
                    <a:pos x="57" y="2"/>
                  </a:cxn>
                  <a:cxn ang="0">
                    <a:pos x="55" y="2"/>
                  </a:cxn>
                  <a:cxn ang="0">
                    <a:pos x="51" y="2"/>
                  </a:cxn>
                  <a:cxn ang="0">
                    <a:pos x="49" y="6"/>
                  </a:cxn>
                  <a:cxn ang="0">
                    <a:pos x="47" y="6"/>
                  </a:cxn>
                  <a:cxn ang="0">
                    <a:pos x="43" y="6"/>
                  </a:cxn>
                  <a:cxn ang="0">
                    <a:pos x="43" y="6"/>
                  </a:cxn>
                  <a:cxn ang="0">
                    <a:pos x="36" y="6"/>
                  </a:cxn>
                  <a:cxn ang="0">
                    <a:pos x="32" y="10"/>
                  </a:cxn>
                  <a:cxn ang="0">
                    <a:pos x="28" y="10"/>
                  </a:cxn>
                  <a:cxn ang="0">
                    <a:pos x="25" y="13"/>
                  </a:cxn>
                  <a:cxn ang="0">
                    <a:pos x="19" y="13"/>
                  </a:cxn>
                  <a:cxn ang="0">
                    <a:pos x="11" y="17"/>
                  </a:cxn>
                  <a:cxn ang="0">
                    <a:pos x="10" y="15"/>
                  </a:cxn>
                  <a:cxn ang="0">
                    <a:pos x="4" y="15"/>
                  </a:cxn>
                  <a:cxn ang="0">
                    <a:pos x="0" y="19"/>
                  </a:cxn>
                  <a:cxn ang="0">
                    <a:pos x="0" y="19"/>
                  </a:cxn>
                  <a:cxn ang="0">
                    <a:pos x="0" y="23"/>
                  </a:cxn>
                  <a:cxn ang="0">
                    <a:pos x="0" y="30"/>
                  </a:cxn>
                  <a:cxn ang="0">
                    <a:pos x="0" y="30"/>
                  </a:cxn>
                  <a:cxn ang="0">
                    <a:pos x="0" y="30"/>
                  </a:cxn>
                </a:cxnLst>
                <a:rect l="0" t="0" r="r" b="b"/>
                <a:pathLst>
                  <a:path w="89" h="38">
                    <a:moveTo>
                      <a:pt x="0" y="30"/>
                    </a:moveTo>
                    <a:lnTo>
                      <a:pt x="11" y="36"/>
                    </a:lnTo>
                    <a:lnTo>
                      <a:pt x="19" y="38"/>
                    </a:lnTo>
                    <a:lnTo>
                      <a:pt x="25" y="36"/>
                    </a:lnTo>
                    <a:lnTo>
                      <a:pt x="32" y="34"/>
                    </a:lnTo>
                    <a:lnTo>
                      <a:pt x="34" y="32"/>
                    </a:lnTo>
                    <a:lnTo>
                      <a:pt x="40" y="30"/>
                    </a:lnTo>
                    <a:lnTo>
                      <a:pt x="43" y="27"/>
                    </a:lnTo>
                    <a:lnTo>
                      <a:pt x="49" y="32"/>
                    </a:lnTo>
                    <a:lnTo>
                      <a:pt x="49" y="28"/>
                    </a:lnTo>
                    <a:lnTo>
                      <a:pt x="53" y="25"/>
                    </a:lnTo>
                    <a:lnTo>
                      <a:pt x="57" y="21"/>
                    </a:lnTo>
                    <a:lnTo>
                      <a:pt x="62" y="21"/>
                    </a:lnTo>
                    <a:lnTo>
                      <a:pt x="66" y="23"/>
                    </a:lnTo>
                    <a:lnTo>
                      <a:pt x="74" y="21"/>
                    </a:lnTo>
                    <a:lnTo>
                      <a:pt x="77" y="23"/>
                    </a:lnTo>
                    <a:lnTo>
                      <a:pt x="85" y="19"/>
                    </a:lnTo>
                    <a:lnTo>
                      <a:pt x="85" y="13"/>
                    </a:lnTo>
                    <a:lnTo>
                      <a:pt x="89" y="6"/>
                    </a:lnTo>
                    <a:lnTo>
                      <a:pt x="87" y="6"/>
                    </a:lnTo>
                    <a:lnTo>
                      <a:pt x="81" y="2"/>
                    </a:lnTo>
                    <a:lnTo>
                      <a:pt x="74" y="2"/>
                    </a:lnTo>
                    <a:lnTo>
                      <a:pt x="72" y="2"/>
                    </a:lnTo>
                    <a:lnTo>
                      <a:pt x="68" y="0"/>
                    </a:lnTo>
                    <a:lnTo>
                      <a:pt x="66" y="2"/>
                    </a:lnTo>
                    <a:lnTo>
                      <a:pt x="62" y="4"/>
                    </a:lnTo>
                    <a:lnTo>
                      <a:pt x="62" y="2"/>
                    </a:lnTo>
                    <a:lnTo>
                      <a:pt x="57" y="2"/>
                    </a:lnTo>
                    <a:lnTo>
                      <a:pt x="55" y="2"/>
                    </a:lnTo>
                    <a:lnTo>
                      <a:pt x="51" y="2"/>
                    </a:lnTo>
                    <a:lnTo>
                      <a:pt x="49" y="6"/>
                    </a:lnTo>
                    <a:lnTo>
                      <a:pt x="47" y="6"/>
                    </a:lnTo>
                    <a:lnTo>
                      <a:pt x="43" y="6"/>
                    </a:lnTo>
                    <a:lnTo>
                      <a:pt x="43" y="6"/>
                    </a:lnTo>
                    <a:lnTo>
                      <a:pt x="36" y="6"/>
                    </a:lnTo>
                    <a:lnTo>
                      <a:pt x="32" y="10"/>
                    </a:lnTo>
                    <a:lnTo>
                      <a:pt x="28" y="10"/>
                    </a:lnTo>
                    <a:lnTo>
                      <a:pt x="25" y="13"/>
                    </a:lnTo>
                    <a:lnTo>
                      <a:pt x="19" y="13"/>
                    </a:lnTo>
                    <a:lnTo>
                      <a:pt x="11" y="17"/>
                    </a:lnTo>
                    <a:lnTo>
                      <a:pt x="10" y="15"/>
                    </a:lnTo>
                    <a:lnTo>
                      <a:pt x="4" y="15"/>
                    </a:lnTo>
                    <a:lnTo>
                      <a:pt x="0" y="19"/>
                    </a:lnTo>
                    <a:lnTo>
                      <a:pt x="0" y="19"/>
                    </a:lnTo>
                    <a:lnTo>
                      <a:pt x="0" y="23"/>
                    </a:lnTo>
                    <a:lnTo>
                      <a:pt x="0" y="30"/>
                    </a:lnTo>
                    <a:lnTo>
                      <a:pt x="0" y="30"/>
                    </a:lnTo>
                    <a:lnTo>
                      <a:pt x="0" y="30"/>
                    </a:lnTo>
                    <a:close/>
                  </a:path>
                </a:pathLst>
              </a:custGeom>
              <a:solidFill>
                <a:schemeClr val="accent5">
                  <a:lumMod val="75000"/>
                </a:schemeClr>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8" name="Freeform 15">
                <a:extLst>
                  <a:ext uri="{FF2B5EF4-FFF2-40B4-BE49-F238E27FC236}">
                    <a16:creationId xmlns:a16="http://schemas.microsoft.com/office/drawing/2014/main" id="{56DA9366-75DA-16F8-D756-316433894D86}"/>
                  </a:ext>
                </a:extLst>
              </p:cNvPr>
              <p:cNvSpPr>
                <a:spLocks/>
              </p:cNvSpPr>
              <p:nvPr/>
            </p:nvSpPr>
            <p:spPr bwMode="auto">
              <a:xfrm>
                <a:off x="9349652" y="2457654"/>
                <a:ext cx="44774" cy="22387"/>
              </a:xfrm>
              <a:custGeom>
                <a:avLst/>
                <a:gdLst/>
                <a:ahLst/>
                <a:cxnLst>
                  <a:cxn ang="0">
                    <a:pos x="79" y="60"/>
                  </a:cxn>
                  <a:cxn ang="0">
                    <a:pos x="89" y="64"/>
                  </a:cxn>
                  <a:cxn ang="0">
                    <a:pos x="96" y="60"/>
                  </a:cxn>
                  <a:cxn ang="0">
                    <a:pos x="104" y="60"/>
                  </a:cxn>
                  <a:cxn ang="0">
                    <a:pos x="113" y="54"/>
                  </a:cxn>
                  <a:cxn ang="0">
                    <a:pos x="122" y="49"/>
                  </a:cxn>
                  <a:cxn ang="0">
                    <a:pos x="121" y="41"/>
                  </a:cxn>
                  <a:cxn ang="0">
                    <a:pos x="119" y="33"/>
                  </a:cxn>
                  <a:cxn ang="0">
                    <a:pos x="128" y="33"/>
                  </a:cxn>
                  <a:cxn ang="0">
                    <a:pos x="128" y="24"/>
                  </a:cxn>
                  <a:cxn ang="0">
                    <a:pos x="126" y="9"/>
                  </a:cxn>
                  <a:cxn ang="0">
                    <a:pos x="115" y="3"/>
                  </a:cxn>
                  <a:cxn ang="0">
                    <a:pos x="107" y="5"/>
                  </a:cxn>
                  <a:cxn ang="0">
                    <a:pos x="94" y="1"/>
                  </a:cxn>
                  <a:cxn ang="0">
                    <a:pos x="89" y="3"/>
                  </a:cxn>
                  <a:cxn ang="0">
                    <a:pos x="89" y="7"/>
                  </a:cxn>
                  <a:cxn ang="0">
                    <a:pos x="81" y="11"/>
                  </a:cxn>
                  <a:cxn ang="0">
                    <a:pos x="68" y="5"/>
                  </a:cxn>
                  <a:cxn ang="0">
                    <a:pos x="68" y="13"/>
                  </a:cxn>
                  <a:cxn ang="0">
                    <a:pos x="64" y="15"/>
                  </a:cxn>
                  <a:cxn ang="0">
                    <a:pos x="55" y="24"/>
                  </a:cxn>
                  <a:cxn ang="0">
                    <a:pos x="60" y="28"/>
                  </a:cxn>
                  <a:cxn ang="0">
                    <a:pos x="58" y="33"/>
                  </a:cxn>
                  <a:cxn ang="0">
                    <a:pos x="49" y="33"/>
                  </a:cxn>
                  <a:cxn ang="0">
                    <a:pos x="42" y="33"/>
                  </a:cxn>
                  <a:cxn ang="0">
                    <a:pos x="34" y="35"/>
                  </a:cxn>
                  <a:cxn ang="0">
                    <a:pos x="28" y="35"/>
                  </a:cxn>
                  <a:cxn ang="0">
                    <a:pos x="21" y="33"/>
                  </a:cxn>
                  <a:cxn ang="0">
                    <a:pos x="17" y="35"/>
                  </a:cxn>
                  <a:cxn ang="0">
                    <a:pos x="10" y="37"/>
                  </a:cxn>
                  <a:cxn ang="0">
                    <a:pos x="4" y="35"/>
                  </a:cxn>
                  <a:cxn ang="0">
                    <a:pos x="0" y="35"/>
                  </a:cxn>
                  <a:cxn ang="0">
                    <a:pos x="2" y="41"/>
                  </a:cxn>
                  <a:cxn ang="0">
                    <a:pos x="6" y="47"/>
                  </a:cxn>
                  <a:cxn ang="0">
                    <a:pos x="11" y="45"/>
                  </a:cxn>
                  <a:cxn ang="0">
                    <a:pos x="17" y="47"/>
                  </a:cxn>
                  <a:cxn ang="0">
                    <a:pos x="21" y="49"/>
                  </a:cxn>
                  <a:cxn ang="0">
                    <a:pos x="28" y="52"/>
                  </a:cxn>
                  <a:cxn ang="0">
                    <a:pos x="40" y="47"/>
                  </a:cxn>
                  <a:cxn ang="0">
                    <a:pos x="47" y="50"/>
                  </a:cxn>
                  <a:cxn ang="0">
                    <a:pos x="66" y="58"/>
                  </a:cxn>
                  <a:cxn ang="0">
                    <a:pos x="75" y="60"/>
                  </a:cxn>
                  <a:cxn ang="0">
                    <a:pos x="75" y="60"/>
                  </a:cxn>
                </a:cxnLst>
                <a:rect l="0" t="0" r="r" b="b"/>
                <a:pathLst>
                  <a:path w="128" h="64">
                    <a:moveTo>
                      <a:pt x="75" y="60"/>
                    </a:moveTo>
                    <a:lnTo>
                      <a:pt x="79" y="60"/>
                    </a:lnTo>
                    <a:lnTo>
                      <a:pt x="85" y="60"/>
                    </a:lnTo>
                    <a:lnTo>
                      <a:pt x="89" y="64"/>
                    </a:lnTo>
                    <a:lnTo>
                      <a:pt x="92" y="60"/>
                    </a:lnTo>
                    <a:lnTo>
                      <a:pt x="96" y="60"/>
                    </a:lnTo>
                    <a:lnTo>
                      <a:pt x="102" y="60"/>
                    </a:lnTo>
                    <a:lnTo>
                      <a:pt x="104" y="60"/>
                    </a:lnTo>
                    <a:lnTo>
                      <a:pt x="104" y="60"/>
                    </a:lnTo>
                    <a:lnTo>
                      <a:pt x="113" y="54"/>
                    </a:lnTo>
                    <a:lnTo>
                      <a:pt x="119" y="52"/>
                    </a:lnTo>
                    <a:lnTo>
                      <a:pt x="122" y="49"/>
                    </a:lnTo>
                    <a:lnTo>
                      <a:pt x="121" y="45"/>
                    </a:lnTo>
                    <a:lnTo>
                      <a:pt x="121" y="41"/>
                    </a:lnTo>
                    <a:lnTo>
                      <a:pt x="122" y="37"/>
                    </a:lnTo>
                    <a:lnTo>
                      <a:pt x="119" y="33"/>
                    </a:lnTo>
                    <a:lnTo>
                      <a:pt x="119" y="33"/>
                    </a:lnTo>
                    <a:lnTo>
                      <a:pt x="128" y="33"/>
                    </a:lnTo>
                    <a:lnTo>
                      <a:pt x="128" y="28"/>
                    </a:lnTo>
                    <a:lnTo>
                      <a:pt x="128" y="24"/>
                    </a:lnTo>
                    <a:lnTo>
                      <a:pt x="126" y="15"/>
                    </a:lnTo>
                    <a:lnTo>
                      <a:pt x="126" y="9"/>
                    </a:lnTo>
                    <a:lnTo>
                      <a:pt x="119" y="7"/>
                    </a:lnTo>
                    <a:lnTo>
                      <a:pt x="115" y="3"/>
                    </a:lnTo>
                    <a:lnTo>
                      <a:pt x="111" y="5"/>
                    </a:lnTo>
                    <a:lnTo>
                      <a:pt x="107" y="5"/>
                    </a:lnTo>
                    <a:lnTo>
                      <a:pt x="102" y="1"/>
                    </a:lnTo>
                    <a:lnTo>
                      <a:pt x="94" y="1"/>
                    </a:lnTo>
                    <a:lnTo>
                      <a:pt x="90" y="0"/>
                    </a:lnTo>
                    <a:lnTo>
                      <a:pt x="89" y="3"/>
                    </a:lnTo>
                    <a:lnTo>
                      <a:pt x="89" y="5"/>
                    </a:lnTo>
                    <a:lnTo>
                      <a:pt x="89" y="7"/>
                    </a:lnTo>
                    <a:lnTo>
                      <a:pt x="83" y="9"/>
                    </a:lnTo>
                    <a:lnTo>
                      <a:pt x="81" y="11"/>
                    </a:lnTo>
                    <a:lnTo>
                      <a:pt x="72" y="5"/>
                    </a:lnTo>
                    <a:lnTo>
                      <a:pt x="68" y="5"/>
                    </a:lnTo>
                    <a:lnTo>
                      <a:pt x="68" y="7"/>
                    </a:lnTo>
                    <a:lnTo>
                      <a:pt x="68" y="13"/>
                    </a:lnTo>
                    <a:lnTo>
                      <a:pt x="66" y="13"/>
                    </a:lnTo>
                    <a:lnTo>
                      <a:pt x="64" y="15"/>
                    </a:lnTo>
                    <a:lnTo>
                      <a:pt x="60" y="18"/>
                    </a:lnTo>
                    <a:lnTo>
                      <a:pt x="55" y="24"/>
                    </a:lnTo>
                    <a:lnTo>
                      <a:pt x="55" y="26"/>
                    </a:lnTo>
                    <a:lnTo>
                      <a:pt x="60" y="28"/>
                    </a:lnTo>
                    <a:lnTo>
                      <a:pt x="60" y="33"/>
                    </a:lnTo>
                    <a:lnTo>
                      <a:pt x="58" y="33"/>
                    </a:lnTo>
                    <a:lnTo>
                      <a:pt x="55" y="30"/>
                    </a:lnTo>
                    <a:lnTo>
                      <a:pt x="49" y="33"/>
                    </a:lnTo>
                    <a:lnTo>
                      <a:pt x="45" y="30"/>
                    </a:lnTo>
                    <a:lnTo>
                      <a:pt x="42" y="33"/>
                    </a:lnTo>
                    <a:lnTo>
                      <a:pt x="36" y="35"/>
                    </a:lnTo>
                    <a:lnTo>
                      <a:pt x="34" y="35"/>
                    </a:lnTo>
                    <a:lnTo>
                      <a:pt x="30" y="35"/>
                    </a:lnTo>
                    <a:lnTo>
                      <a:pt x="28" y="35"/>
                    </a:lnTo>
                    <a:lnTo>
                      <a:pt x="25" y="33"/>
                    </a:lnTo>
                    <a:lnTo>
                      <a:pt x="21" y="33"/>
                    </a:lnTo>
                    <a:lnTo>
                      <a:pt x="15" y="33"/>
                    </a:lnTo>
                    <a:lnTo>
                      <a:pt x="17" y="35"/>
                    </a:lnTo>
                    <a:lnTo>
                      <a:pt x="15" y="37"/>
                    </a:lnTo>
                    <a:lnTo>
                      <a:pt x="10" y="37"/>
                    </a:lnTo>
                    <a:lnTo>
                      <a:pt x="8" y="33"/>
                    </a:lnTo>
                    <a:lnTo>
                      <a:pt x="4" y="35"/>
                    </a:lnTo>
                    <a:lnTo>
                      <a:pt x="2" y="35"/>
                    </a:lnTo>
                    <a:lnTo>
                      <a:pt x="0" y="35"/>
                    </a:lnTo>
                    <a:lnTo>
                      <a:pt x="4" y="37"/>
                    </a:lnTo>
                    <a:lnTo>
                      <a:pt x="2" y="41"/>
                    </a:lnTo>
                    <a:lnTo>
                      <a:pt x="6" y="43"/>
                    </a:lnTo>
                    <a:lnTo>
                      <a:pt x="6" y="47"/>
                    </a:lnTo>
                    <a:lnTo>
                      <a:pt x="8" y="47"/>
                    </a:lnTo>
                    <a:lnTo>
                      <a:pt x="11" y="45"/>
                    </a:lnTo>
                    <a:lnTo>
                      <a:pt x="15" y="49"/>
                    </a:lnTo>
                    <a:lnTo>
                      <a:pt x="17" y="47"/>
                    </a:lnTo>
                    <a:lnTo>
                      <a:pt x="21" y="47"/>
                    </a:lnTo>
                    <a:lnTo>
                      <a:pt x="21" y="49"/>
                    </a:lnTo>
                    <a:lnTo>
                      <a:pt x="21" y="49"/>
                    </a:lnTo>
                    <a:lnTo>
                      <a:pt x="28" y="52"/>
                    </a:lnTo>
                    <a:lnTo>
                      <a:pt x="36" y="47"/>
                    </a:lnTo>
                    <a:lnTo>
                      <a:pt x="40" y="47"/>
                    </a:lnTo>
                    <a:lnTo>
                      <a:pt x="47" y="47"/>
                    </a:lnTo>
                    <a:lnTo>
                      <a:pt x="47" y="50"/>
                    </a:lnTo>
                    <a:lnTo>
                      <a:pt x="57" y="56"/>
                    </a:lnTo>
                    <a:lnTo>
                      <a:pt x="66" y="58"/>
                    </a:lnTo>
                    <a:lnTo>
                      <a:pt x="74" y="58"/>
                    </a:lnTo>
                    <a:lnTo>
                      <a:pt x="75" y="60"/>
                    </a:lnTo>
                    <a:lnTo>
                      <a:pt x="75" y="60"/>
                    </a:lnTo>
                    <a:lnTo>
                      <a:pt x="75" y="60"/>
                    </a:lnTo>
                    <a:lnTo>
                      <a:pt x="75" y="60"/>
                    </a:lnTo>
                    <a:close/>
                  </a:path>
                </a:pathLst>
              </a:custGeom>
              <a:solidFill>
                <a:schemeClr val="accent5">
                  <a:lumMod val="75000"/>
                </a:schemeClr>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9" name="Freeform 16">
                <a:extLst>
                  <a:ext uri="{FF2B5EF4-FFF2-40B4-BE49-F238E27FC236}">
                    <a16:creationId xmlns:a16="http://schemas.microsoft.com/office/drawing/2014/main" id="{A55190DD-F65D-B837-98A6-913566CA3428}"/>
                  </a:ext>
                </a:extLst>
              </p:cNvPr>
              <p:cNvSpPr>
                <a:spLocks/>
              </p:cNvSpPr>
              <p:nvPr/>
            </p:nvSpPr>
            <p:spPr bwMode="auto">
              <a:xfrm>
                <a:off x="9374138" y="2405534"/>
                <a:ext cx="60515" cy="50021"/>
              </a:xfrm>
              <a:custGeom>
                <a:avLst/>
                <a:gdLst/>
                <a:ahLst/>
                <a:cxnLst>
                  <a:cxn ang="0">
                    <a:pos x="107" y="143"/>
                  </a:cxn>
                  <a:cxn ang="0">
                    <a:pos x="111" y="139"/>
                  </a:cxn>
                  <a:cxn ang="0">
                    <a:pos x="116" y="139"/>
                  </a:cxn>
                  <a:cxn ang="0">
                    <a:pos x="124" y="143"/>
                  </a:cxn>
                  <a:cxn ang="0">
                    <a:pos x="128" y="137"/>
                  </a:cxn>
                  <a:cxn ang="0">
                    <a:pos x="133" y="139"/>
                  </a:cxn>
                  <a:cxn ang="0">
                    <a:pos x="148" y="143"/>
                  </a:cxn>
                  <a:cxn ang="0">
                    <a:pos x="154" y="137"/>
                  </a:cxn>
                  <a:cxn ang="0">
                    <a:pos x="164" y="120"/>
                  </a:cxn>
                  <a:cxn ang="0">
                    <a:pos x="167" y="113"/>
                  </a:cxn>
                  <a:cxn ang="0">
                    <a:pos x="173" y="107"/>
                  </a:cxn>
                  <a:cxn ang="0">
                    <a:pos x="173" y="101"/>
                  </a:cxn>
                  <a:cxn ang="0">
                    <a:pos x="167" y="98"/>
                  </a:cxn>
                  <a:cxn ang="0">
                    <a:pos x="164" y="88"/>
                  </a:cxn>
                  <a:cxn ang="0">
                    <a:pos x="164" y="75"/>
                  </a:cxn>
                  <a:cxn ang="0">
                    <a:pos x="160" y="64"/>
                  </a:cxn>
                  <a:cxn ang="0">
                    <a:pos x="164" y="58"/>
                  </a:cxn>
                  <a:cxn ang="0">
                    <a:pos x="164" y="45"/>
                  </a:cxn>
                  <a:cxn ang="0">
                    <a:pos x="160" y="36"/>
                  </a:cxn>
                  <a:cxn ang="0">
                    <a:pos x="154" y="24"/>
                  </a:cxn>
                  <a:cxn ang="0">
                    <a:pos x="152" y="11"/>
                  </a:cxn>
                  <a:cxn ang="0">
                    <a:pos x="147" y="7"/>
                  </a:cxn>
                  <a:cxn ang="0">
                    <a:pos x="98" y="9"/>
                  </a:cxn>
                  <a:cxn ang="0">
                    <a:pos x="88" y="15"/>
                  </a:cxn>
                  <a:cxn ang="0">
                    <a:pos x="81" y="15"/>
                  </a:cxn>
                  <a:cxn ang="0">
                    <a:pos x="92" y="7"/>
                  </a:cxn>
                  <a:cxn ang="0">
                    <a:pos x="86" y="11"/>
                  </a:cxn>
                  <a:cxn ang="0">
                    <a:pos x="71" y="13"/>
                  </a:cxn>
                  <a:cxn ang="0">
                    <a:pos x="69" y="5"/>
                  </a:cxn>
                  <a:cxn ang="0">
                    <a:pos x="77" y="7"/>
                  </a:cxn>
                  <a:cxn ang="0">
                    <a:pos x="71" y="2"/>
                  </a:cxn>
                  <a:cxn ang="0">
                    <a:pos x="56" y="5"/>
                  </a:cxn>
                  <a:cxn ang="0">
                    <a:pos x="43" y="5"/>
                  </a:cxn>
                  <a:cxn ang="0">
                    <a:pos x="34" y="11"/>
                  </a:cxn>
                  <a:cxn ang="0">
                    <a:pos x="32" y="19"/>
                  </a:cxn>
                  <a:cxn ang="0">
                    <a:pos x="17" y="20"/>
                  </a:cxn>
                  <a:cxn ang="0">
                    <a:pos x="9" y="26"/>
                  </a:cxn>
                  <a:cxn ang="0">
                    <a:pos x="5" y="32"/>
                  </a:cxn>
                  <a:cxn ang="0">
                    <a:pos x="5" y="34"/>
                  </a:cxn>
                  <a:cxn ang="0">
                    <a:pos x="5" y="49"/>
                  </a:cxn>
                  <a:cxn ang="0">
                    <a:pos x="0" y="54"/>
                  </a:cxn>
                  <a:cxn ang="0">
                    <a:pos x="5" y="64"/>
                  </a:cxn>
                  <a:cxn ang="0">
                    <a:pos x="9" y="69"/>
                  </a:cxn>
                  <a:cxn ang="0">
                    <a:pos x="9" y="75"/>
                  </a:cxn>
                  <a:cxn ang="0">
                    <a:pos x="15" y="88"/>
                  </a:cxn>
                  <a:cxn ang="0">
                    <a:pos x="19" y="100"/>
                  </a:cxn>
                  <a:cxn ang="0">
                    <a:pos x="19" y="103"/>
                  </a:cxn>
                  <a:cxn ang="0">
                    <a:pos x="22" y="103"/>
                  </a:cxn>
                  <a:cxn ang="0">
                    <a:pos x="32" y="103"/>
                  </a:cxn>
                  <a:cxn ang="0">
                    <a:pos x="34" y="109"/>
                  </a:cxn>
                  <a:cxn ang="0">
                    <a:pos x="41" y="109"/>
                  </a:cxn>
                  <a:cxn ang="0">
                    <a:pos x="39" y="115"/>
                  </a:cxn>
                  <a:cxn ang="0">
                    <a:pos x="41" y="120"/>
                  </a:cxn>
                  <a:cxn ang="0">
                    <a:pos x="47" y="118"/>
                  </a:cxn>
                  <a:cxn ang="0">
                    <a:pos x="43" y="113"/>
                  </a:cxn>
                  <a:cxn ang="0">
                    <a:pos x="54" y="117"/>
                  </a:cxn>
                  <a:cxn ang="0">
                    <a:pos x="58" y="120"/>
                  </a:cxn>
                  <a:cxn ang="0">
                    <a:pos x="69" y="122"/>
                  </a:cxn>
                  <a:cxn ang="0">
                    <a:pos x="88" y="132"/>
                  </a:cxn>
                  <a:cxn ang="0">
                    <a:pos x="94" y="137"/>
                  </a:cxn>
                  <a:cxn ang="0">
                    <a:pos x="101" y="137"/>
                  </a:cxn>
                  <a:cxn ang="0">
                    <a:pos x="103" y="143"/>
                  </a:cxn>
                  <a:cxn ang="0">
                    <a:pos x="103" y="143"/>
                  </a:cxn>
                </a:cxnLst>
                <a:rect l="0" t="0" r="r" b="b"/>
                <a:pathLst>
                  <a:path w="173" h="143">
                    <a:moveTo>
                      <a:pt x="103" y="143"/>
                    </a:moveTo>
                    <a:lnTo>
                      <a:pt x="107" y="143"/>
                    </a:lnTo>
                    <a:lnTo>
                      <a:pt x="109" y="143"/>
                    </a:lnTo>
                    <a:lnTo>
                      <a:pt x="111" y="139"/>
                    </a:lnTo>
                    <a:lnTo>
                      <a:pt x="115" y="139"/>
                    </a:lnTo>
                    <a:lnTo>
                      <a:pt x="116" y="139"/>
                    </a:lnTo>
                    <a:lnTo>
                      <a:pt x="122" y="139"/>
                    </a:lnTo>
                    <a:lnTo>
                      <a:pt x="124" y="143"/>
                    </a:lnTo>
                    <a:lnTo>
                      <a:pt x="128" y="139"/>
                    </a:lnTo>
                    <a:lnTo>
                      <a:pt x="128" y="137"/>
                    </a:lnTo>
                    <a:lnTo>
                      <a:pt x="133" y="139"/>
                    </a:lnTo>
                    <a:lnTo>
                      <a:pt x="133" y="139"/>
                    </a:lnTo>
                    <a:lnTo>
                      <a:pt x="141" y="139"/>
                    </a:lnTo>
                    <a:lnTo>
                      <a:pt x="148" y="143"/>
                    </a:lnTo>
                    <a:lnTo>
                      <a:pt x="154" y="143"/>
                    </a:lnTo>
                    <a:lnTo>
                      <a:pt x="154" y="137"/>
                    </a:lnTo>
                    <a:lnTo>
                      <a:pt x="152" y="133"/>
                    </a:lnTo>
                    <a:lnTo>
                      <a:pt x="164" y="120"/>
                    </a:lnTo>
                    <a:lnTo>
                      <a:pt x="167" y="115"/>
                    </a:lnTo>
                    <a:lnTo>
                      <a:pt x="167" y="113"/>
                    </a:lnTo>
                    <a:lnTo>
                      <a:pt x="173" y="113"/>
                    </a:lnTo>
                    <a:lnTo>
                      <a:pt x="173" y="107"/>
                    </a:lnTo>
                    <a:lnTo>
                      <a:pt x="173" y="105"/>
                    </a:lnTo>
                    <a:lnTo>
                      <a:pt x="173" y="101"/>
                    </a:lnTo>
                    <a:lnTo>
                      <a:pt x="173" y="100"/>
                    </a:lnTo>
                    <a:lnTo>
                      <a:pt x="167" y="98"/>
                    </a:lnTo>
                    <a:lnTo>
                      <a:pt x="167" y="90"/>
                    </a:lnTo>
                    <a:lnTo>
                      <a:pt x="164" y="88"/>
                    </a:lnTo>
                    <a:lnTo>
                      <a:pt x="164" y="79"/>
                    </a:lnTo>
                    <a:lnTo>
                      <a:pt x="164" y="75"/>
                    </a:lnTo>
                    <a:lnTo>
                      <a:pt x="160" y="69"/>
                    </a:lnTo>
                    <a:lnTo>
                      <a:pt x="160" y="64"/>
                    </a:lnTo>
                    <a:lnTo>
                      <a:pt x="162" y="58"/>
                    </a:lnTo>
                    <a:lnTo>
                      <a:pt x="164" y="58"/>
                    </a:lnTo>
                    <a:lnTo>
                      <a:pt x="164" y="47"/>
                    </a:lnTo>
                    <a:lnTo>
                      <a:pt x="164" y="45"/>
                    </a:lnTo>
                    <a:lnTo>
                      <a:pt x="164" y="41"/>
                    </a:lnTo>
                    <a:lnTo>
                      <a:pt x="160" y="36"/>
                    </a:lnTo>
                    <a:lnTo>
                      <a:pt x="158" y="26"/>
                    </a:lnTo>
                    <a:lnTo>
                      <a:pt x="154" y="24"/>
                    </a:lnTo>
                    <a:lnTo>
                      <a:pt x="154" y="19"/>
                    </a:lnTo>
                    <a:lnTo>
                      <a:pt x="152" y="11"/>
                    </a:lnTo>
                    <a:lnTo>
                      <a:pt x="148" y="11"/>
                    </a:lnTo>
                    <a:lnTo>
                      <a:pt x="147" y="7"/>
                    </a:lnTo>
                    <a:lnTo>
                      <a:pt x="120" y="11"/>
                    </a:lnTo>
                    <a:lnTo>
                      <a:pt x="98" y="9"/>
                    </a:lnTo>
                    <a:lnTo>
                      <a:pt x="94" y="9"/>
                    </a:lnTo>
                    <a:lnTo>
                      <a:pt x="88" y="15"/>
                    </a:lnTo>
                    <a:lnTo>
                      <a:pt x="83" y="17"/>
                    </a:lnTo>
                    <a:lnTo>
                      <a:pt x="81" y="15"/>
                    </a:lnTo>
                    <a:lnTo>
                      <a:pt x="86" y="13"/>
                    </a:lnTo>
                    <a:lnTo>
                      <a:pt x="92" y="7"/>
                    </a:lnTo>
                    <a:lnTo>
                      <a:pt x="88" y="7"/>
                    </a:lnTo>
                    <a:lnTo>
                      <a:pt x="86" y="11"/>
                    </a:lnTo>
                    <a:lnTo>
                      <a:pt x="79" y="15"/>
                    </a:lnTo>
                    <a:lnTo>
                      <a:pt x="71" y="13"/>
                    </a:lnTo>
                    <a:lnTo>
                      <a:pt x="69" y="7"/>
                    </a:lnTo>
                    <a:lnTo>
                      <a:pt x="69" y="5"/>
                    </a:lnTo>
                    <a:lnTo>
                      <a:pt x="75" y="5"/>
                    </a:lnTo>
                    <a:lnTo>
                      <a:pt x="77" y="7"/>
                    </a:lnTo>
                    <a:lnTo>
                      <a:pt x="77" y="5"/>
                    </a:lnTo>
                    <a:lnTo>
                      <a:pt x="71" y="2"/>
                    </a:lnTo>
                    <a:lnTo>
                      <a:pt x="62" y="0"/>
                    </a:lnTo>
                    <a:lnTo>
                      <a:pt x="56" y="5"/>
                    </a:lnTo>
                    <a:lnTo>
                      <a:pt x="49" y="5"/>
                    </a:lnTo>
                    <a:lnTo>
                      <a:pt x="43" y="5"/>
                    </a:lnTo>
                    <a:lnTo>
                      <a:pt x="41" y="11"/>
                    </a:lnTo>
                    <a:lnTo>
                      <a:pt x="34" y="11"/>
                    </a:lnTo>
                    <a:lnTo>
                      <a:pt x="32" y="15"/>
                    </a:lnTo>
                    <a:lnTo>
                      <a:pt x="32" y="19"/>
                    </a:lnTo>
                    <a:lnTo>
                      <a:pt x="26" y="19"/>
                    </a:lnTo>
                    <a:lnTo>
                      <a:pt x="17" y="20"/>
                    </a:lnTo>
                    <a:lnTo>
                      <a:pt x="11" y="24"/>
                    </a:lnTo>
                    <a:lnTo>
                      <a:pt x="9" y="26"/>
                    </a:lnTo>
                    <a:lnTo>
                      <a:pt x="7" y="32"/>
                    </a:lnTo>
                    <a:lnTo>
                      <a:pt x="5" y="32"/>
                    </a:lnTo>
                    <a:lnTo>
                      <a:pt x="7" y="34"/>
                    </a:lnTo>
                    <a:lnTo>
                      <a:pt x="5" y="34"/>
                    </a:lnTo>
                    <a:lnTo>
                      <a:pt x="7" y="43"/>
                    </a:lnTo>
                    <a:lnTo>
                      <a:pt x="5" y="49"/>
                    </a:lnTo>
                    <a:lnTo>
                      <a:pt x="0" y="51"/>
                    </a:lnTo>
                    <a:lnTo>
                      <a:pt x="0" y="54"/>
                    </a:lnTo>
                    <a:lnTo>
                      <a:pt x="7" y="60"/>
                    </a:lnTo>
                    <a:lnTo>
                      <a:pt x="5" y="64"/>
                    </a:lnTo>
                    <a:lnTo>
                      <a:pt x="9" y="68"/>
                    </a:lnTo>
                    <a:lnTo>
                      <a:pt x="9" y="69"/>
                    </a:lnTo>
                    <a:lnTo>
                      <a:pt x="11" y="75"/>
                    </a:lnTo>
                    <a:lnTo>
                      <a:pt x="9" y="75"/>
                    </a:lnTo>
                    <a:lnTo>
                      <a:pt x="13" y="85"/>
                    </a:lnTo>
                    <a:lnTo>
                      <a:pt x="15" y="88"/>
                    </a:lnTo>
                    <a:lnTo>
                      <a:pt x="17" y="88"/>
                    </a:lnTo>
                    <a:lnTo>
                      <a:pt x="19" y="100"/>
                    </a:lnTo>
                    <a:lnTo>
                      <a:pt x="17" y="101"/>
                    </a:lnTo>
                    <a:lnTo>
                      <a:pt x="19" y="103"/>
                    </a:lnTo>
                    <a:lnTo>
                      <a:pt x="19" y="101"/>
                    </a:lnTo>
                    <a:lnTo>
                      <a:pt x="22" y="103"/>
                    </a:lnTo>
                    <a:lnTo>
                      <a:pt x="22" y="101"/>
                    </a:lnTo>
                    <a:lnTo>
                      <a:pt x="32" y="103"/>
                    </a:lnTo>
                    <a:lnTo>
                      <a:pt x="32" y="105"/>
                    </a:lnTo>
                    <a:lnTo>
                      <a:pt x="34" y="109"/>
                    </a:lnTo>
                    <a:lnTo>
                      <a:pt x="37" y="109"/>
                    </a:lnTo>
                    <a:lnTo>
                      <a:pt x="41" y="109"/>
                    </a:lnTo>
                    <a:lnTo>
                      <a:pt x="39" y="113"/>
                    </a:lnTo>
                    <a:lnTo>
                      <a:pt x="39" y="115"/>
                    </a:lnTo>
                    <a:lnTo>
                      <a:pt x="41" y="117"/>
                    </a:lnTo>
                    <a:lnTo>
                      <a:pt x="41" y="120"/>
                    </a:lnTo>
                    <a:lnTo>
                      <a:pt x="45" y="120"/>
                    </a:lnTo>
                    <a:lnTo>
                      <a:pt x="47" y="118"/>
                    </a:lnTo>
                    <a:lnTo>
                      <a:pt x="49" y="118"/>
                    </a:lnTo>
                    <a:lnTo>
                      <a:pt x="43" y="113"/>
                    </a:lnTo>
                    <a:lnTo>
                      <a:pt x="45" y="113"/>
                    </a:lnTo>
                    <a:lnTo>
                      <a:pt x="54" y="117"/>
                    </a:lnTo>
                    <a:lnTo>
                      <a:pt x="58" y="117"/>
                    </a:lnTo>
                    <a:lnTo>
                      <a:pt x="58" y="120"/>
                    </a:lnTo>
                    <a:lnTo>
                      <a:pt x="62" y="122"/>
                    </a:lnTo>
                    <a:lnTo>
                      <a:pt x="69" y="122"/>
                    </a:lnTo>
                    <a:lnTo>
                      <a:pt x="75" y="124"/>
                    </a:lnTo>
                    <a:lnTo>
                      <a:pt x="88" y="132"/>
                    </a:lnTo>
                    <a:lnTo>
                      <a:pt x="92" y="137"/>
                    </a:lnTo>
                    <a:lnTo>
                      <a:pt x="94" y="137"/>
                    </a:lnTo>
                    <a:lnTo>
                      <a:pt x="94" y="137"/>
                    </a:lnTo>
                    <a:lnTo>
                      <a:pt x="101" y="137"/>
                    </a:lnTo>
                    <a:lnTo>
                      <a:pt x="103" y="137"/>
                    </a:lnTo>
                    <a:lnTo>
                      <a:pt x="103" y="143"/>
                    </a:lnTo>
                    <a:lnTo>
                      <a:pt x="103" y="143"/>
                    </a:lnTo>
                    <a:lnTo>
                      <a:pt x="103" y="143"/>
                    </a:lnTo>
                    <a:close/>
                  </a:path>
                </a:pathLst>
              </a:custGeom>
              <a:solidFill>
                <a:schemeClr val="accent3"/>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20" name="Freeform 17">
                <a:extLst>
                  <a:ext uri="{FF2B5EF4-FFF2-40B4-BE49-F238E27FC236}">
                    <a16:creationId xmlns:a16="http://schemas.microsoft.com/office/drawing/2014/main" id="{9A6E8437-4F65-0748-97F5-BBBCA70CB64C}"/>
                  </a:ext>
                </a:extLst>
              </p:cNvPr>
              <p:cNvSpPr>
                <a:spLocks/>
              </p:cNvSpPr>
              <p:nvPr/>
            </p:nvSpPr>
            <p:spPr bwMode="auto">
              <a:xfrm>
                <a:off x="9362944" y="2440864"/>
                <a:ext cx="47923" cy="20638"/>
              </a:xfrm>
              <a:custGeom>
                <a:avLst/>
                <a:gdLst/>
                <a:ahLst/>
                <a:cxnLst>
                  <a:cxn ang="0">
                    <a:pos x="51" y="2"/>
                  </a:cxn>
                  <a:cxn ang="0">
                    <a:pos x="54" y="2"/>
                  </a:cxn>
                  <a:cxn ang="0">
                    <a:pos x="66" y="2"/>
                  </a:cxn>
                  <a:cxn ang="0">
                    <a:pos x="68" y="8"/>
                  </a:cxn>
                  <a:cxn ang="0">
                    <a:pos x="75" y="10"/>
                  </a:cxn>
                  <a:cxn ang="0">
                    <a:pos x="73" y="14"/>
                  </a:cxn>
                  <a:cxn ang="0">
                    <a:pos x="75" y="19"/>
                  </a:cxn>
                  <a:cxn ang="0">
                    <a:pos x="81" y="17"/>
                  </a:cxn>
                  <a:cxn ang="0">
                    <a:pos x="77" y="14"/>
                  </a:cxn>
                  <a:cxn ang="0">
                    <a:pos x="86" y="17"/>
                  </a:cxn>
                  <a:cxn ang="0">
                    <a:pos x="92" y="19"/>
                  </a:cxn>
                  <a:cxn ang="0">
                    <a:pos x="103" y="21"/>
                  </a:cxn>
                  <a:cxn ang="0">
                    <a:pos x="120" y="31"/>
                  </a:cxn>
                  <a:cxn ang="0">
                    <a:pos x="126" y="38"/>
                  </a:cxn>
                  <a:cxn ang="0">
                    <a:pos x="133" y="36"/>
                  </a:cxn>
                  <a:cxn ang="0">
                    <a:pos x="137" y="42"/>
                  </a:cxn>
                  <a:cxn ang="0">
                    <a:pos x="126" y="46"/>
                  </a:cxn>
                  <a:cxn ang="0">
                    <a:pos x="116" y="51"/>
                  </a:cxn>
                  <a:cxn ang="0">
                    <a:pos x="101" y="55"/>
                  </a:cxn>
                  <a:cxn ang="0">
                    <a:pos x="94" y="53"/>
                  </a:cxn>
                  <a:cxn ang="0">
                    <a:pos x="81" y="55"/>
                  </a:cxn>
                  <a:cxn ang="0">
                    <a:pos x="75" y="53"/>
                  </a:cxn>
                  <a:cxn ang="0">
                    <a:pos x="64" y="49"/>
                  </a:cxn>
                  <a:cxn ang="0">
                    <a:pos x="52" y="48"/>
                  </a:cxn>
                  <a:cxn ang="0">
                    <a:pos x="51" y="53"/>
                  </a:cxn>
                  <a:cxn ang="0">
                    <a:pos x="45" y="57"/>
                  </a:cxn>
                  <a:cxn ang="0">
                    <a:pos x="34" y="53"/>
                  </a:cxn>
                  <a:cxn ang="0">
                    <a:pos x="32" y="53"/>
                  </a:cxn>
                  <a:cxn ang="0">
                    <a:pos x="20" y="42"/>
                  </a:cxn>
                  <a:cxn ang="0">
                    <a:pos x="11" y="36"/>
                  </a:cxn>
                  <a:cxn ang="0">
                    <a:pos x="7" y="29"/>
                  </a:cxn>
                  <a:cxn ang="0">
                    <a:pos x="0" y="19"/>
                  </a:cxn>
                  <a:cxn ang="0">
                    <a:pos x="2" y="14"/>
                  </a:cxn>
                  <a:cxn ang="0">
                    <a:pos x="7" y="17"/>
                  </a:cxn>
                  <a:cxn ang="0">
                    <a:pos x="15" y="12"/>
                  </a:cxn>
                  <a:cxn ang="0">
                    <a:pos x="24" y="8"/>
                  </a:cxn>
                  <a:cxn ang="0">
                    <a:pos x="32" y="4"/>
                  </a:cxn>
                  <a:cxn ang="0">
                    <a:pos x="37" y="4"/>
                  </a:cxn>
                  <a:cxn ang="0">
                    <a:pos x="45" y="0"/>
                  </a:cxn>
                  <a:cxn ang="0">
                    <a:pos x="51" y="0"/>
                  </a:cxn>
                  <a:cxn ang="0">
                    <a:pos x="51" y="0"/>
                  </a:cxn>
                </a:cxnLst>
                <a:rect l="0" t="0" r="r" b="b"/>
                <a:pathLst>
                  <a:path w="137" h="59">
                    <a:moveTo>
                      <a:pt x="51" y="0"/>
                    </a:moveTo>
                    <a:lnTo>
                      <a:pt x="51" y="2"/>
                    </a:lnTo>
                    <a:lnTo>
                      <a:pt x="52" y="0"/>
                    </a:lnTo>
                    <a:lnTo>
                      <a:pt x="54" y="2"/>
                    </a:lnTo>
                    <a:lnTo>
                      <a:pt x="56" y="0"/>
                    </a:lnTo>
                    <a:lnTo>
                      <a:pt x="66" y="2"/>
                    </a:lnTo>
                    <a:lnTo>
                      <a:pt x="66" y="4"/>
                    </a:lnTo>
                    <a:lnTo>
                      <a:pt x="68" y="8"/>
                    </a:lnTo>
                    <a:lnTo>
                      <a:pt x="71" y="8"/>
                    </a:lnTo>
                    <a:lnTo>
                      <a:pt x="75" y="10"/>
                    </a:lnTo>
                    <a:lnTo>
                      <a:pt x="73" y="14"/>
                    </a:lnTo>
                    <a:lnTo>
                      <a:pt x="73" y="14"/>
                    </a:lnTo>
                    <a:lnTo>
                      <a:pt x="75" y="17"/>
                    </a:lnTo>
                    <a:lnTo>
                      <a:pt x="75" y="19"/>
                    </a:lnTo>
                    <a:lnTo>
                      <a:pt x="77" y="19"/>
                    </a:lnTo>
                    <a:lnTo>
                      <a:pt x="81" y="17"/>
                    </a:lnTo>
                    <a:lnTo>
                      <a:pt x="81" y="17"/>
                    </a:lnTo>
                    <a:lnTo>
                      <a:pt x="77" y="14"/>
                    </a:lnTo>
                    <a:lnTo>
                      <a:pt x="77" y="14"/>
                    </a:lnTo>
                    <a:lnTo>
                      <a:pt x="86" y="17"/>
                    </a:lnTo>
                    <a:lnTo>
                      <a:pt x="92" y="17"/>
                    </a:lnTo>
                    <a:lnTo>
                      <a:pt x="92" y="19"/>
                    </a:lnTo>
                    <a:lnTo>
                      <a:pt x="96" y="21"/>
                    </a:lnTo>
                    <a:lnTo>
                      <a:pt x="103" y="21"/>
                    </a:lnTo>
                    <a:lnTo>
                      <a:pt x="109" y="23"/>
                    </a:lnTo>
                    <a:lnTo>
                      <a:pt x="120" y="31"/>
                    </a:lnTo>
                    <a:lnTo>
                      <a:pt x="126" y="38"/>
                    </a:lnTo>
                    <a:lnTo>
                      <a:pt x="126" y="38"/>
                    </a:lnTo>
                    <a:lnTo>
                      <a:pt x="128" y="36"/>
                    </a:lnTo>
                    <a:lnTo>
                      <a:pt x="133" y="36"/>
                    </a:lnTo>
                    <a:lnTo>
                      <a:pt x="137" y="38"/>
                    </a:lnTo>
                    <a:lnTo>
                      <a:pt x="137" y="42"/>
                    </a:lnTo>
                    <a:lnTo>
                      <a:pt x="128" y="42"/>
                    </a:lnTo>
                    <a:lnTo>
                      <a:pt x="126" y="46"/>
                    </a:lnTo>
                    <a:lnTo>
                      <a:pt x="120" y="46"/>
                    </a:lnTo>
                    <a:lnTo>
                      <a:pt x="116" y="51"/>
                    </a:lnTo>
                    <a:lnTo>
                      <a:pt x="109" y="51"/>
                    </a:lnTo>
                    <a:lnTo>
                      <a:pt x="101" y="55"/>
                    </a:lnTo>
                    <a:lnTo>
                      <a:pt x="100" y="53"/>
                    </a:lnTo>
                    <a:lnTo>
                      <a:pt x="94" y="53"/>
                    </a:lnTo>
                    <a:lnTo>
                      <a:pt x="90" y="57"/>
                    </a:lnTo>
                    <a:lnTo>
                      <a:pt x="81" y="55"/>
                    </a:lnTo>
                    <a:lnTo>
                      <a:pt x="77" y="51"/>
                    </a:lnTo>
                    <a:lnTo>
                      <a:pt x="75" y="53"/>
                    </a:lnTo>
                    <a:lnTo>
                      <a:pt x="69" y="53"/>
                    </a:lnTo>
                    <a:lnTo>
                      <a:pt x="64" y="49"/>
                    </a:lnTo>
                    <a:lnTo>
                      <a:pt x="56" y="49"/>
                    </a:lnTo>
                    <a:lnTo>
                      <a:pt x="52" y="48"/>
                    </a:lnTo>
                    <a:lnTo>
                      <a:pt x="51" y="51"/>
                    </a:lnTo>
                    <a:lnTo>
                      <a:pt x="51" y="53"/>
                    </a:lnTo>
                    <a:lnTo>
                      <a:pt x="51" y="55"/>
                    </a:lnTo>
                    <a:lnTo>
                      <a:pt x="45" y="57"/>
                    </a:lnTo>
                    <a:lnTo>
                      <a:pt x="41" y="59"/>
                    </a:lnTo>
                    <a:lnTo>
                      <a:pt x="34" y="53"/>
                    </a:lnTo>
                    <a:lnTo>
                      <a:pt x="30" y="53"/>
                    </a:lnTo>
                    <a:lnTo>
                      <a:pt x="32" y="53"/>
                    </a:lnTo>
                    <a:lnTo>
                      <a:pt x="22" y="44"/>
                    </a:lnTo>
                    <a:lnTo>
                      <a:pt x="20" y="42"/>
                    </a:lnTo>
                    <a:lnTo>
                      <a:pt x="15" y="38"/>
                    </a:lnTo>
                    <a:lnTo>
                      <a:pt x="11" y="36"/>
                    </a:lnTo>
                    <a:lnTo>
                      <a:pt x="7" y="32"/>
                    </a:lnTo>
                    <a:lnTo>
                      <a:pt x="7" y="29"/>
                    </a:lnTo>
                    <a:lnTo>
                      <a:pt x="5" y="21"/>
                    </a:lnTo>
                    <a:lnTo>
                      <a:pt x="0" y="19"/>
                    </a:lnTo>
                    <a:lnTo>
                      <a:pt x="0" y="17"/>
                    </a:lnTo>
                    <a:lnTo>
                      <a:pt x="2" y="14"/>
                    </a:lnTo>
                    <a:lnTo>
                      <a:pt x="2" y="17"/>
                    </a:lnTo>
                    <a:lnTo>
                      <a:pt x="7" y="17"/>
                    </a:lnTo>
                    <a:lnTo>
                      <a:pt x="15" y="14"/>
                    </a:lnTo>
                    <a:lnTo>
                      <a:pt x="15" y="12"/>
                    </a:lnTo>
                    <a:lnTo>
                      <a:pt x="20" y="8"/>
                    </a:lnTo>
                    <a:lnTo>
                      <a:pt x="24" y="8"/>
                    </a:lnTo>
                    <a:lnTo>
                      <a:pt x="26" y="4"/>
                    </a:lnTo>
                    <a:lnTo>
                      <a:pt x="32" y="4"/>
                    </a:lnTo>
                    <a:lnTo>
                      <a:pt x="36" y="6"/>
                    </a:lnTo>
                    <a:lnTo>
                      <a:pt x="37" y="4"/>
                    </a:lnTo>
                    <a:lnTo>
                      <a:pt x="37" y="0"/>
                    </a:lnTo>
                    <a:lnTo>
                      <a:pt x="45" y="0"/>
                    </a:lnTo>
                    <a:lnTo>
                      <a:pt x="47" y="0"/>
                    </a:lnTo>
                    <a:lnTo>
                      <a:pt x="51" y="0"/>
                    </a:lnTo>
                    <a:lnTo>
                      <a:pt x="51" y="0"/>
                    </a:lnTo>
                    <a:lnTo>
                      <a:pt x="51" y="0"/>
                    </a:lnTo>
                    <a:lnTo>
                      <a:pt x="51" y="0"/>
                    </a:lnTo>
                    <a:close/>
                  </a:path>
                </a:pathLst>
              </a:custGeom>
              <a:solidFill>
                <a:schemeClr val="accent5">
                  <a:lumMod val="75000"/>
                </a:schemeClr>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21" name="Freeform 18">
                <a:extLst>
                  <a:ext uri="{FF2B5EF4-FFF2-40B4-BE49-F238E27FC236}">
                    <a16:creationId xmlns:a16="http://schemas.microsoft.com/office/drawing/2014/main" id="{24975F1C-A068-ABFB-2492-D0075FF552C0}"/>
                  </a:ext>
                </a:extLst>
              </p:cNvPr>
              <p:cNvSpPr>
                <a:spLocks/>
              </p:cNvSpPr>
              <p:nvPr/>
            </p:nvSpPr>
            <p:spPr bwMode="auto">
              <a:xfrm>
                <a:off x="9327964" y="2466749"/>
                <a:ext cx="29733" cy="16441"/>
              </a:xfrm>
              <a:custGeom>
                <a:avLst/>
                <a:gdLst/>
                <a:ahLst/>
                <a:cxnLst>
                  <a:cxn ang="0">
                    <a:pos x="36" y="7"/>
                  </a:cxn>
                  <a:cxn ang="0">
                    <a:pos x="43" y="6"/>
                  </a:cxn>
                  <a:cxn ang="0">
                    <a:pos x="45" y="2"/>
                  </a:cxn>
                  <a:cxn ang="0">
                    <a:pos x="49" y="4"/>
                  </a:cxn>
                  <a:cxn ang="0">
                    <a:pos x="55" y="2"/>
                  </a:cxn>
                  <a:cxn ang="0">
                    <a:pos x="60" y="7"/>
                  </a:cxn>
                  <a:cxn ang="0">
                    <a:pos x="64" y="11"/>
                  </a:cxn>
                  <a:cxn ang="0">
                    <a:pos x="68" y="17"/>
                  </a:cxn>
                  <a:cxn ang="0">
                    <a:pos x="73" y="15"/>
                  </a:cxn>
                  <a:cxn ang="0">
                    <a:pos x="81" y="17"/>
                  </a:cxn>
                  <a:cxn ang="0">
                    <a:pos x="85" y="19"/>
                  </a:cxn>
                  <a:cxn ang="0">
                    <a:pos x="83" y="30"/>
                  </a:cxn>
                  <a:cxn ang="0">
                    <a:pos x="73" y="39"/>
                  </a:cxn>
                  <a:cxn ang="0">
                    <a:pos x="68" y="36"/>
                  </a:cxn>
                  <a:cxn ang="0">
                    <a:pos x="58" y="39"/>
                  </a:cxn>
                  <a:cxn ang="0">
                    <a:pos x="55" y="41"/>
                  </a:cxn>
                  <a:cxn ang="0">
                    <a:pos x="49" y="36"/>
                  </a:cxn>
                  <a:cxn ang="0">
                    <a:pos x="38" y="43"/>
                  </a:cxn>
                  <a:cxn ang="0">
                    <a:pos x="24" y="47"/>
                  </a:cxn>
                  <a:cxn ang="0">
                    <a:pos x="23" y="41"/>
                  </a:cxn>
                  <a:cxn ang="0">
                    <a:pos x="19" y="36"/>
                  </a:cxn>
                  <a:cxn ang="0">
                    <a:pos x="9" y="30"/>
                  </a:cxn>
                  <a:cxn ang="0">
                    <a:pos x="9" y="39"/>
                  </a:cxn>
                  <a:cxn ang="0">
                    <a:pos x="0" y="39"/>
                  </a:cxn>
                  <a:cxn ang="0">
                    <a:pos x="2" y="36"/>
                  </a:cxn>
                  <a:cxn ang="0">
                    <a:pos x="4" y="34"/>
                  </a:cxn>
                  <a:cxn ang="0">
                    <a:pos x="9" y="19"/>
                  </a:cxn>
                  <a:cxn ang="0">
                    <a:pos x="15" y="15"/>
                  </a:cxn>
                  <a:cxn ang="0">
                    <a:pos x="19" y="9"/>
                  </a:cxn>
                  <a:cxn ang="0">
                    <a:pos x="19" y="6"/>
                  </a:cxn>
                  <a:cxn ang="0">
                    <a:pos x="23" y="7"/>
                  </a:cxn>
                  <a:cxn ang="0">
                    <a:pos x="32" y="6"/>
                  </a:cxn>
                  <a:cxn ang="0">
                    <a:pos x="32" y="6"/>
                  </a:cxn>
                </a:cxnLst>
                <a:rect l="0" t="0" r="r" b="b"/>
                <a:pathLst>
                  <a:path w="85" h="47">
                    <a:moveTo>
                      <a:pt x="32" y="6"/>
                    </a:moveTo>
                    <a:lnTo>
                      <a:pt x="36" y="7"/>
                    </a:lnTo>
                    <a:lnTo>
                      <a:pt x="40" y="4"/>
                    </a:lnTo>
                    <a:lnTo>
                      <a:pt x="43" y="6"/>
                    </a:lnTo>
                    <a:lnTo>
                      <a:pt x="45" y="4"/>
                    </a:lnTo>
                    <a:lnTo>
                      <a:pt x="45" y="2"/>
                    </a:lnTo>
                    <a:lnTo>
                      <a:pt x="49" y="0"/>
                    </a:lnTo>
                    <a:lnTo>
                      <a:pt x="49" y="4"/>
                    </a:lnTo>
                    <a:lnTo>
                      <a:pt x="53" y="4"/>
                    </a:lnTo>
                    <a:lnTo>
                      <a:pt x="55" y="2"/>
                    </a:lnTo>
                    <a:lnTo>
                      <a:pt x="55" y="4"/>
                    </a:lnTo>
                    <a:lnTo>
                      <a:pt x="60" y="7"/>
                    </a:lnTo>
                    <a:lnTo>
                      <a:pt x="68" y="9"/>
                    </a:lnTo>
                    <a:lnTo>
                      <a:pt x="64" y="11"/>
                    </a:lnTo>
                    <a:lnTo>
                      <a:pt x="64" y="15"/>
                    </a:lnTo>
                    <a:lnTo>
                      <a:pt x="68" y="17"/>
                    </a:lnTo>
                    <a:lnTo>
                      <a:pt x="70" y="17"/>
                    </a:lnTo>
                    <a:lnTo>
                      <a:pt x="73" y="15"/>
                    </a:lnTo>
                    <a:lnTo>
                      <a:pt x="77" y="19"/>
                    </a:lnTo>
                    <a:lnTo>
                      <a:pt x="81" y="17"/>
                    </a:lnTo>
                    <a:lnTo>
                      <a:pt x="83" y="17"/>
                    </a:lnTo>
                    <a:lnTo>
                      <a:pt x="85" y="19"/>
                    </a:lnTo>
                    <a:lnTo>
                      <a:pt x="81" y="24"/>
                    </a:lnTo>
                    <a:lnTo>
                      <a:pt x="83" y="30"/>
                    </a:lnTo>
                    <a:lnTo>
                      <a:pt x="75" y="30"/>
                    </a:lnTo>
                    <a:lnTo>
                      <a:pt x="73" y="39"/>
                    </a:lnTo>
                    <a:lnTo>
                      <a:pt x="72" y="36"/>
                    </a:lnTo>
                    <a:lnTo>
                      <a:pt x="68" y="36"/>
                    </a:lnTo>
                    <a:lnTo>
                      <a:pt x="58" y="34"/>
                    </a:lnTo>
                    <a:lnTo>
                      <a:pt x="58" y="39"/>
                    </a:lnTo>
                    <a:lnTo>
                      <a:pt x="55" y="45"/>
                    </a:lnTo>
                    <a:lnTo>
                      <a:pt x="55" y="41"/>
                    </a:lnTo>
                    <a:lnTo>
                      <a:pt x="49" y="39"/>
                    </a:lnTo>
                    <a:lnTo>
                      <a:pt x="49" y="36"/>
                    </a:lnTo>
                    <a:lnTo>
                      <a:pt x="45" y="30"/>
                    </a:lnTo>
                    <a:lnTo>
                      <a:pt x="38" y="43"/>
                    </a:lnTo>
                    <a:lnTo>
                      <a:pt x="32" y="41"/>
                    </a:lnTo>
                    <a:lnTo>
                      <a:pt x="24" y="47"/>
                    </a:lnTo>
                    <a:lnTo>
                      <a:pt x="23" y="45"/>
                    </a:lnTo>
                    <a:lnTo>
                      <a:pt x="23" y="41"/>
                    </a:lnTo>
                    <a:lnTo>
                      <a:pt x="19" y="39"/>
                    </a:lnTo>
                    <a:lnTo>
                      <a:pt x="19" y="36"/>
                    </a:lnTo>
                    <a:lnTo>
                      <a:pt x="15" y="34"/>
                    </a:lnTo>
                    <a:lnTo>
                      <a:pt x="9" y="30"/>
                    </a:lnTo>
                    <a:lnTo>
                      <a:pt x="8" y="36"/>
                    </a:lnTo>
                    <a:lnTo>
                      <a:pt x="9" y="39"/>
                    </a:lnTo>
                    <a:lnTo>
                      <a:pt x="4" y="39"/>
                    </a:lnTo>
                    <a:lnTo>
                      <a:pt x="0" y="39"/>
                    </a:lnTo>
                    <a:lnTo>
                      <a:pt x="0" y="36"/>
                    </a:lnTo>
                    <a:lnTo>
                      <a:pt x="2" y="36"/>
                    </a:lnTo>
                    <a:lnTo>
                      <a:pt x="4" y="36"/>
                    </a:lnTo>
                    <a:lnTo>
                      <a:pt x="4" y="34"/>
                    </a:lnTo>
                    <a:lnTo>
                      <a:pt x="6" y="28"/>
                    </a:lnTo>
                    <a:lnTo>
                      <a:pt x="9" y="19"/>
                    </a:lnTo>
                    <a:lnTo>
                      <a:pt x="13" y="19"/>
                    </a:lnTo>
                    <a:lnTo>
                      <a:pt x="15" y="15"/>
                    </a:lnTo>
                    <a:lnTo>
                      <a:pt x="19" y="11"/>
                    </a:lnTo>
                    <a:lnTo>
                      <a:pt x="19" y="9"/>
                    </a:lnTo>
                    <a:lnTo>
                      <a:pt x="13" y="7"/>
                    </a:lnTo>
                    <a:lnTo>
                      <a:pt x="19" y="6"/>
                    </a:lnTo>
                    <a:lnTo>
                      <a:pt x="23" y="4"/>
                    </a:lnTo>
                    <a:lnTo>
                      <a:pt x="23" y="7"/>
                    </a:lnTo>
                    <a:lnTo>
                      <a:pt x="28" y="7"/>
                    </a:lnTo>
                    <a:lnTo>
                      <a:pt x="32" y="6"/>
                    </a:lnTo>
                    <a:lnTo>
                      <a:pt x="32" y="6"/>
                    </a:lnTo>
                    <a:lnTo>
                      <a:pt x="32" y="6"/>
                    </a:lnTo>
                    <a:close/>
                  </a:path>
                </a:pathLst>
              </a:custGeom>
              <a:solidFill>
                <a:schemeClr val="accent5">
                  <a:lumMod val="75000"/>
                </a:schemeClr>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22" name="Freeform 19">
                <a:extLst>
                  <a:ext uri="{FF2B5EF4-FFF2-40B4-BE49-F238E27FC236}">
                    <a16:creationId xmlns:a16="http://schemas.microsoft.com/office/drawing/2014/main" id="{10609BCF-5615-64F5-C61F-D30B9210618D}"/>
                  </a:ext>
                </a:extLst>
              </p:cNvPr>
              <p:cNvSpPr>
                <a:spLocks noEditPoints="1"/>
              </p:cNvSpPr>
              <p:nvPr/>
            </p:nvSpPr>
            <p:spPr bwMode="auto">
              <a:xfrm>
                <a:off x="9311524" y="2420575"/>
                <a:ext cx="23786" cy="20288"/>
              </a:xfrm>
              <a:custGeom>
                <a:avLst/>
                <a:gdLst/>
                <a:ahLst/>
                <a:cxnLst>
                  <a:cxn ang="0">
                    <a:pos x="43" y="55"/>
                  </a:cxn>
                  <a:cxn ang="0">
                    <a:pos x="43" y="43"/>
                  </a:cxn>
                  <a:cxn ang="0">
                    <a:pos x="49" y="36"/>
                  </a:cxn>
                  <a:cxn ang="0">
                    <a:pos x="58" y="36"/>
                  </a:cxn>
                  <a:cxn ang="0">
                    <a:pos x="60" y="30"/>
                  </a:cxn>
                  <a:cxn ang="0">
                    <a:pos x="60" y="25"/>
                  </a:cxn>
                  <a:cxn ang="0">
                    <a:pos x="60" y="21"/>
                  </a:cxn>
                  <a:cxn ang="0">
                    <a:pos x="56" y="21"/>
                  </a:cxn>
                  <a:cxn ang="0">
                    <a:pos x="60" y="19"/>
                  </a:cxn>
                  <a:cxn ang="0">
                    <a:pos x="66" y="11"/>
                  </a:cxn>
                  <a:cxn ang="0">
                    <a:pos x="68" y="6"/>
                  </a:cxn>
                  <a:cxn ang="0">
                    <a:pos x="68" y="6"/>
                  </a:cxn>
                  <a:cxn ang="0">
                    <a:pos x="60" y="2"/>
                  </a:cxn>
                  <a:cxn ang="0">
                    <a:pos x="51" y="0"/>
                  </a:cxn>
                  <a:cxn ang="0">
                    <a:pos x="43" y="2"/>
                  </a:cxn>
                  <a:cxn ang="0">
                    <a:pos x="36" y="2"/>
                  </a:cxn>
                  <a:cxn ang="0">
                    <a:pos x="24" y="11"/>
                  </a:cxn>
                  <a:cxn ang="0">
                    <a:pos x="19" y="11"/>
                  </a:cxn>
                  <a:cxn ang="0">
                    <a:pos x="17" y="19"/>
                  </a:cxn>
                  <a:cxn ang="0">
                    <a:pos x="17" y="26"/>
                  </a:cxn>
                  <a:cxn ang="0">
                    <a:pos x="13" y="32"/>
                  </a:cxn>
                  <a:cxn ang="0">
                    <a:pos x="9" y="36"/>
                  </a:cxn>
                  <a:cxn ang="0">
                    <a:pos x="19" y="40"/>
                  </a:cxn>
                  <a:cxn ang="0">
                    <a:pos x="13" y="43"/>
                  </a:cxn>
                  <a:cxn ang="0">
                    <a:pos x="13" y="45"/>
                  </a:cxn>
                  <a:cxn ang="0">
                    <a:pos x="17" y="47"/>
                  </a:cxn>
                  <a:cxn ang="0">
                    <a:pos x="9" y="43"/>
                  </a:cxn>
                  <a:cxn ang="0">
                    <a:pos x="2" y="43"/>
                  </a:cxn>
                  <a:cxn ang="0">
                    <a:pos x="7" y="45"/>
                  </a:cxn>
                  <a:cxn ang="0">
                    <a:pos x="9" y="49"/>
                  </a:cxn>
                  <a:cxn ang="0">
                    <a:pos x="9" y="49"/>
                  </a:cxn>
                  <a:cxn ang="0">
                    <a:pos x="4" y="47"/>
                  </a:cxn>
                  <a:cxn ang="0">
                    <a:pos x="0" y="47"/>
                  </a:cxn>
                  <a:cxn ang="0">
                    <a:pos x="4" y="51"/>
                  </a:cxn>
                  <a:cxn ang="0">
                    <a:pos x="9" y="55"/>
                  </a:cxn>
                  <a:cxn ang="0">
                    <a:pos x="13" y="51"/>
                  </a:cxn>
                  <a:cxn ang="0">
                    <a:pos x="19" y="49"/>
                  </a:cxn>
                  <a:cxn ang="0">
                    <a:pos x="24" y="47"/>
                  </a:cxn>
                  <a:cxn ang="0">
                    <a:pos x="30" y="49"/>
                  </a:cxn>
                  <a:cxn ang="0">
                    <a:pos x="38" y="51"/>
                  </a:cxn>
                  <a:cxn ang="0">
                    <a:pos x="39" y="55"/>
                  </a:cxn>
                  <a:cxn ang="0">
                    <a:pos x="41" y="58"/>
                  </a:cxn>
                  <a:cxn ang="0">
                    <a:pos x="41" y="58"/>
                  </a:cxn>
                  <a:cxn ang="0">
                    <a:pos x="9" y="40"/>
                  </a:cxn>
                  <a:cxn ang="0">
                    <a:pos x="9" y="43"/>
                  </a:cxn>
                  <a:cxn ang="0">
                    <a:pos x="4" y="43"/>
                  </a:cxn>
                  <a:cxn ang="0">
                    <a:pos x="4" y="43"/>
                  </a:cxn>
                  <a:cxn ang="0">
                    <a:pos x="7" y="40"/>
                  </a:cxn>
                  <a:cxn ang="0">
                    <a:pos x="13" y="40"/>
                  </a:cxn>
                  <a:cxn ang="0">
                    <a:pos x="9" y="40"/>
                  </a:cxn>
                  <a:cxn ang="0">
                    <a:pos x="9" y="40"/>
                  </a:cxn>
                  <a:cxn ang="0">
                    <a:pos x="7" y="40"/>
                  </a:cxn>
                </a:cxnLst>
                <a:rect l="0" t="0" r="r" b="b"/>
                <a:pathLst>
                  <a:path w="68" h="58">
                    <a:moveTo>
                      <a:pt x="41" y="58"/>
                    </a:moveTo>
                    <a:lnTo>
                      <a:pt x="43" y="55"/>
                    </a:lnTo>
                    <a:lnTo>
                      <a:pt x="45" y="47"/>
                    </a:lnTo>
                    <a:lnTo>
                      <a:pt x="43" y="43"/>
                    </a:lnTo>
                    <a:lnTo>
                      <a:pt x="47" y="40"/>
                    </a:lnTo>
                    <a:lnTo>
                      <a:pt x="49" y="36"/>
                    </a:lnTo>
                    <a:lnTo>
                      <a:pt x="55" y="36"/>
                    </a:lnTo>
                    <a:lnTo>
                      <a:pt x="58" y="36"/>
                    </a:lnTo>
                    <a:lnTo>
                      <a:pt x="60" y="34"/>
                    </a:lnTo>
                    <a:lnTo>
                      <a:pt x="60" y="30"/>
                    </a:lnTo>
                    <a:lnTo>
                      <a:pt x="60" y="30"/>
                    </a:lnTo>
                    <a:lnTo>
                      <a:pt x="60" y="25"/>
                    </a:lnTo>
                    <a:lnTo>
                      <a:pt x="64" y="25"/>
                    </a:lnTo>
                    <a:lnTo>
                      <a:pt x="60" y="21"/>
                    </a:lnTo>
                    <a:lnTo>
                      <a:pt x="56" y="21"/>
                    </a:lnTo>
                    <a:lnTo>
                      <a:pt x="56" y="21"/>
                    </a:lnTo>
                    <a:lnTo>
                      <a:pt x="58" y="17"/>
                    </a:lnTo>
                    <a:lnTo>
                      <a:pt x="60" y="19"/>
                    </a:lnTo>
                    <a:lnTo>
                      <a:pt x="66" y="17"/>
                    </a:lnTo>
                    <a:lnTo>
                      <a:pt x="66" y="11"/>
                    </a:lnTo>
                    <a:lnTo>
                      <a:pt x="66" y="9"/>
                    </a:lnTo>
                    <a:lnTo>
                      <a:pt x="68" y="6"/>
                    </a:lnTo>
                    <a:lnTo>
                      <a:pt x="68" y="6"/>
                    </a:lnTo>
                    <a:lnTo>
                      <a:pt x="68" y="6"/>
                    </a:lnTo>
                    <a:lnTo>
                      <a:pt x="64" y="6"/>
                    </a:lnTo>
                    <a:lnTo>
                      <a:pt x="60" y="2"/>
                    </a:lnTo>
                    <a:lnTo>
                      <a:pt x="56" y="0"/>
                    </a:lnTo>
                    <a:lnTo>
                      <a:pt x="51" y="0"/>
                    </a:lnTo>
                    <a:lnTo>
                      <a:pt x="47" y="2"/>
                    </a:lnTo>
                    <a:lnTo>
                      <a:pt x="43" y="2"/>
                    </a:lnTo>
                    <a:lnTo>
                      <a:pt x="41" y="2"/>
                    </a:lnTo>
                    <a:lnTo>
                      <a:pt x="36" y="2"/>
                    </a:lnTo>
                    <a:lnTo>
                      <a:pt x="32" y="6"/>
                    </a:lnTo>
                    <a:lnTo>
                      <a:pt x="24" y="11"/>
                    </a:lnTo>
                    <a:lnTo>
                      <a:pt x="23" y="9"/>
                    </a:lnTo>
                    <a:lnTo>
                      <a:pt x="19" y="11"/>
                    </a:lnTo>
                    <a:lnTo>
                      <a:pt x="19" y="15"/>
                    </a:lnTo>
                    <a:lnTo>
                      <a:pt x="17" y="19"/>
                    </a:lnTo>
                    <a:lnTo>
                      <a:pt x="19" y="21"/>
                    </a:lnTo>
                    <a:lnTo>
                      <a:pt x="17" y="26"/>
                    </a:lnTo>
                    <a:lnTo>
                      <a:pt x="13" y="28"/>
                    </a:lnTo>
                    <a:lnTo>
                      <a:pt x="13" y="32"/>
                    </a:lnTo>
                    <a:lnTo>
                      <a:pt x="9" y="34"/>
                    </a:lnTo>
                    <a:lnTo>
                      <a:pt x="9" y="36"/>
                    </a:lnTo>
                    <a:lnTo>
                      <a:pt x="13" y="40"/>
                    </a:lnTo>
                    <a:lnTo>
                      <a:pt x="19" y="40"/>
                    </a:lnTo>
                    <a:lnTo>
                      <a:pt x="13" y="40"/>
                    </a:lnTo>
                    <a:lnTo>
                      <a:pt x="13" y="43"/>
                    </a:lnTo>
                    <a:lnTo>
                      <a:pt x="9" y="43"/>
                    </a:lnTo>
                    <a:lnTo>
                      <a:pt x="13" y="45"/>
                    </a:lnTo>
                    <a:lnTo>
                      <a:pt x="17" y="45"/>
                    </a:lnTo>
                    <a:lnTo>
                      <a:pt x="17" y="47"/>
                    </a:lnTo>
                    <a:lnTo>
                      <a:pt x="13" y="47"/>
                    </a:lnTo>
                    <a:lnTo>
                      <a:pt x="9" y="43"/>
                    </a:lnTo>
                    <a:lnTo>
                      <a:pt x="4" y="43"/>
                    </a:lnTo>
                    <a:lnTo>
                      <a:pt x="2" y="43"/>
                    </a:lnTo>
                    <a:lnTo>
                      <a:pt x="4" y="45"/>
                    </a:lnTo>
                    <a:lnTo>
                      <a:pt x="7" y="45"/>
                    </a:lnTo>
                    <a:lnTo>
                      <a:pt x="9" y="49"/>
                    </a:lnTo>
                    <a:lnTo>
                      <a:pt x="9" y="49"/>
                    </a:lnTo>
                    <a:lnTo>
                      <a:pt x="13" y="51"/>
                    </a:lnTo>
                    <a:lnTo>
                      <a:pt x="9" y="49"/>
                    </a:lnTo>
                    <a:lnTo>
                      <a:pt x="9" y="49"/>
                    </a:lnTo>
                    <a:lnTo>
                      <a:pt x="4" y="47"/>
                    </a:lnTo>
                    <a:lnTo>
                      <a:pt x="0" y="47"/>
                    </a:lnTo>
                    <a:lnTo>
                      <a:pt x="0" y="47"/>
                    </a:lnTo>
                    <a:lnTo>
                      <a:pt x="2" y="49"/>
                    </a:lnTo>
                    <a:lnTo>
                      <a:pt x="4" y="51"/>
                    </a:lnTo>
                    <a:lnTo>
                      <a:pt x="7" y="51"/>
                    </a:lnTo>
                    <a:lnTo>
                      <a:pt x="9" y="55"/>
                    </a:lnTo>
                    <a:lnTo>
                      <a:pt x="9" y="51"/>
                    </a:lnTo>
                    <a:lnTo>
                      <a:pt x="13" y="51"/>
                    </a:lnTo>
                    <a:lnTo>
                      <a:pt x="13" y="49"/>
                    </a:lnTo>
                    <a:lnTo>
                      <a:pt x="19" y="49"/>
                    </a:lnTo>
                    <a:lnTo>
                      <a:pt x="19" y="47"/>
                    </a:lnTo>
                    <a:lnTo>
                      <a:pt x="24" y="47"/>
                    </a:lnTo>
                    <a:lnTo>
                      <a:pt x="28" y="49"/>
                    </a:lnTo>
                    <a:lnTo>
                      <a:pt x="30" y="49"/>
                    </a:lnTo>
                    <a:lnTo>
                      <a:pt x="32" y="51"/>
                    </a:lnTo>
                    <a:lnTo>
                      <a:pt x="38" y="51"/>
                    </a:lnTo>
                    <a:lnTo>
                      <a:pt x="39" y="55"/>
                    </a:lnTo>
                    <a:lnTo>
                      <a:pt x="39" y="55"/>
                    </a:lnTo>
                    <a:lnTo>
                      <a:pt x="41" y="58"/>
                    </a:lnTo>
                    <a:lnTo>
                      <a:pt x="41" y="58"/>
                    </a:lnTo>
                    <a:lnTo>
                      <a:pt x="41" y="58"/>
                    </a:lnTo>
                    <a:lnTo>
                      <a:pt x="41" y="58"/>
                    </a:lnTo>
                    <a:close/>
                    <a:moveTo>
                      <a:pt x="4" y="43"/>
                    </a:moveTo>
                    <a:lnTo>
                      <a:pt x="9" y="40"/>
                    </a:lnTo>
                    <a:lnTo>
                      <a:pt x="9" y="43"/>
                    </a:lnTo>
                    <a:lnTo>
                      <a:pt x="9" y="43"/>
                    </a:lnTo>
                    <a:lnTo>
                      <a:pt x="9" y="43"/>
                    </a:lnTo>
                    <a:lnTo>
                      <a:pt x="4" y="43"/>
                    </a:lnTo>
                    <a:lnTo>
                      <a:pt x="4" y="43"/>
                    </a:lnTo>
                    <a:lnTo>
                      <a:pt x="4" y="43"/>
                    </a:lnTo>
                    <a:lnTo>
                      <a:pt x="4" y="43"/>
                    </a:lnTo>
                    <a:close/>
                    <a:moveTo>
                      <a:pt x="7" y="40"/>
                    </a:moveTo>
                    <a:lnTo>
                      <a:pt x="9" y="40"/>
                    </a:lnTo>
                    <a:lnTo>
                      <a:pt x="13" y="40"/>
                    </a:lnTo>
                    <a:lnTo>
                      <a:pt x="13" y="40"/>
                    </a:lnTo>
                    <a:lnTo>
                      <a:pt x="9" y="40"/>
                    </a:lnTo>
                    <a:lnTo>
                      <a:pt x="9" y="40"/>
                    </a:lnTo>
                    <a:lnTo>
                      <a:pt x="9" y="40"/>
                    </a:lnTo>
                    <a:lnTo>
                      <a:pt x="7" y="40"/>
                    </a:lnTo>
                    <a:lnTo>
                      <a:pt x="7" y="40"/>
                    </a:lnTo>
                    <a:lnTo>
                      <a:pt x="7" y="40"/>
                    </a:lnTo>
                    <a:close/>
                  </a:path>
                </a:pathLst>
              </a:custGeom>
              <a:solidFill>
                <a:schemeClr val="accent5">
                  <a:lumMod val="75000"/>
                </a:schemeClr>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23" name="Freeform 20">
                <a:extLst>
                  <a:ext uri="{FF2B5EF4-FFF2-40B4-BE49-F238E27FC236}">
                    <a16:creationId xmlns:a16="http://schemas.microsoft.com/office/drawing/2014/main" id="{DCF17885-D8F9-B64E-B039-D9153E89460E}"/>
                  </a:ext>
                </a:extLst>
              </p:cNvPr>
              <p:cNvSpPr>
                <a:spLocks/>
              </p:cNvSpPr>
              <p:nvPr/>
            </p:nvSpPr>
            <p:spPr bwMode="auto">
              <a:xfrm>
                <a:off x="9309425" y="2437016"/>
                <a:ext cx="18539" cy="15041"/>
              </a:xfrm>
              <a:custGeom>
                <a:avLst/>
                <a:gdLst/>
                <a:ahLst/>
                <a:cxnLst>
                  <a:cxn ang="0">
                    <a:pos x="49" y="28"/>
                  </a:cxn>
                  <a:cxn ang="0">
                    <a:pos x="53" y="25"/>
                  </a:cxn>
                  <a:cxn ang="0">
                    <a:pos x="49" y="21"/>
                  </a:cxn>
                  <a:cxn ang="0">
                    <a:pos x="49" y="19"/>
                  </a:cxn>
                  <a:cxn ang="0">
                    <a:pos x="47" y="13"/>
                  </a:cxn>
                  <a:cxn ang="0">
                    <a:pos x="49" y="10"/>
                  </a:cxn>
                  <a:cxn ang="0">
                    <a:pos x="45" y="8"/>
                  </a:cxn>
                  <a:cxn ang="0">
                    <a:pos x="45" y="6"/>
                  </a:cxn>
                  <a:cxn ang="0">
                    <a:pos x="44" y="2"/>
                  </a:cxn>
                  <a:cxn ang="0">
                    <a:pos x="38" y="2"/>
                  </a:cxn>
                  <a:cxn ang="0">
                    <a:pos x="36" y="2"/>
                  </a:cxn>
                  <a:cxn ang="0">
                    <a:pos x="34" y="2"/>
                  </a:cxn>
                  <a:cxn ang="0">
                    <a:pos x="30" y="0"/>
                  </a:cxn>
                  <a:cxn ang="0">
                    <a:pos x="25" y="0"/>
                  </a:cxn>
                  <a:cxn ang="0">
                    <a:pos x="25" y="2"/>
                  </a:cxn>
                  <a:cxn ang="0">
                    <a:pos x="21" y="2"/>
                  </a:cxn>
                  <a:cxn ang="0">
                    <a:pos x="21" y="2"/>
                  </a:cxn>
                  <a:cxn ang="0">
                    <a:pos x="17" y="2"/>
                  </a:cxn>
                  <a:cxn ang="0">
                    <a:pos x="15" y="6"/>
                  </a:cxn>
                  <a:cxn ang="0">
                    <a:pos x="13" y="2"/>
                  </a:cxn>
                  <a:cxn ang="0">
                    <a:pos x="10" y="2"/>
                  </a:cxn>
                  <a:cxn ang="0">
                    <a:pos x="10" y="2"/>
                  </a:cxn>
                  <a:cxn ang="0">
                    <a:pos x="6" y="0"/>
                  </a:cxn>
                  <a:cxn ang="0">
                    <a:pos x="4" y="2"/>
                  </a:cxn>
                  <a:cxn ang="0">
                    <a:pos x="0" y="8"/>
                  </a:cxn>
                  <a:cxn ang="0">
                    <a:pos x="4" y="10"/>
                  </a:cxn>
                  <a:cxn ang="0">
                    <a:pos x="4" y="15"/>
                  </a:cxn>
                  <a:cxn ang="0">
                    <a:pos x="6" y="17"/>
                  </a:cxn>
                  <a:cxn ang="0">
                    <a:pos x="10" y="21"/>
                  </a:cxn>
                  <a:cxn ang="0">
                    <a:pos x="13" y="25"/>
                  </a:cxn>
                  <a:cxn ang="0">
                    <a:pos x="15" y="25"/>
                  </a:cxn>
                  <a:cxn ang="0">
                    <a:pos x="17" y="25"/>
                  </a:cxn>
                  <a:cxn ang="0">
                    <a:pos x="21" y="27"/>
                  </a:cxn>
                  <a:cxn ang="0">
                    <a:pos x="21" y="32"/>
                  </a:cxn>
                  <a:cxn ang="0">
                    <a:pos x="25" y="34"/>
                  </a:cxn>
                  <a:cxn ang="0">
                    <a:pos x="25" y="32"/>
                  </a:cxn>
                  <a:cxn ang="0">
                    <a:pos x="29" y="32"/>
                  </a:cxn>
                  <a:cxn ang="0">
                    <a:pos x="29" y="34"/>
                  </a:cxn>
                  <a:cxn ang="0">
                    <a:pos x="34" y="36"/>
                  </a:cxn>
                  <a:cxn ang="0">
                    <a:pos x="36" y="40"/>
                  </a:cxn>
                  <a:cxn ang="0">
                    <a:pos x="40" y="40"/>
                  </a:cxn>
                  <a:cxn ang="0">
                    <a:pos x="44" y="43"/>
                  </a:cxn>
                  <a:cxn ang="0">
                    <a:pos x="45" y="40"/>
                  </a:cxn>
                  <a:cxn ang="0">
                    <a:pos x="49" y="40"/>
                  </a:cxn>
                  <a:cxn ang="0">
                    <a:pos x="49" y="40"/>
                  </a:cxn>
                  <a:cxn ang="0">
                    <a:pos x="47" y="40"/>
                  </a:cxn>
                  <a:cxn ang="0">
                    <a:pos x="47" y="36"/>
                  </a:cxn>
                  <a:cxn ang="0">
                    <a:pos x="45" y="34"/>
                  </a:cxn>
                  <a:cxn ang="0">
                    <a:pos x="47" y="32"/>
                  </a:cxn>
                  <a:cxn ang="0">
                    <a:pos x="49" y="28"/>
                  </a:cxn>
                  <a:cxn ang="0">
                    <a:pos x="49" y="28"/>
                  </a:cxn>
                  <a:cxn ang="0">
                    <a:pos x="49" y="28"/>
                  </a:cxn>
                  <a:cxn ang="0">
                    <a:pos x="49" y="28"/>
                  </a:cxn>
                </a:cxnLst>
                <a:rect l="0" t="0" r="r" b="b"/>
                <a:pathLst>
                  <a:path w="53" h="43">
                    <a:moveTo>
                      <a:pt x="49" y="28"/>
                    </a:moveTo>
                    <a:lnTo>
                      <a:pt x="53" y="25"/>
                    </a:lnTo>
                    <a:lnTo>
                      <a:pt x="49" y="21"/>
                    </a:lnTo>
                    <a:lnTo>
                      <a:pt x="49" y="19"/>
                    </a:lnTo>
                    <a:lnTo>
                      <a:pt x="47" y="13"/>
                    </a:lnTo>
                    <a:lnTo>
                      <a:pt x="49" y="10"/>
                    </a:lnTo>
                    <a:lnTo>
                      <a:pt x="45" y="8"/>
                    </a:lnTo>
                    <a:lnTo>
                      <a:pt x="45" y="6"/>
                    </a:lnTo>
                    <a:lnTo>
                      <a:pt x="44" y="2"/>
                    </a:lnTo>
                    <a:lnTo>
                      <a:pt x="38" y="2"/>
                    </a:lnTo>
                    <a:lnTo>
                      <a:pt x="36" y="2"/>
                    </a:lnTo>
                    <a:lnTo>
                      <a:pt x="34" y="2"/>
                    </a:lnTo>
                    <a:lnTo>
                      <a:pt x="30" y="0"/>
                    </a:lnTo>
                    <a:lnTo>
                      <a:pt x="25" y="0"/>
                    </a:lnTo>
                    <a:lnTo>
                      <a:pt x="25" y="2"/>
                    </a:lnTo>
                    <a:lnTo>
                      <a:pt x="21" y="2"/>
                    </a:lnTo>
                    <a:lnTo>
                      <a:pt x="21" y="2"/>
                    </a:lnTo>
                    <a:lnTo>
                      <a:pt x="17" y="2"/>
                    </a:lnTo>
                    <a:lnTo>
                      <a:pt x="15" y="6"/>
                    </a:lnTo>
                    <a:lnTo>
                      <a:pt x="13" y="2"/>
                    </a:lnTo>
                    <a:lnTo>
                      <a:pt x="10" y="2"/>
                    </a:lnTo>
                    <a:lnTo>
                      <a:pt x="10" y="2"/>
                    </a:lnTo>
                    <a:lnTo>
                      <a:pt x="6" y="0"/>
                    </a:lnTo>
                    <a:lnTo>
                      <a:pt x="4" y="2"/>
                    </a:lnTo>
                    <a:lnTo>
                      <a:pt x="0" y="8"/>
                    </a:lnTo>
                    <a:lnTo>
                      <a:pt x="4" y="10"/>
                    </a:lnTo>
                    <a:lnTo>
                      <a:pt x="4" y="15"/>
                    </a:lnTo>
                    <a:lnTo>
                      <a:pt x="6" y="17"/>
                    </a:lnTo>
                    <a:lnTo>
                      <a:pt x="10" y="21"/>
                    </a:lnTo>
                    <a:lnTo>
                      <a:pt x="13" y="25"/>
                    </a:lnTo>
                    <a:lnTo>
                      <a:pt x="15" y="25"/>
                    </a:lnTo>
                    <a:lnTo>
                      <a:pt x="17" y="25"/>
                    </a:lnTo>
                    <a:lnTo>
                      <a:pt x="21" y="27"/>
                    </a:lnTo>
                    <a:lnTo>
                      <a:pt x="21" y="32"/>
                    </a:lnTo>
                    <a:lnTo>
                      <a:pt x="25" y="34"/>
                    </a:lnTo>
                    <a:lnTo>
                      <a:pt x="25" y="32"/>
                    </a:lnTo>
                    <a:lnTo>
                      <a:pt x="29" y="32"/>
                    </a:lnTo>
                    <a:lnTo>
                      <a:pt x="29" y="34"/>
                    </a:lnTo>
                    <a:lnTo>
                      <a:pt x="34" y="36"/>
                    </a:lnTo>
                    <a:lnTo>
                      <a:pt x="36" y="40"/>
                    </a:lnTo>
                    <a:lnTo>
                      <a:pt x="40" y="40"/>
                    </a:lnTo>
                    <a:lnTo>
                      <a:pt x="44" y="43"/>
                    </a:lnTo>
                    <a:lnTo>
                      <a:pt x="45" y="40"/>
                    </a:lnTo>
                    <a:lnTo>
                      <a:pt x="49" y="40"/>
                    </a:lnTo>
                    <a:lnTo>
                      <a:pt x="49" y="40"/>
                    </a:lnTo>
                    <a:lnTo>
                      <a:pt x="47" y="40"/>
                    </a:lnTo>
                    <a:lnTo>
                      <a:pt x="47" y="36"/>
                    </a:lnTo>
                    <a:lnTo>
                      <a:pt x="45" y="34"/>
                    </a:lnTo>
                    <a:lnTo>
                      <a:pt x="47" y="32"/>
                    </a:lnTo>
                    <a:lnTo>
                      <a:pt x="49" y="28"/>
                    </a:lnTo>
                    <a:lnTo>
                      <a:pt x="49" y="28"/>
                    </a:lnTo>
                    <a:lnTo>
                      <a:pt x="49" y="28"/>
                    </a:lnTo>
                    <a:lnTo>
                      <a:pt x="49" y="28"/>
                    </a:lnTo>
                    <a:close/>
                  </a:path>
                </a:pathLst>
              </a:custGeom>
              <a:solidFill>
                <a:schemeClr val="accent5">
                  <a:lumMod val="75000"/>
                </a:schemeClr>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24" name="Freeform 21">
                <a:extLst>
                  <a:ext uri="{FF2B5EF4-FFF2-40B4-BE49-F238E27FC236}">
                    <a16:creationId xmlns:a16="http://schemas.microsoft.com/office/drawing/2014/main" id="{2516C759-890C-3DD0-3CEC-C9CD511E5E49}"/>
                  </a:ext>
                </a:extLst>
              </p:cNvPr>
              <p:cNvSpPr>
                <a:spLocks/>
              </p:cNvSpPr>
              <p:nvPr/>
            </p:nvSpPr>
            <p:spPr bwMode="auto">
              <a:xfrm>
                <a:off x="9325865" y="2448209"/>
                <a:ext cx="4198" cy="5247"/>
              </a:xfrm>
              <a:custGeom>
                <a:avLst/>
                <a:gdLst/>
                <a:ahLst/>
                <a:cxnLst>
                  <a:cxn ang="0">
                    <a:pos x="4" y="11"/>
                  </a:cxn>
                  <a:cxn ang="0">
                    <a:pos x="4" y="10"/>
                  </a:cxn>
                  <a:cxn ang="0">
                    <a:pos x="2" y="10"/>
                  </a:cxn>
                  <a:cxn ang="0">
                    <a:pos x="2" y="6"/>
                  </a:cxn>
                  <a:cxn ang="0">
                    <a:pos x="0" y="6"/>
                  </a:cxn>
                  <a:cxn ang="0">
                    <a:pos x="2" y="2"/>
                  </a:cxn>
                  <a:cxn ang="0">
                    <a:pos x="4" y="0"/>
                  </a:cxn>
                  <a:cxn ang="0">
                    <a:pos x="4" y="0"/>
                  </a:cxn>
                  <a:cxn ang="0">
                    <a:pos x="8" y="6"/>
                  </a:cxn>
                  <a:cxn ang="0">
                    <a:pos x="8" y="10"/>
                  </a:cxn>
                  <a:cxn ang="0">
                    <a:pos x="12" y="10"/>
                  </a:cxn>
                  <a:cxn ang="0">
                    <a:pos x="12" y="15"/>
                  </a:cxn>
                  <a:cxn ang="0">
                    <a:pos x="8" y="15"/>
                  </a:cxn>
                  <a:cxn ang="0">
                    <a:pos x="4" y="15"/>
                  </a:cxn>
                  <a:cxn ang="0">
                    <a:pos x="4" y="11"/>
                  </a:cxn>
                  <a:cxn ang="0">
                    <a:pos x="4" y="11"/>
                  </a:cxn>
                  <a:cxn ang="0">
                    <a:pos x="4" y="11"/>
                  </a:cxn>
                  <a:cxn ang="0">
                    <a:pos x="4" y="11"/>
                  </a:cxn>
                </a:cxnLst>
                <a:rect l="0" t="0" r="r" b="b"/>
                <a:pathLst>
                  <a:path w="12" h="15">
                    <a:moveTo>
                      <a:pt x="4" y="11"/>
                    </a:moveTo>
                    <a:lnTo>
                      <a:pt x="4" y="10"/>
                    </a:lnTo>
                    <a:lnTo>
                      <a:pt x="2" y="10"/>
                    </a:lnTo>
                    <a:lnTo>
                      <a:pt x="2" y="6"/>
                    </a:lnTo>
                    <a:lnTo>
                      <a:pt x="0" y="6"/>
                    </a:lnTo>
                    <a:lnTo>
                      <a:pt x="2" y="2"/>
                    </a:lnTo>
                    <a:lnTo>
                      <a:pt x="4" y="0"/>
                    </a:lnTo>
                    <a:lnTo>
                      <a:pt x="4" y="0"/>
                    </a:lnTo>
                    <a:lnTo>
                      <a:pt x="8" y="6"/>
                    </a:lnTo>
                    <a:lnTo>
                      <a:pt x="8" y="10"/>
                    </a:lnTo>
                    <a:lnTo>
                      <a:pt x="12" y="10"/>
                    </a:lnTo>
                    <a:lnTo>
                      <a:pt x="12" y="15"/>
                    </a:lnTo>
                    <a:lnTo>
                      <a:pt x="8" y="15"/>
                    </a:lnTo>
                    <a:lnTo>
                      <a:pt x="4" y="15"/>
                    </a:lnTo>
                    <a:lnTo>
                      <a:pt x="4" y="11"/>
                    </a:lnTo>
                    <a:lnTo>
                      <a:pt x="4" y="11"/>
                    </a:lnTo>
                    <a:lnTo>
                      <a:pt x="4" y="11"/>
                    </a:lnTo>
                    <a:lnTo>
                      <a:pt x="4" y="11"/>
                    </a:lnTo>
                    <a:close/>
                  </a:path>
                </a:pathLst>
              </a:custGeom>
              <a:solidFill>
                <a:schemeClr val="accent5">
                  <a:lumMod val="75000"/>
                </a:schemeClr>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25" name="Freeform 22">
                <a:extLst>
                  <a:ext uri="{FF2B5EF4-FFF2-40B4-BE49-F238E27FC236}">
                    <a16:creationId xmlns:a16="http://schemas.microsoft.com/office/drawing/2014/main" id="{2D9053F6-64BE-5C43-CF4F-EB0E14A3C866}"/>
                  </a:ext>
                </a:extLst>
              </p:cNvPr>
              <p:cNvSpPr>
                <a:spLocks/>
              </p:cNvSpPr>
              <p:nvPr/>
            </p:nvSpPr>
            <p:spPr bwMode="auto">
              <a:xfrm>
                <a:off x="9233868" y="2402036"/>
                <a:ext cx="25535" cy="33231"/>
              </a:xfrm>
              <a:custGeom>
                <a:avLst/>
                <a:gdLst/>
                <a:ahLst/>
                <a:cxnLst>
                  <a:cxn ang="0">
                    <a:pos x="30" y="91"/>
                  </a:cxn>
                  <a:cxn ang="0">
                    <a:pos x="36" y="87"/>
                  </a:cxn>
                  <a:cxn ang="0">
                    <a:pos x="41" y="85"/>
                  </a:cxn>
                  <a:cxn ang="0">
                    <a:pos x="56" y="79"/>
                  </a:cxn>
                  <a:cxn ang="0">
                    <a:pos x="60" y="78"/>
                  </a:cxn>
                  <a:cxn ang="0">
                    <a:pos x="64" y="76"/>
                  </a:cxn>
                  <a:cxn ang="0">
                    <a:pos x="69" y="68"/>
                  </a:cxn>
                  <a:cxn ang="0">
                    <a:pos x="71" y="53"/>
                  </a:cxn>
                  <a:cxn ang="0">
                    <a:pos x="71" y="46"/>
                  </a:cxn>
                  <a:cxn ang="0">
                    <a:pos x="68" y="38"/>
                  </a:cxn>
                  <a:cxn ang="0">
                    <a:pos x="68" y="32"/>
                  </a:cxn>
                  <a:cxn ang="0">
                    <a:pos x="56" y="23"/>
                  </a:cxn>
                  <a:cxn ang="0">
                    <a:pos x="51" y="30"/>
                  </a:cxn>
                  <a:cxn ang="0">
                    <a:pos x="51" y="15"/>
                  </a:cxn>
                  <a:cxn ang="0">
                    <a:pos x="56" y="8"/>
                  </a:cxn>
                  <a:cxn ang="0">
                    <a:pos x="60" y="4"/>
                  </a:cxn>
                  <a:cxn ang="0">
                    <a:pos x="56" y="0"/>
                  </a:cxn>
                  <a:cxn ang="0">
                    <a:pos x="49" y="10"/>
                  </a:cxn>
                  <a:cxn ang="0">
                    <a:pos x="49" y="4"/>
                  </a:cxn>
                  <a:cxn ang="0">
                    <a:pos x="45" y="4"/>
                  </a:cxn>
                  <a:cxn ang="0">
                    <a:pos x="39" y="6"/>
                  </a:cxn>
                  <a:cxn ang="0">
                    <a:pos x="39" y="12"/>
                  </a:cxn>
                  <a:cxn ang="0">
                    <a:pos x="36" y="14"/>
                  </a:cxn>
                  <a:cxn ang="0">
                    <a:pos x="36" y="19"/>
                  </a:cxn>
                  <a:cxn ang="0">
                    <a:pos x="41" y="19"/>
                  </a:cxn>
                  <a:cxn ang="0">
                    <a:pos x="36" y="25"/>
                  </a:cxn>
                  <a:cxn ang="0">
                    <a:pos x="24" y="29"/>
                  </a:cxn>
                  <a:cxn ang="0">
                    <a:pos x="15" y="25"/>
                  </a:cxn>
                  <a:cxn ang="0">
                    <a:pos x="11" y="27"/>
                  </a:cxn>
                  <a:cxn ang="0">
                    <a:pos x="15" y="32"/>
                  </a:cxn>
                  <a:cxn ang="0">
                    <a:pos x="5" y="32"/>
                  </a:cxn>
                  <a:cxn ang="0">
                    <a:pos x="17" y="38"/>
                  </a:cxn>
                  <a:cxn ang="0">
                    <a:pos x="15" y="42"/>
                  </a:cxn>
                  <a:cxn ang="0">
                    <a:pos x="5" y="46"/>
                  </a:cxn>
                  <a:cxn ang="0">
                    <a:pos x="9" y="47"/>
                  </a:cxn>
                  <a:cxn ang="0">
                    <a:pos x="26" y="51"/>
                  </a:cxn>
                  <a:cxn ang="0">
                    <a:pos x="17" y="59"/>
                  </a:cxn>
                  <a:cxn ang="0">
                    <a:pos x="9" y="68"/>
                  </a:cxn>
                  <a:cxn ang="0">
                    <a:pos x="17" y="66"/>
                  </a:cxn>
                  <a:cxn ang="0">
                    <a:pos x="24" y="64"/>
                  </a:cxn>
                  <a:cxn ang="0">
                    <a:pos x="15" y="68"/>
                  </a:cxn>
                  <a:cxn ang="0">
                    <a:pos x="9" y="72"/>
                  </a:cxn>
                  <a:cxn ang="0">
                    <a:pos x="9" y="76"/>
                  </a:cxn>
                  <a:cxn ang="0">
                    <a:pos x="2" y="76"/>
                  </a:cxn>
                  <a:cxn ang="0">
                    <a:pos x="9" y="78"/>
                  </a:cxn>
                  <a:cxn ang="0">
                    <a:pos x="2" y="85"/>
                  </a:cxn>
                  <a:cxn ang="0">
                    <a:pos x="15" y="85"/>
                  </a:cxn>
                  <a:cxn ang="0">
                    <a:pos x="9" y="91"/>
                  </a:cxn>
                  <a:cxn ang="0">
                    <a:pos x="9" y="91"/>
                  </a:cxn>
                  <a:cxn ang="0">
                    <a:pos x="15" y="95"/>
                  </a:cxn>
                  <a:cxn ang="0">
                    <a:pos x="17" y="95"/>
                  </a:cxn>
                </a:cxnLst>
                <a:rect l="0" t="0" r="r" b="b"/>
                <a:pathLst>
                  <a:path w="73" h="95">
                    <a:moveTo>
                      <a:pt x="17" y="95"/>
                    </a:moveTo>
                    <a:lnTo>
                      <a:pt x="24" y="95"/>
                    </a:lnTo>
                    <a:lnTo>
                      <a:pt x="30" y="91"/>
                    </a:lnTo>
                    <a:lnTo>
                      <a:pt x="36" y="87"/>
                    </a:lnTo>
                    <a:lnTo>
                      <a:pt x="34" y="85"/>
                    </a:lnTo>
                    <a:lnTo>
                      <a:pt x="36" y="87"/>
                    </a:lnTo>
                    <a:lnTo>
                      <a:pt x="36" y="87"/>
                    </a:lnTo>
                    <a:lnTo>
                      <a:pt x="39" y="87"/>
                    </a:lnTo>
                    <a:lnTo>
                      <a:pt x="41" y="85"/>
                    </a:lnTo>
                    <a:lnTo>
                      <a:pt x="45" y="85"/>
                    </a:lnTo>
                    <a:lnTo>
                      <a:pt x="45" y="81"/>
                    </a:lnTo>
                    <a:lnTo>
                      <a:pt x="56" y="79"/>
                    </a:lnTo>
                    <a:lnTo>
                      <a:pt x="58" y="78"/>
                    </a:lnTo>
                    <a:lnTo>
                      <a:pt x="58" y="79"/>
                    </a:lnTo>
                    <a:lnTo>
                      <a:pt x="60" y="78"/>
                    </a:lnTo>
                    <a:lnTo>
                      <a:pt x="64" y="79"/>
                    </a:lnTo>
                    <a:lnTo>
                      <a:pt x="68" y="79"/>
                    </a:lnTo>
                    <a:lnTo>
                      <a:pt x="64" y="76"/>
                    </a:lnTo>
                    <a:lnTo>
                      <a:pt x="66" y="72"/>
                    </a:lnTo>
                    <a:lnTo>
                      <a:pt x="69" y="70"/>
                    </a:lnTo>
                    <a:lnTo>
                      <a:pt x="69" y="68"/>
                    </a:lnTo>
                    <a:lnTo>
                      <a:pt x="71" y="64"/>
                    </a:lnTo>
                    <a:lnTo>
                      <a:pt x="73" y="61"/>
                    </a:lnTo>
                    <a:lnTo>
                      <a:pt x="71" y="53"/>
                    </a:lnTo>
                    <a:lnTo>
                      <a:pt x="69" y="51"/>
                    </a:lnTo>
                    <a:lnTo>
                      <a:pt x="71" y="49"/>
                    </a:lnTo>
                    <a:lnTo>
                      <a:pt x="71" y="46"/>
                    </a:lnTo>
                    <a:lnTo>
                      <a:pt x="69" y="42"/>
                    </a:lnTo>
                    <a:lnTo>
                      <a:pt x="69" y="38"/>
                    </a:lnTo>
                    <a:lnTo>
                      <a:pt x="68" y="38"/>
                    </a:lnTo>
                    <a:lnTo>
                      <a:pt x="69" y="34"/>
                    </a:lnTo>
                    <a:lnTo>
                      <a:pt x="71" y="34"/>
                    </a:lnTo>
                    <a:lnTo>
                      <a:pt x="68" y="32"/>
                    </a:lnTo>
                    <a:lnTo>
                      <a:pt x="64" y="32"/>
                    </a:lnTo>
                    <a:lnTo>
                      <a:pt x="60" y="25"/>
                    </a:lnTo>
                    <a:lnTo>
                      <a:pt x="56" y="23"/>
                    </a:lnTo>
                    <a:lnTo>
                      <a:pt x="54" y="25"/>
                    </a:lnTo>
                    <a:lnTo>
                      <a:pt x="51" y="29"/>
                    </a:lnTo>
                    <a:lnTo>
                      <a:pt x="51" y="30"/>
                    </a:lnTo>
                    <a:lnTo>
                      <a:pt x="41" y="23"/>
                    </a:lnTo>
                    <a:lnTo>
                      <a:pt x="47" y="15"/>
                    </a:lnTo>
                    <a:lnTo>
                      <a:pt x="51" y="15"/>
                    </a:lnTo>
                    <a:lnTo>
                      <a:pt x="51" y="12"/>
                    </a:lnTo>
                    <a:lnTo>
                      <a:pt x="54" y="10"/>
                    </a:lnTo>
                    <a:lnTo>
                      <a:pt x="56" y="8"/>
                    </a:lnTo>
                    <a:lnTo>
                      <a:pt x="54" y="8"/>
                    </a:lnTo>
                    <a:lnTo>
                      <a:pt x="58" y="6"/>
                    </a:lnTo>
                    <a:lnTo>
                      <a:pt x="60" y="4"/>
                    </a:lnTo>
                    <a:lnTo>
                      <a:pt x="56" y="0"/>
                    </a:lnTo>
                    <a:lnTo>
                      <a:pt x="54" y="0"/>
                    </a:lnTo>
                    <a:lnTo>
                      <a:pt x="56" y="0"/>
                    </a:lnTo>
                    <a:lnTo>
                      <a:pt x="51" y="0"/>
                    </a:lnTo>
                    <a:lnTo>
                      <a:pt x="51" y="6"/>
                    </a:lnTo>
                    <a:lnTo>
                      <a:pt x="49" y="10"/>
                    </a:lnTo>
                    <a:lnTo>
                      <a:pt x="51" y="8"/>
                    </a:lnTo>
                    <a:lnTo>
                      <a:pt x="51" y="6"/>
                    </a:lnTo>
                    <a:lnTo>
                      <a:pt x="49" y="4"/>
                    </a:lnTo>
                    <a:lnTo>
                      <a:pt x="47" y="4"/>
                    </a:lnTo>
                    <a:lnTo>
                      <a:pt x="49" y="4"/>
                    </a:lnTo>
                    <a:lnTo>
                      <a:pt x="45" y="4"/>
                    </a:lnTo>
                    <a:lnTo>
                      <a:pt x="43" y="4"/>
                    </a:lnTo>
                    <a:lnTo>
                      <a:pt x="39" y="4"/>
                    </a:lnTo>
                    <a:lnTo>
                      <a:pt x="39" y="6"/>
                    </a:lnTo>
                    <a:lnTo>
                      <a:pt x="39" y="8"/>
                    </a:lnTo>
                    <a:lnTo>
                      <a:pt x="36" y="10"/>
                    </a:lnTo>
                    <a:lnTo>
                      <a:pt x="39" y="12"/>
                    </a:lnTo>
                    <a:lnTo>
                      <a:pt x="39" y="14"/>
                    </a:lnTo>
                    <a:lnTo>
                      <a:pt x="36" y="14"/>
                    </a:lnTo>
                    <a:lnTo>
                      <a:pt x="36" y="14"/>
                    </a:lnTo>
                    <a:lnTo>
                      <a:pt x="34" y="15"/>
                    </a:lnTo>
                    <a:lnTo>
                      <a:pt x="34" y="19"/>
                    </a:lnTo>
                    <a:lnTo>
                      <a:pt x="36" y="19"/>
                    </a:lnTo>
                    <a:lnTo>
                      <a:pt x="36" y="19"/>
                    </a:lnTo>
                    <a:lnTo>
                      <a:pt x="39" y="19"/>
                    </a:lnTo>
                    <a:lnTo>
                      <a:pt x="41" y="19"/>
                    </a:lnTo>
                    <a:lnTo>
                      <a:pt x="39" y="21"/>
                    </a:lnTo>
                    <a:lnTo>
                      <a:pt x="34" y="23"/>
                    </a:lnTo>
                    <a:lnTo>
                      <a:pt x="36" y="25"/>
                    </a:lnTo>
                    <a:lnTo>
                      <a:pt x="30" y="27"/>
                    </a:lnTo>
                    <a:lnTo>
                      <a:pt x="26" y="25"/>
                    </a:lnTo>
                    <a:lnTo>
                      <a:pt x="24" y="29"/>
                    </a:lnTo>
                    <a:lnTo>
                      <a:pt x="22" y="25"/>
                    </a:lnTo>
                    <a:lnTo>
                      <a:pt x="15" y="23"/>
                    </a:lnTo>
                    <a:lnTo>
                      <a:pt x="15" y="25"/>
                    </a:lnTo>
                    <a:lnTo>
                      <a:pt x="9" y="23"/>
                    </a:lnTo>
                    <a:lnTo>
                      <a:pt x="9" y="29"/>
                    </a:lnTo>
                    <a:lnTo>
                      <a:pt x="11" y="27"/>
                    </a:lnTo>
                    <a:lnTo>
                      <a:pt x="11" y="29"/>
                    </a:lnTo>
                    <a:lnTo>
                      <a:pt x="15" y="30"/>
                    </a:lnTo>
                    <a:lnTo>
                      <a:pt x="15" y="32"/>
                    </a:lnTo>
                    <a:lnTo>
                      <a:pt x="11" y="34"/>
                    </a:lnTo>
                    <a:lnTo>
                      <a:pt x="11" y="32"/>
                    </a:lnTo>
                    <a:lnTo>
                      <a:pt x="5" y="32"/>
                    </a:lnTo>
                    <a:lnTo>
                      <a:pt x="11" y="34"/>
                    </a:lnTo>
                    <a:lnTo>
                      <a:pt x="15" y="34"/>
                    </a:lnTo>
                    <a:lnTo>
                      <a:pt x="17" y="38"/>
                    </a:lnTo>
                    <a:lnTo>
                      <a:pt x="11" y="38"/>
                    </a:lnTo>
                    <a:lnTo>
                      <a:pt x="11" y="40"/>
                    </a:lnTo>
                    <a:lnTo>
                      <a:pt x="15" y="42"/>
                    </a:lnTo>
                    <a:lnTo>
                      <a:pt x="9" y="42"/>
                    </a:lnTo>
                    <a:lnTo>
                      <a:pt x="9" y="44"/>
                    </a:lnTo>
                    <a:lnTo>
                      <a:pt x="5" y="46"/>
                    </a:lnTo>
                    <a:lnTo>
                      <a:pt x="9" y="47"/>
                    </a:lnTo>
                    <a:lnTo>
                      <a:pt x="11" y="46"/>
                    </a:lnTo>
                    <a:lnTo>
                      <a:pt x="9" y="47"/>
                    </a:lnTo>
                    <a:lnTo>
                      <a:pt x="15" y="47"/>
                    </a:lnTo>
                    <a:lnTo>
                      <a:pt x="15" y="51"/>
                    </a:lnTo>
                    <a:lnTo>
                      <a:pt x="26" y="51"/>
                    </a:lnTo>
                    <a:lnTo>
                      <a:pt x="22" y="53"/>
                    </a:lnTo>
                    <a:lnTo>
                      <a:pt x="21" y="53"/>
                    </a:lnTo>
                    <a:lnTo>
                      <a:pt x="17" y="59"/>
                    </a:lnTo>
                    <a:lnTo>
                      <a:pt x="19" y="59"/>
                    </a:lnTo>
                    <a:lnTo>
                      <a:pt x="15" y="62"/>
                    </a:lnTo>
                    <a:lnTo>
                      <a:pt x="9" y="68"/>
                    </a:lnTo>
                    <a:lnTo>
                      <a:pt x="11" y="68"/>
                    </a:lnTo>
                    <a:lnTo>
                      <a:pt x="15" y="64"/>
                    </a:lnTo>
                    <a:lnTo>
                      <a:pt x="17" y="66"/>
                    </a:lnTo>
                    <a:lnTo>
                      <a:pt x="22" y="66"/>
                    </a:lnTo>
                    <a:lnTo>
                      <a:pt x="24" y="64"/>
                    </a:lnTo>
                    <a:lnTo>
                      <a:pt x="24" y="64"/>
                    </a:lnTo>
                    <a:lnTo>
                      <a:pt x="26" y="66"/>
                    </a:lnTo>
                    <a:lnTo>
                      <a:pt x="21" y="68"/>
                    </a:lnTo>
                    <a:lnTo>
                      <a:pt x="15" y="68"/>
                    </a:lnTo>
                    <a:lnTo>
                      <a:pt x="15" y="70"/>
                    </a:lnTo>
                    <a:lnTo>
                      <a:pt x="9" y="72"/>
                    </a:lnTo>
                    <a:lnTo>
                      <a:pt x="9" y="72"/>
                    </a:lnTo>
                    <a:lnTo>
                      <a:pt x="9" y="76"/>
                    </a:lnTo>
                    <a:lnTo>
                      <a:pt x="11" y="76"/>
                    </a:lnTo>
                    <a:lnTo>
                      <a:pt x="9" y="76"/>
                    </a:lnTo>
                    <a:lnTo>
                      <a:pt x="5" y="72"/>
                    </a:lnTo>
                    <a:lnTo>
                      <a:pt x="5" y="76"/>
                    </a:lnTo>
                    <a:lnTo>
                      <a:pt x="2" y="76"/>
                    </a:lnTo>
                    <a:lnTo>
                      <a:pt x="0" y="76"/>
                    </a:lnTo>
                    <a:lnTo>
                      <a:pt x="0" y="78"/>
                    </a:lnTo>
                    <a:lnTo>
                      <a:pt x="9" y="78"/>
                    </a:lnTo>
                    <a:lnTo>
                      <a:pt x="5" y="79"/>
                    </a:lnTo>
                    <a:lnTo>
                      <a:pt x="2" y="81"/>
                    </a:lnTo>
                    <a:lnTo>
                      <a:pt x="2" y="85"/>
                    </a:lnTo>
                    <a:lnTo>
                      <a:pt x="2" y="85"/>
                    </a:lnTo>
                    <a:lnTo>
                      <a:pt x="5" y="87"/>
                    </a:lnTo>
                    <a:lnTo>
                      <a:pt x="15" y="85"/>
                    </a:lnTo>
                    <a:lnTo>
                      <a:pt x="5" y="87"/>
                    </a:lnTo>
                    <a:lnTo>
                      <a:pt x="2" y="91"/>
                    </a:lnTo>
                    <a:lnTo>
                      <a:pt x="9" y="91"/>
                    </a:lnTo>
                    <a:lnTo>
                      <a:pt x="15" y="87"/>
                    </a:lnTo>
                    <a:lnTo>
                      <a:pt x="15" y="91"/>
                    </a:lnTo>
                    <a:lnTo>
                      <a:pt x="9" y="91"/>
                    </a:lnTo>
                    <a:lnTo>
                      <a:pt x="11" y="91"/>
                    </a:lnTo>
                    <a:lnTo>
                      <a:pt x="9" y="95"/>
                    </a:lnTo>
                    <a:lnTo>
                      <a:pt x="15" y="95"/>
                    </a:lnTo>
                    <a:lnTo>
                      <a:pt x="17" y="95"/>
                    </a:lnTo>
                    <a:lnTo>
                      <a:pt x="17" y="95"/>
                    </a:lnTo>
                    <a:lnTo>
                      <a:pt x="17" y="95"/>
                    </a:lnTo>
                    <a:close/>
                  </a:path>
                </a:pathLst>
              </a:custGeom>
              <a:solidFill>
                <a:schemeClr val="accent5">
                  <a:lumMod val="75000"/>
                </a:schemeClr>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26" name="Freeform 23">
                <a:extLst>
                  <a:ext uri="{FF2B5EF4-FFF2-40B4-BE49-F238E27FC236}">
                    <a16:creationId xmlns:a16="http://schemas.microsoft.com/office/drawing/2014/main" id="{6F68DA5C-8EF7-90EA-9E05-B728723B2C1E}"/>
                  </a:ext>
                </a:extLst>
              </p:cNvPr>
              <p:cNvSpPr>
                <a:spLocks noEditPoints="1"/>
              </p:cNvSpPr>
              <p:nvPr/>
            </p:nvSpPr>
            <p:spPr bwMode="auto">
              <a:xfrm>
                <a:off x="9248210" y="2348166"/>
                <a:ext cx="55268" cy="103891"/>
              </a:xfrm>
              <a:custGeom>
                <a:avLst/>
                <a:gdLst/>
                <a:ahLst/>
                <a:cxnLst>
                  <a:cxn ang="0">
                    <a:pos x="10" y="166"/>
                  </a:cxn>
                  <a:cxn ang="0">
                    <a:pos x="42" y="173"/>
                  </a:cxn>
                  <a:cxn ang="0">
                    <a:pos x="30" y="190"/>
                  </a:cxn>
                  <a:cxn ang="0">
                    <a:pos x="115" y="6"/>
                  </a:cxn>
                  <a:cxn ang="0">
                    <a:pos x="106" y="13"/>
                  </a:cxn>
                  <a:cxn ang="0">
                    <a:pos x="111" y="11"/>
                  </a:cxn>
                  <a:cxn ang="0">
                    <a:pos x="111" y="15"/>
                  </a:cxn>
                  <a:cxn ang="0">
                    <a:pos x="147" y="254"/>
                  </a:cxn>
                  <a:cxn ang="0">
                    <a:pos x="111" y="281"/>
                  </a:cxn>
                  <a:cxn ang="0">
                    <a:pos x="47" y="141"/>
                  </a:cxn>
                  <a:cxn ang="0">
                    <a:pos x="21" y="126"/>
                  </a:cxn>
                  <a:cxn ang="0">
                    <a:pos x="34" y="115"/>
                  </a:cxn>
                  <a:cxn ang="0">
                    <a:pos x="28" y="111"/>
                  </a:cxn>
                  <a:cxn ang="0">
                    <a:pos x="76" y="60"/>
                  </a:cxn>
                  <a:cxn ang="0">
                    <a:pos x="72" y="64"/>
                  </a:cxn>
                  <a:cxn ang="0">
                    <a:pos x="25" y="83"/>
                  </a:cxn>
                  <a:cxn ang="0">
                    <a:pos x="21" y="87"/>
                  </a:cxn>
                  <a:cxn ang="0">
                    <a:pos x="19" y="96"/>
                  </a:cxn>
                  <a:cxn ang="0">
                    <a:pos x="19" y="100"/>
                  </a:cxn>
                  <a:cxn ang="0">
                    <a:pos x="13" y="111"/>
                  </a:cxn>
                  <a:cxn ang="0">
                    <a:pos x="17" y="109"/>
                  </a:cxn>
                  <a:cxn ang="0">
                    <a:pos x="30" y="100"/>
                  </a:cxn>
                  <a:cxn ang="0">
                    <a:pos x="34" y="111"/>
                  </a:cxn>
                  <a:cxn ang="0">
                    <a:pos x="32" y="130"/>
                  </a:cxn>
                  <a:cxn ang="0">
                    <a:pos x="34" y="145"/>
                  </a:cxn>
                  <a:cxn ang="0">
                    <a:pos x="44" y="154"/>
                  </a:cxn>
                  <a:cxn ang="0">
                    <a:pos x="60" y="205"/>
                  </a:cxn>
                  <a:cxn ang="0">
                    <a:pos x="55" y="190"/>
                  </a:cxn>
                  <a:cxn ang="0">
                    <a:pos x="53" y="284"/>
                  </a:cxn>
                  <a:cxn ang="0">
                    <a:pos x="72" y="282"/>
                  </a:cxn>
                  <a:cxn ang="0">
                    <a:pos x="108" y="277"/>
                  </a:cxn>
                  <a:cxn ang="0">
                    <a:pos x="140" y="271"/>
                  </a:cxn>
                  <a:cxn ang="0">
                    <a:pos x="147" y="258"/>
                  </a:cxn>
                  <a:cxn ang="0">
                    <a:pos x="145" y="249"/>
                  </a:cxn>
                  <a:cxn ang="0">
                    <a:pos x="153" y="241"/>
                  </a:cxn>
                  <a:cxn ang="0">
                    <a:pos x="130" y="220"/>
                  </a:cxn>
                  <a:cxn ang="0">
                    <a:pos x="119" y="196"/>
                  </a:cxn>
                  <a:cxn ang="0">
                    <a:pos x="123" y="184"/>
                  </a:cxn>
                  <a:cxn ang="0">
                    <a:pos x="91" y="141"/>
                  </a:cxn>
                  <a:cxn ang="0">
                    <a:pos x="77" y="135"/>
                  </a:cxn>
                  <a:cxn ang="0">
                    <a:pos x="85" y="120"/>
                  </a:cxn>
                  <a:cxn ang="0">
                    <a:pos x="83" y="94"/>
                  </a:cxn>
                  <a:cxn ang="0">
                    <a:pos x="64" y="94"/>
                  </a:cxn>
                  <a:cxn ang="0">
                    <a:pos x="77" y="70"/>
                  </a:cxn>
                  <a:cxn ang="0">
                    <a:pos x="53" y="71"/>
                  </a:cxn>
                  <a:cxn ang="0">
                    <a:pos x="47" y="90"/>
                  </a:cxn>
                  <a:cxn ang="0">
                    <a:pos x="44" y="100"/>
                  </a:cxn>
                  <a:cxn ang="0">
                    <a:pos x="42" y="105"/>
                  </a:cxn>
                  <a:cxn ang="0">
                    <a:pos x="36" y="119"/>
                  </a:cxn>
                  <a:cxn ang="0">
                    <a:pos x="47" y="120"/>
                  </a:cxn>
                  <a:cxn ang="0">
                    <a:pos x="40" y="149"/>
                  </a:cxn>
                  <a:cxn ang="0">
                    <a:pos x="44" y="137"/>
                  </a:cxn>
                  <a:cxn ang="0">
                    <a:pos x="51" y="145"/>
                  </a:cxn>
                  <a:cxn ang="0">
                    <a:pos x="59" y="173"/>
                  </a:cxn>
                  <a:cxn ang="0">
                    <a:pos x="74" y="184"/>
                  </a:cxn>
                  <a:cxn ang="0">
                    <a:pos x="87" y="207"/>
                  </a:cxn>
                  <a:cxn ang="0">
                    <a:pos x="59" y="218"/>
                  </a:cxn>
                  <a:cxn ang="0">
                    <a:pos x="60" y="237"/>
                  </a:cxn>
                  <a:cxn ang="0">
                    <a:pos x="49" y="254"/>
                  </a:cxn>
                  <a:cxn ang="0">
                    <a:pos x="72" y="258"/>
                  </a:cxn>
                  <a:cxn ang="0">
                    <a:pos x="74" y="264"/>
                  </a:cxn>
                  <a:cxn ang="0">
                    <a:pos x="44" y="288"/>
                  </a:cxn>
                </a:cxnLst>
                <a:rect l="0" t="0" r="r" b="b"/>
                <a:pathLst>
                  <a:path w="158" h="297">
                    <a:moveTo>
                      <a:pt x="30" y="190"/>
                    </a:moveTo>
                    <a:lnTo>
                      <a:pt x="28" y="188"/>
                    </a:lnTo>
                    <a:lnTo>
                      <a:pt x="25" y="188"/>
                    </a:lnTo>
                    <a:lnTo>
                      <a:pt x="21" y="181"/>
                    </a:lnTo>
                    <a:lnTo>
                      <a:pt x="15" y="179"/>
                    </a:lnTo>
                    <a:lnTo>
                      <a:pt x="13" y="181"/>
                    </a:lnTo>
                    <a:lnTo>
                      <a:pt x="12" y="184"/>
                    </a:lnTo>
                    <a:lnTo>
                      <a:pt x="10" y="184"/>
                    </a:lnTo>
                    <a:lnTo>
                      <a:pt x="0" y="179"/>
                    </a:lnTo>
                    <a:lnTo>
                      <a:pt x="6" y="169"/>
                    </a:lnTo>
                    <a:lnTo>
                      <a:pt x="10" y="169"/>
                    </a:lnTo>
                    <a:lnTo>
                      <a:pt x="10" y="166"/>
                    </a:lnTo>
                    <a:lnTo>
                      <a:pt x="13" y="164"/>
                    </a:lnTo>
                    <a:lnTo>
                      <a:pt x="15" y="164"/>
                    </a:lnTo>
                    <a:lnTo>
                      <a:pt x="19" y="164"/>
                    </a:lnTo>
                    <a:lnTo>
                      <a:pt x="19" y="160"/>
                    </a:lnTo>
                    <a:lnTo>
                      <a:pt x="21" y="160"/>
                    </a:lnTo>
                    <a:lnTo>
                      <a:pt x="25" y="160"/>
                    </a:lnTo>
                    <a:lnTo>
                      <a:pt x="30" y="160"/>
                    </a:lnTo>
                    <a:lnTo>
                      <a:pt x="32" y="160"/>
                    </a:lnTo>
                    <a:lnTo>
                      <a:pt x="32" y="164"/>
                    </a:lnTo>
                    <a:lnTo>
                      <a:pt x="38" y="171"/>
                    </a:lnTo>
                    <a:lnTo>
                      <a:pt x="36" y="173"/>
                    </a:lnTo>
                    <a:lnTo>
                      <a:pt x="42" y="173"/>
                    </a:lnTo>
                    <a:lnTo>
                      <a:pt x="42" y="183"/>
                    </a:lnTo>
                    <a:lnTo>
                      <a:pt x="40" y="175"/>
                    </a:lnTo>
                    <a:lnTo>
                      <a:pt x="38" y="175"/>
                    </a:lnTo>
                    <a:lnTo>
                      <a:pt x="40" y="179"/>
                    </a:lnTo>
                    <a:lnTo>
                      <a:pt x="38" y="181"/>
                    </a:lnTo>
                    <a:lnTo>
                      <a:pt x="42" y="183"/>
                    </a:lnTo>
                    <a:lnTo>
                      <a:pt x="40" y="184"/>
                    </a:lnTo>
                    <a:lnTo>
                      <a:pt x="36" y="184"/>
                    </a:lnTo>
                    <a:lnTo>
                      <a:pt x="36" y="184"/>
                    </a:lnTo>
                    <a:lnTo>
                      <a:pt x="32" y="190"/>
                    </a:lnTo>
                    <a:lnTo>
                      <a:pt x="30" y="188"/>
                    </a:lnTo>
                    <a:lnTo>
                      <a:pt x="30" y="190"/>
                    </a:lnTo>
                    <a:lnTo>
                      <a:pt x="30" y="190"/>
                    </a:lnTo>
                    <a:lnTo>
                      <a:pt x="30" y="190"/>
                    </a:lnTo>
                    <a:lnTo>
                      <a:pt x="30" y="190"/>
                    </a:lnTo>
                    <a:lnTo>
                      <a:pt x="30" y="190"/>
                    </a:lnTo>
                    <a:close/>
                    <a:moveTo>
                      <a:pt x="108" y="26"/>
                    </a:moveTo>
                    <a:lnTo>
                      <a:pt x="109" y="24"/>
                    </a:lnTo>
                    <a:lnTo>
                      <a:pt x="109" y="26"/>
                    </a:lnTo>
                    <a:lnTo>
                      <a:pt x="108" y="26"/>
                    </a:lnTo>
                    <a:lnTo>
                      <a:pt x="108" y="26"/>
                    </a:lnTo>
                    <a:lnTo>
                      <a:pt x="108" y="26"/>
                    </a:lnTo>
                    <a:lnTo>
                      <a:pt x="108" y="26"/>
                    </a:lnTo>
                    <a:close/>
                    <a:moveTo>
                      <a:pt x="115" y="6"/>
                    </a:moveTo>
                    <a:lnTo>
                      <a:pt x="111" y="4"/>
                    </a:lnTo>
                    <a:lnTo>
                      <a:pt x="115" y="0"/>
                    </a:lnTo>
                    <a:lnTo>
                      <a:pt x="115" y="6"/>
                    </a:lnTo>
                    <a:lnTo>
                      <a:pt x="115" y="6"/>
                    </a:lnTo>
                    <a:lnTo>
                      <a:pt x="115" y="6"/>
                    </a:lnTo>
                    <a:lnTo>
                      <a:pt x="115" y="6"/>
                    </a:lnTo>
                    <a:close/>
                    <a:moveTo>
                      <a:pt x="106" y="13"/>
                    </a:moveTo>
                    <a:lnTo>
                      <a:pt x="106" y="9"/>
                    </a:lnTo>
                    <a:lnTo>
                      <a:pt x="104" y="9"/>
                    </a:lnTo>
                    <a:lnTo>
                      <a:pt x="104" y="13"/>
                    </a:lnTo>
                    <a:lnTo>
                      <a:pt x="104" y="13"/>
                    </a:lnTo>
                    <a:lnTo>
                      <a:pt x="106" y="13"/>
                    </a:lnTo>
                    <a:lnTo>
                      <a:pt x="106" y="13"/>
                    </a:lnTo>
                    <a:lnTo>
                      <a:pt x="106" y="13"/>
                    </a:lnTo>
                    <a:lnTo>
                      <a:pt x="106" y="13"/>
                    </a:lnTo>
                    <a:close/>
                    <a:moveTo>
                      <a:pt x="111" y="11"/>
                    </a:moveTo>
                    <a:lnTo>
                      <a:pt x="108" y="9"/>
                    </a:lnTo>
                    <a:lnTo>
                      <a:pt x="109" y="7"/>
                    </a:lnTo>
                    <a:lnTo>
                      <a:pt x="109" y="4"/>
                    </a:lnTo>
                    <a:lnTo>
                      <a:pt x="111" y="6"/>
                    </a:lnTo>
                    <a:lnTo>
                      <a:pt x="111" y="9"/>
                    </a:lnTo>
                    <a:lnTo>
                      <a:pt x="111" y="11"/>
                    </a:lnTo>
                    <a:lnTo>
                      <a:pt x="111" y="11"/>
                    </a:lnTo>
                    <a:lnTo>
                      <a:pt x="111" y="11"/>
                    </a:lnTo>
                    <a:lnTo>
                      <a:pt x="111" y="11"/>
                    </a:lnTo>
                    <a:close/>
                    <a:moveTo>
                      <a:pt x="109" y="22"/>
                    </a:moveTo>
                    <a:lnTo>
                      <a:pt x="108" y="21"/>
                    </a:lnTo>
                    <a:lnTo>
                      <a:pt x="102" y="19"/>
                    </a:lnTo>
                    <a:lnTo>
                      <a:pt x="100" y="17"/>
                    </a:lnTo>
                    <a:lnTo>
                      <a:pt x="104" y="17"/>
                    </a:lnTo>
                    <a:lnTo>
                      <a:pt x="108" y="17"/>
                    </a:lnTo>
                    <a:lnTo>
                      <a:pt x="108" y="15"/>
                    </a:lnTo>
                    <a:lnTo>
                      <a:pt x="108" y="13"/>
                    </a:lnTo>
                    <a:lnTo>
                      <a:pt x="108" y="13"/>
                    </a:lnTo>
                    <a:lnTo>
                      <a:pt x="109" y="13"/>
                    </a:lnTo>
                    <a:lnTo>
                      <a:pt x="111" y="15"/>
                    </a:lnTo>
                    <a:lnTo>
                      <a:pt x="111" y="17"/>
                    </a:lnTo>
                    <a:lnTo>
                      <a:pt x="111" y="19"/>
                    </a:lnTo>
                    <a:lnTo>
                      <a:pt x="109" y="21"/>
                    </a:lnTo>
                    <a:lnTo>
                      <a:pt x="111" y="24"/>
                    </a:lnTo>
                    <a:lnTo>
                      <a:pt x="109" y="22"/>
                    </a:lnTo>
                    <a:lnTo>
                      <a:pt x="109" y="22"/>
                    </a:lnTo>
                    <a:lnTo>
                      <a:pt x="109" y="22"/>
                    </a:lnTo>
                    <a:lnTo>
                      <a:pt x="109" y="22"/>
                    </a:lnTo>
                    <a:close/>
                    <a:moveTo>
                      <a:pt x="143" y="258"/>
                    </a:moveTo>
                    <a:lnTo>
                      <a:pt x="145" y="258"/>
                    </a:lnTo>
                    <a:lnTo>
                      <a:pt x="147" y="258"/>
                    </a:lnTo>
                    <a:lnTo>
                      <a:pt x="147" y="254"/>
                    </a:lnTo>
                    <a:lnTo>
                      <a:pt x="145" y="254"/>
                    </a:lnTo>
                    <a:lnTo>
                      <a:pt x="143" y="258"/>
                    </a:lnTo>
                    <a:lnTo>
                      <a:pt x="143" y="258"/>
                    </a:lnTo>
                    <a:lnTo>
                      <a:pt x="143" y="258"/>
                    </a:lnTo>
                    <a:lnTo>
                      <a:pt x="143" y="258"/>
                    </a:lnTo>
                    <a:close/>
                    <a:moveTo>
                      <a:pt x="106" y="277"/>
                    </a:moveTo>
                    <a:lnTo>
                      <a:pt x="111" y="275"/>
                    </a:lnTo>
                    <a:lnTo>
                      <a:pt x="111" y="277"/>
                    </a:lnTo>
                    <a:lnTo>
                      <a:pt x="115" y="277"/>
                    </a:lnTo>
                    <a:lnTo>
                      <a:pt x="115" y="279"/>
                    </a:lnTo>
                    <a:lnTo>
                      <a:pt x="115" y="281"/>
                    </a:lnTo>
                    <a:lnTo>
                      <a:pt x="111" y="281"/>
                    </a:lnTo>
                    <a:lnTo>
                      <a:pt x="109" y="279"/>
                    </a:lnTo>
                    <a:lnTo>
                      <a:pt x="106" y="277"/>
                    </a:lnTo>
                    <a:lnTo>
                      <a:pt x="106" y="277"/>
                    </a:lnTo>
                    <a:lnTo>
                      <a:pt x="106" y="277"/>
                    </a:lnTo>
                    <a:lnTo>
                      <a:pt x="106" y="277"/>
                    </a:lnTo>
                    <a:close/>
                    <a:moveTo>
                      <a:pt x="47" y="141"/>
                    </a:moveTo>
                    <a:lnTo>
                      <a:pt x="47" y="145"/>
                    </a:lnTo>
                    <a:lnTo>
                      <a:pt x="47" y="147"/>
                    </a:lnTo>
                    <a:lnTo>
                      <a:pt x="47" y="143"/>
                    </a:lnTo>
                    <a:lnTo>
                      <a:pt x="47" y="141"/>
                    </a:lnTo>
                    <a:lnTo>
                      <a:pt x="47" y="141"/>
                    </a:lnTo>
                    <a:lnTo>
                      <a:pt x="47" y="141"/>
                    </a:lnTo>
                    <a:lnTo>
                      <a:pt x="47" y="141"/>
                    </a:lnTo>
                    <a:close/>
                    <a:moveTo>
                      <a:pt x="30" y="139"/>
                    </a:moveTo>
                    <a:lnTo>
                      <a:pt x="30" y="135"/>
                    </a:lnTo>
                    <a:lnTo>
                      <a:pt x="32" y="137"/>
                    </a:lnTo>
                    <a:lnTo>
                      <a:pt x="30" y="139"/>
                    </a:lnTo>
                    <a:lnTo>
                      <a:pt x="30" y="139"/>
                    </a:lnTo>
                    <a:lnTo>
                      <a:pt x="30" y="139"/>
                    </a:lnTo>
                    <a:lnTo>
                      <a:pt x="30" y="139"/>
                    </a:lnTo>
                    <a:close/>
                    <a:moveTo>
                      <a:pt x="21" y="126"/>
                    </a:moveTo>
                    <a:lnTo>
                      <a:pt x="21" y="124"/>
                    </a:lnTo>
                    <a:lnTo>
                      <a:pt x="25" y="124"/>
                    </a:lnTo>
                    <a:lnTo>
                      <a:pt x="21" y="126"/>
                    </a:lnTo>
                    <a:lnTo>
                      <a:pt x="21" y="126"/>
                    </a:lnTo>
                    <a:lnTo>
                      <a:pt x="21" y="126"/>
                    </a:lnTo>
                    <a:lnTo>
                      <a:pt x="21" y="126"/>
                    </a:lnTo>
                    <a:close/>
                    <a:moveTo>
                      <a:pt x="25" y="124"/>
                    </a:moveTo>
                    <a:lnTo>
                      <a:pt x="28" y="120"/>
                    </a:lnTo>
                    <a:lnTo>
                      <a:pt x="28" y="120"/>
                    </a:lnTo>
                    <a:lnTo>
                      <a:pt x="25" y="124"/>
                    </a:lnTo>
                    <a:lnTo>
                      <a:pt x="25" y="124"/>
                    </a:lnTo>
                    <a:lnTo>
                      <a:pt x="25" y="124"/>
                    </a:lnTo>
                    <a:lnTo>
                      <a:pt x="25" y="124"/>
                    </a:lnTo>
                    <a:close/>
                    <a:moveTo>
                      <a:pt x="32" y="117"/>
                    </a:moveTo>
                    <a:lnTo>
                      <a:pt x="34" y="115"/>
                    </a:lnTo>
                    <a:lnTo>
                      <a:pt x="32" y="115"/>
                    </a:lnTo>
                    <a:lnTo>
                      <a:pt x="32" y="117"/>
                    </a:lnTo>
                    <a:lnTo>
                      <a:pt x="32" y="117"/>
                    </a:lnTo>
                    <a:lnTo>
                      <a:pt x="32" y="117"/>
                    </a:lnTo>
                    <a:lnTo>
                      <a:pt x="32" y="117"/>
                    </a:lnTo>
                    <a:close/>
                    <a:moveTo>
                      <a:pt x="28" y="111"/>
                    </a:moveTo>
                    <a:lnTo>
                      <a:pt x="30" y="115"/>
                    </a:lnTo>
                    <a:lnTo>
                      <a:pt x="30" y="113"/>
                    </a:lnTo>
                    <a:lnTo>
                      <a:pt x="30" y="111"/>
                    </a:lnTo>
                    <a:lnTo>
                      <a:pt x="28" y="111"/>
                    </a:lnTo>
                    <a:lnTo>
                      <a:pt x="28" y="111"/>
                    </a:lnTo>
                    <a:lnTo>
                      <a:pt x="28" y="111"/>
                    </a:lnTo>
                    <a:lnTo>
                      <a:pt x="28" y="111"/>
                    </a:lnTo>
                    <a:close/>
                    <a:moveTo>
                      <a:pt x="76" y="56"/>
                    </a:moveTo>
                    <a:lnTo>
                      <a:pt x="77" y="56"/>
                    </a:lnTo>
                    <a:lnTo>
                      <a:pt x="77" y="56"/>
                    </a:lnTo>
                    <a:lnTo>
                      <a:pt x="76" y="56"/>
                    </a:lnTo>
                    <a:lnTo>
                      <a:pt x="76" y="56"/>
                    </a:lnTo>
                    <a:lnTo>
                      <a:pt x="76" y="56"/>
                    </a:lnTo>
                    <a:lnTo>
                      <a:pt x="76" y="56"/>
                    </a:lnTo>
                    <a:close/>
                    <a:moveTo>
                      <a:pt x="72" y="56"/>
                    </a:moveTo>
                    <a:lnTo>
                      <a:pt x="74" y="56"/>
                    </a:lnTo>
                    <a:lnTo>
                      <a:pt x="77" y="60"/>
                    </a:lnTo>
                    <a:lnTo>
                      <a:pt x="76" y="60"/>
                    </a:lnTo>
                    <a:lnTo>
                      <a:pt x="79" y="60"/>
                    </a:lnTo>
                    <a:lnTo>
                      <a:pt x="79" y="64"/>
                    </a:lnTo>
                    <a:lnTo>
                      <a:pt x="77" y="64"/>
                    </a:lnTo>
                    <a:lnTo>
                      <a:pt x="74" y="64"/>
                    </a:lnTo>
                    <a:lnTo>
                      <a:pt x="74" y="60"/>
                    </a:lnTo>
                    <a:lnTo>
                      <a:pt x="72" y="64"/>
                    </a:lnTo>
                    <a:lnTo>
                      <a:pt x="72" y="60"/>
                    </a:lnTo>
                    <a:lnTo>
                      <a:pt x="72" y="56"/>
                    </a:lnTo>
                    <a:lnTo>
                      <a:pt x="72" y="56"/>
                    </a:lnTo>
                    <a:lnTo>
                      <a:pt x="72" y="56"/>
                    </a:lnTo>
                    <a:lnTo>
                      <a:pt x="72" y="56"/>
                    </a:lnTo>
                    <a:close/>
                    <a:moveTo>
                      <a:pt x="72" y="64"/>
                    </a:moveTo>
                    <a:lnTo>
                      <a:pt x="74" y="66"/>
                    </a:lnTo>
                    <a:lnTo>
                      <a:pt x="74" y="64"/>
                    </a:lnTo>
                    <a:lnTo>
                      <a:pt x="74" y="64"/>
                    </a:lnTo>
                    <a:lnTo>
                      <a:pt x="72" y="64"/>
                    </a:lnTo>
                    <a:lnTo>
                      <a:pt x="72" y="64"/>
                    </a:lnTo>
                    <a:lnTo>
                      <a:pt x="72" y="64"/>
                    </a:lnTo>
                    <a:lnTo>
                      <a:pt x="72" y="64"/>
                    </a:lnTo>
                    <a:close/>
                    <a:moveTo>
                      <a:pt x="21" y="87"/>
                    </a:moveTo>
                    <a:lnTo>
                      <a:pt x="23" y="85"/>
                    </a:lnTo>
                    <a:lnTo>
                      <a:pt x="21" y="83"/>
                    </a:lnTo>
                    <a:lnTo>
                      <a:pt x="23" y="81"/>
                    </a:lnTo>
                    <a:lnTo>
                      <a:pt x="25" y="83"/>
                    </a:lnTo>
                    <a:lnTo>
                      <a:pt x="25" y="79"/>
                    </a:lnTo>
                    <a:lnTo>
                      <a:pt x="32" y="73"/>
                    </a:lnTo>
                    <a:lnTo>
                      <a:pt x="32" y="77"/>
                    </a:lnTo>
                    <a:lnTo>
                      <a:pt x="30" y="81"/>
                    </a:lnTo>
                    <a:lnTo>
                      <a:pt x="28" y="85"/>
                    </a:lnTo>
                    <a:lnTo>
                      <a:pt x="30" y="85"/>
                    </a:lnTo>
                    <a:lnTo>
                      <a:pt x="28" y="88"/>
                    </a:lnTo>
                    <a:lnTo>
                      <a:pt x="25" y="87"/>
                    </a:lnTo>
                    <a:lnTo>
                      <a:pt x="23" y="88"/>
                    </a:lnTo>
                    <a:lnTo>
                      <a:pt x="21" y="87"/>
                    </a:lnTo>
                    <a:lnTo>
                      <a:pt x="21" y="87"/>
                    </a:lnTo>
                    <a:lnTo>
                      <a:pt x="21" y="87"/>
                    </a:lnTo>
                    <a:lnTo>
                      <a:pt x="21" y="87"/>
                    </a:lnTo>
                    <a:close/>
                    <a:moveTo>
                      <a:pt x="21" y="90"/>
                    </a:moveTo>
                    <a:lnTo>
                      <a:pt x="23" y="94"/>
                    </a:lnTo>
                    <a:lnTo>
                      <a:pt x="25" y="90"/>
                    </a:lnTo>
                    <a:lnTo>
                      <a:pt x="25" y="88"/>
                    </a:lnTo>
                    <a:lnTo>
                      <a:pt x="23" y="90"/>
                    </a:lnTo>
                    <a:lnTo>
                      <a:pt x="21" y="90"/>
                    </a:lnTo>
                    <a:lnTo>
                      <a:pt x="21" y="90"/>
                    </a:lnTo>
                    <a:lnTo>
                      <a:pt x="21" y="90"/>
                    </a:lnTo>
                    <a:lnTo>
                      <a:pt x="21" y="90"/>
                    </a:lnTo>
                    <a:lnTo>
                      <a:pt x="21" y="90"/>
                    </a:lnTo>
                    <a:close/>
                    <a:moveTo>
                      <a:pt x="19" y="96"/>
                    </a:moveTo>
                    <a:lnTo>
                      <a:pt x="15" y="100"/>
                    </a:lnTo>
                    <a:lnTo>
                      <a:pt x="13" y="94"/>
                    </a:lnTo>
                    <a:lnTo>
                      <a:pt x="15" y="94"/>
                    </a:lnTo>
                    <a:lnTo>
                      <a:pt x="19" y="94"/>
                    </a:lnTo>
                    <a:lnTo>
                      <a:pt x="19" y="96"/>
                    </a:lnTo>
                    <a:lnTo>
                      <a:pt x="19" y="96"/>
                    </a:lnTo>
                    <a:lnTo>
                      <a:pt x="19" y="96"/>
                    </a:lnTo>
                    <a:lnTo>
                      <a:pt x="19" y="96"/>
                    </a:lnTo>
                    <a:close/>
                    <a:moveTo>
                      <a:pt x="17" y="102"/>
                    </a:moveTo>
                    <a:lnTo>
                      <a:pt x="15" y="100"/>
                    </a:lnTo>
                    <a:lnTo>
                      <a:pt x="15" y="100"/>
                    </a:lnTo>
                    <a:lnTo>
                      <a:pt x="19" y="100"/>
                    </a:lnTo>
                    <a:lnTo>
                      <a:pt x="17" y="102"/>
                    </a:lnTo>
                    <a:lnTo>
                      <a:pt x="17" y="102"/>
                    </a:lnTo>
                    <a:lnTo>
                      <a:pt x="17" y="102"/>
                    </a:lnTo>
                    <a:lnTo>
                      <a:pt x="17" y="102"/>
                    </a:lnTo>
                    <a:close/>
                    <a:moveTo>
                      <a:pt x="13" y="111"/>
                    </a:moveTo>
                    <a:lnTo>
                      <a:pt x="15" y="113"/>
                    </a:lnTo>
                    <a:lnTo>
                      <a:pt x="12" y="115"/>
                    </a:lnTo>
                    <a:lnTo>
                      <a:pt x="12" y="113"/>
                    </a:lnTo>
                    <a:lnTo>
                      <a:pt x="13" y="111"/>
                    </a:lnTo>
                    <a:lnTo>
                      <a:pt x="13" y="111"/>
                    </a:lnTo>
                    <a:lnTo>
                      <a:pt x="13" y="111"/>
                    </a:lnTo>
                    <a:lnTo>
                      <a:pt x="13" y="111"/>
                    </a:lnTo>
                    <a:close/>
                    <a:moveTo>
                      <a:pt x="17" y="109"/>
                    </a:moveTo>
                    <a:lnTo>
                      <a:pt x="17" y="105"/>
                    </a:lnTo>
                    <a:lnTo>
                      <a:pt x="17" y="103"/>
                    </a:lnTo>
                    <a:lnTo>
                      <a:pt x="17" y="102"/>
                    </a:lnTo>
                    <a:lnTo>
                      <a:pt x="15" y="102"/>
                    </a:lnTo>
                    <a:lnTo>
                      <a:pt x="15" y="103"/>
                    </a:lnTo>
                    <a:lnTo>
                      <a:pt x="13" y="105"/>
                    </a:lnTo>
                    <a:lnTo>
                      <a:pt x="15" y="109"/>
                    </a:lnTo>
                    <a:lnTo>
                      <a:pt x="17" y="109"/>
                    </a:lnTo>
                    <a:lnTo>
                      <a:pt x="17" y="109"/>
                    </a:lnTo>
                    <a:lnTo>
                      <a:pt x="17" y="109"/>
                    </a:lnTo>
                    <a:lnTo>
                      <a:pt x="17" y="109"/>
                    </a:lnTo>
                    <a:close/>
                    <a:moveTo>
                      <a:pt x="34" y="111"/>
                    </a:moveTo>
                    <a:lnTo>
                      <a:pt x="34" y="107"/>
                    </a:lnTo>
                    <a:lnTo>
                      <a:pt x="30" y="107"/>
                    </a:lnTo>
                    <a:lnTo>
                      <a:pt x="28" y="103"/>
                    </a:lnTo>
                    <a:lnTo>
                      <a:pt x="28" y="102"/>
                    </a:lnTo>
                    <a:lnTo>
                      <a:pt x="28" y="102"/>
                    </a:lnTo>
                    <a:lnTo>
                      <a:pt x="28" y="103"/>
                    </a:lnTo>
                    <a:lnTo>
                      <a:pt x="25" y="100"/>
                    </a:lnTo>
                    <a:lnTo>
                      <a:pt x="25" y="100"/>
                    </a:lnTo>
                    <a:lnTo>
                      <a:pt x="25" y="100"/>
                    </a:lnTo>
                    <a:lnTo>
                      <a:pt x="25" y="96"/>
                    </a:lnTo>
                    <a:lnTo>
                      <a:pt x="30" y="100"/>
                    </a:lnTo>
                    <a:lnTo>
                      <a:pt x="28" y="94"/>
                    </a:lnTo>
                    <a:lnTo>
                      <a:pt x="30" y="94"/>
                    </a:lnTo>
                    <a:lnTo>
                      <a:pt x="32" y="100"/>
                    </a:lnTo>
                    <a:lnTo>
                      <a:pt x="32" y="103"/>
                    </a:lnTo>
                    <a:lnTo>
                      <a:pt x="36" y="105"/>
                    </a:lnTo>
                    <a:lnTo>
                      <a:pt x="38" y="105"/>
                    </a:lnTo>
                    <a:lnTo>
                      <a:pt x="40" y="105"/>
                    </a:lnTo>
                    <a:lnTo>
                      <a:pt x="38" y="107"/>
                    </a:lnTo>
                    <a:lnTo>
                      <a:pt x="36" y="111"/>
                    </a:lnTo>
                    <a:lnTo>
                      <a:pt x="34" y="111"/>
                    </a:lnTo>
                    <a:lnTo>
                      <a:pt x="34" y="111"/>
                    </a:lnTo>
                    <a:lnTo>
                      <a:pt x="34" y="111"/>
                    </a:lnTo>
                    <a:lnTo>
                      <a:pt x="34" y="111"/>
                    </a:lnTo>
                    <a:close/>
                    <a:moveTo>
                      <a:pt x="28" y="130"/>
                    </a:moveTo>
                    <a:lnTo>
                      <a:pt x="36" y="130"/>
                    </a:lnTo>
                    <a:lnTo>
                      <a:pt x="36" y="130"/>
                    </a:lnTo>
                    <a:lnTo>
                      <a:pt x="40" y="130"/>
                    </a:lnTo>
                    <a:lnTo>
                      <a:pt x="38" y="124"/>
                    </a:lnTo>
                    <a:lnTo>
                      <a:pt x="36" y="124"/>
                    </a:lnTo>
                    <a:lnTo>
                      <a:pt x="32" y="120"/>
                    </a:lnTo>
                    <a:lnTo>
                      <a:pt x="28" y="124"/>
                    </a:lnTo>
                    <a:lnTo>
                      <a:pt x="34" y="126"/>
                    </a:lnTo>
                    <a:lnTo>
                      <a:pt x="30" y="126"/>
                    </a:lnTo>
                    <a:lnTo>
                      <a:pt x="32" y="130"/>
                    </a:lnTo>
                    <a:lnTo>
                      <a:pt x="28" y="130"/>
                    </a:lnTo>
                    <a:lnTo>
                      <a:pt x="28" y="130"/>
                    </a:lnTo>
                    <a:lnTo>
                      <a:pt x="28" y="130"/>
                    </a:lnTo>
                    <a:lnTo>
                      <a:pt x="28" y="130"/>
                    </a:lnTo>
                    <a:close/>
                    <a:moveTo>
                      <a:pt x="34" y="145"/>
                    </a:moveTo>
                    <a:lnTo>
                      <a:pt x="32" y="141"/>
                    </a:lnTo>
                    <a:lnTo>
                      <a:pt x="40" y="134"/>
                    </a:lnTo>
                    <a:lnTo>
                      <a:pt x="36" y="141"/>
                    </a:lnTo>
                    <a:lnTo>
                      <a:pt x="34" y="145"/>
                    </a:lnTo>
                    <a:lnTo>
                      <a:pt x="34" y="145"/>
                    </a:lnTo>
                    <a:lnTo>
                      <a:pt x="34" y="145"/>
                    </a:lnTo>
                    <a:lnTo>
                      <a:pt x="34" y="145"/>
                    </a:lnTo>
                    <a:close/>
                    <a:moveTo>
                      <a:pt x="28" y="149"/>
                    </a:moveTo>
                    <a:lnTo>
                      <a:pt x="32" y="147"/>
                    </a:lnTo>
                    <a:lnTo>
                      <a:pt x="32" y="141"/>
                    </a:lnTo>
                    <a:lnTo>
                      <a:pt x="28" y="143"/>
                    </a:lnTo>
                    <a:lnTo>
                      <a:pt x="28" y="149"/>
                    </a:lnTo>
                    <a:lnTo>
                      <a:pt x="30" y="145"/>
                    </a:lnTo>
                    <a:lnTo>
                      <a:pt x="28" y="149"/>
                    </a:lnTo>
                    <a:lnTo>
                      <a:pt x="28" y="149"/>
                    </a:lnTo>
                    <a:lnTo>
                      <a:pt x="28" y="149"/>
                    </a:lnTo>
                    <a:lnTo>
                      <a:pt x="28" y="149"/>
                    </a:lnTo>
                    <a:close/>
                    <a:moveTo>
                      <a:pt x="44" y="149"/>
                    </a:moveTo>
                    <a:lnTo>
                      <a:pt x="44" y="154"/>
                    </a:lnTo>
                    <a:lnTo>
                      <a:pt x="47" y="154"/>
                    </a:lnTo>
                    <a:lnTo>
                      <a:pt x="47" y="151"/>
                    </a:lnTo>
                    <a:lnTo>
                      <a:pt x="47" y="147"/>
                    </a:lnTo>
                    <a:lnTo>
                      <a:pt x="44" y="149"/>
                    </a:lnTo>
                    <a:lnTo>
                      <a:pt x="44" y="149"/>
                    </a:lnTo>
                    <a:lnTo>
                      <a:pt x="44" y="149"/>
                    </a:lnTo>
                    <a:lnTo>
                      <a:pt x="44" y="149"/>
                    </a:lnTo>
                    <a:close/>
                    <a:moveTo>
                      <a:pt x="55" y="209"/>
                    </a:moveTo>
                    <a:lnTo>
                      <a:pt x="60" y="213"/>
                    </a:lnTo>
                    <a:lnTo>
                      <a:pt x="64" y="209"/>
                    </a:lnTo>
                    <a:lnTo>
                      <a:pt x="60" y="209"/>
                    </a:lnTo>
                    <a:lnTo>
                      <a:pt x="60" y="205"/>
                    </a:lnTo>
                    <a:lnTo>
                      <a:pt x="55" y="207"/>
                    </a:lnTo>
                    <a:lnTo>
                      <a:pt x="55" y="207"/>
                    </a:lnTo>
                    <a:lnTo>
                      <a:pt x="55" y="209"/>
                    </a:lnTo>
                    <a:lnTo>
                      <a:pt x="55" y="209"/>
                    </a:lnTo>
                    <a:lnTo>
                      <a:pt x="55" y="209"/>
                    </a:lnTo>
                    <a:lnTo>
                      <a:pt x="55" y="209"/>
                    </a:lnTo>
                    <a:close/>
                    <a:moveTo>
                      <a:pt x="51" y="190"/>
                    </a:moveTo>
                    <a:lnTo>
                      <a:pt x="53" y="184"/>
                    </a:lnTo>
                    <a:lnTo>
                      <a:pt x="59" y="181"/>
                    </a:lnTo>
                    <a:lnTo>
                      <a:pt x="59" y="183"/>
                    </a:lnTo>
                    <a:lnTo>
                      <a:pt x="59" y="184"/>
                    </a:lnTo>
                    <a:lnTo>
                      <a:pt x="55" y="190"/>
                    </a:lnTo>
                    <a:lnTo>
                      <a:pt x="51" y="190"/>
                    </a:lnTo>
                    <a:lnTo>
                      <a:pt x="51" y="190"/>
                    </a:lnTo>
                    <a:lnTo>
                      <a:pt x="51" y="190"/>
                    </a:lnTo>
                    <a:lnTo>
                      <a:pt x="51" y="190"/>
                    </a:lnTo>
                    <a:close/>
                    <a:moveTo>
                      <a:pt x="44" y="297"/>
                    </a:moveTo>
                    <a:lnTo>
                      <a:pt x="47" y="294"/>
                    </a:lnTo>
                    <a:lnTo>
                      <a:pt x="47" y="294"/>
                    </a:lnTo>
                    <a:lnTo>
                      <a:pt x="47" y="290"/>
                    </a:lnTo>
                    <a:lnTo>
                      <a:pt x="47" y="290"/>
                    </a:lnTo>
                    <a:lnTo>
                      <a:pt x="49" y="288"/>
                    </a:lnTo>
                    <a:lnTo>
                      <a:pt x="51" y="288"/>
                    </a:lnTo>
                    <a:lnTo>
                      <a:pt x="53" y="284"/>
                    </a:lnTo>
                    <a:lnTo>
                      <a:pt x="57" y="288"/>
                    </a:lnTo>
                    <a:lnTo>
                      <a:pt x="59" y="284"/>
                    </a:lnTo>
                    <a:lnTo>
                      <a:pt x="62" y="284"/>
                    </a:lnTo>
                    <a:lnTo>
                      <a:pt x="62" y="284"/>
                    </a:lnTo>
                    <a:lnTo>
                      <a:pt x="64" y="288"/>
                    </a:lnTo>
                    <a:lnTo>
                      <a:pt x="66" y="288"/>
                    </a:lnTo>
                    <a:lnTo>
                      <a:pt x="68" y="288"/>
                    </a:lnTo>
                    <a:lnTo>
                      <a:pt x="72" y="288"/>
                    </a:lnTo>
                    <a:lnTo>
                      <a:pt x="72" y="288"/>
                    </a:lnTo>
                    <a:lnTo>
                      <a:pt x="72" y="288"/>
                    </a:lnTo>
                    <a:lnTo>
                      <a:pt x="74" y="284"/>
                    </a:lnTo>
                    <a:lnTo>
                      <a:pt x="72" y="282"/>
                    </a:lnTo>
                    <a:lnTo>
                      <a:pt x="76" y="281"/>
                    </a:lnTo>
                    <a:lnTo>
                      <a:pt x="77" y="279"/>
                    </a:lnTo>
                    <a:lnTo>
                      <a:pt x="77" y="279"/>
                    </a:lnTo>
                    <a:lnTo>
                      <a:pt x="85" y="277"/>
                    </a:lnTo>
                    <a:lnTo>
                      <a:pt x="87" y="277"/>
                    </a:lnTo>
                    <a:lnTo>
                      <a:pt x="91" y="281"/>
                    </a:lnTo>
                    <a:lnTo>
                      <a:pt x="92" y="279"/>
                    </a:lnTo>
                    <a:lnTo>
                      <a:pt x="96" y="279"/>
                    </a:lnTo>
                    <a:lnTo>
                      <a:pt x="98" y="281"/>
                    </a:lnTo>
                    <a:lnTo>
                      <a:pt x="100" y="277"/>
                    </a:lnTo>
                    <a:lnTo>
                      <a:pt x="104" y="275"/>
                    </a:lnTo>
                    <a:lnTo>
                      <a:pt x="108" y="277"/>
                    </a:lnTo>
                    <a:lnTo>
                      <a:pt x="111" y="273"/>
                    </a:lnTo>
                    <a:lnTo>
                      <a:pt x="115" y="273"/>
                    </a:lnTo>
                    <a:lnTo>
                      <a:pt x="115" y="273"/>
                    </a:lnTo>
                    <a:lnTo>
                      <a:pt x="115" y="273"/>
                    </a:lnTo>
                    <a:lnTo>
                      <a:pt x="117" y="273"/>
                    </a:lnTo>
                    <a:lnTo>
                      <a:pt x="119" y="275"/>
                    </a:lnTo>
                    <a:lnTo>
                      <a:pt x="123" y="273"/>
                    </a:lnTo>
                    <a:lnTo>
                      <a:pt x="128" y="273"/>
                    </a:lnTo>
                    <a:lnTo>
                      <a:pt x="130" y="273"/>
                    </a:lnTo>
                    <a:lnTo>
                      <a:pt x="136" y="273"/>
                    </a:lnTo>
                    <a:lnTo>
                      <a:pt x="136" y="273"/>
                    </a:lnTo>
                    <a:lnTo>
                      <a:pt x="140" y="271"/>
                    </a:lnTo>
                    <a:lnTo>
                      <a:pt x="141" y="271"/>
                    </a:lnTo>
                    <a:lnTo>
                      <a:pt x="145" y="267"/>
                    </a:lnTo>
                    <a:lnTo>
                      <a:pt x="147" y="267"/>
                    </a:lnTo>
                    <a:lnTo>
                      <a:pt x="149" y="269"/>
                    </a:lnTo>
                    <a:lnTo>
                      <a:pt x="149" y="265"/>
                    </a:lnTo>
                    <a:lnTo>
                      <a:pt x="153" y="264"/>
                    </a:lnTo>
                    <a:lnTo>
                      <a:pt x="155" y="264"/>
                    </a:lnTo>
                    <a:lnTo>
                      <a:pt x="155" y="260"/>
                    </a:lnTo>
                    <a:lnTo>
                      <a:pt x="155" y="258"/>
                    </a:lnTo>
                    <a:lnTo>
                      <a:pt x="155" y="258"/>
                    </a:lnTo>
                    <a:lnTo>
                      <a:pt x="151" y="258"/>
                    </a:lnTo>
                    <a:lnTo>
                      <a:pt x="147" y="258"/>
                    </a:lnTo>
                    <a:lnTo>
                      <a:pt x="145" y="258"/>
                    </a:lnTo>
                    <a:lnTo>
                      <a:pt x="141" y="258"/>
                    </a:lnTo>
                    <a:lnTo>
                      <a:pt x="141" y="258"/>
                    </a:lnTo>
                    <a:lnTo>
                      <a:pt x="141" y="254"/>
                    </a:lnTo>
                    <a:lnTo>
                      <a:pt x="143" y="254"/>
                    </a:lnTo>
                    <a:lnTo>
                      <a:pt x="143" y="254"/>
                    </a:lnTo>
                    <a:lnTo>
                      <a:pt x="140" y="254"/>
                    </a:lnTo>
                    <a:lnTo>
                      <a:pt x="140" y="254"/>
                    </a:lnTo>
                    <a:lnTo>
                      <a:pt x="141" y="252"/>
                    </a:lnTo>
                    <a:lnTo>
                      <a:pt x="143" y="254"/>
                    </a:lnTo>
                    <a:lnTo>
                      <a:pt x="147" y="252"/>
                    </a:lnTo>
                    <a:lnTo>
                      <a:pt x="145" y="249"/>
                    </a:lnTo>
                    <a:lnTo>
                      <a:pt x="143" y="249"/>
                    </a:lnTo>
                    <a:lnTo>
                      <a:pt x="145" y="245"/>
                    </a:lnTo>
                    <a:lnTo>
                      <a:pt x="147" y="245"/>
                    </a:lnTo>
                    <a:lnTo>
                      <a:pt x="149" y="245"/>
                    </a:lnTo>
                    <a:lnTo>
                      <a:pt x="151" y="245"/>
                    </a:lnTo>
                    <a:lnTo>
                      <a:pt x="153" y="243"/>
                    </a:lnTo>
                    <a:lnTo>
                      <a:pt x="151" y="243"/>
                    </a:lnTo>
                    <a:lnTo>
                      <a:pt x="153" y="243"/>
                    </a:lnTo>
                    <a:lnTo>
                      <a:pt x="149" y="241"/>
                    </a:lnTo>
                    <a:lnTo>
                      <a:pt x="151" y="239"/>
                    </a:lnTo>
                    <a:lnTo>
                      <a:pt x="153" y="239"/>
                    </a:lnTo>
                    <a:lnTo>
                      <a:pt x="153" y="241"/>
                    </a:lnTo>
                    <a:lnTo>
                      <a:pt x="155" y="239"/>
                    </a:lnTo>
                    <a:lnTo>
                      <a:pt x="155" y="237"/>
                    </a:lnTo>
                    <a:lnTo>
                      <a:pt x="158" y="233"/>
                    </a:lnTo>
                    <a:lnTo>
                      <a:pt x="158" y="228"/>
                    </a:lnTo>
                    <a:lnTo>
                      <a:pt x="158" y="224"/>
                    </a:lnTo>
                    <a:lnTo>
                      <a:pt x="155" y="220"/>
                    </a:lnTo>
                    <a:lnTo>
                      <a:pt x="151" y="215"/>
                    </a:lnTo>
                    <a:lnTo>
                      <a:pt x="141" y="215"/>
                    </a:lnTo>
                    <a:lnTo>
                      <a:pt x="136" y="215"/>
                    </a:lnTo>
                    <a:lnTo>
                      <a:pt x="136" y="220"/>
                    </a:lnTo>
                    <a:lnTo>
                      <a:pt x="136" y="220"/>
                    </a:lnTo>
                    <a:lnTo>
                      <a:pt x="130" y="220"/>
                    </a:lnTo>
                    <a:lnTo>
                      <a:pt x="128" y="218"/>
                    </a:lnTo>
                    <a:lnTo>
                      <a:pt x="136" y="213"/>
                    </a:lnTo>
                    <a:lnTo>
                      <a:pt x="136" y="209"/>
                    </a:lnTo>
                    <a:lnTo>
                      <a:pt x="130" y="203"/>
                    </a:lnTo>
                    <a:lnTo>
                      <a:pt x="128" y="203"/>
                    </a:lnTo>
                    <a:lnTo>
                      <a:pt x="124" y="200"/>
                    </a:lnTo>
                    <a:lnTo>
                      <a:pt x="123" y="196"/>
                    </a:lnTo>
                    <a:lnTo>
                      <a:pt x="121" y="198"/>
                    </a:lnTo>
                    <a:lnTo>
                      <a:pt x="119" y="198"/>
                    </a:lnTo>
                    <a:lnTo>
                      <a:pt x="117" y="196"/>
                    </a:lnTo>
                    <a:lnTo>
                      <a:pt x="115" y="196"/>
                    </a:lnTo>
                    <a:lnTo>
                      <a:pt x="119" y="196"/>
                    </a:lnTo>
                    <a:lnTo>
                      <a:pt x="121" y="196"/>
                    </a:lnTo>
                    <a:lnTo>
                      <a:pt x="123" y="196"/>
                    </a:lnTo>
                    <a:lnTo>
                      <a:pt x="124" y="196"/>
                    </a:lnTo>
                    <a:lnTo>
                      <a:pt x="126" y="198"/>
                    </a:lnTo>
                    <a:lnTo>
                      <a:pt x="128" y="198"/>
                    </a:lnTo>
                    <a:lnTo>
                      <a:pt x="130" y="198"/>
                    </a:lnTo>
                    <a:lnTo>
                      <a:pt x="124" y="194"/>
                    </a:lnTo>
                    <a:lnTo>
                      <a:pt x="123" y="190"/>
                    </a:lnTo>
                    <a:lnTo>
                      <a:pt x="124" y="188"/>
                    </a:lnTo>
                    <a:lnTo>
                      <a:pt x="126" y="188"/>
                    </a:lnTo>
                    <a:lnTo>
                      <a:pt x="123" y="184"/>
                    </a:lnTo>
                    <a:lnTo>
                      <a:pt x="123" y="184"/>
                    </a:lnTo>
                    <a:lnTo>
                      <a:pt x="121" y="184"/>
                    </a:lnTo>
                    <a:lnTo>
                      <a:pt x="117" y="179"/>
                    </a:lnTo>
                    <a:lnTo>
                      <a:pt x="115" y="175"/>
                    </a:lnTo>
                    <a:lnTo>
                      <a:pt x="108" y="175"/>
                    </a:lnTo>
                    <a:lnTo>
                      <a:pt x="108" y="171"/>
                    </a:lnTo>
                    <a:lnTo>
                      <a:pt x="106" y="171"/>
                    </a:lnTo>
                    <a:lnTo>
                      <a:pt x="104" y="164"/>
                    </a:lnTo>
                    <a:lnTo>
                      <a:pt x="102" y="160"/>
                    </a:lnTo>
                    <a:lnTo>
                      <a:pt x="100" y="151"/>
                    </a:lnTo>
                    <a:lnTo>
                      <a:pt x="98" y="149"/>
                    </a:lnTo>
                    <a:lnTo>
                      <a:pt x="96" y="149"/>
                    </a:lnTo>
                    <a:lnTo>
                      <a:pt x="91" y="141"/>
                    </a:lnTo>
                    <a:lnTo>
                      <a:pt x="91" y="141"/>
                    </a:lnTo>
                    <a:lnTo>
                      <a:pt x="87" y="139"/>
                    </a:lnTo>
                    <a:lnTo>
                      <a:pt x="83" y="137"/>
                    </a:lnTo>
                    <a:lnTo>
                      <a:pt x="81" y="137"/>
                    </a:lnTo>
                    <a:lnTo>
                      <a:pt x="77" y="141"/>
                    </a:lnTo>
                    <a:lnTo>
                      <a:pt x="74" y="139"/>
                    </a:lnTo>
                    <a:lnTo>
                      <a:pt x="72" y="139"/>
                    </a:lnTo>
                    <a:lnTo>
                      <a:pt x="68" y="137"/>
                    </a:lnTo>
                    <a:lnTo>
                      <a:pt x="68" y="135"/>
                    </a:lnTo>
                    <a:lnTo>
                      <a:pt x="68" y="137"/>
                    </a:lnTo>
                    <a:lnTo>
                      <a:pt x="74" y="137"/>
                    </a:lnTo>
                    <a:lnTo>
                      <a:pt x="77" y="135"/>
                    </a:lnTo>
                    <a:lnTo>
                      <a:pt x="77" y="134"/>
                    </a:lnTo>
                    <a:lnTo>
                      <a:pt x="81" y="134"/>
                    </a:lnTo>
                    <a:lnTo>
                      <a:pt x="85" y="134"/>
                    </a:lnTo>
                    <a:lnTo>
                      <a:pt x="81" y="130"/>
                    </a:lnTo>
                    <a:lnTo>
                      <a:pt x="81" y="130"/>
                    </a:lnTo>
                    <a:lnTo>
                      <a:pt x="79" y="126"/>
                    </a:lnTo>
                    <a:lnTo>
                      <a:pt x="76" y="130"/>
                    </a:lnTo>
                    <a:lnTo>
                      <a:pt x="74" y="130"/>
                    </a:lnTo>
                    <a:lnTo>
                      <a:pt x="77" y="124"/>
                    </a:lnTo>
                    <a:lnTo>
                      <a:pt x="83" y="126"/>
                    </a:lnTo>
                    <a:lnTo>
                      <a:pt x="85" y="124"/>
                    </a:lnTo>
                    <a:lnTo>
                      <a:pt x="85" y="120"/>
                    </a:lnTo>
                    <a:lnTo>
                      <a:pt x="87" y="120"/>
                    </a:lnTo>
                    <a:lnTo>
                      <a:pt x="91" y="117"/>
                    </a:lnTo>
                    <a:lnTo>
                      <a:pt x="91" y="115"/>
                    </a:lnTo>
                    <a:lnTo>
                      <a:pt x="91" y="113"/>
                    </a:lnTo>
                    <a:lnTo>
                      <a:pt x="91" y="109"/>
                    </a:lnTo>
                    <a:lnTo>
                      <a:pt x="91" y="107"/>
                    </a:lnTo>
                    <a:lnTo>
                      <a:pt x="92" y="103"/>
                    </a:lnTo>
                    <a:lnTo>
                      <a:pt x="96" y="100"/>
                    </a:lnTo>
                    <a:lnTo>
                      <a:pt x="96" y="100"/>
                    </a:lnTo>
                    <a:lnTo>
                      <a:pt x="91" y="94"/>
                    </a:lnTo>
                    <a:lnTo>
                      <a:pt x="91" y="94"/>
                    </a:lnTo>
                    <a:lnTo>
                      <a:pt x="83" y="94"/>
                    </a:lnTo>
                    <a:lnTo>
                      <a:pt x="79" y="94"/>
                    </a:lnTo>
                    <a:lnTo>
                      <a:pt x="77" y="94"/>
                    </a:lnTo>
                    <a:lnTo>
                      <a:pt x="76" y="94"/>
                    </a:lnTo>
                    <a:lnTo>
                      <a:pt x="72" y="94"/>
                    </a:lnTo>
                    <a:lnTo>
                      <a:pt x="72" y="94"/>
                    </a:lnTo>
                    <a:lnTo>
                      <a:pt x="72" y="94"/>
                    </a:lnTo>
                    <a:lnTo>
                      <a:pt x="68" y="96"/>
                    </a:lnTo>
                    <a:lnTo>
                      <a:pt x="66" y="100"/>
                    </a:lnTo>
                    <a:lnTo>
                      <a:pt x="64" y="100"/>
                    </a:lnTo>
                    <a:lnTo>
                      <a:pt x="62" y="100"/>
                    </a:lnTo>
                    <a:lnTo>
                      <a:pt x="62" y="100"/>
                    </a:lnTo>
                    <a:lnTo>
                      <a:pt x="64" y="94"/>
                    </a:lnTo>
                    <a:lnTo>
                      <a:pt x="68" y="90"/>
                    </a:lnTo>
                    <a:lnTo>
                      <a:pt x="66" y="90"/>
                    </a:lnTo>
                    <a:lnTo>
                      <a:pt x="62" y="90"/>
                    </a:lnTo>
                    <a:lnTo>
                      <a:pt x="64" y="90"/>
                    </a:lnTo>
                    <a:lnTo>
                      <a:pt x="64" y="88"/>
                    </a:lnTo>
                    <a:lnTo>
                      <a:pt x="72" y="83"/>
                    </a:lnTo>
                    <a:lnTo>
                      <a:pt x="74" y="79"/>
                    </a:lnTo>
                    <a:lnTo>
                      <a:pt x="76" y="79"/>
                    </a:lnTo>
                    <a:lnTo>
                      <a:pt x="77" y="75"/>
                    </a:lnTo>
                    <a:lnTo>
                      <a:pt x="76" y="73"/>
                    </a:lnTo>
                    <a:lnTo>
                      <a:pt x="77" y="71"/>
                    </a:lnTo>
                    <a:lnTo>
                      <a:pt x="77" y="70"/>
                    </a:lnTo>
                    <a:lnTo>
                      <a:pt x="74" y="70"/>
                    </a:lnTo>
                    <a:lnTo>
                      <a:pt x="72" y="71"/>
                    </a:lnTo>
                    <a:lnTo>
                      <a:pt x="68" y="70"/>
                    </a:lnTo>
                    <a:lnTo>
                      <a:pt x="66" y="71"/>
                    </a:lnTo>
                    <a:lnTo>
                      <a:pt x="64" y="71"/>
                    </a:lnTo>
                    <a:lnTo>
                      <a:pt x="60" y="73"/>
                    </a:lnTo>
                    <a:lnTo>
                      <a:pt x="59" y="73"/>
                    </a:lnTo>
                    <a:lnTo>
                      <a:pt x="57" y="75"/>
                    </a:lnTo>
                    <a:lnTo>
                      <a:pt x="57" y="73"/>
                    </a:lnTo>
                    <a:lnTo>
                      <a:pt x="57" y="71"/>
                    </a:lnTo>
                    <a:lnTo>
                      <a:pt x="53" y="75"/>
                    </a:lnTo>
                    <a:lnTo>
                      <a:pt x="53" y="71"/>
                    </a:lnTo>
                    <a:lnTo>
                      <a:pt x="49" y="70"/>
                    </a:lnTo>
                    <a:lnTo>
                      <a:pt x="49" y="73"/>
                    </a:lnTo>
                    <a:lnTo>
                      <a:pt x="47" y="73"/>
                    </a:lnTo>
                    <a:lnTo>
                      <a:pt x="47" y="77"/>
                    </a:lnTo>
                    <a:lnTo>
                      <a:pt x="47" y="77"/>
                    </a:lnTo>
                    <a:lnTo>
                      <a:pt x="47" y="79"/>
                    </a:lnTo>
                    <a:lnTo>
                      <a:pt x="44" y="81"/>
                    </a:lnTo>
                    <a:lnTo>
                      <a:pt x="47" y="83"/>
                    </a:lnTo>
                    <a:lnTo>
                      <a:pt x="44" y="87"/>
                    </a:lnTo>
                    <a:lnTo>
                      <a:pt x="44" y="87"/>
                    </a:lnTo>
                    <a:lnTo>
                      <a:pt x="47" y="88"/>
                    </a:lnTo>
                    <a:lnTo>
                      <a:pt x="47" y="90"/>
                    </a:lnTo>
                    <a:lnTo>
                      <a:pt x="44" y="90"/>
                    </a:lnTo>
                    <a:lnTo>
                      <a:pt x="44" y="90"/>
                    </a:lnTo>
                    <a:lnTo>
                      <a:pt x="42" y="88"/>
                    </a:lnTo>
                    <a:lnTo>
                      <a:pt x="42" y="90"/>
                    </a:lnTo>
                    <a:lnTo>
                      <a:pt x="42" y="90"/>
                    </a:lnTo>
                    <a:lnTo>
                      <a:pt x="42" y="94"/>
                    </a:lnTo>
                    <a:lnTo>
                      <a:pt x="40" y="90"/>
                    </a:lnTo>
                    <a:lnTo>
                      <a:pt x="38" y="94"/>
                    </a:lnTo>
                    <a:lnTo>
                      <a:pt x="40" y="94"/>
                    </a:lnTo>
                    <a:lnTo>
                      <a:pt x="38" y="96"/>
                    </a:lnTo>
                    <a:lnTo>
                      <a:pt x="40" y="100"/>
                    </a:lnTo>
                    <a:lnTo>
                      <a:pt x="44" y="100"/>
                    </a:lnTo>
                    <a:lnTo>
                      <a:pt x="40" y="100"/>
                    </a:lnTo>
                    <a:lnTo>
                      <a:pt x="38" y="100"/>
                    </a:lnTo>
                    <a:lnTo>
                      <a:pt x="38" y="102"/>
                    </a:lnTo>
                    <a:lnTo>
                      <a:pt x="38" y="103"/>
                    </a:lnTo>
                    <a:lnTo>
                      <a:pt x="44" y="102"/>
                    </a:lnTo>
                    <a:lnTo>
                      <a:pt x="40" y="103"/>
                    </a:lnTo>
                    <a:lnTo>
                      <a:pt x="40" y="105"/>
                    </a:lnTo>
                    <a:lnTo>
                      <a:pt x="40" y="105"/>
                    </a:lnTo>
                    <a:lnTo>
                      <a:pt x="44" y="103"/>
                    </a:lnTo>
                    <a:lnTo>
                      <a:pt x="44" y="105"/>
                    </a:lnTo>
                    <a:lnTo>
                      <a:pt x="44" y="107"/>
                    </a:lnTo>
                    <a:lnTo>
                      <a:pt x="42" y="105"/>
                    </a:lnTo>
                    <a:lnTo>
                      <a:pt x="42" y="105"/>
                    </a:lnTo>
                    <a:lnTo>
                      <a:pt x="40" y="109"/>
                    </a:lnTo>
                    <a:lnTo>
                      <a:pt x="42" y="109"/>
                    </a:lnTo>
                    <a:lnTo>
                      <a:pt x="40" y="109"/>
                    </a:lnTo>
                    <a:lnTo>
                      <a:pt x="38" y="111"/>
                    </a:lnTo>
                    <a:lnTo>
                      <a:pt x="40" y="113"/>
                    </a:lnTo>
                    <a:lnTo>
                      <a:pt x="42" y="113"/>
                    </a:lnTo>
                    <a:lnTo>
                      <a:pt x="38" y="113"/>
                    </a:lnTo>
                    <a:lnTo>
                      <a:pt x="36" y="115"/>
                    </a:lnTo>
                    <a:lnTo>
                      <a:pt x="38" y="117"/>
                    </a:lnTo>
                    <a:lnTo>
                      <a:pt x="38" y="117"/>
                    </a:lnTo>
                    <a:lnTo>
                      <a:pt x="36" y="119"/>
                    </a:lnTo>
                    <a:lnTo>
                      <a:pt x="32" y="119"/>
                    </a:lnTo>
                    <a:lnTo>
                      <a:pt x="30" y="120"/>
                    </a:lnTo>
                    <a:lnTo>
                      <a:pt x="32" y="120"/>
                    </a:lnTo>
                    <a:lnTo>
                      <a:pt x="36" y="120"/>
                    </a:lnTo>
                    <a:lnTo>
                      <a:pt x="38" y="120"/>
                    </a:lnTo>
                    <a:lnTo>
                      <a:pt x="36" y="120"/>
                    </a:lnTo>
                    <a:lnTo>
                      <a:pt x="34" y="120"/>
                    </a:lnTo>
                    <a:lnTo>
                      <a:pt x="38" y="124"/>
                    </a:lnTo>
                    <a:lnTo>
                      <a:pt x="38" y="124"/>
                    </a:lnTo>
                    <a:lnTo>
                      <a:pt x="40" y="124"/>
                    </a:lnTo>
                    <a:lnTo>
                      <a:pt x="47" y="119"/>
                    </a:lnTo>
                    <a:lnTo>
                      <a:pt x="47" y="120"/>
                    </a:lnTo>
                    <a:lnTo>
                      <a:pt x="47" y="120"/>
                    </a:lnTo>
                    <a:lnTo>
                      <a:pt x="44" y="120"/>
                    </a:lnTo>
                    <a:lnTo>
                      <a:pt x="44" y="124"/>
                    </a:lnTo>
                    <a:lnTo>
                      <a:pt x="44" y="126"/>
                    </a:lnTo>
                    <a:lnTo>
                      <a:pt x="42" y="134"/>
                    </a:lnTo>
                    <a:lnTo>
                      <a:pt x="42" y="134"/>
                    </a:lnTo>
                    <a:lnTo>
                      <a:pt x="40" y="137"/>
                    </a:lnTo>
                    <a:lnTo>
                      <a:pt x="42" y="141"/>
                    </a:lnTo>
                    <a:lnTo>
                      <a:pt x="40" y="143"/>
                    </a:lnTo>
                    <a:lnTo>
                      <a:pt x="40" y="145"/>
                    </a:lnTo>
                    <a:lnTo>
                      <a:pt x="42" y="145"/>
                    </a:lnTo>
                    <a:lnTo>
                      <a:pt x="40" y="149"/>
                    </a:lnTo>
                    <a:lnTo>
                      <a:pt x="40" y="154"/>
                    </a:lnTo>
                    <a:lnTo>
                      <a:pt x="38" y="154"/>
                    </a:lnTo>
                    <a:lnTo>
                      <a:pt x="38" y="154"/>
                    </a:lnTo>
                    <a:lnTo>
                      <a:pt x="42" y="154"/>
                    </a:lnTo>
                    <a:lnTo>
                      <a:pt x="40" y="154"/>
                    </a:lnTo>
                    <a:lnTo>
                      <a:pt x="42" y="151"/>
                    </a:lnTo>
                    <a:lnTo>
                      <a:pt x="42" y="147"/>
                    </a:lnTo>
                    <a:lnTo>
                      <a:pt x="44" y="145"/>
                    </a:lnTo>
                    <a:lnTo>
                      <a:pt x="44" y="137"/>
                    </a:lnTo>
                    <a:lnTo>
                      <a:pt x="44" y="137"/>
                    </a:lnTo>
                    <a:lnTo>
                      <a:pt x="47" y="134"/>
                    </a:lnTo>
                    <a:lnTo>
                      <a:pt x="44" y="137"/>
                    </a:lnTo>
                    <a:lnTo>
                      <a:pt x="44" y="141"/>
                    </a:lnTo>
                    <a:lnTo>
                      <a:pt x="47" y="143"/>
                    </a:lnTo>
                    <a:lnTo>
                      <a:pt x="47" y="139"/>
                    </a:lnTo>
                    <a:lnTo>
                      <a:pt x="47" y="137"/>
                    </a:lnTo>
                    <a:lnTo>
                      <a:pt x="49" y="141"/>
                    </a:lnTo>
                    <a:lnTo>
                      <a:pt x="51" y="137"/>
                    </a:lnTo>
                    <a:lnTo>
                      <a:pt x="51" y="134"/>
                    </a:lnTo>
                    <a:lnTo>
                      <a:pt x="51" y="134"/>
                    </a:lnTo>
                    <a:lnTo>
                      <a:pt x="51" y="137"/>
                    </a:lnTo>
                    <a:lnTo>
                      <a:pt x="55" y="141"/>
                    </a:lnTo>
                    <a:lnTo>
                      <a:pt x="51" y="139"/>
                    </a:lnTo>
                    <a:lnTo>
                      <a:pt x="51" y="145"/>
                    </a:lnTo>
                    <a:lnTo>
                      <a:pt x="51" y="149"/>
                    </a:lnTo>
                    <a:lnTo>
                      <a:pt x="53" y="149"/>
                    </a:lnTo>
                    <a:lnTo>
                      <a:pt x="55" y="151"/>
                    </a:lnTo>
                    <a:lnTo>
                      <a:pt x="51" y="154"/>
                    </a:lnTo>
                    <a:lnTo>
                      <a:pt x="49" y="164"/>
                    </a:lnTo>
                    <a:lnTo>
                      <a:pt x="49" y="166"/>
                    </a:lnTo>
                    <a:lnTo>
                      <a:pt x="47" y="164"/>
                    </a:lnTo>
                    <a:lnTo>
                      <a:pt x="47" y="169"/>
                    </a:lnTo>
                    <a:lnTo>
                      <a:pt x="51" y="173"/>
                    </a:lnTo>
                    <a:lnTo>
                      <a:pt x="49" y="169"/>
                    </a:lnTo>
                    <a:lnTo>
                      <a:pt x="51" y="168"/>
                    </a:lnTo>
                    <a:lnTo>
                      <a:pt x="59" y="173"/>
                    </a:lnTo>
                    <a:lnTo>
                      <a:pt x="59" y="169"/>
                    </a:lnTo>
                    <a:lnTo>
                      <a:pt x="57" y="168"/>
                    </a:lnTo>
                    <a:lnTo>
                      <a:pt x="59" y="166"/>
                    </a:lnTo>
                    <a:lnTo>
                      <a:pt x="62" y="169"/>
                    </a:lnTo>
                    <a:lnTo>
                      <a:pt x="68" y="169"/>
                    </a:lnTo>
                    <a:lnTo>
                      <a:pt x="68" y="168"/>
                    </a:lnTo>
                    <a:lnTo>
                      <a:pt x="68" y="168"/>
                    </a:lnTo>
                    <a:lnTo>
                      <a:pt x="72" y="164"/>
                    </a:lnTo>
                    <a:lnTo>
                      <a:pt x="79" y="166"/>
                    </a:lnTo>
                    <a:lnTo>
                      <a:pt x="74" y="166"/>
                    </a:lnTo>
                    <a:lnTo>
                      <a:pt x="72" y="177"/>
                    </a:lnTo>
                    <a:lnTo>
                      <a:pt x="74" y="184"/>
                    </a:lnTo>
                    <a:lnTo>
                      <a:pt x="76" y="184"/>
                    </a:lnTo>
                    <a:lnTo>
                      <a:pt x="76" y="190"/>
                    </a:lnTo>
                    <a:lnTo>
                      <a:pt x="79" y="184"/>
                    </a:lnTo>
                    <a:lnTo>
                      <a:pt x="83" y="184"/>
                    </a:lnTo>
                    <a:lnTo>
                      <a:pt x="81" y="190"/>
                    </a:lnTo>
                    <a:lnTo>
                      <a:pt x="83" y="190"/>
                    </a:lnTo>
                    <a:lnTo>
                      <a:pt x="79" y="194"/>
                    </a:lnTo>
                    <a:lnTo>
                      <a:pt x="81" y="198"/>
                    </a:lnTo>
                    <a:lnTo>
                      <a:pt x="79" y="203"/>
                    </a:lnTo>
                    <a:lnTo>
                      <a:pt x="81" y="205"/>
                    </a:lnTo>
                    <a:lnTo>
                      <a:pt x="83" y="207"/>
                    </a:lnTo>
                    <a:lnTo>
                      <a:pt x="87" y="207"/>
                    </a:lnTo>
                    <a:lnTo>
                      <a:pt x="85" y="209"/>
                    </a:lnTo>
                    <a:lnTo>
                      <a:pt x="81" y="209"/>
                    </a:lnTo>
                    <a:lnTo>
                      <a:pt x="79" y="205"/>
                    </a:lnTo>
                    <a:lnTo>
                      <a:pt x="77" y="207"/>
                    </a:lnTo>
                    <a:lnTo>
                      <a:pt x="79" y="211"/>
                    </a:lnTo>
                    <a:lnTo>
                      <a:pt x="81" y="211"/>
                    </a:lnTo>
                    <a:lnTo>
                      <a:pt x="77" y="211"/>
                    </a:lnTo>
                    <a:lnTo>
                      <a:pt x="76" y="209"/>
                    </a:lnTo>
                    <a:lnTo>
                      <a:pt x="72" y="211"/>
                    </a:lnTo>
                    <a:lnTo>
                      <a:pt x="68" y="209"/>
                    </a:lnTo>
                    <a:lnTo>
                      <a:pt x="62" y="213"/>
                    </a:lnTo>
                    <a:lnTo>
                      <a:pt x="59" y="218"/>
                    </a:lnTo>
                    <a:lnTo>
                      <a:pt x="55" y="220"/>
                    </a:lnTo>
                    <a:lnTo>
                      <a:pt x="51" y="224"/>
                    </a:lnTo>
                    <a:lnTo>
                      <a:pt x="55" y="220"/>
                    </a:lnTo>
                    <a:lnTo>
                      <a:pt x="57" y="224"/>
                    </a:lnTo>
                    <a:lnTo>
                      <a:pt x="57" y="220"/>
                    </a:lnTo>
                    <a:lnTo>
                      <a:pt x="64" y="220"/>
                    </a:lnTo>
                    <a:lnTo>
                      <a:pt x="62" y="224"/>
                    </a:lnTo>
                    <a:lnTo>
                      <a:pt x="66" y="224"/>
                    </a:lnTo>
                    <a:lnTo>
                      <a:pt x="62" y="228"/>
                    </a:lnTo>
                    <a:lnTo>
                      <a:pt x="64" y="228"/>
                    </a:lnTo>
                    <a:lnTo>
                      <a:pt x="66" y="230"/>
                    </a:lnTo>
                    <a:lnTo>
                      <a:pt x="60" y="237"/>
                    </a:lnTo>
                    <a:lnTo>
                      <a:pt x="59" y="237"/>
                    </a:lnTo>
                    <a:lnTo>
                      <a:pt x="55" y="241"/>
                    </a:lnTo>
                    <a:lnTo>
                      <a:pt x="53" y="241"/>
                    </a:lnTo>
                    <a:lnTo>
                      <a:pt x="49" y="243"/>
                    </a:lnTo>
                    <a:lnTo>
                      <a:pt x="47" y="243"/>
                    </a:lnTo>
                    <a:lnTo>
                      <a:pt x="44" y="245"/>
                    </a:lnTo>
                    <a:lnTo>
                      <a:pt x="47" y="245"/>
                    </a:lnTo>
                    <a:lnTo>
                      <a:pt x="47" y="249"/>
                    </a:lnTo>
                    <a:lnTo>
                      <a:pt x="44" y="250"/>
                    </a:lnTo>
                    <a:lnTo>
                      <a:pt x="47" y="252"/>
                    </a:lnTo>
                    <a:lnTo>
                      <a:pt x="47" y="252"/>
                    </a:lnTo>
                    <a:lnTo>
                      <a:pt x="49" y="254"/>
                    </a:lnTo>
                    <a:lnTo>
                      <a:pt x="51" y="252"/>
                    </a:lnTo>
                    <a:lnTo>
                      <a:pt x="55" y="250"/>
                    </a:lnTo>
                    <a:lnTo>
                      <a:pt x="60" y="249"/>
                    </a:lnTo>
                    <a:lnTo>
                      <a:pt x="60" y="252"/>
                    </a:lnTo>
                    <a:lnTo>
                      <a:pt x="64" y="252"/>
                    </a:lnTo>
                    <a:lnTo>
                      <a:pt x="60" y="254"/>
                    </a:lnTo>
                    <a:lnTo>
                      <a:pt x="60" y="254"/>
                    </a:lnTo>
                    <a:lnTo>
                      <a:pt x="66" y="254"/>
                    </a:lnTo>
                    <a:lnTo>
                      <a:pt x="66" y="254"/>
                    </a:lnTo>
                    <a:lnTo>
                      <a:pt x="68" y="254"/>
                    </a:lnTo>
                    <a:lnTo>
                      <a:pt x="72" y="254"/>
                    </a:lnTo>
                    <a:lnTo>
                      <a:pt x="72" y="258"/>
                    </a:lnTo>
                    <a:lnTo>
                      <a:pt x="79" y="258"/>
                    </a:lnTo>
                    <a:lnTo>
                      <a:pt x="79" y="258"/>
                    </a:lnTo>
                    <a:lnTo>
                      <a:pt x="83" y="254"/>
                    </a:lnTo>
                    <a:lnTo>
                      <a:pt x="87" y="254"/>
                    </a:lnTo>
                    <a:lnTo>
                      <a:pt x="87" y="252"/>
                    </a:lnTo>
                    <a:lnTo>
                      <a:pt x="91" y="250"/>
                    </a:lnTo>
                    <a:lnTo>
                      <a:pt x="87" y="254"/>
                    </a:lnTo>
                    <a:lnTo>
                      <a:pt x="83" y="258"/>
                    </a:lnTo>
                    <a:lnTo>
                      <a:pt x="83" y="264"/>
                    </a:lnTo>
                    <a:lnTo>
                      <a:pt x="79" y="264"/>
                    </a:lnTo>
                    <a:lnTo>
                      <a:pt x="77" y="265"/>
                    </a:lnTo>
                    <a:lnTo>
                      <a:pt x="74" y="264"/>
                    </a:lnTo>
                    <a:lnTo>
                      <a:pt x="68" y="264"/>
                    </a:lnTo>
                    <a:lnTo>
                      <a:pt x="62" y="264"/>
                    </a:lnTo>
                    <a:lnTo>
                      <a:pt x="62" y="267"/>
                    </a:lnTo>
                    <a:lnTo>
                      <a:pt x="59" y="269"/>
                    </a:lnTo>
                    <a:lnTo>
                      <a:pt x="57" y="269"/>
                    </a:lnTo>
                    <a:lnTo>
                      <a:pt x="55" y="277"/>
                    </a:lnTo>
                    <a:lnTo>
                      <a:pt x="53" y="279"/>
                    </a:lnTo>
                    <a:lnTo>
                      <a:pt x="51" y="281"/>
                    </a:lnTo>
                    <a:lnTo>
                      <a:pt x="47" y="282"/>
                    </a:lnTo>
                    <a:lnTo>
                      <a:pt x="47" y="284"/>
                    </a:lnTo>
                    <a:lnTo>
                      <a:pt x="47" y="284"/>
                    </a:lnTo>
                    <a:lnTo>
                      <a:pt x="44" y="288"/>
                    </a:lnTo>
                    <a:lnTo>
                      <a:pt x="42" y="288"/>
                    </a:lnTo>
                    <a:lnTo>
                      <a:pt x="40" y="288"/>
                    </a:lnTo>
                    <a:lnTo>
                      <a:pt x="36" y="290"/>
                    </a:lnTo>
                    <a:lnTo>
                      <a:pt x="36" y="294"/>
                    </a:lnTo>
                    <a:lnTo>
                      <a:pt x="40" y="294"/>
                    </a:lnTo>
                    <a:lnTo>
                      <a:pt x="40" y="294"/>
                    </a:lnTo>
                    <a:lnTo>
                      <a:pt x="44" y="294"/>
                    </a:lnTo>
                    <a:lnTo>
                      <a:pt x="44" y="297"/>
                    </a:lnTo>
                    <a:lnTo>
                      <a:pt x="44" y="297"/>
                    </a:lnTo>
                    <a:lnTo>
                      <a:pt x="44" y="297"/>
                    </a:lnTo>
                    <a:close/>
                  </a:path>
                </a:pathLst>
              </a:custGeom>
              <a:solidFill>
                <a:schemeClr val="accent5">
                  <a:lumMod val="75000"/>
                </a:schemeClr>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27" name="Freeform 24">
                <a:extLst>
                  <a:ext uri="{FF2B5EF4-FFF2-40B4-BE49-F238E27FC236}">
                    <a16:creationId xmlns:a16="http://schemas.microsoft.com/office/drawing/2014/main" id="{9062633D-3E3F-F115-7777-F428DEFFACF0}"/>
                  </a:ext>
                </a:extLst>
              </p:cNvPr>
              <p:cNvSpPr>
                <a:spLocks noEditPoints="1"/>
              </p:cNvSpPr>
              <p:nvPr/>
            </p:nvSpPr>
            <p:spPr bwMode="auto">
              <a:xfrm>
                <a:off x="9266749" y="2440864"/>
                <a:ext cx="85001" cy="78006"/>
              </a:xfrm>
              <a:custGeom>
                <a:avLst/>
                <a:gdLst/>
                <a:ahLst/>
                <a:cxnLst>
                  <a:cxn ang="0">
                    <a:pos x="190" y="110"/>
                  </a:cxn>
                  <a:cxn ang="0">
                    <a:pos x="175" y="115"/>
                  </a:cxn>
                  <a:cxn ang="0">
                    <a:pos x="181" y="104"/>
                  </a:cxn>
                  <a:cxn ang="0">
                    <a:pos x="194" y="85"/>
                  </a:cxn>
                  <a:cxn ang="0">
                    <a:pos x="203" y="83"/>
                  </a:cxn>
                  <a:cxn ang="0">
                    <a:pos x="203" y="63"/>
                  </a:cxn>
                  <a:cxn ang="0">
                    <a:pos x="209" y="46"/>
                  </a:cxn>
                  <a:cxn ang="0">
                    <a:pos x="194" y="44"/>
                  </a:cxn>
                  <a:cxn ang="0">
                    <a:pos x="181" y="38"/>
                  </a:cxn>
                  <a:cxn ang="0">
                    <a:pos x="164" y="34"/>
                  </a:cxn>
                  <a:cxn ang="0">
                    <a:pos x="151" y="25"/>
                  </a:cxn>
                  <a:cxn ang="0">
                    <a:pos x="139" y="17"/>
                  </a:cxn>
                  <a:cxn ang="0">
                    <a:pos x="128" y="2"/>
                  </a:cxn>
                  <a:cxn ang="0">
                    <a:pos x="109" y="6"/>
                  </a:cxn>
                  <a:cxn ang="0">
                    <a:pos x="103" y="27"/>
                  </a:cxn>
                  <a:cxn ang="0">
                    <a:pos x="83" y="34"/>
                  </a:cxn>
                  <a:cxn ang="0">
                    <a:pos x="70" y="42"/>
                  </a:cxn>
                  <a:cxn ang="0">
                    <a:pos x="60" y="34"/>
                  </a:cxn>
                  <a:cxn ang="0">
                    <a:pos x="51" y="38"/>
                  </a:cxn>
                  <a:cxn ang="0">
                    <a:pos x="55" y="51"/>
                  </a:cxn>
                  <a:cxn ang="0">
                    <a:pos x="45" y="57"/>
                  </a:cxn>
                  <a:cxn ang="0">
                    <a:pos x="26" y="51"/>
                  </a:cxn>
                  <a:cxn ang="0">
                    <a:pos x="15" y="57"/>
                  </a:cxn>
                  <a:cxn ang="0">
                    <a:pos x="2" y="63"/>
                  </a:cxn>
                  <a:cxn ang="0">
                    <a:pos x="2" y="66"/>
                  </a:cxn>
                  <a:cxn ang="0">
                    <a:pos x="6" y="70"/>
                  </a:cxn>
                  <a:cxn ang="0">
                    <a:pos x="9" y="78"/>
                  </a:cxn>
                  <a:cxn ang="0">
                    <a:pos x="24" y="81"/>
                  </a:cxn>
                  <a:cxn ang="0">
                    <a:pos x="34" y="83"/>
                  </a:cxn>
                  <a:cxn ang="0">
                    <a:pos x="39" y="91"/>
                  </a:cxn>
                  <a:cxn ang="0">
                    <a:pos x="49" y="91"/>
                  </a:cxn>
                  <a:cxn ang="0">
                    <a:pos x="45" y="100"/>
                  </a:cxn>
                  <a:cxn ang="0">
                    <a:pos x="60" y="112"/>
                  </a:cxn>
                  <a:cxn ang="0">
                    <a:pos x="60" y="125"/>
                  </a:cxn>
                  <a:cxn ang="0">
                    <a:pos x="66" y="132"/>
                  </a:cxn>
                  <a:cxn ang="0">
                    <a:pos x="64" y="149"/>
                  </a:cxn>
                  <a:cxn ang="0">
                    <a:pos x="56" y="178"/>
                  </a:cxn>
                  <a:cxn ang="0">
                    <a:pos x="64" y="187"/>
                  </a:cxn>
                  <a:cxn ang="0">
                    <a:pos x="88" y="194"/>
                  </a:cxn>
                  <a:cxn ang="0">
                    <a:pos x="109" y="194"/>
                  </a:cxn>
                  <a:cxn ang="0">
                    <a:pos x="134" y="198"/>
                  </a:cxn>
                  <a:cxn ang="0">
                    <a:pos x="143" y="174"/>
                  </a:cxn>
                  <a:cxn ang="0">
                    <a:pos x="160" y="178"/>
                  </a:cxn>
                  <a:cxn ang="0">
                    <a:pos x="188" y="185"/>
                  </a:cxn>
                  <a:cxn ang="0">
                    <a:pos x="205" y="170"/>
                  </a:cxn>
                  <a:cxn ang="0">
                    <a:pos x="194" y="145"/>
                  </a:cxn>
                  <a:cxn ang="0">
                    <a:pos x="194" y="127"/>
                  </a:cxn>
                  <a:cxn ang="0">
                    <a:pos x="198" y="121"/>
                  </a:cxn>
                  <a:cxn ang="0">
                    <a:pos x="230" y="217"/>
                  </a:cxn>
                  <a:cxn ang="0">
                    <a:pos x="228" y="211"/>
                  </a:cxn>
                  <a:cxn ang="0">
                    <a:pos x="224" y="202"/>
                  </a:cxn>
                  <a:cxn ang="0">
                    <a:pos x="233" y="194"/>
                  </a:cxn>
                  <a:cxn ang="0">
                    <a:pos x="237" y="187"/>
                  </a:cxn>
                  <a:cxn ang="0">
                    <a:pos x="243" y="202"/>
                  </a:cxn>
                  <a:cxn ang="0">
                    <a:pos x="235" y="223"/>
                  </a:cxn>
                </a:cxnLst>
                <a:rect l="0" t="0" r="r" b="b"/>
                <a:pathLst>
                  <a:path w="243" h="223">
                    <a:moveTo>
                      <a:pt x="198" y="121"/>
                    </a:moveTo>
                    <a:lnTo>
                      <a:pt x="198" y="117"/>
                    </a:lnTo>
                    <a:lnTo>
                      <a:pt x="194" y="115"/>
                    </a:lnTo>
                    <a:lnTo>
                      <a:pt x="194" y="112"/>
                    </a:lnTo>
                    <a:lnTo>
                      <a:pt x="190" y="110"/>
                    </a:lnTo>
                    <a:lnTo>
                      <a:pt x="184" y="108"/>
                    </a:lnTo>
                    <a:lnTo>
                      <a:pt x="183" y="112"/>
                    </a:lnTo>
                    <a:lnTo>
                      <a:pt x="184" y="115"/>
                    </a:lnTo>
                    <a:lnTo>
                      <a:pt x="179" y="115"/>
                    </a:lnTo>
                    <a:lnTo>
                      <a:pt x="175" y="115"/>
                    </a:lnTo>
                    <a:lnTo>
                      <a:pt x="175" y="112"/>
                    </a:lnTo>
                    <a:lnTo>
                      <a:pt x="177" y="112"/>
                    </a:lnTo>
                    <a:lnTo>
                      <a:pt x="179" y="112"/>
                    </a:lnTo>
                    <a:lnTo>
                      <a:pt x="179" y="110"/>
                    </a:lnTo>
                    <a:lnTo>
                      <a:pt x="181" y="104"/>
                    </a:lnTo>
                    <a:lnTo>
                      <a:pt x="186" y="97"/>
                    </a:lnTo>
                    <a:lnTo>
                      <a:pt x="188" y="97"/>
                    </a:lnTo>
                    <a:lnTo>
                      <a:pt x="190" y="91"/>
                    </a:lnTo>
                    <a:lnTo>
                      <a:pt x="194" y="87"/>
                    </a:lnTo>
                    <a:lnTo>
                      <a:pt x="194" y="85"/>
                    </a:lnTo>
                    <a:lnTo>
                      <a:pt x="190" y="83"/>
                    </a:lnTo>
                    <a:lnTo>
                      <a:pt x="194" y="81"/>
                    </a:lnTo>
                    <a:lnTo>
                      <a:pt x="198" y="80"/>
                    </a:lnTo>
                    <a:lnTo>
                      <a:pt x="199" y="83"/>
                    </a:lnTo>
                    <a:lnTo>
                      <a:pt x="203" y="83"/>
                    </a:lnTo>
                    <a:lnTo>
                      <a:pt x="207" y="81"/>
                    </a:lnTo>
                    <a:lnTo>
                      <a:pt x="205" y="78"/>
                    </a:lnTo>
                    <a:lnTo>
                      <a:pt x="203" y="76"/>
                    </a:lnTo>
                    <a:lnTo>
                      <a:pt x="203" y="70"/>
                    </a:lnTo>
                    <a:lnTo>
                      <a:pt x="203" y="63"/>
                    </a:lnTo>
                    <a:lnTo>
                      <a:pt x="207" y="63"/>
                    </a:lnTo>
                    <a:lnTo>
                      <a:pt x="207" y="59"/>
                    </a:lnTo>
                    <a:lnTo>
                      <a:pt x="209" y="53"/>
                    </a:lnTo>
                    <a:lnTo>
                      <a:pt x="213" y="49"/>
                    </a:lnTo>
                    <a:lnTo>
                      <a:pt x="209" y="46"/>
                    </a:lnTo>
                    <a:lnTo>
                      <a:pt x="205" y="46"/>
                    </a:lnTo>
                    <a:lnTo>
                      <a:pt x="203" y="44"/>
                    </a:lnTo>
                    <a:lnTo>
                      <a:pt x="199" y="46"/>
                    </a:lnTo>
                    <a:lnTo>
                      <a:pt x="194" y="44"/>
                    </a:lnTo>
                    <a:lnTo>
                      <a:pt x="194" y="44"/>
                    </a:lnTo>
                    <a:lnTo>
                      <a:pt x="190" y="46"/>
                    </a:lnTo>
                    <a:lnTo>
                      <a:pt x="186" y="42"/>
                    </a:lnTo>
                    <a:lnTo>
                      <a:pt x="186" y="42"/>
                    </a:lnTo>
                    <a:lnTo>
                      <a:pt x="183" y="38"/>
                    </a:lnTo>
                    <a:lnTo>
                      <a:pt x="181" y="38"/>
                    </a:lnTo>
                    <a:lnTo>
                      <a:pt x="175" y="38"/>
                    </a:lnTo>
                    <a:lnTo>
                      <a:pt x="173" y="34"/>
                    </a:lnTo>
                    <a:lnTo>
                      <a:pt x="169" y="34"/>
                    </a:lnTo>
                    <a:lnTo>
                      <a:pt x="169" y="36"/>
                    </a:lnTo>
                    <a:lnTo>
                      <a:pt x="164" y="34"/>
                    </a:lnTo>
                    <a:lnTo>
                      <a:pt x="160" y="34"/>
                    </a:lnTo>
                    <a:lnTo>
                      <a:pt x="158" y="29"/>
                    </a:lnTo>
                    <a:lnTo>
                      <a:pt x="154" y="27"/>
                    </a:lnTo>
                    <a:lnTo>
                      <a:pt x="154" y="25"/>
                    </a:lnTo>
                    <a:lnTo>
                      <a:pt x="151" y="25"/>
                    </a:lnTo>
                    <a:lnTo>
                      <a:pt x="149" y="27"/>
                    </a:lnTo>
                    <a:lnTo>
                      <a:pt x="145" y="25"/>
                    </a:lnTo>
                    <a:lnTo>
                      <a:pt x="145" y="19"/>
                    </a:lnTo>
                    <a:lnTo>
                      <a:pt x="141" y="17"/>
                    </a:lnTo>
                    <a:lnTo>
                      <a:pt x="139" y="17"/>
                    </a:lnTo>
                    <a:lnTo>
                      <a:pt x="137" y="17"/>
                    </a:lnTo>
                    <a:lnTo>
                      <a:pt x="134" y="14"/>
                    </a:lnTo>
                    <a:lnTo>
                      <a:pt x="130" y="10"/>
                    </a:lnTo>
                    <a:lnTo>
                      <a:pt x="128" y="8"/>
                    </a:lnTo>
                    <a:lnTo>
                      <a:pt x="128" y="2"/>
                    </a:lnTo>
                    <a:lnTo>
                      <a:pt x="124" y="0"/>
                    </a:lnTo>
                    <a:lnTo>
                      <a:pt x="124" y="0"/>
                    </a:lnTo>
                    <a:lnTo>
                      <a:pt x="117" y="4"/>
                    </a:lnTo>
                    <a:lnTo>
                      <a:pt x="115" y="2"/>
                    </a:lnTo>
                    <a:lnTo>
                      <a:pt x="109" y="6"/>
                    </a:lnTo>
                    <a:lnTo>
                      <a:pt x="109" y="10"/>
                    </a:lnTo>
                    <a:lnTo>
                      <a:pt x="109" y="14"/>
                    </a:lnTo>
                    <a:lnTo>
                      <a:pt x="109" y="19"/>
                    </a:lnTo>
                    <a:lnTo>
                      <a:pt x="103" y="25"/>
                    </a:lnTo>
                    <a:lnTo>
                      <a:pt x="103" y="27"/>
                    </a:lnTo>
                    <a:lnTo>
                      <a:pt x="96" y="29"/>
                    </a:lnTo>
                    <a:lnTo>
                      <a:pt x="96" y="29"/>
                    </a:lnTo>
                    <a:lnTo>
                      <a:pt x="90" y="29"/>
                    </a:lnTo>
                    <a:lnTo>
                      <a:pt x="85" y="32"/>
                    </a:lnTo>
                    <a:lnTo>
                      <a:pt x="83" y="34"/>
                    </a:lnTo>
                    <a:lnTo>
                      <a:pt x="83" y="38"/>
                    </a:lnTo>
                    <a:lnTo>
                      <a:pt x="87" y="38"/>
                    </a:lnTo>
                    <a:lnTo>
                      <a:pt x="83" y="42"/>
                    </a:lnTo>
                    <a:lnTo>
                      <a:pt x="77" y="42"/>
                    </a:lnTo>
                    <a:lnTo>
                      <a:pt x="70" y="42"/>
                    </a:lnTo>
                    <a:lnTo>
                      <a:pt x="66" y="38"/>
                    </a:lnTo>
                    <a:lnTo>
                      <a:pt x="64" y="42"/>
                    </a:lnTo>
                    <a:lnTo>
                      <a:pt x="64" y="38"/>
                    </a:lnTo>
                    <a:lnTo>
                      <a:pt x="60" y="38"/>
                    </a:lnTo>
                    <a:lnTo>
                      <a:pt x="60" y="34"/>
                    </a:lnTo>
                    <a:lnTo>
                      <a:pt x="58" y="32"/>
                    </a:lnTo>
                    <a:lnTo>
                      <a:pt x="56" y="34"/>
                    </a:lnTo>
                    <a:lnTo>
                      <a:pt x="51" y="34"/>
                    </a:lnTo>
                    <a:lnTo>
                      <a:pt x="49" y="32"/>
                    </a:lnTo>
                    <a:lnTo>
                      <a:pt x="51" y="38"/>
                    </a:lnTo>
                    <a:lnTo>
                      <a:pt x="49" y="38"/>
                    </a:lnTo>
                    <a:lnTo>
                      <a:pt x="56" y="44"/>
                    </a:lnTo>
                    <a:lnTo>
                      <a:pt x="55" y="46"/>
                    </a:lnTo>
                    <a:lnTo>
                      <a:pt x="56" y="49"/>
                    </a:lnTo>
                    <a:lnTo>
                      <a:pt x="55" y="51"/>
                    </a:lnTo>
                    <a:lnTo>
                      <a:pt x="56" y="55"/>
                    </a:lnTo>
                    <a:lnTo>
                      <a:pt x="58" y="57"/>
                    </a:lnTo>
                    <a:lnTo>
                      <a:pt x="51" y="57"/>
                    </a:lnTo>
                    <a:lnTo>
                      <a:pt x="47" y="57"/>
                    </a:lnTo>
                    <a:lnTo>
                      <a:pt x="45" y="57"/>
                    </a:lnTo>
                    <a:lnTo>
                      <a:pt x="41" y="59"/>
                    </a:lnTo>
                    <a:lnTo>
                      <a:pt x="39" y="57"/>
                    </a:lnTo>
                    <a:lnTo>
                      <a:pt x="36" y="61"/>
                    </a:lnTo>
                    <a:lnTo>
                      <a:pt x="30" y="53"/>
                    </a:lnTo>
                    <a:lnTo>
                      <a:pt x="26" y="51"/>
                    </a:lnTo>
                    <a:lnTo>
                      <a:pt x="24" y="53"/>
                    </a:lnTo>
                    <a:lnTo>
                      <a:pt x="21" y="57"/>
                    </a:lnTo>
                    <a:lnTo>
                      <a:pt x="19" y="55"/>
                    </a:lnTo>
                    <a:lnTo>
                      <a:pt x="17" y="57"/>
                    </a:lnTo>
                    <a:lnTo>
                      <a:pt x="15" y="57"/>
                    </a:lnTo>
                    <a:lnTo>
                      <a:pt x="11" y="57"/>
                    </a:lnTo>
                    <a:lnTo>
                      <a:pt x="9" y="59"/>
                    </a:lnTo>
                    <a:lnTo>
                      <a:pt x="2" y="59"/>
                    </a:lnTo>
                    <a:lnTo>
                      <a:pt x="0" y="63"/>
                    </a:lnTo>
                    <a:lnTo>
                      <a:pt x="2" y="63"/>
                    </a:lnTo>
                    <a:lnTo>
                      <a:pt x="4" y="63"/>
                    </a:lnTo>
                    <a:lnTo>
                      <a:pt x="9" y="63"/>
                    </a:lnTo>
                    <a:lnTo>
                      <a:pt x="9" y="66"/>
                    </a:lnTo>
                    <a:lnTo>
                      <a:pt x="6" y="66"/>
                    </a:lnTo>
                    <a:lnTo>
                      <a:pt x="2" y="66"/>
                    </a:lnTo>
                    <a:lnTo>
                      <a:pt x="4" y="68"/>
                    </a:lnTo>
                    <a:lnTo>
                      <a:pt x="6" y="66"/>
                    </a:lnTo>
                    <a:lnTo>
                      <a:pt x="9" y="66"/>
                    </a:lnTo>
                    <a:lnTo>
                      <a:pt x="9" y="68"/>
                    </a:lnTo>
                    <a:lnTo>
                      <a:pt x="6" y="70"/>
                    </a:lnTo>
                    <a:lnTo>
                      <a:pt x="2" y="70"/>
                    </a:lnTo>
                    <a:lnTo>
                      <a:pt x="2" y="72"/>
                    </a:lnTo>
                    <a:lnTo>
                      <a:pt x="6" y="72"/>
                    </a:lnTo>
                    <a:lnTo>
                      <a:pt x="9" y="76"/>
                    </a:lnTo>
                    <a:lnTo>
                      <a:pt x="9" y="78"/>
                    </a:lnTo>
                    <a:lnTo>
                      <a:pt x="11" y="76"/>
                    </a:lnTo>
                    <a:lnTo>
                      <a:pt x="13" y="76"/>
                    </a:lnTo>
                    <a:lnTo>
                      <a:pt x="17" y="76"/>
                    </a:lnTo>
                    <a:lnTo>
                      <a:pt x="23" y="78"/>
                    </a:lnTo>
                    <a:lnTo>
                      <a:pt x="24" y="81"/>
                    </a:lnTo>
                    <a:lnTo>
                      <a:pt x="26" y="81"/>
                    </a:lnTo>
                    <a:lnTo>
                      <a:pt x="30" y="83"/>
                    </a:lnTo>
                    <a:lnTo>
                      <a:pt x="34" y="81"/>
                    </a:lnTo>
                    <a:lnTo>
                      <a:pt x="34" y="81"/>
                    </a:lnTo>
                    <a:lnTo>
                      <a:pt x="34" y="83"/>
                    </a:lnTo>
                    <a:lnTo>
                      <a:pt x="34" y="85"/>
                    </a:lnTo>
                    <a:lnTo>
                      <a:pt x="39" y="83"/>
                    </a:lnTo>
                    <a:lnTo>
                      <a:pt x="39" y="85"/>
                    </a:lnTo>
                    <a:lnTo>
                      <a:pt x="39" y="87"/>
                    </a:lnTo>
                    <a:lnTo>
                      <a:pt x="39" y="91"/>
                    </a:lnTo>
                    <a:lnTo>
                      <a:pt x="41" y="91"/>
                    </a:lnTo>
                    <a:lnTo>
                      <a:pt x="45" y="87"/>
                    </a:lnTo>
                    <a:lnTo>
                      <a:pt x="51" y="87"/>
                    </a:lnTo>
                    <a:lnTo>
                      <a:pt x="53" y="91"/>
                    </a:lnTo>
                    <a:lnTo>
                      <a:pt x="49" y="91"/>
                    </a:lnTo>
                    <a:lnTo>
                      <a:pt x="45" y="91"/>
                    </a:lnTo>
                    <a:lnTo>
                      <a:pt x="43" y="93"/>
                    </a:lnTo>
                    <a:lnTo>
                      <a:pt x="45" y="93"/>
                    </a:lnTo>
                    <a:lnTo>
                      <a:pt x="47" y="97"/>
                    </a:lnTo>
                    <a:lnTo>
                      <a:pt x="45" y="100"/>
                    </a:lnTo>
                    <a:lnTo>
                      <a:pt x="45" y="104"/>
                    </a:lnTo>
                    <a:lnTo>
                      <a:pt x="49" y="104"/>
                    </a:lnTo>
                    <a:lnTo>
                      <a:pt x="53" y="110"/>
                    </a:lnTo>
                    <a:lnTo>
                      <a:pt x="58" y="110"/>
                    </a:lnTo>
                    <a:lnTo>
                      <a:pt x="60" y="112"/>
                    </a:lnTo>
                    <a:lnTo>
                      <a:pt x="60" y="115"/>
                    </a:lnTo>
                    <a:lnTo>
                      <a:pt x="64" y="117"/>
                    </a:lnTo>
                    <a:lnTo>
                      <a:pt x="60" y="121"/>
                    </a:lnTo>
                    <a:lnTo>
                      <a:pt x="60" y="121"/>
                    </a:lnTo>
                    <a:lnTo>
                      <a:pt x="60" y="125"/>
                    </a:lnTo>
                    <a:lnTo>
                      <a:pt x="64" y="127"/>
                    </a:lnTo>
                    <a:lnTo>
                      <a:pt x="70" y="130"/>
                    </a:lnTo>
                    <a:lnTo>
                      <a:pt x="73" y="142"/>
                    </a:lnTo>
                    <a:lnTo>
                      <a:pt x="70" y="136"/>
                    </a:lnTo>
                    <a:lnTo>
                      <a:pt x="66" y="132"/>
                    </a:lnTo>
                    <a:lnTo>
                      <a:pt x="64" y="130"/>
                    </a:lnTo>
                    <a:lnTo>
                      <a:pt x="60" y="132"/>
                    </a:lnTo>
                    <a:lnTo>
                      <a:pt x="60" y="142"/>
                    </a:lnTo>
                    <a:lnTo>
                      <a:pt x="60" y="149"/>
                    </a:lnTo>
                    <a:lnTo>
                      <a:pt x="64" y="149"/>
                    </a:lnTo>
                    <a:lnTo>
                      <a:pt x="60" y="151"/>
                    </a:lnTo>
                    <a:lnTo>
                      <a:pt x="60" y="164"/>
                    </a:lnTo>
                    <a:lnTo>
                      <a:pt x="56" y="174"/>
                    </a:lnTo>
                    <a:lnTo>
                      <a:pt x="53" y="176"/>
                    </a:lnTo>
                    <a:lnTo>
                      <a:pt x="56" y="178"/>
                    </a:lnTo>
                    <a:lnTo>
                      <a:pt x="56" y="179"/>
                    </a:lnTo>
                    <a:lnTo>
                      <a:pt x="58" y="179"/>
                    </a:lnTo>
                    <a:lnTo>
                      <a:pt x="58" y="183"/>
                    </a:lnTo>
                    <a:lnTo>
                      <a:pt x="58" y="187"/>
                    </a:lnTo>
                    <a:lnTo>
                      <a:pt x="64" y="187"/>
                    </a:lnTo>
                    <a:lnTo>
                      <a:pt x="70" y="189"/>
                    </a:lnTo>
                    <a:lnTo>
                      <a:pt x="73" y="193"/>
                    </a:lnTo>
                    <a:lnTo>
                      <a:pt x="79" y="191"/>
                    </a:lnTo>
                    <a:lnTo>
                      <a:pt x="83" y="194"/>
                    </a:lnTo>
                    <a:lnTo>
                      <a:pt x="88" y="194"/>
                    </a:lnTo>
                    <a:lnTo>
                      <a:pt x="90" y="198"/>
                    </a:lnTo>
                    <a:lnTo>
                      <a:pt x="94" y="194"/>
                    </a:lnTo>
                    <a:lnTo>
                      <a:pt x="103" y="193"/>
                    </a:lnTo>
                    <a:lnTo>
                      <a:pt x="105" y="194"/>
                    </a:lnTo>
                    <a:lnTo>
                      <a:pt x="109" y="194"/>
                    </a:lnTo>
                    <a:lnTo>
                      <a:pt x="115" y="198"/>
                    </a:lnTo>
                    <a:lnTo>
                      <a:pt x="124" y="194"/>
                    </a:lnTo>
                    <a:lnTo>
                      <a:pt x="130" y="198"/>
                    </a:lnTo>
                    <a:lnTo>
                      <a:pt x="134" y="200"/>
                    </a:lnTo>
                    <a:lnTo>
                      <a:pt x="134" y="198"/>
                    </a:lnTo>
                    <a:lnTo>
                      <a:pt x="130" y="194"/>
                    </a:lnTo>
                    <a:lnTo>
                      <a:pt x="134" y="187"/>
                    </a:lnTo>
                    <a:lnTo>
                      <a:pt x="134" y="185"/>
                    </a:lnTo>
                    <a:lnTo>
                      <a:pt x="137" y="179"/>
                    </a:lnTo>
                    <a:lnTo>
                      <a:pt x="143" y="174"/>
                    </a:lnTo>
                    <a:lnTo>
                      <a:pt x="145" y="174"/>
                    </a:lnTo>
                    <a:lnTo>
                      <a:pt x="149" y="174"/>
                    </a:lnTo>
                    <a:lnTo>
                      <a:pt x="152" y="176"/>
                    </a:lnTo>
                    <a:lnTo>
                      <a:pt x="158" y="178"/>
                    </a:lnTo>
                    <a:lnTo>
                      <a:pt x="160" y="178"/>
                    </a:lnTo>
                    <a:lnTo>
                      <a:pt x="164" y="176"/>
                    </a:lnTo>
                    <a:lnTo>
                      <a:pt x="164" y="176"/>
                    </a:lnTo>
                    <a:lnTo>
                      <a:pt x="177" y="183"/>
                    </a:lnTo>
                    <a:lnTo>
                      <a:pt x="179" y="185"/>
                    </a:lnTo>
                    <a:lnTo>
                      <a:pt x="188" y="185"/>
                    </a:lnTo>
                    <a:lnTo>
                      <a:pt x="190" y="183"/>
                    </a:lnTo>
                    <a:lnTo>
                      <a:pt x="190" y="181"/>
                    </a:lnTo>
                    <a:lnTo>
                      <a:pt x="194" y="176"/>
                    </a:lnTo>
                    <a:lnTo>
                      <a:pt x="205" y="170"/>
                    </a:lnTo>
                    <a:lnTo>
                      <a:pt x="205" y="170"/>
                    </a:lnTo>
                    <a:lnTo>
                      <a:pt x="205" y="164"/>
                    </a:lnTo>
                    <a:lnTo>
                      <a:pt x="207" y="159"/>
                    </a:lnTo>
                    <a:lnTo>
                      <a:pt x="203" y="159"/>
                    </a:lnTo>
                    <a:lnTo>
                      <a:pt x="198" y="155"/>
                    </a:lnTo>
                    <a:lnTo>
                      <a:pt x="194" y="145"/>
                    </a:lnTo>
                    <a:lnTo>
                      <a:pt x="190" y="142"/>
                    </a:lnTo>
                    <a:lnTo>
                      <a:pt x="194" y="136"/>
                    </a:lnTo>
                    <a:lnTo>
                      <a:pt x="198" y="136"/>
                    </a:lnTo>
                    <a:lnTo>
                      <a:pt x="199" y="130"/>
                    </a:lnTo>
                    <a:lnTo>
                      <a:pt x="194" y="127"/>
                    </a:lnTo>
                    <a:lnTo>
                      <a:pt x="194" y="125"/>
                    </a:lnTo>
                    <a:lnTo>
                      <a:pt x="198" y="121"/>
                    </a:lnTo>
                    <a:lnTo>
                      <a:pt x="198" y="121"/>
                    </a:lnTo>
                    <a:lnTo>
                      <a:pt x="198" y="121"/>
                    </a:lnTo>
                    <a:lnTo>
                      <a:pt x="198" y="121"/>
                    </a:lnTo>
                    <a:lnTo>
                      <a:pt x="198" y="121"/>
                    </a:lnTo>
                    <a:close/>
                    <a:moveTo>
                      <a:pt x="235" y="223"/>
                    </a:moveTo>
                    <a:lnTo>
                      <a:pt x="230" y="219"/>
                    </a:lnTo>
                    <a:lnTo>
                      <a:pt x="230" y="219"/>
                    </a:lnTo>
                    <a:lnTo>
                      <a:pt x="230" y="217"/>
                    </a:lnTo>
                    <a:lnTo>
                      <a:pt x="233" y="217"/>
                    </a:lnTo>
                    <a:lnTo>
                      <a:pt x="230" y="215"/>
                    </a:lnTo>
                    <a:lnTo>
                      <a:pt x="230" y="215"/>
                    </a:lnTo>
                    <a:lnTo>
                      <a:pt x="230" y="213"/>
                    </a:lnTo>
                    <a:lnTo>
                      <a:pt x="228" y="211"/>
                    </a:lnTo>
                    <a:lnTo>
                      <a:pt x="224" y="210"/>
                    </a:lnTo>
                    <a:lnTo>
                      <a:pt x="228" y="208"/>
                    </a:lnTo>
                    <a:lnTo>
                      <a:pt x="228" y="208"/>
                    </a:lnTo>
                    <a:lnTo>
                      <a:pt x="224" y="206"/>
                    </a:lnTo>
                    <a:lnTo>
                      <a:pt x="224" y="202"/>
                    </a:lnTo>
                    <a:lnTo>
                      <a:pt x="224" y="202"/>
                    </a:lnTo>
                    <a:lnTo>
                      <a:pt x="228" y="200"/>
                    </a:lnTo>
                    <a:lnTo>
                      <a:pt x="224" y="198"/>
                    </a:lnTo>
                    <a:lnTo>
                      <a:pt x="228" y="194"/>
                    </a:lnTo>
                    <a:lnTo>
                      <a:pt x="233" y="194"/>
                    </a:lnTo>
                    <a:lnTo>
                      <a:pt x="233" y="191"/>
                    </a:lnTo>
                    <a:lnTo>
                      <a:pt x="237" y="194"/>
                    </a:lnTo>
                    <a:lnTo>
                      <a:pt x="239" y="194"/>
                    </a:lnTo>
                    <a:lnTo>
                      <a:pt x="239" y="191"/>
                    </a:lnTo>
                    <a:lnTo>
                      <a:pt x="237" y="187"/>
                    </a:lnTo>
                    <a:lnTo>
                      <a:pt x="239" y="185"/>
                    </a:lnTo>
                    <a:lnTo>
                      <a:pt x="243" y="185"/>
                    </a:lnTo>
                    <a:lnTo>
                      <a:pt x="243" y="191"/>
                    </a:lnTo>
                    <a:lnTo>
                      <a:pt x="243" y="194"/>
                    </a:lnTo>
                    <a:lnTo>
                      <a:pt x="243" y="202"/>
                    </a:lnTo>
                    <a:lnTo>
                      <a:pt x="243" y="210"/>
                    </a:lnTo>
                    <a:lnTo>
                      <a:pt x="243" y="215"/>
                    </a:lnTo>
                    <a:lnTo>
                      <a:pt x="239" y="219"/>
                    </a:lnTo>
                    <a:lnTo>
                      <a:pt x="235" y="223"/>
                    </a:lnTo>
                    <a:lnTo>
                      <a:pt x="235" y="223"/>
                    </a:lnTo>
                    <a:lnTo>
                      <a:pt x="235" y="223"/>
                    </a:lnTo>
                    <a:close/>
                  </a:path>
                </a:pathLst>
              </a:custGeom>
              <a:solidFill>
                <a:schemeClr val="accent3"/>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28" name="Freeform 25">
                <a:extLst>
                  <a:ext uri="{FF2B5EF4-FFF2-40B4-BE49-F238E27FC236}">
                    <a16:creationId xmlns:a16="http://schemas.microsoft.com/office/drawing/2014/main" id="{946F4135-1A62-F661-EFA9-6E9D9621E6EA}"/>
                  </a:ext>
                </a:extLst>
              </p:cNvPr>
              <p:cNvSpPr>
                <a:spLocks noEditPoints="1"/>
              </p:cNvSpPr>
              <p:nvPr/>
            </p:nvSpPr>
            <p:spPr bwMode="auto">
              <a:xfrm>
                <a:off x="9333211" y="2472695"/>
                <a:ext cx="73808" cy="82903"/>
              </a:xfrm>
              <a:custGeom>
                <a:avLst/>
                <a:gdLst/>
                <a:ahLst/>
                <a:cxnLst>
                  <a:cxn ang="0">
                    <a:pos x="8" y="62"/>
                  </a:cxn>
                  <a:cxn ang="0">
                    <a:pos x="8" y="38"/>
                  </a:cxn>
                  <a:cxn ang="0">
                    <a:pos x="17" y="24"/>
                  </a:cxn>
                  <a:cxn ang="0">
                    <a:pos x="38" y="24"/>
                  </a:cxn>
                  <a:cxn ang="0">
                    <a:pos x="57" y="17"/>
                  </a:cxn>
                  <a:cxn ang="0">
                    <a:pos x="68" y="2"/>
                  </a:cxn>
                  <a:cxn ang="0">
                    <a:pos x="94" y="4"/>
                  </a:cxn>
                  <a:cxn ang="0">
                    <a:pos x="119" y="19"/>
                  </a:cxn>
                  <a:cxn ang="0">
                    <a:pos x="113" y="32"/>
                  </a:cxn>
                  <a:cxn ang="0">
                    <a:pos x="96" y="41"/>
                  </a:cxn>
                  <a:cxn ang="0">
                    <a:pos x="98" y="58"/>
                  </a:cxn>
                  <a:cxn ang="0">
                    <a:pos x="117" y="77"/>
                  </a:cxn>
                  <a:cxn ang="0">
                    <a:pos x="132" y="102"/>
                  </a:cxn>
                  <a:cxn ang="0">
                    <a:pos x="151" y="115"/>
                  </a:cxn>
                  <a:cxn ang="0">
                    <a:pos x="169" y="119"/>
                  </a:cxn>
                  <a:cxn ang="0">
                    <a:pos x="169" y="130"/>
                  </a:cxn>
                  <a:cxn ang="0">
                    <a:pos x="205" y="149"/>
                  </a:cxn>
                  <a:cxn ang="0">
                    <a:pos x="211" y="162"/>
                  </a:cxn>
                  <a:cxn ang="0">
                    <a:pos x="201" y="158"/>
                  </a:cxn>
                  <a:cxn ang="0">
                    <a:pos x="188" y="151"/>
                  </a:cxn>
                  <a:cxn ang="0">
                    <a:pos x="181" y="160"/>
                  </a:cxn>
                  <a:cxn ang="0">
                    <a:pos x="181" y="169"/>
                  </a:cxn>
                  <a:cxn ang="0">
                    <a:pos x="186" y="186"/>
                  </a:cxn>
                  <a:cxn ang="0">
                    <a:pos x="175" y="207"/>
                  </a:cxn>
                  <a:cxn ang="0">
                    <a:pos x="164" y="201"/>
                  </a:cxn>
                  <a:cxn ang="0">
                    <a:pos x="169" y="192"/>
                  </a:cxn>
                  <a:cxn ang="0">
                    <a:pos x="169" y="175"/>
                  </a:cxn>
                  <a:cxn ang="0">
                    <a:pos x="160" y="162"/>
                  </a:cxn>
                  <a:cxn ang="0">
                    <a:pos x="151" y="152"/>
                  </a:cxn>
                  <a:cxn ang="0">
                    <a:pos x="141" y="143"/>
                  </a:cxn>
                  <a:cxn ang="0">
                    <a:pos x="126" y="135"/>
                  </a:cxn>
                  <a:cxn ang="0">
                    <a:pos x="113" y="130"/>
                  </a:cxn>
                  <a:cxn ang="0">
                    <a:pos x="92" y="111"/>
                  </a:cxn>
                  <a:cxn ang="0">
                    <a:pos x="73" y="92"/>
                  </a:cxn>
                  <a:cxn ang="0">
                    <a:pos x="62" y="75"/>
                  </a:cxn>
                  <a:cxn ang="0">
                    <a:pos x="51" y="64"/>
                  </a:cxn>
                  <a:cxn ang="0">
                    <a:pos x="15" y="75"/>
                  </a:cxn>
                  <a:cxn ang="0">
                    <a:pos x="32" y="137"/>
                  </a:cxn>
                  <a:cxn ang="0">
                    <a:pos x="28" y="135"/>
                  </a:cxn>
                  <a:cxn ang="0">
                    <a:pos x="77" y="107"/>
                  </a:cxn>
                  <a:cxn ang="0">
                    <a:pos x="77" y="107"/>
                  </a:cxn>
                  <a:cxn ang="0">
                    <a:pos x="66" y="98"/>
                  </a:cxn>
                  <a:cxn ang="0">
                    <a:pos x="62" y="98"/>
                  </a:cxn>
                  <a:cxn ang="0">
                    <a:pos x="40" y="186"/>
                  </a:cxn>
                  <a:cxn ang="0">
                    <a:pos x="51" y="181"/>
                  </a:cxn>
                  <a:cxn ang="0">
                    <a:pos x="57" y="169"/>
                  </a:cxn>
                  <a:cxn ang="0">
                    <a:pos x="57" y="147"/>
                  </a:cxn>
                  <a:cxn ang="0">
                    <a:pos x="45" y="135"/>
                  </a:cxn>
                  <a:cxn ang="0">
                    <a:pos x="28" y="143"/>
                  </a:cxn>
                  <a:cxn ang="0">
                    <a:pos x="34" y="160"/>
                  </a:cxn>
                  <a:cxn ang="0">
                    <a:pos x="34" y="168"/>
                  </a:cxn>
                  <a:cxn ang="0">
                    <a:pos x="40" y="186"/>
                  </a:cxn>
                  <a:cxn ang="0">
                    <a:pos x="158" y="230"/>
                  </a:cxn>
                  <a:cxn ang="0">
                    <a:pos x="162" y="205"/>
                  </a:cxn>
                  <a:cxn ang="0">
                    <a:pos x="145" y="207"/>
                  </a:cxn>
                  <a:cxn ang="0">
                    <a:pos x="117" y="205"/>
                  </a:cxn>
                  <a:cxn ang="0">
                    <a:pos x="113" y="218"/>
                  </a:cxn>
                  <a:cxn ang="0">
                    <a:pos x="139" y="230"/>
                  </a:cxn>
                  <a:cxn ang="0">
                    <a:pos x="156" y="237"/>
                  </a:cxn>
                </a:cxnLst>
                <a:rect l="0" t="0" r="r" b="b"/>
                <a:pathLst>
                  <a:path w="211" h="237">
                    <a:moveTo>
                      <a:pt x="15" y="75"/>
                    </a:moveTo>
                    <a:lnTo>
                      <a:pt x="15" y="71"/>
                    </a:lnTo>
                    <a:lnTo>
                      <a:pt x="17" y="66"/>
                    </a:lnTo>
                    <a:lnTo>
                      <a:pt x="11" y="66"/>
                    </a:lnTo>
                    <a:lnTo>
                      <a:pt x="8" y="62"/>
                    </a:lnTo>
                    <a:lnTo>
                      <a:pt x="4" y="51"/>
                    </a:lnTo>
                    <a:lnTo>
                      <a:pt x="0" y="47"/>
                    </a:lnTo>
                    <a:lnTo>
                      <a:pt x="4" y="43"/>
                    </a:lnTo>
                    <a:lnTo>
                      <a:pt x="8" y="43"/>
                    </a:lnTo>
                    <a:lnTo>
                      <a:pt x="8" y="38"/>
                    </a:lnTo>
                    <a:lnTo>
                      <a:pt x="4" y="34"/>
                    </a:lnTo>
                    <a:lnTo>
                      <a:pt x="4" y="30"/>
                    </a:lnTo>
                    <a:lnTo>
                      <a:pt x="8" y="28"/>
                    </a:lnTo>
                    <a:lnTo>
                      <a:pt x="9" y="30"/>
                    </a:lnTo>
                    <a:lnTo>
                      <a:pt x="17" y="24"/>
                    </a:lnTo>
                    <a:lnTo>
                      <a:pt x="23" y="26"/>
                    </a:lnTo>
                    <a:lnTo>
                      <a:pt x="28" y="13"/>
                    </a:lnTo>
                    <a:lnTo>
                      <a:pt x="32" y="17"/>
                    </a:lnTo>
                    <a:lnTo>
                      <a:pt x="32" y="21"/>
                    </a:lnTo>
                    <a:lnTo>
                      <a:pt x="38" y="24"/>
                    </a:lnTo>
                    <a:lnTo>
                      <a:pt x="40" y="28"/>
                    </a:lnTo>
                    <a:lnTo>
                      <a:pt x="43" y="21"/>
                    </a:lnTo>
                    <a:lnTo>
                      <a:pt x="43" y="17"/>
                    </a:lnTo>
                    <a:lnTo>
                      <a:pt x="53" y="19"/>
                    </a:lnTo>
                    <a:lnTo>
                      <a:pt x="57" y="17"/>
                    </a:lnTo>
                    <a:lnTo>
                      <a:pt x="58" y="21"/>
                    </a:lnTo>
                    <a:lnTo>
                      <a:pt x="58" y="13"/>
                    </a:lnTo>
                    <a:lnTo>
                      <a:pt x="66" y="11"/>
                    </a:lnTo>
                    <a:lnTo>
                      <a:pt x="64" y="7"/>
                    </a:lnTo>
                    <a:lnTo>
                      <a:pt x="68" y="2"/>
                    </a:lnTo>
                    <a:lnTo>
                      <a:pt x="75" y="6"/>
                    </a:lnTo>
                    <a:lnTo>
                      <a:pt x="83" y="0"/>
                    </a:lnTo>
                    <a:lnTo>
                      <a:pt x="89" y="0"/>
                    </a:lnTo>
                    <a:lnTo>
                      <a:pt x="94" y="0"/>
                    </a:lnTo>
                    <a:lnTo>
                      <a:pt x="94" y="4"/>
                    </a:lnTo>
                    <a:lnTo>
                      <a:pt x="104" y="7"/>
                    </a:lnTo>
                    <a:lnTo>
                      <a:pt x="113" y="11"/>
                    </a:lnTo>
                    <a:lnTo>
                      <a:pt x="122" y="11"/>
                    </a:lnTo>
                    <a:lnTo>
                      <a:pt x="122" y="11"/>
                    </a:lnTo>
                    <a:lnTo>
                      <a:pt x="119" y="19"/>
                    </a:lnTo>
                    <a:lnTo>
                      <a:pt x="119" y="21"/>
                    </a:lnTo>
                    <a:lnTo>
                      <a:pt x="117" y="26"/>
                    </a:lnTo>
                    <a:lnTo>
                      <a:pt x="119" y="32"/>
                    </a:lnTo>
                    <a:lnTo>
                      <a:pt x="113" y="32"/>
                    </a:lnTo>
                    <a:lnTo>
                      <a:pt x="113" y="32"/>
                    </a:lnTo>
                    <a:lnTo>
                      <a:pt x="109" y="36"/>
                    </a:lnTo>
                    <a:lnTo>
                      <a:pt x="105" y="36"/>
                    </a:lnTo>
                    <a:lnTo>
                      <a:pt x="102" y="38"/>
                    </a:lnTo>
                    <a:lnTo>
                      <a:pt x="98" y="38"/>
                    </a:lnTo>
                    <a:lnTo>
                      <a:pt x="96" y="41"/>
                    </a:lnTo>
                    <a:lnTo>
                      <a:pt x="98" y="47"/>
                    </a:lnTo>
                    <a:lnTo>
                      <a:pt x="100" y="49"/>
                    </a:lnTo>
                    <a:lnTo>
                      <a:pt x="98" y="53"/>
                    </a:lnTo>
                    <a:lnTo>
                      <a:pt x="96" y="54"/>
                    </a:lnTo>
                    <a:lnTo>
                      <a:pt x="98" y="58"/>
                    </a:lnTo>
                    <a:lnTo>
                      <a:pt x="98" y="64"/>
                    </a:lnTo>
                    <a:lnTo>
                      <a:pt x="100" y="68"/>
                    </a:lnTo>
                    <a:lnTo>
                      <a:pt x="109" y="71"/>
                    </a:lnTo>
                    <a:lnTo>
                      <a:pt x="113" y="73"/>
                    </a:lnTo>
                    <a:lnTo>
                      <a:pt x="117" y="77"/>
                    </a:lnTo>
                    <a:lnTo>
                      <a:pt x="128" y="88"/>
                    </a:lnTo>
                    <a:lnTo>
                      <a:pt x="128" y="92"/>
                    </a:lnTo>
                    <a:lnTo>
                      <a:pt x="130" y="92"/>
                    </a:lnTo>
                    <a:lnTo>
                      <a:pt x="130" y="98"/>
                    </a:lnTo>
                    <a:lnTo>
                      <a:pt x="132" y="102"/>
                    </a:lnTo>
                    <a:lnTo>
                      <a:pt x="136" y="105"/>
                    </a:lnTo>
                    <a:lnTo>
                      <a:pt x="137" y="107"/>
                    </a:lnTo>
                    <a:lnTo>
                      <a:pt x="145" y="113"/>
                    </a:lnTo>
                    <a:lnTo>
                      <a:pt x="147" y="115"/>
                    </a:lnTo>
                    <a:lnTo>
                      <a:pt x="151" y="115"/>
                    </a:lnTo>
                    <a:lnTo>
                      <a:pt x="151" y="117"/>
                    </a:lnTo>
                    <a:lnTo>
                      <a:pt x="158" y="117"/>
                    </a:lnTo>
                    <a:lnTo>
                      <a:pt x="162" y="119"/>
                    </a:lnTo>
                    <a:lnTo>
                      <a:pt x="166" y="117"/>
                    </a:lnTo>
                    <a:lnTo>
                      <a:pt x="169" y="119"/>
                    </a:lnTo>
                    <a:lnTo>
                      <a:pt x="169" y="122"/>
                    </a:lnTo>
                    <a:lnTo>
                      <a:pt x="164" y="126"/>
                    </a:lnTo>
                    <a:lnTo>
                      <a:pt x="164" y="126"/>
                    </a:lnTo>
                    <a:lnTo>
                      <a:pt x="166" y="130"/>
                    </a:lnTo>
                    <a:lnTo>
                      <a:pt x="169" y="130"/>
                    </a:lnTo>
                    <a:lnTo>
                      <a:pt x="177" y="132"/>
                    </a:lnTo>
                    <a:lnTo>
                      <a:pt x="192" y="139"/>
                    </a:lnTo>
                    <a:lnTo>
                      <a:pt x="198" y="143"/>
                    </a:lnTo>
                    <a:lnTo>
                      <a:pt x="201" y="147"/>
                    </a:lnTo>
                    <a:lnTo>
                      <a:pt x="205" y="149"/>
                    </a:lnTo>
                    <a:lnTo>
                      <a:pt x="211" y="151"/>
                    </a:lnTo>
                    <a:lnTo>
                      <a:pt x="211" y="154"/>
                    </a:lnTo>
                    <a:lnTo>
                      <a:pt x="211" y="158"/>
                    </a:lnTo>
                    <a:lnTo>
                      <a:pt x="211" y="162"/>
                    </a:lnTo>
                    <a:lnTo>
                      <a:pt x="211" y="162"/>
                    </a:lnTo>
                    <a:lnTo>
                      <a:pt x="207" y="166"/>
                    </a:lnTo>
                    <a:lnTo>
                      <a:pt x="207" y="166"/>
                    </a:lnTo>
                    <a:lnTo>
                      <a:pt x="205" y="166"/>
                    </a:lnTo>
                    <a:lnTo>
                      <a:pt x="201" y="162"/>
                    </a:lnTo>
                    <a:lnTo>
                      <a:pt x="201" y="158"/>
                    </a:lnTo>
                    <a:lnTo>
                      <a:pt x="201" y="154"/>
                    </a:lnTo>
                    <a:lnTo>
                      <a:pt x="200" y="154"/>
                    </a:lnTo>
                    <a:lnTo>
                      <a:pt x="194" y="154"/>
                    </a:lnTo>
                    <a:lnTo>
                      <a:pt x="192" y="152"/>
                    </a:lnTo>
                    <a:lnTo>
                      <a:pt x="188" y="151"/>
                    </a:lnTo>
                    <a:lnTo>
                      <a:pt x="186" y="151"/>
                    </a:lnTo>
                    <a:lnTo>
                      <a:pt x="185" y="151"/>
                    </a:lnTo>
                    <a:lnTo>
                      <a:pt x="183" y="156"/>
                    </a:lnTo>
                    <a:lnTo>
                      <a:pt x="181" y="158"/>
                    </a:lnTo>
                    <a:lnTo>
                      <a:pt x="181" y="160"/>
                    </a:lnTo>
                    <a:lnTo>
                      <a:pt x="181" y="162"/>
                    </a:lnTo>
                    <a:lnTo>
                      <a:pt x="177" y="166"/>
                    </a:lnTo>
                    <a:lnTo>
                      <a:pt x="177" y="168"/>
                    </a:lnTo>
                    <a:lnTo>
                      <a:pt x="181" y="169"/>
                    </a:lnTo>
                    <a:lnTo>
                      <a:pt x="181" y="169"/>
                    </a:lnTo>
                    <a:lnTo>
                      <a:pt x="186" y="175"/>
                    </a:lnTo>
                    <a:lnTo>
                      <a:pt x="188" y="177"/>
                    </a:lnTo>
                    <a:lnTo>
                      <a:pt x="188" y="183"/>
                    </a:lnTo>
                    <a:lnTo>
                      <a:pt x="188" y="184"/>
                    </a:lnTo>
                    <a:lnTo>
                      <a:pt x="186" y="186"/>
                    </a:lnTo>
                    <a:lnTo>
                      <a:pt x="185" y="186"/>
                    </a:lnTo>
                    <a:lnTo>
                      <a:pt x="181" y="190"/>
                    </a:lnTo>
                    <a:lnTo>
                      <a:pt x="181" y="200"/>
                    </a:lnTo>
                    <a:lnTo>
                      <a:pt x="177" y="201"/>
                    </a:lnTo>
                    <a:lnTo>
                      <a:pt x="175" y="207"/>
                    </a:lnTo>
                    <a:lnTo>
                      <a:pt x="171" y="211"/>
                    </a:lnTo>
                    <a:lnTo>
                      <a:pt x="168" y="211"/>
                    </a:lnTo>
                    <a:lnTo>
                      <a:pt x="164" y="207"/>
                    </a:lnTo>
                    <a:lnTo>
                      <a:pt x="164" y="205"/>
                    </a:lnTo>
                    <a:lnTo>
                      <a:pt x="164" y="201"/>
                    </a:lnTo>
                    <a:lnTo>
                      <a:pt x="166" y="201"/>
                    </a:lnTo>
                    <a:lnTo>
                      <a:pt x="169" y="200"/>
                    </a:lnTo>
                    <a:lnTo>
                      <a:pt x="169" y="196"/>
                    </a:lnTo>
                    <a:lnTo>
                      <a:pt x="169" y="192"/>
                    </a:lnTo>
                    <a:lnTo>
                      <a:pt x="169" y="192"/>
                    </a:lnTo>
                    <a:lnTo>
                      <a:pt x="171" y="192"/>
                    </a:lnTo>
                    <a:lnTo>
                      <a:pt x="171" y="186"/>
                    </a:lnTo>
                    <a:lnTo>
                      <a:pt x="171" y="184"/>
                    </a:lnTo>
                    <a:lnTo>
                      <a:pt x="171" y="183"/>
                    </a:lnTo>
                    <a:lnTo>
                      <a:pt x="169" y="175"/>
                    </a:lnTo>
                    <a:lnTo>
                      <a:pt x="168" y="175"/>
                    </a:lnTo>
                    <a:lnTo>
                      <a:pt x="168" y="166"/>
                    </a:lnTo>
                    <a:lnTo>
                      <a:pt x="166" y="162"/>
                    </a:lnTo>
                    <a:lnTo>
                      <a:pt x="162" y="160"/>
                    </a:lnTo>
                    <a:lnTo>
                      <a:pt x="160" y="162"/>
                    </a:lnTo>
                    <a:lnTo>
                      <a:pt x="156" y="160"/>
                    </a:lnTo>
                    <a:lnTo>
                      <a:pt x="153" y="156"/>
                    </a:lnTo>
                    <a:lnTo>
                      <a:pt x="151" y="156"/>
                    </a:lnTo>
                    <a:lnTo>
                      <a:pt x="147" y="154"/>
                    </a:lnTo>
                    <a:lnTo>
                      <a:pt x="151" y="152"/>
                    </a:lnTo>
                    <a:lnTo>
                      <a:pt x="151" y="149"/>
                    </a:lnTo>
                    <a:lnTo>
                      <a:pt x="147" y="147"/>
                    </a:lnTo>
                    <a:lnTo>
                      <a:pt x="145" y="145"/>
                    </a:lnTo>
                    <a:lnTo>
                      <a:pt x="141" y="147"/>
                    </a:lnTo>
                    <a:lnTo>
                      <a:pt x="141" y="143"/>
                    </a:lnTo>
                    <a:lnTo>
                      <a:pt x="137" y="141"/>
                    </a:lnTo>
                    <a:lnTo>
                      <a:pt x="136" y="143"/>
                    </a:lnTo>
                    <a:lnTo>
                      <a:pt x="134" y="141"/>
                    </a:lnTo>
                    <a:lnTo>
                      <a:pt x="128" y="135"/>
                    </a:lnTo>
                    <a:lnTo>
                      <a:pt x="126" y="135"/>
                    </a:lnTo>
                    <a:lnTo>
                      <a:pt x="122" y="132"/>
                    </a:lnTo>
                    <a:lnTo>
                      <a:pt x="119" y="135"/>
                    </a:lnTo>
                    <a:lnTo>
                      <a:pt x="117" y="135"/>
                    </a:lnTo>
                    <a:lnTo>
                      <a:pt x="117" y="132"/>
                    </a:lnTo>
                    <a:lnTo>
                      <a:pt x="113" y="130"/>
                    </a:lnTo>
                    <a:lnTo>
                      <a:pt x="109" y="130"/>
                    </a:lnTo>
                    <a:lnTo>
                      <a:pt x="102" y="124"/>
                    </a:lnTo>
                    <a:lnTo>
                      <a:pt x="94" y="113"/>
                    </a:lnTo>
                    <a:lnTo>
                      <a:pt x="92" y="113"/>
                    </a:lnTo>
                    <a:lnTo>
                      <a:pt x="92" y="111"/>
                    </a:lnTo>
                    <a:lnTo>
                      <a:pt x="89" y="105"/>
                    </a:lnTo>
                    <a:lnTo>
                      <a:pt x="83" y="105"/>
                    </a:lnTo>
                    <a:lnTo>
                      <a:pt x="83" y="102"/>
                    </a:lnTo>
                    <a:lnTo>
                      <a:pt x="77" y="98"/>
                    </a:lnTo>
                    <a:lnTo>
                      <a:pt x="73" y="92"/>
                    </a:lnTo>
                    <a:lnTo>
                      <a:pt x="70" y="92"/>
                    </a:lnTo>
                    <a:lnTo>
                      <a:pt x="70" y="87"/>
                    </a:lnTo>
                    <a:lnTo>
                      <a:pt x="66" y="85"/>
                    </a:lnTo>
                    <a:lnTo>
                      <a:pt x="66" y="81"/>
                    </a:lnTo>
                    <a:lnTo>
                      <a:pt x="62" y="75"/>
                    </a:lnTo>
                    <a:lnTo>
                      <a:pt x="62" y="71"/>
                    </a:lnTo>
                    <a:lnTo>
                      <a:pt x="62" y="71"/>
                    </a:lnTo>
                    <a:lnTo>
                      <a:pt x="58" y="68"/>
                    </a:lnTo>
                    <a:lnTo>
                      <a:pt x="55" y="68"/>
                    </a:lnTo>
                    <a:lnTo>
                      <a:pt x="51" y="64"/>
                    </a:lnTo>
                    <a:lnTo>
                      <a:pt x="38" y="62"/>
                    </a:lnTo>
                    <a:lnTo>
                      <a:pt x="28" y="68"/>
                    </a:lnTo>
                    <a:lnTo>
                      <a:pt x="28" y="68"/>
                    </a:lnTo>
                    <a:lnTo>
                      <a:pt x="25" y="73"/>
                    </a:lnTo>
                    <a:lnTo>
                      <a:pt x="15" y="75"/>
                    </a:lnTo>
                    <a:lnTo>
                      <a:pt x="15" y="75"/>
                    </a:lnTo>
                    <a:lnTo>
                      <a:pt x="15" y="75"/>
                    </a:lnTo>
                    <a:lnTo>
                      <a:pt x="15" y="75"/>
                    </a:lnTo>
                    <a:close/>
                    <a:moveTo>
                      <a:pt x="28" y="137"/>
                    </a:moveTo>
                    <a:lnTo>
                      <a:pt x="32" y="137"/>
                    </a:lnTo>
                    <a:lnTo>
                      <a:pt x="32" y="135"/>
                    </a:lnTo>
                    <a:lnTo>
                      <a:pt x="32" y="135"/>
                    </a:lnTo>
                    <a:lnTo>
                      <a:pt x="32" y="132"/>
                    </a:lnTo>
                    <a:lnTo>
                      <a:pt x="32" y="135"/>
                    </a:lnTo>
                    <a:lnTo>
                      <a:pt x="28" y="135"/>
                    </a:lnTo>
                    <a:lnTo>
                      <a:pt x="28" y="137"/>
                    </a:lnTo>
                    <a:lnTo>
                      <a:pt x="28" y="137"/>
                    </a:lnTo>
                    <a:lnTo>
                      <a:pt x="28" y="137"/>
                    </a:lnTo>
                    <a:lnTo>
                      <a:pt x="28" y="137"/>
                    </a:lnTo>
                    <a:close/>
                    <a:moveTo>
                      <a:pt x="77" y="107"/>
                    </a:moveTo>
                    <a:lnTo>
                      <a:pt x="79" y="107"/>
                    </a:lnTo>
                    <a:lnTo>
                      <a:pt x="79" y="105"/>
                    </a:lnTo>
                    <a:lnTo>
                      <a:pt x="77" y="107"/>
                    </a:lnTo>
                    <a:lnTo>
                      <a:pt x="77" y="107"/>
                    </a:lnTo>
                    <a:lnTo>
                      <a:pt x="77" y="107"/>
                    </a:lnTo>
                    <a:lnTo>
                      <a:pt x="77" y="107"/>
                    </a:lnTo>
                    <a:close/>
                    <a:moveTo>
                      <a:pt x="62" y="98"/>
                    </a:moveTo>
                    <a:lnTo>
                      <a:pt x="62" y="100"/>
                    </a:lnTo>
                    <a:lnTo>
                      <a:pt x="62" y="100"/>
                    </a:lnTo>
                    <a:lnTo>
                      <a:pt x="66" y="98"/>
                    </a:lnTo>
                    <a:lnTo>
                      <a:pt x="68" y="98"/>
                    </a:lnTo>
                    <a:lnTo>
                      <a:pt x="68" y="96"/>
                    </a:lnTo>
                    <a:lnTo>
                      <a:pt x="66" y="92"/>
                    </a:lnTo>
                    <a:lnTo>
                      <a:pt x="66" y="96"/>
                    </a:lnTo>
                    <a:lnTo>
                      <a:pt x="62" y="98"/>
                    </a:lnTo>
                    <a:lnTo>
                      <a:pt x="62" y="98"/>
                    </a:lnTo>
                    <a:lnTo>
                      <a:pt x="62" y="98"/>
                    </a:lnTo>
                    <a:lnTo>
                      <a:pt x="62" y="98"/>
                    </a:lnTo>
                    <a:close/>
                    <a:moveTo>
                      <a:pt x="40" y="186"/>
                    </a:moveTo>
                    <a:lnTo>
                      <a:pt x="40" y="186"/>
                    </a:lnTo>
                    <a:lnTo>
                      <a:pt x="41" y="186"/>
                    </a:lnTo>
                    <a:lnTo>
                      <a:pt x="45" y="186"/>
                    </a:lnTo>
                    <a:lnTo>
                      <a:pt x="45" y="183"/>
                    </a:lnTo>
                    <a:lnTo>
                      <a:pt x="47" y="181"/>
                    </a:lnTo>
                    <a:lnTo>
                      <a:pt x="51" y="181"/>
                    </a:lnTo>
                    <a:lnTo>
                      <a:pt x="53" y="183"/>
                    </a:lnTo>
                    <a:lnTo>
                      <a:pt x="55" y="183"/>
                    </a:lnTo>
                    <a:lnTo>
                      <a:pt x="57" y="179"/>
                    </a:lnTo>
                    <a:lnTo>
                      <a:pt x="57" y="175"/>
                    </a:lnTo>
                    <a:lnTo>
                      <a:pt x="57" y="169"/>
                    </a:lnTo>
                    <a:lnTo>
                      <a:pt x="57" y="162"/>
                    </a:lnTo>
                    <a:lnTo>
                      <a:pt x="58" y="156"/>
                    </a:lnTo>
                    <a:lnTo>
                      <a:pt x="53" y="152"/>
                    </a:lnTo>
                    <a:lnTo>
                      <a:pt x="57" y="151"/>
                    </a:lnTo>
                    <a:lnTo>
                      <a:pt x="57" y="147"/>
                    </a:lnTo>
                    <a:lnTo>
                      <a:pt x="57" y="143"/>
                    </a:lnTo>
                    <a:lnTo>
                      <a:pt x="55" y="139"/>
                    </a:lnTo>
                    <a:lnTo>
                      <a:pt x="51" y="135"/>
                    </a:lnTo>
                    <a:lnTo>
                      <a:pt x="49" y="135"/>
                    </a:lnTo>
                    <a:lnTo>
                      <a:pt x="45" y="135"/>
                    </a:lnTo>
                    <a:lnTo>
                      <a:pt x="43" y="135"/>
                    </a:lnTo>
                    <a:lnTo>
                      <a:pt x="38" y="141"/>
                    </a:lnTo>
                    <a:lnTo>
                      <a:pt x="32" y="141"/>
                    </a:lnTo>
                    <a:lnTo>
                      <a:pt x="28" y="139"/>
                    </a:lnTo>
                    <a:lnTo>
                      <a:pt x="28" y="143"/>
                    </a:lnTo>
                    <a:lnTo>
                      <a:pt x="28" y="147"/>
                    </a:lnTo>
                    <a:lnTo>
                      <a:pt x="32" y="149"/>
                    </a:lnTo>
                    <a:lnTo>
                      <a:pt x="32" y="152"/>
                    </a:lnTo>
                    <a:lnTo>
                      <a:pt x="34" y="154"/>
                    </a:lnTo>
                    <a:lnTo>
                      <a:pt x="34" y="160"/>
                    </a:lnTo>
                    <a:lnTo>
                      <a:pt x="32" y="162"/>
                    </a:lnTo>
                    <a:lnTo>
                      <a:pt x="32" y="166"/>
                    </a:lnTo>
                    <a:lnTo>
                      <a:pt x="38" y="166"/>
                    </a:lnTo>
                    <a:lnTo>
                      <a:pt x="38" y="166"/>
                    </a:lnTo>
                    <a:lnTo>
                      <a:pt x="34" y="168"/>
                    </a:lnTo>
                    <a:lnTo>
                      <a:pt x="32" y="175"/>
                    </a:lnTo>
                    <a:lnTo>
                      <a:pt x="34" y="177"/>
                    </a:lnTo>
                    <a:lnTo>
                      <a:pt x="38" y="184"/>
                    </a:lnTo>
                    <a:lnTo>
                      <a:pt x="40" y="186"/>
                    </a:lnTo>
                    <a:lnTo>
                      <a:pt x="40" y="186"/>
                    </a:lnTo>
                    <a:lnTo>
                      <a:pt x="40" y="186"/>
                    </a:lnTo>
                    <a:lnTo>
                      <a:pt x="40" y="186"/>
                    </a:lnTo>
                    <a:close/>
                    <a:moveTo>
                      <a:pt x="156" y="237"/>
                    </a:moveTo>
                    <a:lnTo>
                      <a:pt x="156" y="232"/>
                    </a:lnTo>
                    <a:lnTo>
                      <a:pt x="158" y="230"/>
                    </a:lnTo>
                    <a:lnTo>
                      <a:pt x="156" y="226"/>
                    </a:lnTo>
                    <a:lnTo>
                      <a:pt x="153" y="222"/>
                    </a:lnTo>
                    <a:lnTo>
                      <a:pt x="156" y="213"/>
                    </a:lnTo>
                    <a:lnTo>
                      <a:pt x="160" y="209"/>
                    </a:lnTo>
                    <a:lnTo>
                      <a:pt x="162" y="205"/>
                    </a:lnTo>
                    <a:lnTo>
                      <a:pt x="158" y="200"/>
                    </a:lnTo>
                    <a:lnTo>
                      <a:pt x="153" y="205"/>
                    </a:lnTo>
                    <a:lnTo>
                      <a:pt x="151" y="205"/>
                    </a:lnTo>
                    <a:lnTo>
                      <a:pt x="147" y="201"/>
                    </a:lnTo>
                    <a:lnTo>
                      <a:pt x="145" y="207"/>
                    </a:lnTo>
                    <a:lnTo>
                      <a:pt x="136" y="205"/>
                    </a:lnTo>
                    <a:lnTo>
                      <a:pt x="128" y="209"/>
                    </a:lnTo>
                    <a:lnTo>
                      <a:pt x="122" y="207"/>
                    </a:lnTo>
                    <a:lnTo>
                      <a:pt x="122" y="205"/>
                    </a:lnTo>
                    <a:lnTo>
                      <a:pt x="117" y="205"/>
                    </a:lnTo>
                    <a:lnTo>
                      <a:pt x="113" y="207"/>
                    </a:lnTo>
                    <a:lnTo>
                      <a:pt x="113" y="205"/>
                    </a:lnTo>
                    <a:lnTo>
                      <a:pt x="109" y="207"/>
                    </a:lnTo>
                    <a:lnTo>
                      <a:pt x="107" y="215"/>
                    </a:lnTo>
                    <a:lnTo>
                      <a:pt x="113" y="218"/>
                    </a:lnTo>
                    <a:lnTo>
                      <a:pt x="117" y="216"/>
                    </a:lnTo>
                    <a:lnTo>
                      <a:pt x="122" y="222"/>
                    </a:lnTo>
                    <a:lnTo>
                      <a:pt x="126" y="224"/>
                    </a:lnTo>
                    <a:lnTo>
                      <a:pt x="130" y="226"/>
                    </a:lnTo>
                    <a:lnTo>
                      <a:pt x="139" y="230"/>
                    </a:lnTo>
                    <a:lnTo>
                      <a:pt x="141" y="230"/>
                    </a:lnTo>
                    <a:lnTo>
                      <a:pt x="145" y="230"/>
                    </a:lnTo>
                    <a:lnTo>
                      <a:pt x="145" y="233"/>
                    </a:lnTo>
                    <a:lnTo>
                      <a:pt x="153" y="237"/>
                    </a:lnTo>
                    <a:lnTo>
                      <a:pt x="156" y="237"/>
                    </a:lnTo>
                    <a:lnTo>
                      <a:pt x="156" y="237"/>
                    </a:lnTo>
                    <a:lnTo>
                      <a:pt x="156" y="237"/>
                    </a:lnTo>
                    <a:close/>
                  </a:path>
                </a:pathLst>
              </a:custGeom>
              <a:solidFill>
                <a:schemeClr val="accent5">
                  <a:lumMod val="75000"/>
                </a:schemeClr>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29" name="Freeform 26">
                <a:extLst>
                  <a:ext uri="{FF2B5EF4-FFF2-40B4-BE49-F238E27FC236}">
                    <a16:creationId xmlns:a16="http://schemas.microsoft.com/office/drawing/2014/main" id="{FD8E223F-4276-8911-DFB0-A9E10C02C221}"/>
                  </a:ext>
                </a:extLst>
              </p:cNvPr>
              <p:cNvSpPr>
                <a:spLocks noEditPoints="1"/>
              </p:cNvSpPr>
              <p:nvPr/>
            </p:nvSpPr>
            <p:spPr bwMode="auto">
              <a:xfrm>
                <a:off x="9239115" y="2500330"/>
                <a:ext cx="81503" cy="58766"/>
              </a:xfrm>
              <a:custGeom>
                <a:avLst/>
                <a:gdLst/>
                <a:ahLst/>
                <a:cxnLst>
                  <a:cxn ang="0">
                    <a:pos x="135" y="9"/>
                  </a:cxn>
                  <a:cxn ang="0">
                    <a:pos x="137" y="15"/>
                  </a:cxn>
                  <a:cxn ang="0">
                    <a:pos x="154" y="23"/>
                  </a:cxn>
                  <a:cxn ang="0">
                    <a:pos x="167" y="24"/>
                  </a:cxn>
                  <a:cxn ang="0">
                    <a:pos x="182" y="23"/>
                  </a:cxn>
                  <a:cxn ang="0">
                    <a:pos x="194" y="28"/>
                  </a:cxn>
                  <a:cxn ang="0">
                    <a:pos x="213" y="30"/>
                  </a:cxn>
                  <a:cxn ang="0">
                    <a:pos x="211" y="40"/>
                  </a:cxn>
                  <a:cxn ang="0">
                    <a:pos x="201" y="53"/>
                  </a:cxn>
                  <a:cxn ang="0">
                    <a:pos x="198" y="56"/>
                  </a:cxn>
                  <a:cxn ang="0">
                    <a:pos x="181" y="62"/>
                  </a:cxn>
                  <a:cxn ang="0">
                    <a:pos x="177" y="68"/>
                  </a:cxn>
                  <a:cxn ang="0">
                    <a:pos x="175" y="72"/>
                  </a:cxn>
                  <a:cxn ang="0">
                    <a:pos x="164" y="79"/>
                  </a:cxn>
                  <a:cxn ang="0">
                    <a:pos x="158" y="100"/>
                  </a:cxn>
                  <a:cxn ang="0">
                    <a:pos x="166" y="111"/>
                  </a:cxn>
                  <a:cxn ang="0">
                    <a:pos x="156" y="121"/>
                  </a:cxn>
                  <a:cxn ang="0">
                    <a:pos x="150" y="136"/>
                  </a:cxn>
                  <a:cxn ang="0">
                    <a:pos x="132" y="145"/>
                  </a:cxn>
                  <a:cxn ang="0">
                    <a:pos x="124" y="153"/>
                  </a:cxn>
                  <a:cxn ang="0">
                    <a:pos x="115" y="154"/>
                  </a:cxn>
                  <a:cxn ang="0">
                    <a:pos x="107" y="154"/>
                  </a:cxn>
                  <a:cxn ang="0">
                    <a:pos x="90" y="153"/>
                  </a:cxn>
                  <a:cxn ang="0">
                    <a:pos x="71" y="160"/>
                  </a:cxn>
                  <a:cxn ang="0">
                    <a:pos x="64" y="168"/>
                  </a:cxn>
                  <a:cxn ang="0">
                    <a:pos x="49" y="153"/>
                  </a:cxn>
                  <a:cxn ang="0">
                    <a:pos x="36" y="145"/>
                  </a:cxn>
                  <a:cxn ang="0">
                    <a:pos x="30" y="136"/>
                  </a:cxn>
                  <a:cxn ang="0">
                    <a:pos x="39" y="121"/>
                  </a:cxn>
                  <a:cxn ang="0">
                    <a:pos x="38" y="107"/>
                  </a:cxn>
                  <a:cxn ang="0">
                    <a:pos x="30" y="89"/>
                  </a:cxn>
                  <a:cxn ang="0">
                    <a:pos x="41" y="83"/>
                  </a:cxn>
                  <a:cxn ang="0">
                    <a:pos x="43" y="64"/>
                  </a:cxn>
                  <a:cxn ang="0">
                    <a:pos x="51" y="53"/>
                  </a:cxn>
                  <a:cxn ang="0">
                    <a:pos x="49" y="40"/>
                  </a:cxn>
                  <a:cxn ang="0">
                    <a:pos x="26" y="40"/>
                  </a:cxn>
                  <a:cxn ang="0">
                    <a:pos x="19" y="36"/>
                  </a:cxn>
                  <a:cxn ang="0">
                    <a:pos x="7" y="36"/>
                  </a:cxn>
                  <a:cxn ang="0">
                    <a:pos x="11" y="28"/>
                  </a:cxn>
                  <a:cxn ang="0">
                    <a:pos x="7" y="28"/>
                  </a:cxn>
                  <a:cxn ang="0">
                    <a:pos x="6" y="21"/>
                  </a:cxn>
                  <a:cxn ang="0">
                    <a:pos x="0" y="15"/>
                  </a:cxn>
                  <a:cxn ang="0">
                    <a:pos x="13" y="9"/>
                  </a:cxn>
                  <a:cxn ang="0">
                    <a:pos x="21" y="6"/>
                  </a:cxn>
                  <a:cxn ang="0">
                    <a:pos x="26" y="0"/>
                  </a:cxn>
                  <a:cxn ang="0">
                    <a:pos x="38" y="4"/>
                  </a:cxn>
                  <a:cxn ang="0">
                    <a:pos x="51" y="4"/>
                  </a:cxn>
                  <a:cxn ang="0">
                    <a:pos x="60" y="0"/>
                  </a:cxn>
                  <a:cxn ang="0">
                    <a:pos x="86" y="8"/>
                  </a:cxn>
                  <a:cxn ang="0">
                    <a:pos x="102" y="8"/>
                  </a:cxn>
                  <a:cxn ang="0">
                    <a:pos x="117" y="4"/>
                  </a:cxn>
                  <a:cxn ang="0">
                    <a:pos x="130" y="8"/>
                  </a:cxn>
                  <a:cxn ang="0">
                    <a:pos x="132" y="6"/>
                  </a:cxn>
                  <a:cxn ang="0">
                    <a:pos x="230" y="89"/>
                  </a:cxn>
                  <a:cxn ang="0">
                    <a:pos x="230" y="83"/>
                  </a:cxn>
                  <a:cxn ang="0">
                    <a:pos x="220" y="87"/>
                  </a:cxn>
                  <a:cxn ang="0">
                    <a:pos x="211" y="98"/>
                  </a:cxn>
                  <a:cxn ang="0">
                    <a:pos x="213" y="89"/>
                  </a:cxn>
                  <a:cxn ang="0">
                    <a:pos x="205" y="96"/>
                  </a:cxn>
                  <a:cxn ang="0">
                    <a:pos x="211" y="98"/>
                  </a:cxn>
                  <a:cxn ang="0">
                    <a:pos x="190" y="111"/>
                  </a:cxn>
                  <a:cxn ang="0">
                    <a:pos x="190" y="104"/>
                  </a:cxn>
                  <a:cxn ang="0">
                    <a:pos x="190" y="111"/>
                  </a:cxn>
                </a:cxnLst>
                <a:rect l="0" t="0" r="r" b="b"/>
                <a:pathLst>
                  <a:path w="233" h="168">
                    <a:moveTo>
                      <a:pt x="132" y="6"/>
                    </a:moveTo>
                    <a:lnTo>
                      <a:pt x="135" y="8"/>
                    </a:lnTo>
                    <a:lnTo>
                      <a:pt x="135" y="9"/>
                    </a:lnTo>
                    <a:lnTo>
                      <a:pt x="137" y="9"/>
                    </a:lnTo>
                    <a:lnTo>
                      <a:pt x="137" y="13"/>
                    </a:lnTo>
                    <a:lnTo>
                      <a:pt x="137" y="15"/>
                    </a:lnTo>
                    <a:lnTo>
                      <a:pt x="143" y="15"/>
                    </a:lnTo>
                    <a:lnTo>
                      <a:pt x="150" y="19"/>
                    </a:lnTo>
                    <a:lnTo>
                      <a:pt x="154" y="23"/>
                    </a:lnTo>
                    <a:lnTo>
                      <a:pt x="160" y="21"/>
                    </a:lnTo>
                    <a:lnTo>
                      <a:pt x="164" y="24"/>
                    </a:lnTo>
                    <a:lnTo>
                      <a:pt x="167" y="24"/>
                    </a:lnTo>
                    <a:lnTo>
                      <a:pt x="169" y="28"/>
                    </a:lnTo>
                    <a:lnTo>
                      <a:pt x="173" y="24"/>
                    </a:lnTo>
                    <a:lnTo>
                      <a:pt x="182" y="23"/>
                    </a:lnTo>
                    <a:lnTo>
                      <a:pt x="186" y="24"/>
                    </a:lnTo>
                    <a:lnTo>
                      <a:pt x="190" y="24"/>
                    </a:lnTo>
                    <a:lnTo>
                      <a:pt x="194" y="28"/>
                    </a:lnTo>
                    <a:lnTo>
                      <a:pt x="203" y="24"/>
                    </a:lnTo>
                    <a:lnTo>
                      <a:pt x="211" y="28"/>
                    </a:lnTo>
                    <a:lnTo>
                      <a:pt x="213" y="30"/>
                    </a:lnTo>
                    <a:lnTo>
                      <a:pt x="213" y="32"/>
                    </a:lnTo>
                    <a:lnTo>
                      <a:pt x="211" y="34"/>
                    </a:lnTo>
                    <a:lnTo>
                      <a:pt x="211" y="40"/>
                    </a:lnTo>
                    <a:lnTo>
                      <a:pt x="211" y="43"/>
                    </a:lnTo>
                    <a:lnTo>
                      <a:pt x="209" y="47"/>
                    </a:lnTo>
                    <a:lnTo>
                      <a:pt x="201" y="53"/>
                    </a:lnTo>
                    <a:lnTo>
                      <a:pt x="201" y="53"/>
                    </a:lnTo>
                    <a:lnTo>
                      <a:pt x="198" y="56"/>
                    </a:lnTo>
                    <a:lnTo>
                      <a:pt x="198" y="56"/>
                    </a:lnTo>
                    <a:lnTo>
                      <a:pt x="194" y="58"/>
                    </a:lnTo>
                    <a:lnTo>
                      <a:pt x="186" y="58"/>
                    </a:lnTo>
                    <a:lnTo>
                      <a:pt x="181" y="62"/>
                    </a:lnTo>
                    <a:lnTo>
                      <a:pt x="177" y="64"/>
                    </a:lnTo>
                    <a:lnTo>
                      <a:pt x="179" y="64"/>
                    </a:lnTo>
                    <a:lnTo>
                      <a:pt x="177" y="68"/>
                    </a:lnTo>
                    <a:lnTo>
                      <a:pt x="175" y="72"/>
                    </a:lnTo>
                    <a:lnTo>
                      <a:pt x="175" y="72"/>
                    </a:lnTo>
                    <a:lnTo>
                      <a:pt x="175" y="72"/>
                    </a:lnTo>
                    <a:lnTo>
                      <a:pt x="173" y="68"/>
                    </a:lnTo>
                    <a:lnTo>
                      <a:pt x="167" y="77"/>
                    </a:lnTo>
                    <a:lnTo>
                      <a:pt x="164" y="79"/>
                    </a:lnTo>
                    <a:lnTo>
                      <a:pt x="158" y="92"/>
                    </a:lnTo>
                    <a:lnTo>
                      <a:pt x="156" y="96"/>
                    </a:lnTo>
                    <a:lnTo>
                      <a:pt x="158" y="100"/>
                    </a:lnTo>
                    <a:lnTo>
                      <a:pt x="160" y="104"/>
                    </a:lnTo>
                    <a:lnTo>
                      <a:pt x="160" y="105"/>
                    </a:lnTo>
                    <a:lnTo>
                      <a:pt x="166" y="111"/>
                    </a:lnTo>
                    <a:lnTo>
                      <a:pt x="164" y="115"/>
                    </a:lnTo>
                    <a:lnTo>
                      <a:pt x="156" y="117"/>
                    </a:lnTo>
                    <a:lnTo>
                      <a:pt x="156" y="121"/>
                    </a:lnTo>
                    <a:lnTo>
                      <a:pt x="150" y="128"/>
                    </a:lnTo>
                    <a:lnTo>
                      <a:pt x="150" y="132"/>
                    </a:lnTo>
                    <a:lnTo>
                      <a:pt x="150" y="136"/>
                    </a:lnTo>
                    <a:lnTo>
                      <a:pt x="150" y="139"/>
                    </a:lnTo>
                    <a:lnTo>
                      <a:pt x="143" y="139"/>
                    </a:lnTo>
                    <a:lnTo>
                      <a:pt x="132" y="145"/>
                    </a:lnTo>
                    <a:lnTo>
                      <a:pt x="132" y="147"/>
                    </a:lnTo>
                    <a:lnTo>
                      <a:pt x="126" y="154"/>
                    </a:lnTo>
                    <a:lnTo>
                      <a:pt x="124" y="153"/>
                    </a:lnTo>
                    <a:lnTo>
                      <a:pt x="120" y="149"/>
                    </a:lnTo>
                    <a:lnTo>
                      <a:pt x="118" y="153"/>
                    </a:lnTo>
                    <a:lnTo>
                      <a:pt x="115" y="154"/>
                    </a:lnTo>
                    <a:lnTo>
                      <a:pt x="113" y="153"/>
                    </a:lnTo>
                    <a:lnTo>
                      <a:pt x="109" y="153"/>
                    </a:lnTo>
                    <a:lnTo>
                      <a:pt x="107" y="154"/>
                    </a:lnTo>
                    <a:lnTo>
                      <a:pt x="102" y="154"/>
                    </a:lnTo>
                    <a:lnTo>
                      <a:pt x="94" y="151"/>
                    </a:lnTo>
                    <a:lnTo>
                      <a:pt x="90" y="153"/>
                    </a:lnTo>
                    <a:lnTo>
                      <a:pt x="85" y="154"/>
                    </a:lnTo>
                    <a:lnTo>
                      <a:pt x="79" y="160"/>
                    </a:lnTo>
                    <a:lnTo>
                      <a:pt x="71" y="160"/>
                    </a:lnTo>
                    <a:lnTo>
                      <a:pt x="70" y="164"/>
                    </a:lnTo>
                    <a:lnTo>
                      <a:pt x="70" y="166"/>
                    </a:lnTo>
                    <a:lnTo>
                      <a:pt x="64" y="168"/>
                    </a:lnTo>
                    <a:lnTo>
                      <a:pt x="56" y="168"/>
                    </a:lnTo>
                    <a:lnTo>
                      <a:pt x="51" y="160"/>
                    </a:lnTo>
                    <a:lnTo>
                      <a:pt x="49" y="153"/>
                    </a:lnTo>
                    <a:lnTo>
                      <a:pt x="49" y="153"/>
                    </a:lnTo>
                    <a:lnTo>
                      <a:pt x="41" y="145"/>
                    </a:lnTo>
                    <a:lnTo>
                      <a:pt x="36" y="145"/>
                    </a:lnTo>
                    <a:lnTo>
                      <a:pt x="32" y="145"/>
                    </a:lnTo>
                    <a:lnTo>
                      <a:pt x="32" y="139"/>
                    </a:lnTo>
                    <a:lnTo>
                      <a:pt x="30" y="136"/>
                    </a:lnTo>
                    <a:lnTo>
                      <a:pt x="34" y="126"/>
                    </a:lnTo>
                    <a:lnTo>
                      <a:pt x="39" y="122"/>
                    </a:lnTo>
                    <a:lnTo>
                      <a:pt x="39" y="121"/>
                    </a:lnTo>
                    <a:lnTo>
                      <a:pt x="36" y="121"/>
                    </a:lnTo>
                    <a:lnTo>
                      <a:pt x="32" y="115"/>
                    </a:lnTo>
                    <a:lnTo>
                      <a:pt x="38" y="107"/>
                    </a:lnTo>
                    <a:lnTo>
                      <a:pt x="38" y="102"/>
                    </a:lnTo>
                    <a:lnTo>
                      <a:pt x="34" y="98"/>
                    </a:lnTo>
                    <a:lnTo>
                      <a:pt x="30" y="89"/>
                    </a:lnTo>
                    <a:lnTo>
                      <a:pt x="34" y="89"/>
                    </a:lnTo>
                    <a:lnTo>
                      <a:pt x="36" y="89"/>
                    </a:lnTo>
                    <a:lnTo>
                      <a:pt x="41" y="83"/>
                    </a:lnTo>
                    <a:lnTo>
                      <a:pt x="38" y="79"/>
                    </a:lnTo>
                    <a:lnTo>
                      <a:pt x="43" y="75"/>
                    </a:lnTo>
                    <a:lnTo>
                      <a:pt x="43" y="64"/>
                    </a:lnTo>
                    <a:lnTo>
                      <a:pt x="41" y="58"/>
                    </a:lnTo>
                    <a:lnTo>
                      <a:pt x="49" y="53"/>
                    </a:lnTo>
                    <a:lnTo>
                      <a:pt x="51" y="53"/>
                    </a:lnTo>
                    <a:lnTo>
                      <a:pt x="54" y="49"/>
                    </a:lnTo>
                    <a:lnTo>
                      <a:pt x="49" y="43"/>
                    </a:lnTo>
                    <a:lnTo>
                      <a:pt x="49" y="40"/>
                    </a:lnTo>
                    <a:lnTo>
                      <a:pt x="39" y="38"/>
                    </a:lnTo>
                    <a:lnTo>
                      <a:pt x="36" y="40"/>
                    </a:lnTo>
                    <a:lnTo>
                      <a:pt x="26" y="40"/>
                    </a:lnTo>
                    <a:lnTo>
                      <a:pt x="21" y="43"/>
                    </a:lnTo>
                    <a:lnTo>
                      <a:pt x="19" y="40"/>
                    </a:lnTo>
                    <a:lnTo>
                      <a:pt x="19" y="36"/>
                    </a:lnTo>
                    <a:lnTo>
                      <a:pt x="17" y="36"/>
                    </a:lnTo>
                    <a:lnTo>
                      <a:pt x="7" y="36"/>
                    </a:lnTo>
                    <a:lnTo>
                      <a:pt x="7" y="36"/>
                    </a:lnTo>
                    <a:lnTo>
                      <a:pt x="11" y="32"/>
                    </a:lnTo>
                    <a:lnTo>
                      <a:pt x="9" y="30"/>
                    </a:lnTo>
                    <a:lnTo>
                      <a:pt x="11" y="28"/>
                    </a:lnTo>
                    <a:lnTo>
                      <a:pt x="9" y="28"/>
                    </a:lnTo>
                    <a:lnTo>
                      <a:pt x="9" y="24"/>
                    </a:lnTo>
                    <a:lnTo>
                      <a:pt x="7" y="28"/>
                    </a:lnTo>
                    <a:lnTo>
                      <a:pt x="6" y="24"/>
                    </a:lnTo>
                    <a:lnTo>
                      <a:pt x="7" y="21"/>
                    </a:lnTo>
                    <a:lnTo>
                      <a:pt x="6" y="21"/>
                    </a:lnTo>
                    <a:lnTo>
                      <a:pt x="6" y="19"/>
                    </a:lnTo>
                    <a:lnTo>
                      <a:pt x="2" y="19"/>
                    </a:lnTo>
                    <a:lnTo>
                      <a:pt x="0" y="15"/>
                    </a:lnTo>
                    <a:lnTo>
                      <a:pt x="4" y="11"/>
                    </a:lnTo>
                    <a:lnTo>
                      <a:pt x="11" y="8"/>
                    </a:lnTo>
                    <a:lnTo>
                      <a:pt x="13" y="9"/>
                    </a:lnTo>
                    <a:lnTo>
                      <a:pt x="19" y="9"/>
                    </a:lnTo>
                    <a:lnTo>
                      <a:pt x="21" y="6"/>
                    </a:lnTo>
                    <a:lnTo>
                      <a:pt x="21" y="6"/>
                    </a:lnTo>
                    <a:lnTo>
                      <a:pt x="19" y="4"/>
                    </a:lnTo>
                    <a:lnTo>
                      <a:pt x="26" y="0"/>
                    </a:lnTo>
                    <a:lnTo>
                      <a:pt x="26" y="0"/>
                    </a:lnTo>
                    <a:lnTo>
                      <a:pt x="30" y="0"/>
                    </a:lnTo>
                    <a:lnTo>
                      <a:pt x="34" y="0"/>
                    </a:lnTo>
                    <a:lnTo>
                      <a:pt x="38" y="4"/>
                    </a:lnTo>
                    <a:lnTo>
                      <a:pt x="41" y="0"/>
                    </a:lnTo>
                    <a:lnTo>
                      <a:pt x="45" y="0"/>
                    </a:lnTo>
                    <a:lnTo>
                      <a:pt x="51" y="4"/>
                    </a:lnTo>
                    <a:lnTo>
                      <a:pt x="54" y="0"/>
                    </a:lnTo>
                    <a:lnTo>
                      <a:pt x="60" y="0"/>
                    </a:lnTo>
                    <a:lnTo>
                      <a:pt x="60" y="0"/>
                    </a:lnTo>
                    <a:lnTo>
                      <a:pt x="66" y="4"/>
                    </a:lnTo>
                    <a:lnTo>
                      <a:pt x="79" y="6"/>
                    </a:lnTo>
                    <a:lnTo>
                      <a:pt x="86" y="8"/>
                    </a:lnTo>
                    <a:lnTo>
                      <a:pt x="94" y="4"/>
                    </a:lnTo>
                    <a:lnTo>
                      <a:pt x="102" y="4"/>
                    </a:lnTo>
                    <a:lnTo>
                      <a:pt x="102" y="8"/>
                    </a:lnTo>
                    <a:lnTo>
                      <a:pt x="109" y="8"/>
                    </a:lnTo>
                    <a:lnTo>
                      <a:pt x="113" y="4"/>
                    </a:lnTo>
                    <a:lnTo>
                      <a:pt x="117" y="4"/>
                    </a:lnTo>
                    <a:lnTo>
                      <a:pt x="124" y="11"/>
                    </a:lnTo>
                    <a:lnTo>
                      <a:pt x="126" y="8"/>
                    </a:lnTo>
                    <a:lnTo>
                      <a:pt x="130" y="8"/>
                    </a:lnTo>
                    <a:lnTo>
                      <a:pt x="132" y="6"/>
                    </a:lnTo>
                    <a:lnTo>
                      <a:pt x="132" y="6"/>
                    </a:lnTo>
                    <a:lnTo>
                      <a:pt x="132" y="6"/>
                    </a:lnTo>
                    <a:lnTo>
                      <a:pt x="132" y="6"/>
                    </a:lnTo>
                    <a:close/>
                    <a:moveTo>
                      <a:pt x="220" y="87"/>
                    </a:moveTo>
                    <a:lnTo>
                      <a:pt x="230" y="89"/>
                    </a:lnTo>
                    <a:lnTo>
                      <a:pt x="230" y="89"/>
                    </a:lnTo>
                    <a:lnTo>
                      <a:pt x="233" y="87"/>
                    </a:lnTo>
                    <a:lnTo>
                      <a:pt x="230" y="83"/>
                    </a:lnTo>
                    <a:lnTo>
                      <a:pt x="224" y="85"/>
                    </a:lnTo>
                    <a:lnTo>
                      <a:pt x="220" y="87"/>
                    </a:lnTo>
                    <a:lnTo>
                      <a:pt x="220" y="87"/>
                    </a:lnTo>
                    <a:lnTo>
                      <a:pt x="220" y="87"/>
                    </a:lnTo>
                    <a:lnTo>
                      <a:pt x="220" y="87"/>
                    </a:lnTo>
                    <a:close/>
                    <a:moveTo>
                      <a:pt x="211" y="98"/>
                    </a:moveTo>
                    <a:lnTo>
                      <a:pt x="213" y="96"/>
                    </a:lnTo>
                    <a:lnTo>
                      <a:pt x="218" y="89"/>
                    </a:lnTo>
                    <a:lnTo>
                      <a:pt x="213" y="89"/>
                    </a:lnTo>
                    <a:lnTo>
                      <a:pt x="209" y="89"/>
                    </a:lnTo>
                    <a:lnTo>
                      <a:pt x="205" y="92"/>
                    </a:lnTo>
                    <a:lnTo>
                      <a:pt x="205" y="96"/>
                    </a:lnTo>
                    <a:lnTo>
                      <a:pt x="209" y="96"/>
                    </a:lnTo>
                    <a:lnTo>
                      <a:pt x="211" y="98"/>
                    </a:lnTo>
                    <a:lnTo>
                      <a:pt x="211" y="98"/>
                    </a:lnTo>
                    <a:lnTo>
                      <a:pt x="211" y="98"/>
                    </a:lnTo>
                    <a:lnTo>
                      <a:pt x="211" y="98"/>
                    </a:lnTo>
                    <a:close/>
                    <a:moveTo>
                      <a:pt x="190" y="111"/>
                    </a:moveTo>
                    <a:lnTo>
                      <a:pt x="190" y="107"/>
                    </a:lnTo>
                    <a:lnTo>
                      <a:pt x="194" y="105"/>
                    </a:lnTo>
                    <a:lnTo>
                      <a:pt x="190" y="104"/>
                    </a:lnTo>
                    <a:lnTo>
                      <a:pt x="186" y="105"/>
                    </a:lnTo>
                    <a:lnTo>
                      <a:pt x="186" y="107"/>
                    </a:lnTo>
                    <a:lnTo>
                      <a:pt x="190" y="111"/>
                    </a:lnTo>
                    <a:lnTo>
                      <a:pt x="190" y="111"/>
                    </a:lnTo>
                    <a:lnTo>
                      <a:pt x="190" y="111"/>
                    </a:lnTo>
                    <a:close/>
                  </a:path>
                </a:pathLst>
              </a:custGeom>
              <a:solidFill>
                <a:schemeClr val="accent3"/>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30" name="Freeform 27">
                <a:extLst>
                  <a:ext uri="{FF2B5EF4-FFF2-40B4-BE49-F238E27FC236}">
                    <a16:creationId xmlns:a16="http://schemas.microsoft.com/office/drawing/2014/main" id="{610EFE52-14ED-1D4D-E06C-ADE618C20EC8}"/>
                  </a:ext>
                </a:extLst>
              </p:cNvPr>
              <p:cNvSpPr>
                <a:spLocks/>
              </p:cNvSpPr>
              <p:nvPr/>
            </p:nvSpPr>
            <p:spPr bwMode="auto">
              <a:xfrm>
                <a:off x="9237716" y="2512922"/>
                <a:ext cx="19939" cy="40927"/>
              </a:xfrm>
              <a:custGeom>
                <a:avLst/>
                <a:gdLst/>
                <a:ahLst/>
                <a:cxnLst>
                  <a:cxn ang="0">
                    <a:pos x="36" y="107"/>
                  </a:cxn>
                  <a:cxn ang="0">
                    <a:pos x="38" y="94"/>
                  </a:cxn>
                  <a:cxn ang="0">
                    <a:pos x="43" y="86"/>
                  </a:cxn>
                  <a:cxn ang="0">
                    <a:pos x="36" y="81"/>
                  </a:cxn>
                  <a:cxn ang="0">
                    <a:pos x="40" y="68"/>
                  </a:cxn>
                  <a:cxn ang="0">
                    <a:pos x="32" y="54"/>
                  </a:cxn>
                  <a:cxn ang="0">
                    <a:pos x="40" y="54"/>
                  </a:cxn>
                  <a:cxn ang="0">
                    <a:pos x="40" y="45"/>
                  </a:cxn>
                  <a:cxn ang="0">
                    <a:pos x="47" y="30"/>
                  </a:cxn>
                  <a:cxn ang="0">
                    <a:pos x="53" y="19"/>
                  </a:cxn>
                  <a:cxn ang="0">
                    <a:pos x="57" y="15"/>
                  </a:cxn>
                  <a:cxn ang="0">
                    <a:pos x="53" y="4"/>
                  </a:cxn>
                  <a:cxn ang="0">
                    <a:pos x="40" y="5"/>
                  </a:cxn>
                  <a:cxn ang="0">
                    <a:pos x="25" y="7"/>
                  </a:cxn>
                  <a:cxn ang="0">
                    <a:pos x="23" y="0"/>
                  </a:cxn>
                  <a:cxn ang="0">
                    <a:pos x="11" y="0"/>
                  </a:cxn>
                  <a:cxn ang="0">
                    <a:pos x="15" y="13"/>
                  </a:cxn>
                  <a:cxn ang="0">
                    <a:pos x="13" y="24"/>
                  </a:cxn>
                  <a:cxn ang="0">
                    <a:pos x="15" y="34"/>
                  </a:cxn>
                  <a:cxn ang="0">
                    <a:pos x="11" y="41"/>
                  </a:cxn>
                  <a:cxn ang="0">
                    <a:pos x="6" y="53"/>
                  </a:cxn>
                  <a:cxn ang="0">
                    <a:pos x="0" y="64"/>
                  </a:cxn>
                  <a:cxn ang="0">
                    <a:pos x="0" y="77"/>
                  </a:cxn>
                  <a:cxn ang="0">
                    <a:pos x="4" y="73"/>
                  </a:cxn>
                  <a:cxn ang="0">
                    <a:pos x="8" y="73"/>
                  </a:cxn>
                  <a:cxn ang="0">
                    <a:pos x="4" y="79"/>
                  </a:cxn>
                  <a:cxn ang="0">
                    <a:pos x="4" y="85"/>
                  </a:cxn>
                  <a:cxn ang="0">
                    <a:pos x="13" y="83"/>
                  </a:cxn>
                  <a:cxn ang="0">
                    <a:pos x="11" y="88"/>
                  </a:cxn>
                  <a:cxn ang="0">
                    <a:pos x="10" y="103"/>
                  </a:cxn>
                  <a:cxn ang="0">
                    <a:pos x="6" y="113"/>
                  </a:cxn>
                  <a:cxn ang="0">
                    <a:pos x="13" y="111"/>
                  </a:cxn>
                  <a:cxn ang="0">
                    <a:pos x="25" y="117"/>
                  </a:cxn>
                  <a:cxn ang="0">
                    <a:pos x="36" y="113"/>
                  </a:cxn>
                  <a:cxn ang="0">
                    <a:pos x="36" y="111"/>
                  </a:cxn>
                  <a:cxn ang="0">
                    <a:pos x="36" y="111"/>
                  </a:cxn>
                </a:cxnLst>
                <a:rect l="0" t="0" r="r" b="b"/>
                <a:pathLst>
                  <a:path w="57" h="117">
                    <a:moveTo>
                      <a:pt x="36" y="111"/>
                    </a:moveTo>
                    <a:lnTo>
                      <a:pt x="36" y="107"/>
                    </a:lnTo>
                    <a:lnTo>
                      <a:pt x="34" y="101"/>
                    </a:lnTo>
                    <a:lnTo>
                      <a:pt x="38" y="94"/>
                    </a:lnTo>
                    <a:lnTo>
                      <a:pt x="43" y="88"/>
                    </a:lnTo>
                    <a:lnTo>
                      <a:pt x="43" y="86"/>
                    </a:lnTo>
                    <a:lnTo>
                      <a:pt x="40" y="86"/>
                    </a:lnTo>
                    <a:lnTo>
                      <a:pt x="36" y="81"/>
                    </a:lnTo>
                    <a:lnTo>
                      <a:pt x="40" y="75"/>
                    </a:lnTo>
                    <a:lnTo>
                      <a:pt x="40" y="68"/>
                    </a:lnTo>
                    <a:lnTo>
                      <a:pt x="38" y="64"/>
                    </a:lnTo>
                    <a:lnTo>
                      <a:pt x="32" y="54"/>
                    </a:lnTo>
                    <a:lnTo>
                      <a:pt x="38" y="54"/>
                    </a:lnTo>
                    <a:lnTo>
                      <a:pt x="40" y="54"/>
                    </a:lnTo>
                    <a:lnTo>
                      <a:pt x="45" y="49"/>
                    </a:lnTo>
                    <a:lnTo>
                      <a:pt x="40" y="45"/>
                    </a:lnTo>
                    <a:lnTo>
                      <a:pt x="47" y="41"/>
                    </a:lnTo>
                    <a:lnTo>
                      <a:pt x="47" y="30"/>
                    </a:lnTo>
                    <a:lnTo>
                      <a:pt x="45" y="24"/>
                    </a:lnTo>
                    <a:lnTo>
                      <a:pt x="53" y="19"/>
                    </a:lnTo>
                    <a:lnTo>
                      <a:pt x="55" y="19"/>
                    </a:lnTo>
                    <a:lnTo>
                      <a:pt x="57" y="15"/>
                    </a:lnTo>
                    <a:lnTo>
                      <a:pt x="53" y="7"/>
                    </a:lnTo>
                    <a:lnTo>
                      <a:pt x="53" y="4"/>
                    </a:lnTo>
                    <a:lnTo>
                      <a:pt x="43" y="4"/>
                    </a:lnTo>
                    <a:lnTo>
                      <a:pt x="40" y="5"/>
                    </a:lnTo>
                    <a:lnTo>
                      <a:pt x="28" y="4"/>
                    </a:lnTo>
                    <a:lnTo>
                      <a:pt x="25" y="7"/>
                    </a:lnTo>
                    <a:lnTo>
                      <a:pt x="23" y="4"/>
                    </a:lnTo>
                    <a:lnTo>
                      <a:pt x="23" y="0"/>
                    </a:lnTo>
                    <a:lnTo>
                      <a:pt x="19" y="0"/>
                    </a:lnTo>
                    <a:lnTo>
                      <a:pt x="11" y="0"/>
                    </a:lnTo>
                    <a:lnTo>
                      <a:pt x="11" y="5"/>
                    </a:lnTo>
                    <a:lnTo>
                      <a:pt x="15" y="13"/>
                    </a:lnTo>
                    <a:lnTo>
                      <a:pt x="13" y="24"/>
                    </a:lnTo>
                    <a:lnTo>
                      <a:pt x="13" y="24"/>
                    </a:lnTo>
                    <a:lnTo>
                      <a:pt x="13" y="30"/>
                    </a:lnTo>
                    <a:lnTo>
                      <a:pt x="15" y="34"/>
                    </a:lnTo>
                    <a:lnTo>
                      <a:pt x="13" y="37"/>
                    </a:lnTo>
                    <a:lnTo>
                      <a:pt x="11" y="41"/>
                    </a:lnTo>
                    <a:lnTo>
                      <a:pt x="11" y="47"/>
                    </a:lnTo>
                    <a:lnTo>
                      <a:pt x="6" y="53"/>
                    </a:lnTo>
                    <a:lnTo>
                      <a:pt x="6" y="54"/>
                    </a:lnTo>
                    <a:lnTo>
                      <a:pt x="0" y="64"/>
                    </a:lnTo>
                    <a:lnTo>
                      <a:pt x="0" y="73"/>
                    </a:lnTo>
                    <a:lnTo>
                      <a:pt x="0" y="77"/>
                    </a:lnTo>
                    <a:lnTo>
                      <a:pt x="4" y="77"/>
                    </a:lnTo>
                    <a:lnTo>
                      <a:pt x="4" y="73"/>
                    </a:lnTo>
                    <a:lnTo>
                      <a:pt x="8" y="71"/>
                    </a:lnTo>
                    <a:lnTo>
                      <a:pt x="8" y="73"/>
                    </a:lnTo>
                    <a:lnTo>
                      <a:pt x="10" y="77"/>
                    </a:lnTo>
                    <a:lnTo>
                      <a:pt x="4" y="79"/>
                    </a:lnTo>
                    <a:lnTo>
                      <a:pt x="4" y="83"/>
                    </a:lnTo>
                    <a:lnTo>
                      <a:pt x="4" y="85"/>
                    </a:lnTo>
                    <a:lnTo>
                      <a:pt x="8" y="83"/>
                    </a:lnTo>
                    <a:lnTo>
                      <a:pt x="13" y="83"/>
                    </a:lnTo>
                    <a:lnTo>
                      <a:pt x="10" y="85"/>
                    </a:lnTo>
                    <a:lnTo>
                      <a:pt x="11" y="88"/>
                    </a:lnTo>
                    <a:lnTo>
                      <a:pt x="10" y="94"/>
                    </a:lnTo>
                    <a:lnTo>
                      <a:pt x="10" y="103"/>
                    </a:lnTo>
                    <a:lnTo>
                      <a:pt x="8" y="111"/>
                    </a:lnTo>
                    <a:lnTo>
                      <a:pt x="6" y="113"/>
                    </a:lnTo>
                    <a:lnTo>
                      <a:pt x="8" y="115"/>
                    </a:lnTo>
                    <a:lnTo>
                      <a:pt x="13" y="111"/>
                    </a:lnTo>
                    <a:lnTo>
                      <a:pt x="23" y="113"/>
                    </a:lnTo>
                    <a:lnTo>
                      <a:pt x="25" y="117"/>
                    </a:lnTo>
                    <a:lnTo>
                      <a:pt x="30" y="113"/>
                    </a:lnTo>
                    <a:lnTo>
                      <a:pt x="36" y="113"/>
                    </a:lnTo>
                    <a:lnTo>
                      <a:pt x="36" y="111"/>
                    </a:lnTo>
                    <a:lnTo>
                      <a:pt x="36" y="111"/>
                    </a:lnTo>
                    <a:lnTo>
                      <a:pt x="36" y="111"/>
                    </a:lnTo>
                    <a:lnTo>
                      <a:pt x="36" y="111"/>
                    </a:lnTo>
                    <a:close/>
                  </a:path>
                </a:pathLst>
              </a:custGeom>
              <a:solidFill>
                <a:schemeClr val="accent5">
                  <a:lumMod val="75000"/>
                </a:schemeClr>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31" name="Freeform 28">
                <a:extLst>
                  <a:ext uri="{FF2B5EF4-FFF2-40B4-BE49-F238E27FC236}">
                    <a16:creationId xmlns:a16="http://schemas.microsoft.com/office/drawing/2014/main" id="{D9832D22-61EC-8D9C-28E7-DBABA388AD57}"/>
                  </a:ext>
                </a:extLst>
              </p:cNvPr>
              <p:cNvSpPr>
                <a:spLocks/>
              </p:cNvSpPr>
              <p:nvPr/>
            </p:nvSpPr>
            <p:spPr bwMode="auto">
              <a:xfrm>
                <a:off x="9622846" y="2629406"/>
                <a:ext cx="31832" cy="24486"/>
              </a:xfrm>
              <a:custGeom>
                <a:avLst/>
                <a:gdLst/>
                <a:ahLst/>
                <a:cxnLst>
                  <a:cxn ang="0">
                    <a:pos x="0" y="36"/>
                  </a:cxn>
                  <a:cxn ang="0">
                    <a:pos x="0" y="44"/>
                  </a:cxn>
                  <a:cxn ang="0">
                    <a:pos x="4" y="49"/>
                  </a:cxn>
                  <a:cxn ang="0">
                    <a:pos x="6" y="62"/>
                  </a:cxn>
                  <a:cxn ang="0">
                    <a:pos x="64" y="70"/>
                  </a:cxn>
                  <a:cxn ang="0">
                    <a:pos x="70" y="64"/>
                  </a:cxn>
                  <a:cxn ang="0">
                    <a:pos x="85" y="15"/>
                  </a:cxn>
                  <a:cxn ang="0">
                    <a:pos x="91" y="15"/>
                  </a:cxn>
                  <a:cxn ang="0">
                    <a:pos x="89" y="11"/>
                  </a:cxn>
                  <a:cxn ang="0">
                    <a:pos x="89" y="8"/>
                  </a:cxn>
                  <a:cxn ang="0">
                    <a:pos x="85" y="10"/>
                  </a:cxn>
                  <a:cxn ang="0">
                    <a:pos x="85" y="8"/>
                  </a:cxn>
                  <a:cxn ang="0">
                    <a:pos x="85" y="8"/>
                  </a:cxn>
                  <a:cxn ang="0">
                    <a:pos x="85" y="8"/>
                  </a:cxn>
                  <a:cxn ang="0">
                    <a:pos x="83" y="0"/>
                  </a:cxn>
                  <a:cxn ang="0">
                    <a:pos x="81" y="0"/>
                  </a:cxn>
                  <a:cxn ang="0">
                    <a:pos x="81" y="4"/>
                  </a:cxn>
                  <a:cxn ang="0">
                    <a:pos x="79" y="4"/>
                  </a:cxn>
                  <a:cxn ang="0">
                    <a:pos x="68" y="11"/>
                  </a:cxn>
                  <a:cxn ang="0">
                    <a:pos x="68" y="15"/>
                  </a:cxn>
                  <a:cxn ang="0">
                    <a:pos x="57" y="25"/>
                  </a:cxn>
                  <a:cxn ang="0">
                    <a:pos x="55" y="28"/>
                  </a:cxn>
                  <a:cxn ang="0">
                    <a:pos x="57" y="28"/>
                  </a:cxn>
                  <a:cxn ang="0">
                    <a:pos x="57" y="30"/>
                  </a:cxn>
                  <a:cxn ang="0">
                    <a:pos x="55" y="36"/>
                  </a:cxn>
                  <a:cxn ang="0">
                    <a:pos x="51" y="34"/>
                  </a:cxn>
                  <a:cxn ang="0">
                    <a:pos x="51" y="34"/>
                  </a:cxn>
                  <a:cxn ang="0">
                    <a:pos x="45" y="34"/>
                  </a:cxn>
                  <a:cxn ang="0">
                    <a:pos x="49" y="38"/>
                  </a:cxn>
                  <a:cxn ang="0">
                    <a:pos x="45" y="38"/>
                  </a:cxn>
                  <a:cxn ang="0">
                    <a:pos x="45" y="40"/>
                  </a:cxn>
                  <a:cxn ang="0">
                    <a:pos x="40" y="42"/>
                  </a:cxn>
                  <a:cxn ang="0">
                    <a:pos x="36" y="42"/>
                  </a:cxn>
                  <a:cxn ang="0">
                    <a:pos x="34" y="40"/>
                  </a:cxn>
                  <a:cxn ang="0">
                    <a:pos x="30" y="40"/>
                  </a:cxn>
                  <a:cxn ang="0">
                    <a:pos x="29" y="38"/>
                  </a:cxn>
                  <a:cxn ang="0">
                    <a:pos x="27" y="40"/>
                  </a:cxn>
                  <a:cxn ang="0">
                    <a:pos x="19" y="38"/>
                  </a:cxn>
                  <a:cxn ang="0">
                    <a:pos x="13" y="44"/>
                  </a:cxn>
                  <a:cxn ang="0">
                    <a:pos x="10" y="44"/>
                  </a:cxn>
                  <a:cxn ang="0">
                    <a:pos x="6" y="44"/>
                  </a:cxn>
                  <a:cxn ang="0">
                    <a:pos x="4" y="44"/>
                  </a:cxn>
                  <a:cxn ang="0">
                    <a:pos x="2" y="36"/>
                  </a:cxn>
                  <a:cxn ang="0">
                    <a:pos x="2" y="36"/>
                  </a:cxn>
                  <a:cxn ang="0">
                    <a:pos x="0" y="36"/>
                  </a:cxn>
                  <a:cxn ang="0">
                    <a:pos x="0" y="36"/>
                  </a:cxn>
                  <a:cxn ang="0">
                    <a:pos x="0" y="36"/>
                  </a:cxn>
                </a:cxnLst>
                <a:rect l="0" t="0" r="r" b="b"/>
                <a:pathLst>
                  <a:path w="91" h="70">
                    <a:moveTo>
                      <a:pt x="0" y="36"/>
                    </a:moveTo>
                    <a:lnTo>
                      <a:pt x="0" y="44"/>
                    </a:lnTo>
                    <a:lnTo>
                      <a:pt x="4" y="49"/>
                    </a:lnTo>
                    <a:lnTo>
                      <a:pt x="6" y="62"/>
                    </a:lnTo>
                    <a:lnTo>
                      <a:pt x="64" y="70"/>
                    </a:lnTo>
                    <a:lnTo>
                      <a:pt x="70" y="64"/>
                    </a:lnTo>
                    <a:lnTo>
                      <a:pt x="85" y="15"/>
                    </a:lnTo>
                    <a:lnTo>
                      <a:pt x="91" y="15"/>
                    </a:lnTo>
                    <a:lnTo>
                      <a:pt x="89" y="11"/>
                    </a:lnTo>
                    <a:lnTo>
                      <a:pt x="89" y="8"/>
                    </a:lnTo>
                    <a:lnTo>
                      <a:pt x="85" y="10"/>
                    </a:lnTo>
                    <a:lnTo>
                      <a:pt x="85" y="8"/>
                    </a:lnTo>
                    <a:lnTo>
                      <a:pt x="85" y="8"/>
                    </a:lnTo>
                    <a:lnTo>
                      <a:pt x="85" y="8"/>
                    </a:lnTo>
                    <a:lnTo>
                      <a:pt x="83" y="0"/>
                    </a:lnTo>
                    <a:lnTo>
                      <a:pt x="81" y="0"/>
                    </a:lnTo>
                    <a:lnTo>
                      <a:pt x="81" y="4"/>
                    </a:lnTo>
                    <a:lnTo>
                      <a:pt x="79" y="4"/>
                    </a:lnTo>
                    <a:lnTo>
                      <a:pt x="68" y="11"/>
                    </a:lnTo>
                    <a:lnTo>
                      <a:pt x="68" y="15"/>
                    </a:lnTo>
                    <a:lnTo>
                      <a:pt x="57" y="25"/>
                    </a:lnTo>
                    <a:lnTo>
                      <a:pt x="55" y="28"/>
                    </a:lnTo>
                    <a:lnTo>
                      <a:pt x="57" y="28"/>
                    </a:lnTo>
                    <a:lnTo>
                      <a:pt x="57" y="30"/>
                    </a:lnTo>
                    <a:lnTo>
                      <a:pt x="55" y="36"/>
                    </a:lnTo>
                    <a:lnTo>
                      <a:pt x="51" y="34"/>
                    </a:lnTo>
                    <a:lnTo>
                      <a:pt x="51" y="34"/>
                    </a:lnTo>
                    <a:lnTo>
                      <a:pt x="45" y="34"/>
                    </a:lnTo>
                    <a:lnTo>
                      <a:pt x="49" y="38"/>
                    </a:lnTo>
                    <a:lnTo>
                      <a:pt x="45" y="38"/>
                    </a:lnTo>
                    <a:lnTo>
                      <a:pt x="45" y="40"/>
                    </a:lnTo>
                    <a:lnTo>
                      <a:pt x="40" y="42"/>
                    </a:lnTo>
                    <a:lnTo>
                      <a:pt x="36" y="42"/>
                    </a:lnTo>
                    <a:lnTo>
                      <a:pt x="34" y="40"/>
                    </a:lnTo>
                    <a:lnTo>
                      <a:pt x="30" y="40"/>
                    </a:lnTo>
                    <a:lnTo>
                      <a:pt x="29" y="38"/>
                    </a:lnTo>
                    <a:lnTo>
                      <a:pt x="27" y="40"/>
                    </a:lnTo>
                    <a:lnTo>
                      <a:pt x="19" y="38"/>
                    </a:lnTo>
                    <a:lnTo>
                      <a:pt x="13" y="44"/>
                    </a:lnTo>
                    <a:lnTo>
                      <a:pt x="10" y="44"/>
                    </a:lnTo>
                    <a:lnTo>
                      <a:pt x="6" y="44"/>
                    </a:lnTo>
                    <a:lnTo>
                      <a:pt x="4" y="44"/>
                    </a:lnTo>
                    <a:lnTo>
                      <a:pt x="2" y="36"/>
                    </a:lnTo>
                    <a:lnTo>
                      <a:pt x="2" y="36"/>
                    </a:lnTo>
                    <a:lnTo>
                      <a:pt x="0" y="36"/>
                    </a:lnTo>
                    <a:lnTo>
                      <a:pt x="0" y="36"/>
                    </a:lnTo>
                    <a:lnTo>
                      <a:pt x="0" y="36"/>
                    </a:lnTo>
                    <a:close/>
                  </a:path>
                </a:pathLst>
              </a:custGeom>
              <a:solidFill>
                <a:schemeClr val="accent6"/>
              </a:solidFill>
              <a:ln w="9525">
                <a:noFill/>
                <a:round/>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32" name="Freeform 29">
                <a:extLst>
                  <a:ext uri="{FF2B5EF4-FFF2-40B4-BE49-F238E27FC236}">
                    <a16:creationId xmlns:a16="http://schemas.microsoft.com/office/drawing/2014/main" id="{4B7F6B1D-8504-4609-6BF7-AF69AE547E8D}"/>
                  </a:ext>
                </a:extLst>
              </p:cNvPr>
              <p:cNvSpPr>
                <a:spLocks/>
              </p:cNvSpPr>
              <p:nvPr/>
            </p:nvSpPr>
            <p:spPr bwMode="auto">
              <a:xfrm>
                <a:off x="9622846" y="2629406"/>
                <a:ext cx="31832" cy="24486"/>
              </a:xfrm>
              <a:custGeom>
                <a:avLst/>
                <a:gdLst/>
                <a:ahLst/>
                <a:cxnLst>
                  <a:cxn ang="0">
                    <a:pos x="0" y="36"/>
                  </a:cxn>
                  <a:cxn ang="0">
                    <a:pos x="0" y="44"/>
                  </a:cxn>
                  <a:cxn ang="0">
                    <a:pos x="4" y="49"/>
                  </a:cxn>
                  <a:cxn ang="0">
                    <a:pos x="6" y="62"/>
                  </a:cxn>
                  <a:cxn ang="0">
                    <a:pos x="64" y="70"/>
                  </a:cxn>
                  <a:cxn ang="0">
                    <a:pos x="70" y="64"/>
                  </a:cxn>
                  <a:cxn ang="0">
                    <a:pos x="85" y="15"/>
                  </a:cxn>
                  <a:cxn ang="0">
                    <a:pos x="91" y="15"/>
                  </a:cxn>
                  <a:cxn ang="0">
                    <a:pos x="89" y="11"/>
                  </a:cxn>
                  <a:cxn ang="0">
                    <a:pos x="89" y="8"/>
                  </a:cxn>
                  <a:cxn ang="0">
                    <a:pos x="85" y="10"/>
                  </a:cxn>
                  <a:cxn ang="0">
                    <a:pos x="85" y="8"/>
                  </a:cxn>
                  <a:cxn ang="0">
                    <a:pos x="85" y="8"/>
                  </a:cxn>
                  <a:cxn ang="0">
                    <a:pos x="85" y="8"/>
                  </a:cxn>
                  <a:cxn ang="0">
                    <a:pos x="83" y="0"/>
                  </a:cxn>
                  <a:cxn ang="0">
                    <a:pos x="81" y="0"/>
                  </a:cxn>
                  <a:cxn ang="0">
                    <a:pos x="81" y="4"/>
                  </a:cxn>
                  <a:cxn ang="0">
                    <a:pos x="79" y="4"/>
                  </a:cxn>
                  <a:cxn ang="0">
                    <a:pos x="68" y="11"/>
                  </a:cxn>
                  <a:cxn ang="0">
                    <a:pos x="68" y="15"/>
                  </a:cxn>
                  <a:cxn ang="0">
                    <a:pos x="57" y="25"/>
                  </a:cxn>
                  <a:cxn ang="0">
                    <a:pos x="55" y="28"/>
                  </a:cxn>
                  <a:cxn ang="0">
                    <a:pos x="57" y="28"/>
                  </a:cxn>
                  <a:cxn ang="0">
                    <a:pos x="57" y="30"/>
                  </a:cxn>
                  <a:cxn ang="0">
                    <a:pos x="55" y="36"/>
                  </a:cxn>
                  <a:cxn ang="0">
                    <a:pos x="51" y="34"/>
                  </a:cxn>
                  <a:cxn ang="0">
                    <a:pos x="51" y="34"/>
                  </a:cxn>
                  <a:cxn ang="0">
                    <a:pos x="45" y="34"/>
                  </a:cxn>
                  <a:cxn ang="0">
                    <a:pos x="49" y="38"/>
                  </a:cxn>
                  <a:cxn ang="0">
                    <a:pos x="45" y="38"/>
                  </a:cxn>
                  <a:cxn ang="0">
                    <a:pos x="45" y="40"/>
                  </a:cxn>
                  <a:cxn ang="0">
                    <a:pos x="40" y="42"/>
                  </a:cxn>
                  <a:cxn ang="0">
                    <a:pos x="36" y="42"/>
                  </a:cxn>
                  <a:cxn ang="0">
                    <a:pos x="34" y="40"/>
                  </a:cxn>
                  <a:cxn ang="0">
                    <a:pos x="30" y="40"/>
                  </a:cxn>
                  <a:cxn ang="0">
                    <a:pos x="29" y="38"/>
                  </a:cxn>
                  <a:cxn ang="0">
                    <a:pos x="27" y="40"/>
                  </a:cxn>
                  <a:cxn ang="0">
                    <a:pos x="19" y="38"/>
                  </a:cxn>
                  <a:cxn ang="0">
                    <a:pos x="13" y="44"/>
                  </a:cxn>
                  <a:cxn ang="0">
                    <a:pos x="10" y="44"/>
                  </a:cxn>
                  <a:cxn ang="0">
                    <a:pos x="6" y="44"/>
                  </a:cxn>
                  <a:cxn ang="0">
                    <a:pos x="4" y="44"/>
                  </a:cxn>
                  <a:cxn ang="0">
                    <a:pos x="2" y="36"/>
                  </a:cxn>
                  <a:cxn ang="0">
                    <a:pos x="2" y="36"/>
                  </a:cxn>
                  <a:cxn ang="0">
                    <a:pos x="0" y="36"/>
                  </a:cxn>
                  <a:cxn ang="0">
                    <a:pos x="0" y="36"/>
                  </a:cxn>
                  <a:cxn ang="0">
                    <a:pos x="0" y="36"/>
                  </a:cxn>
                </a:cxnLst>
                <a:rect l="0" t="0" r="r" b="b"/>
                <a:pathLst>
                  <a:path w="91" h="70">
                    <a:moveTo>
                      <a:pt x="0" y="36"/>
                    </a:moveTo>
                    <a:lnTo>
                      <a:pt x="0" y="44"/>
                    </a:lnTo>
                    <a:lnTo>
                      <a:pt x="4" y="49"/>
                    </a:lnTo>
                    <a:lnTo>
                      <a:pt x="6" y="62"/>
                    </a:lnTo>
                    <a:lnTo>
                      <a:pt x="64" y="70"/>
                    </a:lnTo>
                    <a:lnTo>
                      <a:pt x="70" y="64"/>
                    </a:lnTo>
                    <a:lnTo>
                      <a:pt x="85" y="15"/>
                    </a:lnTo>
                    <a:lnTo>
                      <a:pt x="91" y="15"/>
                    </a:lnTo>
                    <a:lnTo>
                      <a:pt x="89" y="11"/>
                    </a:lnTo>
                    <a:lnTo>
                      <a:pt x="89" y="8"/>
                    </a:lnTo>
                    <a:lnTo>
                      <a:pt x="85" y="10"/>
                    </a:lnTo>
                    <a:lnTo>
                      <a:pt x="85" y="8"/>
                    </a:lnTo>
                    <a:lnTo>
                      <a:pt x="85" y="8"/>
                    </a:lnTo>
                    <a:lnTo>
                      <a:pt x="85" y="8"/>
                    </a:lnTo>
                    <a:lnTo>
                      <a:pt x="83" y="0"/>
                    </a:lnTo>
                    <a:lnTo>
                      <a:pt x="81" y="0"/>
                    </a:lnTo>
                    <a:lnTo>
                      <a:pt x="81" y="4"/>
                    </a:lnTo>
                    <a:lnTo>
                      <a:pt x="79" y="4"/>
                    </a:lnTo>
                    <a:lnTo>
                      <a:pt x="68" y="11"/>
                    </a:lnTo>
                    <a:lnTo>
                      <a:pt x="68" y="15"/>
                    </a:lnTo>
                    <a:lnTo>
                      <a:pt x="57" y="25"/>
                    </a:lnTo>
                    <a:lnTo>
                      <a:pt x="55" y="28"/>
                    </a:lnTo>
                    <a:lnTo>
                      <a:pt x="57" y="28"/>
                    </a:lnTo>
                    <a:lnTo>
                      <a:pt x="57" y="30"/>
                    </a:lnTo>
                    <a:lnTo>
                      <a:pt x="55" y="36"/>
                    </a:lnTo>
                    <a:lnTo>
                      <a:pt x="51" y="34"/>
                    </a:lnTo>
                    <a:lnTo>
                      <a:pt x="51" y="34"/>
                    </a:lnTo>
                    <a:lnTo>
                      <a:pt x="45" y="34"/>
                    </a:lnTo>
                    <a:lnTo>
                      <a:pt x="49" y="38"/>
                    </a:lnTo>
                    <a:lnTo>
                      <a:pt x="45" y="38"/>
                    </a:lnTo>
                    <a:lnTo>
                      <a:pt x="45" y="40"/>
                    </a:lnTo>
                    <a:lnTo>
                      <a:pt x="40" y="42"/>
                    </a:lnTo>
                    <a:lnTo>
                      <a:pt x="36" y="42"/>
                    </a:lnTo>
                    <a:lnTo>
                      <a:pt x="34" y="40"/>
                    </a:lnTo>
                    <a:lnTo>
                      <a:pt x="30" y="40"/>
                    </a:lnTo>
                    <a:lnTo>
                      <a:pt x="29" y="38"/>
                    </a:lnTo>
                    <a:lnTo>
                      <a:pt x="27" y="40"/>
                    </a:lnTo>
                    <a:lnTo>
                      <a:pt x="19" y="38"/>
                    </a:lnTo>
                    <a:lnTo>
                      <a:pt x="13" y="44"/>
                    </a:lnTo>
                    <a:lnTo>
                      <a:pt x="10" y="44"/>
                    </a:lnTo>
                    <a:lnTo>
                      <a:pt x="6" y="44"/>
                    </a:lnTo>
                    <a:lnTo>
                      <a:pt x="4" y="44"/>
                    </a:lnTo>
                    <a:lnTo>
                      <a:pt x="2" y="36"/>
                    </a:lnTo>
                    <a:lnTo>
                      <a:pt x="2" y="36"/>
                    </a:lnTo>
                    <a:lnTo>
                      <a:pt x="0" y="36"/>
                    </a:lnTo>
                    <a:lnTo>
                      <a:pt x="0" y="36"/>
                    </a:lnTo>
                    <a:lnTo>
                      <a:pt x="0" y="36"/>
                    </a:lnTo>
                    <a:close/>
                  </a:path>
                </a:pathLst>
              </a:custGeom>
              <a:solidFill>
                <a:schemeClr val="accent6"/>
              </a:solidFill>
              <a:ln w="12700" cap="flat">
                <a:noFill/>
                <a:prstDash val="solid"/>
                <a:round/>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33" name="Freeform 30">
                <a:extLst>
                  <a:ext uri="{FF2B5EF4-FFF2-40B4-BE49-F238E27FC236}">
                    <a16:creationId xmlns:a16="http://schemas.microsoft.com/office/drawing/2014/main" id="{959BC738-BEBA-5719-D9BE-D89D0D86A307}"/>
                  </a:ext>
                </a:extLst>
              </p:cNvPr>
              <p:cNvSpPr>
                <a:spLocks/>
              </p:cNvSpPr>
              <p:nvPr/>
            </p:nvSpPr>
            <p:spPr bwMode="auto">
              <a:xfrm>
                <a:off x="9217427" y="2560845"/>
                <a:ext cx="71709" cy="61915"/>
              </a:xfrm>
              <a:custGeom>
                <a:avLst/>
                <a:gdLst/>
                <a:ahLst/>
                <a:cxnLst>
                  <a:cxn ang="0">
                    <a:pos x="68" y="168"/>
                  </a:cxn>
                  <a:cxn ang="0">
                    <a:pos x="68" y="168"/>
                  </a:cxn>
                  <a:cxn ang="0">
                    <a:pos x="77" y="147"/>
                  </a:cxn>
                  <a:cxn ang="0">
                    <a:pos x="86" y="140"/>
                  </a:cxn>
                  <a:cxn ang="0">
                    <a:pos x="100" y="136"/>
                  </a:cxn>
                  <a:cxn ang="0">
                    <a:pos x="111" y="136"/>
                  </a:cxn>
                  <a:cxn ang="0">
                    <a:pos x="132" y="126"/>
                  </a:cxn>
                  <a:cxn ang="0">
                    <a:pos x="164" y="106"/>
                  </a:cxn>
                  <a:cxn ang="0">
                    <a:pos x="165" y="96"/>
                  </a:cxn>
                  <a:cxn ang="0">
                    <a:pos x="171" y="91"/>
                  </a:cxn>
                  <a:cxn ang="0">
                    <a:pos x="179" y="81"/>
                  </a:cxn>
                  <a:cxn ang="0">
                    <a:pos x="203" y="78"/>
                  </a:cxn>
                  <a:cxn ang="0">
                    <a:pos x="205" y="72"/>
                  </a:cxn>
                  <a:cxn ang="0">
                    <a:pos x="203" y="72"/>
                  </a:cxn>
                  <a:cxn ang="0">
                    <a:pos x="197" y="68"/>
                  </a:cxn>
                  <a:cxn ang="0">
                    <a:pos x="194" y="59"/>
                  </a:cxn>
                  <a:cxn ang="0">
                    <a:pos x="192" y="44"/>
                  </a:cxn>
                  <a:cxn ang="0">
                    <a:pos x="192" y="29"/>
                  </a:cxn>
                  <a:cxn ang="0">
                    <a:pos x="190" y="25"/>
                  </a:cxn>
                  <a:cxn ang="0">
                    <a:pos x="188" y="19"/>
                  </a:cxn>
                  <a:cxn ang="0">
                    <a:pos x="182" y="19"/>
                  </a:cxn>
                  <a:cxn ang="0">
                    <a:pos x="171" y="15"/>
                  </a:cxn>
                  <a:cxn ang="0">
                    <a:pos x="169" y="12"/>
                  </a:cxn>
                  <a:cxn ang="0">
                    <a:pos x="165" y="15"/>
                  </a:cxn>
                  <a:cxn ang="0">
                    <a:pos x="154" y="15"/>
                  </a:cxn>
                  <a:cxn ang="0">
                    <a:pos x="147" y="17"/>
                  </a:cxn>
                  <a:cxn ang="0">
                    <a:pos x="137" y="17"/>
                  </a:cxn>
                  <a:cxn ang="0">
                    <a:pos x="132" y="10"/>
                  </a:cxn>
                  <a:cxn ang="0">
                    <a:pos x="130" y="4"/>
                  </a:cxn>
                  <a:cxn ang="0">
                    <a:pos x="130" y="0"/>
                  </a:cxn>
                  <a:cxn ang="0">
                    <a:pos x="124" y="4"/>
                  </a:cxn>
                  <a:cxn ang="0">
                    <a:pos x="116" y="8"/>
                  </a:cxn>
                  <a:cxn ang="0">
                    <a:pos x="113" y="25"/>
                  </a:cxn>
                  <a:cxn ang="0">
                    <a:pos x="111" y="36"/>
                  </a:cxn>
                  <a:cxn ang="0">
                    <a:pos x="100" y="44"/>
                  </a:cxn>
                  <a:cxn ang="0">
                    <a:pos x="88" y="47"/>
                  </a:cxn>
                  <a:cxn ang="0">
                    <a:pos x="83" y="53"/>
                  </a:cxn>
                  <a:cxn ang="0">
                    <a:pos x="69" y="61"/>
                  </a:cxn>
                  <a:cxn ang="0">
                    <a:pos x="60" y="68"/>
                  </a:cxn>
                  <a:cxn ang="0">
                    <a:pos x="62" y="81"/>
                  </a:cxn>
                  <a:cxn ang="0">
                    <a:pos x="49" y="96"/>
                  </a:cxn>
                  <a:cxn ang="0">
                    <a:pos x="52" y="108"/>
                  </a:cxn>
                  <a:cxn ang="0">
                    <a:pos x="52" y="117"/>
                  </a:cxn>
                  <a:cxn ang="0">
                    <a:pos x="52" y="123"/>
                  </a:cxn>
                  <a:cxn ang="0">
                    <a:pos x="39" y="140"/>
                  </a:cxn>
                  <a:cxn ang="0">
                    <a:pos x="28" y="147"/>
                  </a:cxn>
                  <a:cxn ang="0">
                    <a:pos x="0" y="168"/>
                  </a:cxn>
                </a:cxnLst>
                <a:rect l="0" t="0" r="r" b="b"/>
                <a:pathLst>
                  <a:path w="205" h="177">
                    <a:moveTo>
                      <a:pt x="68" y="177"/>
                    </a:moveTo>
                    <a:lnTo>
                      <a:pt x="68" y="168"/>
                    </a:lnTo>
                    <a:lnTo>
                      <a:pt x="68" y="168"/>
                    </a:lnTo>
                    <a:lnTo>
                      <a:pt x="68" y="168"/>
                    </a:lnTo>
                    <a:lnTo>
                      <a:pt x="68" y="155"/>
                    </a:lnTo>
                    <a:lnTo>
                      <a:pt x="77" y="147"/>
                    </a:lnTo>
                    <a:lnTo>
                      <a:pt x="81" y="142"/>
                    </a:lnTo>
                    <a:lnTo>
                      <a:pt x="86" y="140"/>
                    </a:lnTo>
                    <a:lnTo>
                      <a:pt x="94" y="136"/>
                    </a:lnTo>
                    <a:lnTo>
                      <a:pt x="100" y="136"/>
                    </a:lnTo>
                    <a:lnTo>
                      <a:pt x="103" y="136"/>
                    </a:lnTo>
                    <a:lnTo>
                      <a:pt x="111" y="136"/>
                    </a:lnTo>
                    <a:lnTo>
                      <a:pt x="116" y="136"/>
                    </a:lnTo>
                    <a:lnTo>
                      <a:pt x="132" y="126"/>
                    </a:lnTo>
                    <a:lnTo>
                      <a:pt x="150" y="115"/>
                    </a:lnTo>
                    <a:lnTo>
                      <a:pt x="164" y="106"/>
                    </a:lnTo>
                    <a:lnTo>
                      <a:pt x="165" y="102"/>
                    </a:lnTo>
                    <a:lnTo>
                      <a:pt x="165" y="96"/>
                    </a:lnTo>
                    <a:lnTo>
                      <a:pt x="167" y="93"/>
                    </a:lnTo>
                    <a:lnTo>
                      <a:pt x="171" y="91"/>
                    </a:lnTo>
                    <a:lnTo>
                      <a:pt x="175" y="83"/>
                    </a:lnTo>
                    <a:lnTo>
                      <a:pt x="179" y="81"/>
                    </a:lnTo>
                    <a:lnTo>
                      <a:pt x="203" y="81"/>
                    </a:lnTo>
                    <a:lnTo>
                      <a:pt x="203" y="78"/>
                    </a:lnTo>
                    <a:lnTo>
                      <a:pt x="203" y="76"/>
                    </a:lnTo>
                    <a:lnTo>
                      <a:pt x="205" y="72"/>
                    </a:lnTo>
                    <a:lnTo>
                      <a:pt x="203" y="72"/>
                    </a:lnTo>
                    <a:lnTo>
                      <a:pt x="203" y="72"/>
                    </a:lnTo>
                    <a:lnTo>
                      <a:pt x="199" y="68"/>
                    </a:lnTo>
                    <a:lnTo>
                      <a:pt x="197" y="68"/>
                    </a:lnTo>
                    <a:lnTo>
                      <a:pt x="197" y="64"/>
                    </a:lnTo>
                    <a:lnTo>
                      <a:pt x="194" y="59"/>
                    </a:lnTo>
                    <a:lnTo>
                      <a:pt x="192" y="44"/>
                    </a:lnTo>
                    <a:lnTo>
                      <a:pt x="192" y="44"/>
                    </a:lnTo>
                    <a:lnTo>
                      <a:pt x="192" y="36"/>
                    </a:lnTo>
                    <a:lnTo>
                      <a:pt x="192" y="29"/>
                    </a:lnTo>
                    <a:lnTo>
                      <a:pt x="192" y="29"/>
                    </a:lnTo>
                    <a:lnTo>
                      <a:pt x="190" y="25"/>
                    </a:lnTo>
                    <a:lnTo>
                      <a:pt x="188" y="23"/>
                    </a:lnTo>
                    <a:lnTo>
                      <a:pt x="188" y="19"/>
                    </a:lnTo>
                    <a:lnTo>
                      <a:pt x="186" y="19"/>
                    </a:lnTo>
                    <a:lnTo>
                      <a:pt x="182" y="19"/>
                    </a:lnTo>
                    <a:lnTo>
                      <a:pt x="173" y="17"/>
                    </a:lnTo>
                    <a:lnTo>
                      <a:pt x="171" y="15"/>
                    </a:lnTo>
                    <a:lnTo>
                      <a:pt x="171" y="12"/>
                    </a:lnTo>
                    <a:lnTo>
                      <a:pt x="169" y="12"/>
                    </a:lnTo>
                    <a:lnTo>
                      <a:pt x="169" y="12"/>
                    </a:lnTo>
                    <a:lnTo>
                      <a:pt x="165" y="15"/>
                    </a:lnTo>
                    <a:lnTo>
                      <a:pt x="160" y="15"/>
                    </a:lnTo>
                    <a:lnTo>
                      <a:pt x="154" y="15"/>
                    </a:lnTo>
                    <a:lnTo>
                      <a:pt x="150" y="13"/>
                    </a:lnTo>
                    <a:lnTo>
                      <a:pt x="147" y="17"/>
                    </a:lnTo>
                    <a:lnTo>
                      <a:pt x="141" y="17"/>
                    </a:lnTo>
                    <a:lnTo>
                      <a:pt x="137" y="17"/>
                    </a:lnTo>
                    <a:lnTo>
                      <a:pt x="132" y="12"/>
                    </a:lnTo>
                    <a:lnTo>
                      <a:pt x="132" y="10"/>
                    </a:lnTo>
                    <a:lnTo>
                      <a:pt x="130" y="6"/>
                    </a:lnTo>
                    <a:lnTo>
                      <a:pt x="130" y="4"/>
                    </a:lnTo>
                    <a:lnTo>
                      <a:pt x="132" y="4"/>
                    </a:lnTo>
                    <a:lnTo>
                      <a:pt x="130" y="0"/>
                    </a:lnTo>
                    <a:lnTo>
                      <a:pt x="126" y="4"/>
                    </a:lnTo>
                    <a:lnTo>
                      <a:pt x="124" y="4"/>
                    </a:lnTo>
                    <a:lnTo>
                      <a:pt x="120" y="4"/>
                    </a:lnTo>
                    <a:lnTo>
                      <a:pt x="116" y="8"/>
                    </a:lnTo>
                    <a:lnTo>
                      <a:pt x="116" y="19"/>
                    </a:lnTo>
                    <a:lnTo>
                      <a:pt x="113" y="25"/>
                    </a:lnTo>
                    <a:lnTo>
                      <a:pt x="111" y="30"/>
                    </a:lnTo>
                    <a:lnTo>
                      <a:pt x="111" y="36"/>
                    </a:lnTo>
                    <a:lnTo>
                      <a:pt x="101" y="44"/>
                    </a:lnTo>
                    <a:lnTo>
                      <a:pt x="100" y="44"/>
                    </a:lnTo>
                    <a:lnTo>
                      <a:pt x="96" y="47"/>
                    </a:lnTo>
                    <a:lnTo>
                      <a:pt x="88" y="47"/>
                    </a:lnTo>
                    <a:lnTo>
                      <a:pt x="83" y="53"/>
                    </a:lnTo>
                    <a:lnTo>
                      <a:pt x="83" y="53"/>
                    </a:lnTo>
                    <a:lnTo>
                      <a:pt x="75" y="59"/>
                    </a:lnTo>
                    <a:lnTo>
                      <a:pt x="69" y="61"/>
                    </a:lnTo>
                    <a:lnTo>
                      <a:pt x="68" y="64"/>
                    </a:lnTo>
                    <a:lnTo>
                      <a:pt x="60" y="68"/>
                    </a:lnTo>
                    <a:lnTo>
                      <a:pt x="64" y="76"/>
                    </a:lnTo>
                    <a:lnTo>
                      <a:pt x="62" y="81"/>
                    </a:lnTo>
                    <a:lnTo>
                      <a:pt x="54" y="87"/>
                    </a:lnTo>
                    <a:lnTo>
                      <a:pt x="49" y="96"/>
                    </a:lnTo>
                    <a:lnTo>
                      <a:pt x="49" y="100"/>
                    </a:lnTo>
                    <a:lnTo>
                      <a:pt x="52" y="108"/>
                    </a:lnTo>
                    <a:lnTo>
                      <a:pt x="51" y="115"/>
                    </a:lnTo>
                    <a:lnTo>
                      <a:pt x="52" y="117"/>
                    </a:lnTo>
                    <a:lnTo>
                      <a:pt x="54" y="117"/>
                    </a:lnTo>
                    <a:lnTo>
                      <a:pt x="52" y="123"/>
                    </a:lnTo>
                    <a:lnTo>
                      <a:pt x="39" y="136"/>
                    </a:lnTo>
                    <a:lnTo>
                      <a:pt x="39" y="140"/>
                    </a:lnTo>
                    <a:lnTo>
                      <a:pt x="36" y="147"/>
                    </a:lnTo>
                    <a:lnTo>
                      <a:pt x="28" y="147"/>
                    </a:lnTo>
                    <a:lnTo>
                      <a:pt x="15" y="160"/>
                    </a:lnTo>
                    <a:lnTo>
                      <a:pt x="0" y="168"/>
                    </a:lnTo>
                    <a:lnTo>
                      <a:pt x="68" y="177"/>
                    </a:lnTo>
                    <a:close/>
                  </a:path>
                </a:pathLst>
              </a:custGeom>
              <a:solidFill>
                <a:schemeClr val="accent6"/>
              </a:solidFill>
              <a:ln w="9525">
                <a:noFill/>
                <a:round/>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34" name="Freeform 31">
                <a:extLst>
                  <a:ext uri="{FF2B5EF4-FFF2-40B4-BE49-F238E27FC236}">
                    <a16:creationId xmlns:a16="http://schemas.microsoft.com/office/drawing/2014/main" id="{AB8CCDDF-A7A7-3A39-9547-152765119074}"/>
                  </a:ext>
                </a:extLst>
              </p:cNvPr>
              <p:cNvSpPr>
                <a:spLocks/>
              </p:cNvSpPr>
              <p:nvPr/>
            </p:nvSpPr>
            <p:spPr bwMode="auto">
              <a:xfrm>
                <a:off x="9217427" y="2560845"/>
                <a:ext cx="71709" cy="61915"/>
              </a:xfrm>
              <a:custGeom>
                <a:avLst/>
                <a:gdLst/>
                <a:ahLst/>
                <a:cxnLst>
                  <a:cxn ang="0">
                    <a:pos x="68" y="168"/>
                  </a:cxn>
                  <a:cxn ang="0">
                    <a:pos x="68" y="168"/>
                  </a:cxn>
                  <a:cxn ang="0">
                    <a:pos x="77" y="147"/>
                  </a:cxn>
                  <a:cxn ang="0">
                    <a:pos x="86" y="140"/>
                  </a:cxn>
                  <a:cxn ang="0">
                    <a:pos x="100" y="136"/>
                  </a:cxn>
                  <a:cxn ang="0">
                    <a:pos x="111" y="136"/>
                  </a:cxn>
                  <a:cxn ang="0">
                    <a:pos x="132" y="126"/>
                  </a:cxn>
                  <a:cxn ang="0">
                    <a:pos x="164" y="106"/>
                  </a:cxn>
                  <a:cxn ang="0">
                    <a:pos x="165" y="96"/>
                  </a:cxn>
                  <a:cxn ang="0">
                    <a:pos x="171" y="91"/>
                  </a:cxn>
                  <a:cxn ang="0">
                    <a:pos x="179" y="81"/>
                  </a:cxn>
                  <a:cxn ang="0">
                    <a:pos x="203" y="78"/>
                  </a:cxn>
                  <a:cxn ang="0">
                    <a:pos x="205" y="72"/>
                  </a:cxn>
                  <a:cxn ang="0">
                    <a:pos x="203" y="72"/>
                  </a:cxn>
                  <a:cxn ang="0">
                    <a:pos x="197" y="68"/>
                  </a:cxn>
                  <a:cxn ang="0">
                    <a:pos x="194" y="59"/>
                  </a:cxn>
                  <a:cxn ang="0">
                    <a:pos x="192" y="44"/>
                  </a:cxn>
                  <a:cxn ang="0">
                    <a:pos x="192" y="29"/>
                  </a:cxn>
                  <a:cxn ang="0">
                    <a:pos x="190" y="25"/>
                  </a:cxn>
                  <a:cxn ang="0">
                    <a:pos x="188" y="19"/>
                  </a:cxn>
                  <a:cxn ang="0">
                    <a:pos x="182" y="19"/>
                  </a:cxn>
                  <a:cxn ang="0">
                    <a:pos x="171" y="15"/>
                  </a:cxn>
                  <a:cxn ang="0">
                    <a:pos x="169" y="12"/>
                  </a:cxn>
                  <a:cxn ang="0">
                    <a:pos x="165" y="15"/>
                  </a:cxn>
                  <a:cxn ang="0">
                    <a:pos x="154" y="15"/>
                  </a:cxn>
                  <a:cxn ang="0">
                    <a:pos x="147" y="17"/>
                  </a:cxn>
                  <a:cxn ang="0">
                    <a:pos x="137" y="17"/>
                  </a:cxn>
                  <a:cxn ang="0">
                    <a:pos x="132" y="10"/>
                  </a:cxn>
                  <a:cxn ang="0">
                    <a:pos x="130" y="4"/>
                  </a:cxn>
                  <a:cxn ang="0">
                    <a:pos x="130" y="0"/>
                  </a:cxn>
                  <a:cxn ang="0">
                    <a:pos x="124" y="4"/>
                  </a:cxn>
                  <a:cxn ang="0">
                    <a:pos x="116" y="8"/>
                  </a:cxn>
                  <a:cxn ang="0">
                    <a:pos x="113" y="25"/>
                  </a:cxn>
                  <a:cxn ang="0">
                    <a:pos x="111" y="36"/>
                  </a:cxn>
                  <a:cxn ang="0">
                    <a:pos x="100" y="44"/>
                  </a:cxn>
                  <a:cxn ang="0">
                    <a:pos x="88" y="47"/>
                  </a:cxn>
                  <a:cxn ang="0">
                    <a:pos x="83" y="53"/>
                  </a:cxn>
                  <a:cxn ang="0">
                    <a:pos x="69" y="61"/>
                  </a:cxn>
                  <a:cxn ang="0">
                    <a:pos x="60" y="68"/>
                  </a:cxn>
                  <a:cxn ang="0">
                    <a:pos x="62" y="81"/>
                  </a:cxn>
                  <a:cxn ang="0">
                    <a:pos x="49" y="96"/>
                  </a:cxn>
                  <a:cxn ang="0">
                    <a:pos x="52" y="108"/>
                  </a:cxn>
                  <a:cxn ang="0">
                    <a:pos x="52" y="117"/>
                  </a:cxn>
                  <a:cxn ang="0">
                    <a:pos x="52" y="123"/>
                  </a:cxn>
                  <a:cxn ang="0">
                    <a:pos x="39" y="140"/>
                  </a:cxn>
                  <a:cxn ang="0">
                    <a:pos x="28" y="147"/>
                  </a:cxn>
                  <a:cxn ang="0">
                    <a:pos x="0" y="168"/>
                  </a:cxn>
                </a:cxnLst>
                <a:rect l="0" t="0" r="r" b="b"/>
                <a:pathLst>
                  <a:path w="205" h="177">
                    <a:moveTo>
                      <a:pt x="68" y="177"/>
                    </a:moveTo>
                    <a:lnTo>
                      <a:pt x="68" y="168"/>
                    </a:lnTo>
                    <a:lnTo>
                      <a:pt x="68" y="168"/>
                    </a:lnTo>
                    <a:lnTo>
                      <a:pt x="68" y="168"/>
                    </a:lnTo>
                    <a:lnTo>
                      <a:pt x="68" y="155"/>
                    </a:lnTo>
                    <a:lnTo>
                      <a:pt x="77" y="147"/>
                    </a:lnTo>
                    <a:lnTo>
                      <a:pt x="81" y="142"/>
                    </a:lnTo>
                    <a:lnTo>
                      <a:pt x="86" y="140"/>
                    </a:lnTo>
                    <a:lnTo>
                      <a:pt x="94" y="136"/>
                    </a:lnTo>
                    <a:lnTo>
                      <a:pt x="100" y="136"/>
                    </a:lnTo>
                    <a:lnTo>
                      <a:pt x="103" y="136"/>
                    </a:lnTo>
                    <a:lnTo>
                      <a:pt x="111" y="136"/>
                    </a:lnTo>
                    <a:lnTo>
                      <a:pt x="116" y="136"/>
                    </a:lnTo>
                    <a:lnTo>
                      <a:pt x="132" y="126"/>
                    </a:lnTo>
                    <a:lnTo>
                      <a:pt x="150" y="115"/>
                    </a:lnTo>
                    <a:lnTo>
                      <a:pt x="164" y="106"/>
                    </a:lnTo>
                    <a:lnTo>
                      <a:pt x="165" y="102"/>
                    </a:lnTo>
                    <a:lnTo>
                      <a:pt x="165" y="96"/>
                    </a:lnTo>
                    <a:lnTo>
                      <a:pt x="167" y="93"/>
                    </a:lnTo>
                    <a:lnTo>
                      <a:pt x="171" y="91"/>
                    </a:lnTo>
                    <a:lnTo>
                      <a:pt x="175" y="83"/>
                    </a:lnTo>
                    <a:lnTo>
                      <a:pt x="179" y="81"/>
                    </a:lnTo>
                    <a:lnTo>
                      <a:pt x="203" y="81"/>
                    </a:lnTo>
                    <a:lnTo>
                      <a:pt x="203" y="78"/>
                    </a:lnTo>
                    <a:lnTo>
                      <a:pt x="203" y="76"/>
                    </a:lnTo>
                    <a:lnTo>
                      <a:pt x="205" y="72"/>
                    </a:lnTo>
                    <a:lnTo>
                      <a:pt x="203" y="72"/>
                    </a:lnTo>
                    <a:lnTo>
                      <a:pt x="203" y="72"/>
                    </a:lnTo>
                    <a:lnTo>
                      <a:pt x="199" y="68"/>
                    </a:lnTo>
                    <a:lnTo>
                      <a:pt x="197" y="68"/>
                    </a:lnTo>
                    <a:lnTo>
                      <a:pt x="197" y="64"/>
                    </a:lnTo>
                    <a:lnTo>
                      <a:pt x="194" y="59"/>
                    </a:lnTo>
                    <a:lnTo>
                      <a:pt x="192" y="44"/>
                    </a:lnTo>
                    <a:lnTo>
                      <a:pt x="192" y="44"/>
                    </a:lnTo>
                    <a:lnTo>
                      <a:pt x="192" y="36"/>
                    </a:lnTo>
                    <a:lnTo>
                      <a:pt x="192" y="29"/>
                    </a:lnTo>
                    <a:lnTo>
                      <a:pt x="192" y="29"/>
                    </a:lnTo>
                    <a:lnTo>
                      <a:pt x="190" y="25"/>
                    </a:lnTo>
                    <a:lnTo>
                      <a:pt x="188" y="23"/>
                    </a:lnTo>
                    <a:lnTo>
                      <a:pt x="188" y="19"/>
                    </a:lnTo>
                    <a:lnTo>
                      <a:pt x="186" y="19"/>
                    </a:lnTo>
                    <a:lnTo>
                      <a:pt x="182" y="19"/>
                    </a:lnTo>
                    <a:lnTo>
                      <a:pt x="173" y="17"/>
                    </a:lnTo>
                    <a:lnTo>
                      <a:pt x="171" y="15"/>
                    </a:lnTo>
                    <a:lnTo>
                      <a:pt x="171" y="12"/>
                    </a:lnTo>
                    <a:lnTo>
                      <a:pt x="169" y="12"/>
                    </a:lnTo>
                    <a:lnTo>
                      <a:pt x="169" y="12"/>
                    </a:lnTo>
                    <a:lnTo>
                      <a:pt x="165" y="15"/>
                    </a:lnTo>
                    <a:lnTo>
                      <a:pt x="160" y="15"/>
                    </a:lnTo>
                    <a:lnTo>
                      <a:pt x="154" y="15"/>
                    </a:lnTo>
                    <a:lnTo>
                      <a:pt x="150" y="13"/>
                    </a:lnTo>
                    <a:lnTo>
                      <a:pt x="147" y="17"/>
                    </a:lnTo>
                    <a:lnTo>
                      <a:pt x="141" y="17"/>
                    </a:lnTo>
                    <a:lnTo>
                      <a:pt x="137" y="17"/>
                    </a:lnTo>
                    <a:lnTo>
                      <a:pt x="132" y="12"/>
                    </a:lnTo>
                    <a:lnTo>
                      <a:pt x="132" y="10"/>
                    </a:lnTo>
                    <a:lnTo>
                      <a:pt x="130" y="6"/>
                    </a:lnTo>
                    <a:lnTo>
                      <a:pt x="130" y="4"/>
                    </a:lnTo>
                    <a:lnTo>
                      <a:pt x="132" y="4"/>
                    </a:lnTo>
                    <a:lnTo>
                      <a:pt x="130" y="0"/>
                    </a:lnTo>
                    <a:lnTo>
                      <a:pt x="126" y="4"/>
                    </a:lnTo>
                    <a:lnTo>
                      <a:pt x="124" y="4"/>
                    </a:lnTo>
                    <a:lnTo>
                      <a:pt x="120" y="4"/>
                    </a:lnTo>
                    <a:lnTo>
                      <a:pt x="116" y="8"/>
                    </a:lnTo>
                    <a:lnTo>
                      <a:pt x="116" y="19"/>
                    </a:lnTo>
                    <a:lnTo>
                      <a:pt x="113" y="25"/>
                    </a:lnTo>
                    <a:lnTo>
                      <a:pt x="111" y="30"/>
                    </a:lnTo>
                    <a:lnTo>
                      <a:pt x="111" y="36"/>
                    </a:lnTo>
                    <a:lnTo>
                      <a:pt x="101" y="44"/>
                    </a:lnTo>
                    <a:lnTo>
                      <a:pt x="100" y="44"/>
                    </a:lnTo>
                    <a:lnTo>
                      <a:pt x="96" y="47"/>
                    </a:lnTo>
                    <a:lnTo>
                      <a:pt x="88" y="47"/>
                    </a:lnTo>
                    <a:lnTo>
                      <a:pt x="83" y="53"/>
                    </a:lnTo>
                    <a:lnTo>
                      <a:pt x="83" y="53"/>
                    </a:lnTo>
                    <a:lnTo>
                      <a:pt x="75" y="59"/>
                    </a:lnTo>
                    <a:lnTo>
                      <a:pt x="69" y="61"/>
                    </a:lnTo>
                    <a:lnTo>
                      <a:pt x="68" y="64"/>
                    </a:lnTo>
                    <a:lnTo>
                      <a:pt x="60" y="68"/>
                    </a:lnTo>
                    <a:lnTo>
                      <a:pt x="64" y="76"/>
                    </a:lnTo>
                    <a:lnTo>
                      <a:pt x="62" y="81"/>
                    </a:lnTo>
                    <a:lnTo>
                      <a:pt x="54" y="87"/>
                    </a:lnTo>
                    <a:lnTo>
                      <a:pt x="49" y="96"/>
                    </a:lnTo>
                    <a:lnTo>
                      <a:pt x="49" y="100"/>
                    </a:lnTo>
                    <a:lnTo>
                      <a:pt x="52" y="108"/>
                    </a:lnTo>
                    <a:lnTo>
                      <a:pt x="51" y="115"/>
                    </a:lnTo>
                    <a:lnTo>
                      <a:pt x="52" y="117"/>
                    </a:lnTo>
                    <a:lnTo>
                      <a:pt x="54" y="117"/>
                    </a:lnTo>
                    <a:lnTo>
                      <a:pt x="52" y="123"/>
                    </a:lnTo>
                    <a:lnTo>
                      <a:pt x="39" y="136"/>
                    </a:lnTo>
                    <a:lnTo>
                      <a:pt x="39" y="140"/>
                    </a:lnTo>
                    <a:lnTo>
                      <a:pt x="36" y="147"/>
                    </a:lnTo>
                    <a:lnTo>
                      <a:pt x="28" y="147"/>
                    </a:lnTo>
                    <a:lnTo>
                      <a:pt x="15" y="160"/>
                    </a:lnTo>
                    <a:lnTo>
                      <a:pt x="0" y="168"/>
                    </a:lnTo>
                  </a:path>
                </a:pathLst>
              </a:custGeom>
              <a:noFill/>
              <a:ln w="9525">
                <a:noFill/>
                <a:round/>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35" name="Line 32">
                <a:extLst>
                  <a:ext uri="{FF2B5EF4-FFF2-40B4-BE49-F238E27FC236}">
                    <a16:creationId xmlns:a16="http://schemas.microsoft.com/office/drawing/2014/main" id="{C1EF1745-F2F7-0E31-732A-B2A0C2CDD2F2}"/>
                  </a:ext>
                </a:extLst>
              </p:cNvPr>
              <p:cNvSpPr>
                <a:spLocks noChangeShapeType="1"/>
              </p:cNvSpPr>
              <p:nvPr/>
            </p:nvSpPr>
            <p:spPr bwMode="auto">
              <a:xfrm>
                <a:off x="9241214" y="2622060"/>
                <a:ext cx="350" cy="350"/>
              </a:xfrm>
              <a:prstGeom prst="line">
                <a:avLst/>
              </a:prstGeom>
              <a:noFill/>
              <a:ln w="9525">
                <a:noFill/>
                <a:round/>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36" name="Line 33">
                <a:extLst>
                  <a:ext uri="{FF2B5EF4-FFF2-40B4-BE49-F238E27FC236}">
                    <a16:creationId xmlns:a16="http://schemas.microsoft.com/office/drawing/2014/main" id="{6077AA42-5723-0A63-8C9E-D288118E29A0}"/>
                  </a:ext>
                </a:extLst>
              </p:cNvPr>
              <p:cNvSpPr>
                <a:spLocks noChangeShapeType="1"/>
              </p:cNvSpPr>
              <p:nvPr/>
            </p:nvSpPr>
            <p:spPr bwMode="auto">
              <a:xfrm>
                <a:off x="9241214" y="2622060"/>
                <a:ext cx="350" cy="350"/>
              </a:xfrm>
              <a:prstGeom prst="line">
                <a:avLst/>
              </a:prstGeom>
              <a:noFill/>
              <a:ln w="9525">
                <a:noFill/>
                <a:round/>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37" name="Freeform 34">
                <a:extLst>
                  <a:ext uri="{FF2B5EF4-FFF2-40B4-BE49-F238E27FC236}">
                    <a16:creationId xmlns:a16="http://schemas.microsoft.com/office/drawing/2014/main" id="{9B58AC57-9BA7-3821-95BC-C7BC19ADF6D1}"/>
                  </a:ext>
                </a:extLst>
              </p:cNvPr>
              <p:cNvSpPr>
                <a:spLocks/>
              </p:cNvSpPr>
              <p:nvPr/>
            </p:nvSpPr>
            <p:spPr bwMode="auto">
              <a:xfrm>
                <a:off x="9187694" y="2617513"/>
                <a:ext cx="53519" cy="47573"/>
              </a:xfrm>
              <a:custGeom>
                <a:avLst/>
                <a:gdLst/>
                <a:ahLst/>
                <a:cxnLst>
                  <a:cxn ang="0">
                    <a:pos x="85" y="0"/>
                  </a:cxn>
                  <a:cxn ang="0">
                    <a:pos x="70" y="19"/>
                  </a:cxn>
                  <a:cxn ang="0">
                    <a:pos x="70" y="25"/>
                  </a:cxn>
                  <a:cxn ang="0">
                    <a:pos x="66" y="25"/>
                  </a:cxn>
                  <a:cxn ang="0">
                    <a:pos x="53" y="34"/>
                  </a:cxn>
                  <a:cxn ang="0">
                    <a:pos x="53" y="38"/>
                  </a:cxn>
                  <a:cxn ang="0">
                    <a:pos x="49" y="38"/>
                  </a:cxn>
                  <a:cxn ang="0">
                    <a:pos x="49" y="44"/>
                  </a:cxn>
                  <a:cxn ang="0">
                    <a:pos x="38" y="61"/>
                  </a:cxn>
                  <a:cxn ang="0">
                    <a:pos x="38" y="66"/>
                  </a:cxn>
                  <a:cxn ang="0">
                    <a:pos x="28" y="76"/>
                  </a:cxn>
                  <a:cxn ang="0">
                    <a:pos x="25" y="76"/>
                  </a:cxn>
                  <a:cxn ang="0">
                    <a:pos x="23" y="85"/>
                  </a:cxn>
                  <a:cxn ang="0">
                    <a:pos x="23" y="89"/>
                  </a:cxn>
                  <a:cxn ang="0">
                    <a:pos x="15" y="100"/>
                  </a:cxn>
                  <a:cxn ang="0">
                    <a:pos x="15" y="102"/>
                  </a:cxn>
                  <a:cxn ang="0">
                    <a:pos x="15" y="104"/>
                  </a:cxn>
                  <a:cxn ang="0">
                    <a:pos x="13" y="104"/>
                  </a:cxn>
                  <a:cxn ang="0">
                    <a:pos x="8" y="115"/>
                  </a:cxn>
                  <a:cxn ang="0">
                    <a:pos x="4" y="117"/>
                  </a:cxn>
                  <a:cxn ang="0">
                    <a:pos x="2" y="119"/>
                  </a:cxn>
                  <a:cxn ang="0">
                    <a:pos x="2" y="125"/>
                  </a:cxn>
                  <a:cxn ang="0">
                    <a:pos x="0" y="126"/>
                  </a:cxn>
                  <a:cxn ang="0">
                    <a:pos x="0" y="136"/>
                  </a:cxn>
                  <a:cxn ang="0">
                    <a:pos x="73" y="134"/>
                  </a:cxn>
                  <a:cxn ang="0">
                    <a:pos x="73" y="98"/>
                  </a:cxn>
                  <a:cxn ang="0">
                    <a:pos x="77" y="94"/>
                  </a:cxn>
                  <a:cxn ang="0">
                    <a:pos x="79" y="91"/>
                  </a:cxn>
                  <a:cxn ang="0">
                    <a:pos x="85" y="89"/>
                  </a:cxn>
                  <a:cxn ang="0">
                    <a:pos x="92" y="89"/>
                  </a:cxn>
                  <a:cxn ang="0">
                    <a:pos x="92" y="40"/>
                  </a:cxn>
                  <a:cxn ang="0">
                    <a:pos x="151" y="40"/>
                  </a:cxn>
                  <a:cxn ang="0">
                    <a:pos x="153" y="15"/>
                  </a:cxn>
                  <a:cxn ang="0">
                    <a:pos x="85" y="0"/>
                  </a:cxn>
                </a:cxnLst>
                <a:rect l="0" t="0" r="r" b="b"/>
                <a:pathLst>
                  <a:path w="153" h="136">
                    <a:moveTo>
                      <a:pt x="85" y="0"/>
                    </a:moveTo>
                    <a:lnTo>
                      <a:pt x="70" y="19"/>
                    </a:lnTo>
                    <a:lnTo>
                      <a:pt x="70" y="25"/>
                    </a:lnTo>
                    <a:lnTo>
                      <a:pt x="66" y="25"/>
                    </a:lnTo>
                    <a:lnTo>
                      <a:pt x="53" y="34"/>
                    </a:lnTo>
                    <a:lnTo>
                      <a:pt x="53" y="38"/>
                    </a:lnTo>
                    <a:lnTo>
                      <a:pt x="49" y="38"/>
                    </a:lnTo>
                    <a:lnTo>
                      <a:pt x="49" y="44"/>
                    </a:lnTo>
                    <a:lnTo>
                      <a:pt x="38" y="61"/>
                    </a:lnTo>
                    <a:lnTo>
                      <a:pt x="38" y="66"/>
                    </a:lnTo>
                    <a:lnTo>
                      <a:pt x="28" y="76"/>
                    </a:lnTo>
                    <a:lnTo>
                      <a:pt x="25" y="76"/>
                    </a:lnTo>
                    <a:lnTo>
                      <a:pt x="23" y="85"/>
                    </a:lnTo>
                    <a:lnTo>
                      <a:pt x="23" y="89"/>
                    </a:lnTo>
                    <a:lnTo>
                      <a:pt x="15" y="100"/>
                    </a:lnTo>
                    <a:lnTo>
                      <a:pt x="15" y="102"/>
                    </a:lnTo>
                    <a:lnTo>
                      <a:pt x="15" y="104"/>
                    </a:lnTo>
                    <a:lnTo>
                      <a:pt x="13" y="104"/>
                    </a:lnTo>
                    <a:lnTo>
                      <a:pt x="8" y="115"/>
                    </a:lnTo>
                    <a:lnTo>
                      <a:pt x="4" y="117"/>
                    </a:lnTo>
                    <a:lnTo>
                      <a:pt x="2" y="119"/>
                    </a:lnTo>
                    <a:lnTo>
                      <a:pt x="2" y="125"/>
                    </a:lnTo>
                    <a:lnTo>
                      <a:pt x="0" y="126"/>
                    </a:lnTo>
                    <a:lnTo>
                      <a:pt x="0" y="136"/>
                    </a:lnTo>
                    <a:lnTo>
                      <a:pt x="73" y="134"/>
                    </a:lnTo>
                    <a:lnTo>
                      <a:pt x="73" y="98"/>
                    </a:lnTo>
                    <a:lnTo>
                      <a:pt x="77" y="94"/>
                    </a:lnTo>
                    <a:lnTo>
                      <a:pt x="79" y="91"/>
                    </a:lnTo>
                    <a:lnTo>
                      <a:pt x="85" y="89"/>
                    </a:lnTo>
                    <a:lnTo>
                      <a:pt x="92" y="89"/>
                    </a:lnTo>
                    <a:lnTo>
                      <a:pt x="92" y="40"/>
                    </a:lnTo>
                    <a:lnTo>
                      <a:pt x="151" y="40"/>
                    </a:lnTo>
                    <a:lnTo>
                      <a:pt x="153" y="15"/>
                    </a:lnTo>
                    <a:lnTo>
                      <a:pt x="85" y="0"/>
                    </a:lnTo>
                    <a:close/>
                  </a:path>
                </a:pathLst>
              </a:custGeom>
              <a:solidFill>
                <a:schemeClr val="accent6"/>
              </a:solidFill>
              <a:ln w="9525">
                <a:noFill/>
                <a:round/>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38" name="Freeform 35">
                <a:extLst>
                  <a:ext uri="{FF2B5EF4-FFF2-40B4-BE49-F238E27FC236}">
                    <a16:creationId xmlns:a16="http://schemas.microsoft.com/office/drawing/2014/main" id="{E4E6E4BF-AE50-52C0-CC2C-4A20F836B30A}"/>
                  </a:ext>
                </a:extLst>
              </p:cNvPr>
              <p:cNvSpPr>
                <a:spLocks/>
              </p:cNvSpPr>
              <p:nvPr/>
            </p:nvSpPr>
            <p:spPr bwMode="auto">
              <a:xfrm>
                <a:off x="9187694" y="2617513"/>
                <a:ext cx="53519" cy="47573"/>
              </a:xfrm>
              <a:custGeom>
                <a:avLst/>
                <a:gdLst/>
                <a:ahLst/>
                <a:cxnLst>
                  <a:cxn ang="0">
                    <a:pos x="85" y="0"/>
                  </a:cxn>
                  <a:cxn ang="0">
                    <a:pos x="70" y="19"/>
                  </a:cxn>
                  <a:cxn ang="0">
                    <a:pos x="70" y="25"/>
                  </a:cxn>
                  <a:cxn ang="0">
                    <a:pos x="66" y="25"/>
                  </a:cxn>
                  <a:cxn ang="0">
                    <a:pos x="53" y="34"/>
                  </a:cxn>
                  <a:cxn ang="0">
                    <a:pos x="53" y="38"/>
                  </a:cxn>
                  <a:cxn ang="0">
                    <a:pos x="49" y="38"/>
                  </a:cxn>
                  <a:cxn ang="0">
                    <a:pos x="49" y="44"/>
                  </a:cxn>
                  <a:cxn ang="0">
                    <a:pos x="38" y="61"/>
                  </a:cxn>
                  <a:cxn ang="0">
                    <a:pos x="38" y="66"/>
                  </a:cxn>
                  <a:cxn ang="0">
                    <a:pos x="28" y="76"/>
                  </a:cxn>
                  <a:cxn ang="0">
                    <a:pos x="25" y="76"/>
                  </a:cxn>
                  <a:cxn ang="0">
                    <a:pos x="23" y="85"/>
                  </a:cxn>
                  <a:cxn ang="0">
                    <a:pos x="23" y="89"/>
                  </a:cxn>
                  <a:cxn ang="0">
                    <a:pos x="15" y="100"/>
                  </a:cxn>
                  <a:cxn ang="0">
                    <a:pos x="15" y="102"/>
                  </a:cxn>
                  <a:cxn ang="0">
                    <a:pos x="15" y="104"/>
                  </a:cxn>
                  <a:cxn ang="0">
                    <a:pos x="13" y="104"/>
                  </a:cxn>
                  <a:cxn ang="0">
                    <a:pos x="8" y="115"/>
                  </a:cxn>
                  <a:cxn ang="0">
                    <a:pos x="4" y="117"/>
                  </a:cxn>
                  <a:cxn ang="0">
                    <a:pos x="2" y="119"/>
                  </a:cxn>
                  <a:cxn ang="0">
                    <a:pos x="2" y="125"/>
                  </a:cxn>
                  <a:cxn ang="0">
                    <a:pos x="0" y="126"/>
                  </a:cxn>
                  <a:cxn ang="0">
                    <a:pos x="0" y="136"/>
                  </a:cxn>
                  <a:cxn ang="0">
                    <a:pos x="73" y="134"/>
                  </a:cxn>
                  <a:cxn ang="0">
                    <a:pos x="73" y="98"/>
                  </a:cxn>
                  <a:cxn ang="0">
                    <a:pos x="77" y="94"/>
                  </a:cxn>
                  <a:cxn ang="0">
                    <a:pos x="79" y="91"/>
                  </a:cxn>
                  <a:cxn ang="0">
                    <a:pos x="85" y="89"/>
                  </a:cxn>
                  <a:cxn ang="0">
                    <a:pos x="92" y="89"/>
                  </a:cxn>
                  <a:cxn ang="0">
                    <a:pos x="92" y="40"/>
                  </a:cxn>
                  <a:cxn ang="0">
                    <a:pos x="151" y="40"/>
                  </a:cxn>
                  <a:cxn ang="0">
                    <a:pos x="153" y="15"/>
                  </a:cxn>
                </a:cxnLst>
                <a:rect l="0" t="0" r="r" b="b"/>
                <a:pathLst>
                  <a:path w="153" h="136">
                    <a:moveTo>
                      <a:pt x="85" y="0"/>
                    </a:moveTo>
                    <a:lnTo>
                      <a:pt x="70" y="19"/>
                    </a:lnTo>
                    <a:lnTo>
                      <a:pt x="70" y="25"/>
                    </a:lnTo>
                    <a:lnTo>
                      <a:pt x="66" y="25"/>
                    </a:lnTo>
                    <a:lnTo>
                      <a:pt x="53" y="34"/>
                    </a:lnTo>
                    <a:lnTo>
                      <a:pt x="53" y="38"/>
                    </a:lnTo>
                    <a:lnTo>
                      <a:pt x="49" y="38"/>
                    </a:lnTo>
                    <a:lnTo>
                      <a:pt x="49" y="44"/>
                    </a:lnTo>
                    <a:lnTo>
                      <a:pt x="38" y="61"/>
                    </a:lnTo>
                    <a:lnTo>
                      <a:pt x="38" y="66"/>
                    </a:lnTo>
                    <a:lnTo>
                      <a:pt x="28" y="76"/>
                    </a:lnTo>
                    <a:lnTo>
                      <a:pt x="25" y="76"/>
                    </a:lnTo>
                    <a:lnTo>
                      <a:pt x="23" y="85"/>
                    </a:lnTo>
                    <a:lnTo>
                      <a:pt x="23" y="89"/>
                    </a:lnTo>
                    <a:lnTo>
                      <a:pt x="15" y="100"/>
                    </a:lnTo>
                    <a:lnTo>
                      <a:pt x="15" y="102"/>
                    </a:lnTo>
                    <a:lnTo>
                      <a:pt x="15" y="104"/>
                    </a:lnTo>
                    <a:lnTo>
                      <a:pt x="13" y="104"/>
                    </a:lnTo>
                    <a:lnTo>
                      <a:pt x="8" y="115"/>
                    </a:lnTo>
                    <a:lnTo>
                      <a:pt x="4" y="117"/>
                    </a:lnTo>
                    <a:lnTo>
                      <a:pt x="2" y="119"/>
                    </a:lnTo>
                    <a:lnTo>
                      <a:pt x="2" y="125"/>
                    </a:lnTo>
                    <a:lnTo>
                      <a:pt x="0" y="126"/>
                    </a:lnTo>
                    <a:lnTo>
                      <a:pt x="0" y="136"/>
                    </a:lnTo>
                    <a:lnTo>
                      <a:pt x="73" y="134"/>
                    </a:lnTo>
                    <a:lnTo>
                      <a:pt x="73" y="98"/>
                    </a:lnTo>
                    <a:lnTo>
                      <a:pt x="77" y="94"/>
                    </a:lnTo>
                    <a:lnTo>
                      <a:pt x="79" y="91"/>
                    </a:lnTo>
                    <a:lnTo>
                      <a:pt x="85" y="89"/>
                    </a:lnTo>
                    <a:lnTo>
                      <a:pt x="92" y="89"/>
                    </a:lnTo>
                    <a:lnTo>
                      <a:pt x="92" y="40"/>
                    </a:lnTo>
                    <a:lnTo>
                      <a:pt x="151" y="40"/>
                    </a:lnTo>
                    <a:lnTo>
                      <a:pt x="153" y="15"/>
                    </a:lnTo>
                  </a:path>
                </a:pathLst>
              </a:custGeom>
              <a:noFill/>
              <a:ln w="9525">
                <a:noFill/>
                <a:round/>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39" name="Freeform 36">
                <a:extLst>
                  <a:ext uri="{FF2B5EF4-FFF2-40B4-BE49-F238E27FC236}">
                    <a16:creationId xmlns:a16="http://schemas.microsoft.com/office/drawing/2014/main" id="{01D07260-100B-EA66-941B-45966AA1ABD1}"/>
                  </a:ext>
                </a:extLst>
              </p:cNvPr>
              <p:cNvSpPr>
                <a:spLocks/>
              </p:cNvSpPr>
              <p:nvPr/>
            </p:nvSpPr>
            <p:spPr bwMode="auto">
              <a:xfrm>
                <a:off x="9514408" y="2587430"/>
                <a:ext cx="134323" cy="112636"/>
              </a:xfrm>
              <a:custGeom>
                <a:avLst/>
                <a:gdLst/>
                <a:ahLst/>
                <a:cxnLst>
                  <a:cxn ang="0">
                    <a:pos x="233" y="67"/>
                  </a:cxn>
                  <a:cxn ang="0">
                    <a:pos x="92" y="3"/>
                  </a:cxn>
                  <a:cxn ang="0">
                    <a:pos x="41" y="15"/>
                  </a:cxn>
                  <a:cxn ang="0">
                    <a:pos x="54" y="52"/>
                  </a:cxn>
                  <a:cxn ang="0">
                    <a:pos x="7" y="62"/>
                  </a:cxn>
                  <a:cxn ang="0">
                    <a:pos x="0" y="77"/>
                  </a:cxn>
                  <a:cxn ang="0">
                    <a:pos x="2" y="83"/>
                  </a:cxn>
                  <a:cxn ang="0">
                    <a:pos x="9" y="84"/>
                  </a:cxn>
                  <a:cxn ang="0">
                    <a:pos x="17" y="98"/>
                  </a:cxn>
                  <a:cxn ang="0">
                    <a:pos x="24" y="105"/>
                  </a:cxn>
                  <a:cxn ang="0">
                    <a:pos x="32" y="118"/>
                  </a:cxn>
                  <a:cxn ang="0">
                    <a:pos x="35" y="126"/>
                  </a:cxn>
                  <a:cxn ang="0">
                    <a:pos x="47" y="139"/>
                  </a:cxn>
                  <a:cxn ang="0">
                    <a:pos x="49" y="150"/>
                  </a:cxn>
                  <a:cxn ang="0">
                    <a:pos x="54" y="160"/>
                  </a:cxn>
                  <a:cxn ang="0">
                    <a:pos x="62" y="160"/>
                  </a:cxn>
                  <a:cxn ang="0">
                    <a:pos x="75" y="171"/>
                  </a:cxn>
                  <a:cxn ang="0">
                    <a:pos x="79" y="179"/>
                  </a:cxn>
                  <a:cxn ang="0">
                    <a:pos x="84" y="194"/>
                  </a:cxn>
                  <a:cxn ang="0">
                    <a:pos x="81" y="203"/>
                  </a:cxn>
                  <a:cxn ang="0">
                    <a:pos x="86" y="220"/>
                  </a:cxn>
                  <a:cxn ang="0">
                    <a:pos x="99" y="235"/>
                  </a:cxn>
                  <a:cxn ang="0">
                    <a:pos x="109" y="241"/>
                  </a:cxn>
                  <a:cxn ang="0">
                    <a:pos x="118" y="248"/>
                  </a:cxn>
                  <a:cxn ang="0">
                    <a:pos x="122" y="252"/>
                  </a:cxn>
                  <a:cxn ang="0">
                    <a:pos x="130" y="275"/>
                  </a:cxn>
                  <a:cxn ang="0">
                    <a:pos x="148" y="297"/>
                  </a:cxn>
                  <a:cxn ang="0">
                    <a:pos x="162" y="307"/>
                  </a:cxn>
                  <a:cxn ang="0">
                    <a:pos x="169" y="303"/>
                  </a:cxn>
                  <a:cxn ang="0">
                    <a:pos x="175" y="286"/>
                  </a:cxn>
                  <a:cxn ang="0">
                    <a:pos x="207" y="297"/>
                  </a:cxn>
                  <a:cxn ang="0">
                    <a:pos x="258" y="277"/>
                  </a:cxn>
                  <a:cxn ang="0">
                    <a:pos x="380" y="184"/>
                  </a:cxn>
                  <a:cxn ang="0">
                    <a:pos x="318" y="184"/>
                  </a:cxn>
                  <a:cxn ang="0">
                    <a:pos x="310" y="156"/>
                  </a:cxn>
                  <a:cxn ang="0">
                    <a:pos x="307" y="154"/>
                  </a:cxn>
                  <a:cxn ang="0">
                    <a:pos x="307" y="150"/>
                  </a:cxn>
                  <a:cxn ang="0">
                    <a:pos x="297" y="147"/>
                  </a:cxn>
                  <a:cxn ang="0">
                    <a:pos x="291" y="141"/>
                  </a:cxn>
                  <a:cxn ang="0">
                    <a:pos x="280" y="120"/>
                  </a:cxn>
                  <a:cxn ang="0">
                    <a:pos x="278" y="111"/>
                  </a:cxn>
                  <a:cxn ang="0">
                    <a:pos x="273" y="105"/>
                  </a:cxn>
                  <a:cxn ang="0">
                    <a:pos x="263" y="92"/>
                  </a:cxn>
                  <a:cxn ang="0">
                    <a:pos x="267" y="92"/>
                  </a:cxn>
                  <a:cxn ang="0">
                    <a:pos x="256" y="88"/>
                  </a:cxn>
                  <a:cxn ang="0">
                    <a:pos x="248" y="73"/>
                  </a:cxn>
                  <a:cxn ang="0">
                    <a:pos x="246" y="69"/>
                  </a:cxn>
                </a:cxnLst>
                <a:rect l="0" t="0" r="r" b="b"/>
                <a:pathLst>
                  <a:path w="384" h="322">
                    <a:moveTo>
                      <a:pt x="246" y="69"/>
                    </a:moveTo>
                    <a:lnTo>
                      <a:pt x="233" y="73"/>
                    </a:lnTo>
                    <a:lnTo>
                      <a:pt x="233" y="67"/>
                    </a:lnTo>
                    <a:lnTo>
                      <a:pt x="216" y="62"/>
                    </a:lnTo>
                    <a:lnTo>
                      <a:pt x="179" y="60"/>
                    </a:lnTo>
                    <a:lnTo>
                      <a:pt x="92" y="3"/>
                    </a:lnTo>
                    <a:lnTo>
                      <a:pt x="75" y="0"/>
                    </a:lnTo>
                    <a:lnTo>
                      <a:pt x="67" y="5"/>
                    </a:lnTo>
                    <a:lnTo>
                      <a:pt x="41" y="15"/>
                    </a:lnTo>
                    <a:lnTo>
                      <a:pt x="62" y="37"/>
                    </a:lnTo>
                    <a:lnTo>
                      <a:pt x="54" y="47"/>
                    </a:lnTo>
                    <a:lnTo>
                      <a:pt x="54" y="52"/>
                    </a:lnTo>
                    <a:lnTo>
                      <a:pt x="39" y="52"/>
                    </a:lnTo>
                    <a:lnTo>
                      <a:pt x="26" y="67"/>
                    </a:lnTo>
                    <a:lnTo>
                      <a:pt x="7" y="62"/>
                    </a:lnTo>
                    <a:lnTo>
                      <a:pt x="0" y="62"/>
                    </a:lnTo>
                    <a:lnTo>
                      <a:pt x="0" y="69"/>
                    </a:lnTo>
                    <a:lnTo>
                      <a:pt x="0" y="77"/>
                    </a:lnTo>
                    <a:lnTo>
                      <a:pt x="0" y="81"/>
                    </a:lnTo>
                    <a:lnTo>
                      <a:pt x="0" y="83"/>
                    </a:lnTo>
                    <a:lnTo>
                      <a:pt x="2" y="83"/>
                    </a:lnTo>
                    <a:lnTo>
                      <a:pt x="2" y="84"/>
                    </a:lnTo>
                    <a:lnTo>
                      <a:pt x="5" y="83"/>
                    </a:lnTo>
                    <a:lnTo>
                      <a:pt x="9" y="84"/>
                    </a:lnTo>
                    <a:lnTo>
                      <a:pt x="9" y="84"/>
                    </a:lnTo>
                    <a:lnTo>
                      <a:pt x="17" y="96"/>
                    </a:lnTo>
                    <a:lnTo>
                      <a:pt x="17" y="98"/>
                    </a:lnTo>
                    <a:lnTo>
                      <a:pt x="20" y="98"/>
                    </a:lnTo>
                    <a:lnTo>
                      <a:pt x="20" y="101"/>
                    </a:lnTo>
                    <a:lnTo>
                      <a:pt x="24" y="105"/>
                    </a:lnTo>
                    <a:lnTo>
                      <a:pt x="26" y="105"/>
                    </a:lnTo>
                    <a:lnTo>
                      <a:pt x="30" y="116"/>
                    </a:lnTo>
                    <a:lnTo>
                      <a:pt x="32" y="118"/>
                    </a:lnTo>
                    <a:lnTo>
                      <a:pt x="32" y="122"/>
                    </a:lnTo>
                    <a:lnTo>
                      <a:pt x="35" y="122"/>
                    </a:lnTo>
                    <a:lnTo>
                      <a:pt x="35" y="126"/>
                    </a:lnTo>
                    <a:lnTo>
                      <a:pt x="39" y="130"/>
                    </a:lnTo>
                    <a:lnTo>
                      <a:pt x="43" y="130"/>
                    </a:lnTo>
                    <a:lnTo>
                      <a:pt x="47" y="139"/>
                    </a:lnTo>
                    <a:lnTo>
                      <a:pt x="49" y="143"/>
                    </a:lnTo>
                    <a:lnTo>
                      <a:pt x="51" y="148"/>
                    </a:lnTo>
                    <a:lnTo>
                      <a:pt x="49" y="150"/>
                    </a:lnTo>
                    <a:lnTo>
                      <a:pt x="49" y="154"/>
                    </a:lnTo>
                    <a:lnTo>
                      <a:pt x="51" y="154"/>
                    </a:lnTo>
                    <a:lnTo>
                      <a:pt x="54" y="160"/>
                    </a:lnTo>
                    <a:lnTo>
                      <a:pt x="54" y="160"/>
                    </a:lnTo>
                    <a:lnTo>
                      <a:pt x="58" y="156"/>
                    </a:lnTo>
                    <a:lnTo>
                      <a:pt x="62" y="160"/>
                    </a:lnTo>
                    <a:lnTo>
                      <a:pt x="67" y="162"/>
                    </a:lnTo>
                    <a:lnTo>
                      <a:pt x="73" y="167"/>
                    </a:lnTo>
                    <a:lnTo>
                      <a:pt x="75" y="171"/>
                    </a:lnTo>
                    <a:lnTo>
                      <a:pt x="75" y="173"/>
                    </a:lnTo>
                    <a:lnTo>
                      <a:pt x="75" y="175"/>
                    </a:lnTo>
                    <a:lnTo>
                      <a:pt x="79" y="179"/>
                    </a:lnTo>
                    <a:lnTo>
                      <a:pt x="81" y="184"/>
                    </a:lnTo>
                    <a:lnTo>
                      <a:pt x="84" y="186"/>
                    </a:lnTo>
                    <a:lnTo>
                      <a:pt x="84" y="194"/>
                    </a:lnTo>
                    <a:lnTo>
                      <a:pt x="84" y="196"/>
                    </a:lnTo>
                    <a:lnTo>
                      <a:pt x="84" y="203"/>
                    </a:lnTo>
                    <a:lnTo>
                      <a:pt x="81" y="203"/>
                    </a:lnTo>
                    <a:lnTo>
                      <a:pt x="84" y="205"/>
                    </a:lnTo>
                    <a:lnTo>
                      <a:pt x="84" y="212"/>
                    </a:lnTo>
                    <a:lnTo>
                      <a:pt x="86" y="220"/>
                    </a:lnTo>
                    <a:lnTo>
                      <a:pt x="88" y="224"/>
                    </a:lnTo>
                    <a:lnTo>
                      <a:pt x="90" y="224"/>
                    </a:lnTo>
                    <a:lnTo>
                      <a:pt x="99" y="235"/>
                    </a:lnTo>
                    <a:lnTo>
                      <a:pt x="103" y="235"/>
                    </a:lnTo>
                    <a:lnTo>
                      <a:pt x="105" y="237"/>
                    </a:lnTo>
                    <a:lnTo>
                      <a:pt x="109" y="241"/>
                    </a:lnTo>
                    <a:lnTo>
                      <a:pt x="109" y="241"/>
                    </a:lnTo>
                    <a:lnTo>
                      <a:pt x="118" y="244"/>
                    </a:lnTo>
                    <a:lnTo>
                      <a:pt x="118" y="248"/>
                    </a:lnTo>
                    <a:lnTo>
                      <a:pt x="120" y="248"/>
                    </a:lnTo>
                    <a:lnTo>
                      <a:pt x="120" y="252"/>
                    </a:lnTo>
                    <a:lnTo>
                      <a:pt x="122" y="252"/>
                    </a:lnTo>
                    <a:lnTo>
                      <a:pt x="128" y="267"/>
                    </a:lnTo>
                    <a:lnTo>
                      <a:pt x="130" y="271"/>
                    </a:lnTo>
                    <a:lnTo>
                      <a:pt x="130" y="275"/>
                    </a:lnTo>
                    <a:lnTo>
                      <a:pt x="145" y="288"/>
                    </a:lnTo>
                    <a:lnTo>
                      <a:pt x="147" y="288"/>
                    </a:lnTo>
                    <a:lnTo>
                      <a:pt x="148" y="297"/>
                    </a:lnTo>
                    <a:lnTo>
                      <a:pt x="154" y="299"/>
                    </a:lnTo>
                    <a:lnTo>
                      <a:pt x="158" y="307"/>
                    </a:lnTo>
                    <a:lnTo>
                      <a:pt x="162" y="307"/>
                    </a:lnTo>
                    <a:lnTo>
                      <a:pt x="163" y="310"/>
                    </a:lnTo>
                    <a:lnTo>
                      <a:pt x="167" y="307"/>
                    </a:lnTo>
                    <a:lnTo>
                      <a:pt x="169" y="303"/>
                    </a:lnTo>
                    <a:lnTo>
                      <a:pt x="169" y="297"/>
                    </a:lnTo>
                    <a:lnTo>
                      <a:pt x="169" y="288"/>
                    </a:lnTo>
                    <a:lnTo>
                      <a:pt x="175" y="286"/>
                    </a:lnTo>
                    <a:lnTo>
                      <a:pt x="180" y="290"/>
                    </a:lnTo>
                    <a:lnTo>
                      <a:pt x="192" y="290"/>
                    </a:lnTo>
                    <a:lnTo>
                      <a:pt x="207" y="297"/>
                    </a:lnTo>
                    <a:lnTo>
                      <a:pt x="224" y="303"/>
                    </a:lnTo>
                    <a:lnTo>
                      <a:pt x="224" y="322"/>
                    </a:lnTo>
                    <a:lnTo>
                      <a:pt x="258" y="277"/>
                    </a:lnTo>
                    <a:lnTo>
                      <a:pt x="382" y="239"/>
                    </a:lnTo>
                    <a:lnTo>
                      <a:pt x="384" y="199"/>
                    </a:lnTo>
                    <a:lnTo>
                      <a:pt x="380" y="184"/>
                    </a:lnTo>
                    <a:lnTo>
                      <a:pt x="380" y="184"/>
                    </a:lnTo>
                    <a:lnTo>
                      <a:pt x="374" y="190"/>
                    </a:lnTo>
                    <a:lnTo>
                      <a:pt x="318" y="184"/>
                    </a:lnTo>
                    <a:lnTo>
                      <a:pt x="316" y="169"/>
                    </a:lnTo>
                    <a:lnTo>
                      <a:pt x="310" y="164"/>
                    </a:lnTo>
                    <a:lnTo>
                      <a:pt x="310" y="156"/>
                    </a:lnTo>
                    <a:lnTo>
                      <a:pt x="310" y="156"/>
                    </a:lnTo>
                    <a:lnTo>
                      <a:pt x="310" y="156"/>
                    </a:lnTo>
                    <a:lnTo>
                      <a:pt x="307" y="154"/>
                    </a:lnTo>
                    <a:lnTo>
                      <a:pt x="307" y="150"/>
                    </a:lnTo>
                    <a:lnTo>
                      <a:pt x="310" y="150"/>
                    </a:lnTo>
                    <a:lnTo>
                      <a:pt x="307" y="150"/>
                    </a:lnTo>
                    <a:lnTo>
                      <a:pt x="307" y="150"/>
                    </a:lnTo>
                    <a:lnTo>
                      <a:pt x="303" y="150"/>
                    </a:lnTo>
                    <a:lnTo>
                      <a:pt x="297" y="147"/>
                    </a:lnTo>
                    <a:lnTo>
                      <a:pt x="297" y="145"/>
                    </a:lnTo>
                    <a:lnTo>
                      <a:pt x="295" y="145"/>
                    </a:lnTo>
                    <a:lnTo>
                      <a:pt x="291" y="141"/>
                    </a:lnTo>
                    <a:lnTo>
                      <a:pt x="291" y="135"/>
                    </a:lnTo>
                    <a:lnTo>
                      <a:pt x="282" y="126"/>
                    </a:lnTo>
                    <a:lnTo>
                      <a:pt x="280" y="120"/>
                    </a:lnTo>
                    <a:lnTo>
                      <a:pt x="282" y="120"/>
                    </a:lnTo>
                    <a:lnTo>
                      <a:pt x="282" y="118"/>
                    </a:lnTo>
                    <a:lnTo>
                      <a:pt x="278" y="111"/>
                    </a:lnTo>
                    <a:lnTo>
                      <a:pt x="278" y="107"/>
                    </a:lnTo>
                    <a:lnTo>
                      <a:pt x="276" y="105"/>
                    </a:lnTo>
                    <a:lnTo>
                      <a:pt x="273" y="105"/>
                    </a:lnTo>
                    <a:lnTo>
                      <a:pt x="269" y="96"/>
                    </a:lnTo>
                    <a:lnTo>
                      <a:pt x="267" y="96"/>
                    </a:lnTo>
                    <a:lnTo>
                      <a:pt x="263" y="92"/>
                    </a:lnTo>
                    <a:lnTo>
                      <a:pt x="263" y="92"/>
                    </a:lnTo>
                    <a:lnTo>
                      <a:pt x="265" y="90"/>
                    </a:lnTo>
                    <a:lnTo>
                      <a:pt x="267" y="92"/>
                    </a:lnTo>
                    <a:lnTo>
                      <a:pt x="265" y="90"/>
                    </a:lnTo>
                    <a:lnTo>
                      <a:pt x="261" y="88"/>
                    </a:lnTo>
                    <a:lnTo>
                      <a:pt x="256" y="88"/>
                    </a:lnTo>
                    <a:lnTo>
                      <a:pt x="252" y="77"/>
                    </a:lnTo>
                    <a:lnTo>
                      <a:pt x="248" y="73"/>
                    </a:lnTo>
                    <a:lnTo>
                      <a:pt x="248" y="73"/>
                    </a:lnTo>
                    <a:lnTo>
                      <a:pt x="248" y="69"/>
                    </a:lnTo>
                    <a:lnTo>
                      <a:pt x="246" y="71"/>
                    </a:lnTo>
                    <a:lnTo>
                      <a:pt x="246" y="69"/>
                    </a:lnTo>
                    <a:lnTo>
                      <a:pt x="246" y="69"/>
                    </a:lnTo>
                    <a:lnTo>
                      <a:pt x="246" y="69"/>
                    </a:lnTo>
                    <a:close/>
                  </a:path>
                </a:pathLst>
              </a:custGeom>
              <a:solidFill>
                <a:schemeClr val="accent6"/>
              </a:solidFill>
              <a:ln w="9525">
                <a:noFill/>
                <a:round/>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40" name="Freeform 37">
                <a:extLst>
                  <a:ext uri="{FF2B5EF4-FFF2-40B4-BE49-F238E27FC236}">
                    <a16:creationId xmlns:a16="http://schemas.microsoft.com/office/drawing/2014/main" id="{169BF3CB-5896-B725-6B07-5F5028C36B05}"/>
                  </a:ext>
                </a:extLst>
              </p:cNvPr>
              <p:cNvSpPr>
                <a:spLocks noEditPoints="1"/>
              </p:cNvSpPr>
              <p:nvPr/>
            </p:nvSpPr>
            <p:spPr bwMode="auto">
              <a:xfrm>
                <a:off x="9395825" y="2951572"/>
                <a:ext cx="105290" cy="88500"/>
              </a:xfrm>
              <a:custGeom>
                <a:avLst/>
                <a:gdLst/>
                <a:ahLst/>
                <a:cxnLst>
                  <a:cxn ang="0">
                    <a:pos x="7" y="121"/>
                  </a:cxn>
                  <a:cxn ang="0">
                    <a:pos x="17" y="123"/>
                  </a:cxn>
                  <a:cxn ang="0">
                    <a:pos x="36" y="132"/>
                  </a:cxn>
                  <a:cxn ang="0">
                    <a:pos x="47" y="134"/>
                  </a:cxn>
                  <a:cxn ang="0">
                    <a:pos x="54" y="123"/>
                  </a:cxn>
                  <a:cxn ang="0">
                    <a:pos x="77" y="59"/>
                  </a:cxn>
                  <a:cxn ang="0">
                    <a:pos x="81" y="91"/>
                  </a:cxn>
                  <a:cxn ang="0">
                    <a:pos x="100" y="87"/>
                  </a:cxn>
                  <a:cxn ang="0">
                    <a:pos x="118" y="76"/>
                  </a:cxn>
                  <a:cxn ang="0">
                    <a:pos x="139" y="66"/>
                  </a:cxn>
                  <a:cxn ang="0">
                    <a:pos x="158" y="72"/>
                  </a:cxn>
                  <a:cxn ang="0">
                    <a:pos x="173" y="68"/>
                  </a:cxn>
                  <a:cxn ang="0">
                    <a:pos x="173" y="57"/>
                  </a:cxn>
                  <a:cxn ang="0">
                    <a:pos x="186" y="47"/>
                  </a:cxn>
                  <a:cxn ang="0">
                    <a:pos x="194" y="42"/>
                  </a:cxn>
                  <a:cxn ang="0">
                    <a:pos x="201" y="25"/>
                  </a:cxn>
                  <a:cxn ang="0">
                    <a:pos x="211" y="19"/>
                  </a:cxn>
                  <a:cxn ang="0">
                    <a:pos x="224" y="13"/>
                  </a:cxn>
                  <a:cxn ang="0">
                    <a:pos x="233" y="4"/>
                  </a:cxn>
                  <a:cxn ang="0">
                    <a:pos x="250" y="0"/>
                  </a:cxn>
                  <a:cxn ang="0">
                    <a:pos x="262" y="4"/>
                  </a:cxn>
                  <a:cxn ang="0">
                    <a:pos x="282" y="13"/>
                  </a:cxn>
                  <a:cxn ang="0">
                    <a:pos x="286" y="34"/>
                  </a:cxn>
                  <a:cxn ang="0">
                    <a:pos x="286" y="68"/>
                  </a:cxn>
                  <a:cxn ang="0">
                    <a:pos x="271" y="72"/>
                  </a:cxn>
                  <a:cxn ang="0">
                    <a:pos x="267" y="93"/>
                  </a:cxn>
                  <a:cxn ang="0">
                    <a:pos x="286" y="93"/>
                  </a:cxn>
                  <a:cxn ang="0">
                    <a:pos x="301" y="91"/>
                  </a:cxn>
                  <a:cxn ang="0">
                    <a:pos x="297" y="108"/>
                  </a:cxn>
                  <a:cxn ang="0">
                    <a:pos x="286" y="132"/>
                  </a:cxn>
                  <a:cxn ang="0">
                    <a:pos x="271" y="142"/>
                  </a:cxn>
                  <a:cxn ang="0">
                    <a:pos x="262" y="155"/>
                  </a:cxn>
                  <a:cxn ang="0">
                    <a:pos x="239" y="185"/>
                  </a:cxn>
                  <a:cxn ang="0">
                    <a:pos x="211" y="209"/>
                  </a:cxn>
                  <a:cxn ang="0">
                    <a:pos x="190" y="228"/>
                  </a:cxn>
                  <a:cxn ang="0">
                    <a:pos x="173" y="230"/>
                  </a:cxn>
                  <a:cxn ang="0">
                    <a:pos x="162" y="240"/>
                  </a:cxn>
                  <a:cxn ang="0">
                    <a:pos x="149" y="243"/>
                  </a:cxn>
                  <a:cxn ang="0">
                    <a:pos x="120" y="240"/>
                  </a:cxn>
                  <a:cxn ang="0">
                    <a:pos x="100" y="240"/>
                  </a:cxn>
                  <a:cxn ang="0">
                    <a:pos x="94" y="245"/>
                  </a:cxn>
                  <a:cxn ang="0">
                    <a:pos x="73" y="245"/>
                  </a:cxn>
                  <a:cxn ang="0">
                    <a:pos x="60" y="253"/>
                  </a:cxn>
                  <a:cxn ang="0">
                    <a:pos x="43" y="245"/>
                  </a:cxn>
                  <a:cxn ang="0">
                    <a:pos x="34" y="240"/>
                  </a:cxn>
                  <a:cxn ang="0">
                    <a:pos x="30" y="238"/>
                  </a:cxn>
                  <a:cxn ang="0">
                    <a:pos x="21" y="215"/>
                  </a:cxn>
                  <a:cxn ang="0">
                    <a:pos x="30" y="207"/>
                  </a:cxn>
                  <a:cxn ang="0">
                    <a:pos x="24" y="179"/>
                  </a:cxn>
                  <a:cxn ang="0">
                    <a:pos x="9" y="136"/>
                  </a:cxn>
                  <a:cxn ang="0">
                    <a:pos x="0" y="125"/>
                  </a:cxn>
                  <a:cxn ang="0">
                    <a:pos x="207" y="170"/>
                  </a:cxn>
                  <a:cxn ang="0">
                    <a:pos x="218" y="159"/>
                  </a:cxn>
                  <a:cxn ang="0">
                    <a:pos x="231" y="153"/>
                  </a:cxn>
                  <a:cxn ang="0">
                    <a:pos x="237" y="140"/>
                  </a:cxn>
                  <a:cxn ang="0">
                    <a:pos x="222" y="130"/>
                  </a:cxn>
                  <a:cxn ang="0">
                    <a:pos x="213" y="132"/>
                  </a:cxn>
                  <a:cxn ang="0">
                    <a:pos x="194" y="147"/>
                  </a:cxn>
                  <a:cxn ang="0">
                    <a:pos x="198" y="162"/>
                  </a:cxn>
                </a:cxnLst>
                <a:rect l="0" t="0" r="r" b="b"/>
                <a:pathLst>
                  <a:path w="301" h="253">
                    <a:moveTo>
                      <a:pt x="0" y="125"/>
                    </a:moveTo>
                    <a:lnTo>
                      <a:pt x="6" y="125"/>
                    </a:lnTo>
                    <a:lnTo>
                      <a:pt x="7" y="123"/>
                    </a:lnTo>
                    <a:lnTo>
                      <a:pt x="7" y="121"/>
                    </a:lnTo>
                    <a:lnTo>
                      <a:pt x="7" y="121"/>
                    </a:lnTo>
                    <a:lnTo>
                      <a:pt x="9" y="117"/>
                    </a:lnTo>
                    <a:lnTo>
                      <a:pt x="13" y="115"/>
                    </a:lnTo>
                    <a:lnTo>
                      <a:pt x="15" y="121"/>
                    </a:lnTo>
                    <a:lnTo>
                      <a:pt x="19" y="121"/>
                    </a:lnTo>
                    <a:lnTo>
                      <a:pt x="17" y="123"/>
                    </a:lnTo>
                    <a:lnTo>
                      <a:pt x="21" y="128"/>
                    </a:lnTo>
                    <a:lnTo>
                      <a:pt x="26" y="130"/>
                    </a:lnTo>
                    <a:lnTo>
                      <a:pt x="30" y="132"/>
                    </a:lnTo>
                    <a:lnTo>
                      <a:pt x="32" y="132"/>
                    </a:lnTo>
                    <a:lnTo>
                      <a:pt x="36" y="132"/>
                    </a:lnTo>
                    <a:lnTo>
                      <a:pt x="38" y="132"/>
                    </a:lnTo>
                    <a:lnTo>
                      <a:pt x="39" y="130"/>
                    </a:lnTo>
                    <a:lnTo>
                      <a:pt x="43" y="130"/>
                    </a:lnTo>
                    <a:lnTo>
                      <a:pt x="45" y="134"/>
                    </a:lnTo>
                    <a:lnTo>
                      <a:pt x="47" y="134"/>
                    </a:lnTo>
                    <a:lnTo>
                      <a:pt x="49" y="134"/>
                    </a:lnTo>
                    <a:lnTo>
                      <a:pt x="49" y="130"/>
                    </a:lnTo>
                    <a:lnTo>
                      <a:pt x="51" y="128"/>
                    </a:lnTo>
                    <a:lnTo>
                      <a:pt x="54" y="126"/>
                    </a:lnTo>
                    <a:lnTo>
                      <a:pt x="54" y="123"/>
                    </a:lnTo>
                    <a:lnTo>
                      <a:pt x="60" y="121"/>
                    </a:lnTo>
                    <a:lnTo>
                      <a:pt x="66" y="121"/>
                    </a:lnTo>
                    <a:lnTo>
                      <a:pt x="68" y="121"/>
                    </a:lnTo>
                    <a:lnTo>
                      <a:pt x="70" y="55"/>
                    </a:lnTo>
                    <a:lnTo>
                      <a:pt x="77" y="59"/>
                    </a:lnTo>
                    <a:lnTo>
                      <a:pt x="79" y="66"/>
                    </a:lnTo>
                    <a:lnTo>
                      <a:pt x="83" y="76"/>
                    </a:lnTo>
                    <a:lnTo>
                      <a:pt x="83" y="79"/>
                    </a:lnTo>
                    <a:lnTo>
                      <a:pt x="81" y="87"/>
                    </a:lnTo>
                    <a:lnTo>
                      <a:pt x="81" y="91"/>
                    </a:lnTo>
                    <a:lnTo>
                      <a:pt x="85" y="87"/>
                    </a:lnTo>
                    <a:lnTo>
                      <a:pt x="88" y="91"/>
                    </a:lnTo>
                    <a:lnTo>
                      <a:pt x="94" y="87"/>
                    </a:lnTo>
                    <a:lnTo>
                      <a:pt x="96" y="91"/>
                    </a:lnTo>
                    <a:lnTo>
                      <a:pt x="100" y="87"/>
                    </a:lnTo>
                    <a:lnTo>
                      <a:pt x="103" y="87"/>
                    </a:lnTo>
                    <a:lnTo>
                      <a:pt x="107" y="83"/>
                    </a:lnTo>
                    <a:lnTo>
                      <a:pt x="109" y="81"/>
                    </a:lnTo>
                    <a:lnTo>
                      <a:pt x="115" y="79"/>
                    </a:lnTo>
                    <a:lnTo>
                      <a:pt x="118" y="76"/>
                    </a:lnTo>
                    <a:lnTo>
                      <a:pt x="120" y="66"/>
                    </a:lnTo>
                    <a:lnTo>
                      <a:pt x="126" y="62"/>
                    </a:lnTo>
                    <a:lnTo>
                      <a:pt x="130" y="62"/>
                    </a:lnTo>
                    <a:lnTo>
                      <a:pt x="137" y="62"/>
                    </a:lnTo>
                    <a:lnTo>
                      <a:pt x="139" y="66"/>
                    </a:lnTo>
                    <a:lnTo>
                      <a:pt x="139" y="66"/>
                    </a:lnTo>
                    <a:lnTo>
                      <a:pt x="149" y="72"/>
                    </a:lnTo>
                    <a:lnTo>
                      <a:pt x="152" y="72"/>
                    </a:lnTo>
                    <a:lnTo>
                      <a:pt x="154" y="72"/>
                    </a:lnTo>
                    <a:lnTo>
                      <a:pt x="158" y="72"/>
                    </a:lnTo>
                    <a:lnTo>
                      <a:pt x="162" y="72"/>
                    </a:lnTo>
                    <a:lnTo>
                      <a:pt x="166" y="68"/>
                    </a:lnTo>
                    <a:lnTo>
                      <a:pt x="167" y="72"/>
                    </a:lnTo>
                    <a:lnTo>
                      <a:pt x="169" y="72"/>
                    </a:lnTo>
                    <a:lnTo>
                      <a:pt x="173" y="68"/>
                    </a:lnTo>
                    <a:lnTo>
                      <a:pt x="173" y="68"/>
                    </a:lnTo>
                    <a:lnTo>
                      <a:pt x="173" y="66"/>
                    </a:lnTo>
                    <a:lnTo>
                      <a:pt x="173" y="62"/>
                    </a:lnTo>
                    <a:lnTo>
                      <a:pt x="173" y="59"/>
                    </a:lnTo>
                    <a:lnTo>
                      <a:pt x="173" y="57"/>
                    </a:lnTo>
                    <a:lnTo>
                      <a:pt x="177" y="53"/>
                    </a:lnTo>
                    <a:lnTo>
                      <a:pt x="179" y="51"/>
                    </a:lnTo>
                    <a:lnTo>
                      <a:pt x="182" y="51"/>
                    </a:lnTo>
                    <a:lnTo>
                      <a:pt x="184" y="49"/>
                    </a:lnTo>
                    <a:lnTo>
                      <a:pt x="186" y="47"/>
                    </a:lnTo>
                    <a:lnTo>
                      <a:pt x="186" y="47"/>
                    </a:lnTo>
                    <a:lnTo>
                      <a:pt x="188" y="45"/>
                    </a:lnTo>
                    <a:lnTo>
                      <a:pt x="190" y="42"/>
                    </a:lnTo>
                    <a:lnTo>
                      <a:pt x="194" y="42"/>
                    </a:lnTo>
                    <a:lnTo>
                      <a:pt x="194" y="42"/>
                    </a:lnTo>
                    <a:lnTo>
                      <a:pt x="198" y="42"/>
                    </a:lnTo>
                    <a:lnTo>
                      <a:pt x="198" y="38"/>
                    </a:lnTo>
                    <a:lnTo>
                      <a:pt x="194" y="34"/>
                    </a:lnTo>
                    <a:lnTo>
                      <a:pt x="198" y="32"/>
                    </a:lnTo>
                    <a:lnTo>
                      <a:pt x="201" y="25"/>
                    </a:lnTo>
                    <a:lnTo>
                      <a:pt x="203" y="23"/>
                    </a:lnTo>
                    <a:lnTo>
                      <a:pt x="207" y="23"/>
                    </a:lnTo>
                    <a:lnTo>
                      <a:pt x="207" y="21"/>
                    </a:lnTo>
                    <a:lnTo>
                      <a:pt x="209" y="21"/>
                    </a:lnTo>
                    <a:lnTo>
                      <a:pt x="211" y="19"/>
                    </a:lnTo>
                    <a:lnTo>
                      <a:pt x="213" y="17"/>
                    </a:lnTo>
                    <a:lnTo>
                      <a:pt x="214" y="15"/>
                    </a:lnTo>
                    <a:lnTo>
                      <a:pt x="218" y="13"/>
                    </a:lnTo>
                    <a:lnTo>
                      <a:pt x="222" y="13"/>
                    </a:lnTo>
                    <a:lnTo>
                      <a:pt x="224" y="13"/>
                    </a:lnTo>
                    <a:lnTo>
                      <a:pt x="226" y="13"/>
                    </a:lnTo>
                    <a:lnTo>
                      <a:pt x="228" y="13"/>
                    </a:lnTo>
                    <a:lnTo>
                      <a:pt x="231" y="10"/>
                    </a:lnTo>
                    <a:lnTo>
                      <a:pt x="233" y="10"/>
                    </a:lnTo>
                    <a:lnTo>
                      <a:pt x="233" y="4"/>
                    </a:lnTo>
                    <a:lnTo>
                      <a:pt x="233" y="4"/>
                    </a:lnTo>
                    <a:lnTo>
                      <a:pt x="237" y="2"/>
                    </a:lnTo>
                    <a:lnTo>
                      <a:pt x="239" y="2"/>
                    </a:lnTo>
                    <a:lnTo>
                      <a:pt x="241" y="2"/>
                    </a:lnTo>
                    <a:lnTo>
                      <a:pt x="250" y="0"/>
                    </a:lnTo>
                    <a:lnTo>
                      <a:pt x="254" y="0"/>
                    </a:lnTo>
                    <a:lnTo>
                      <a:pt x="256" y="4"/>
                    </a:lnTo>
                    <a:lnTo>
                      <a:pt x="258" y="4"/>
                    </a:lnTo>
                    <a:lnTo>
                      <a:pt x="262" y="4"/>
                    </a:lnTo>
                    <a:lnTo>
                      <a:pt x="262" y="4"/>
                    </a:lnTo>
                    <a:lnTo>
                      <a:pt x="265" y="4"/>
                    </a:lnTo>
                    <a:lnTo>
                      <a:pt x="271" y="4"/>
                    </a:lnTo>
                    <a:lnTo>
                      <a:pt x="277" y="4"/>
                    </a:lnTo>
                    <a:lnTo>
                      <a:pt x="280" y="10"/>
                    </a:lnTo>
                    <a:lnTo>
                      <a:pt x="282" y="13"/>
                    </a:lnTo>
                    <a:lnTo>
                      <a:pt x="282" y="17"/>
                    </a:lnTo>
                    <a:lnTo>
                      <a:pt x="286" y="23"/>
                    </a:lnTo>
                    <a:lnTo>
                      <a:pt x="286" y="32"/>
                    </a:lnTo>
                    <a:lnTo>
                      <a:pt x="286" y="32"/>
                    </a:lnTo>
                    <a:lnTo>
                      <a:pt x="286" y="34"/>
                    </a:lnTo>
                    <a:lnTo>
                      <a:pt x="286" y="38"/>
                    </a:lnTo>
                    <a:lnTo>
                      <a:pt x="286" y="44"/>
                    </a:lnTo>
                    <a:lnTo>
                      <a:pt x="286" y="59"/>
                    </a:lnTo>
                    <a:lnTo>
                      <a:pt x="286" y="62"/>
                    </a:lnTo>
                    <a:lnTo>
                      <a:pt x="286" y="68"/>
                    </a:lnTo>
                    <a:lnTo>
                      <a:pt x="286" y="76"/>
                    </a:lnTo>
                    <a:lnTo>
                      <a:pt x="282" y="74"/>
                    </a:lnTo>
                    <a:lnTo>
                      <a:pt x="280" y="72"/>
                    </a:lnTo>
                    <a:lnTo>
                      <a:pt x="275" y="68"/>
                    </a:lnTo>
                    <a:lnTo>
                      <a:pt x="271" y="72"/>
                    </a:lnTo>
                    <a:lnTo>
                      <a:pt x="271" y="74"/>
                    </a:lnTo>
                    <a:lnTo>
                      <a:pt x="265" y="83"/>
                    </a:lnTo>
                    <a:lnTo>
                      <a:pt x="263" y="87"/>
                    </a:lnTo>
                    <a:lnTo>
                      <a:pt x="265" y="87"/>
                    </a:lnTo>
                    <a:lnTo>
                      <a:pt x="267" y="93"/>
                    </a:lnTo>
                    <a:lnTo>
                      <a:pt x="271" y="96"/>
                    </a:lnTo>
                    <a:lnTo>
                      <a:pt x="277" y="98"/>
                    </a:lnTo>
                    <a:lnTo>
                      <a:pt x="282" y="98"/>
                    </a:lnTo>
                    <a:lnTo>
                      <a:pt x="286" y="96"/>
                    </a:lnTo>
                    <a:lnTo>
                      <a:pt x="286" y="93"/>
                    </a:lnTo>
                    <a:lnTo>
                      <a:pt x="286" y="93"/>
                    </a:lnTo>
                    <a:lnTo>
                      <a:pt x="288" y="91"/>
                    </a:lnTo>
                    <a:lnTo>
                      <a:pt x="292" y="91"/>
                    </a:lnTo>
                    <a:lnTo>
                      <a:pt x="297" y="91"/>
                    </a:lnTo>
                    <a:lnTo>
                      <a:pt x="301" y="91"/>
                    </a:lnTo>
                    <a:lnTo>
                      <a:pt x="301" y="93"/>
                    </a:lnTo>
                    <a:lnTo>
                      <a:pt x="299" y="96"/>
                    </a:lnTo>
                    <a:lnTo>
                      <a:pt x="301" y="96"/>
                    </a:lnTo>
                    <a:lnTo>
                      <a:pt x="297" y="102"/>
                    </a:lnTo>
                    <a:lnTo>
                      <a:pt x="297" y="108"/>
                    </a:lnTo>
                    <a:lnTo>
                      <a:pt x="295" y="113"/>
                    </a:lnTo>
                    <a:lnTo>
                      <a:pt x="292" y="121"/>
                    </a:lnTo>
                    <a:lnTo>
                      <a:pt x="292" y="123"/>
                    </a:lnTo>
                    <a:lnTo>
                      <a:pt x="288" y="126"/>
                    </a:lnTo>
                    <a:lnTo>
                      <a:pt x="286" y="132"/>
                    </a:lnTo>
                    <a:lnTo>
                      <a:pt x="282" y="132"/>
                    </a:lnTo>
                    <a:lnTo>
                      <a:pt x="282" y="134"/>
                    </a:lnTo>
                    <a:lnTo>
                      <a:pt x="278" y="136"/>
                    </a:lnTo>
                    <a:lnTo>
                      <a:pt x="277" y="138"/>
                    </a:lnTo>
                    <a:lnTo>
                      <a:pt x="271" y="142"/>
                    </a:lnTo>
                    <a:lnTo>
                      <a:pt x="271" y="145"/>
                    </a:lnTo>
                    <a:lnTo>
                      <a:pt x="265" y="149"/>
                    </a:lnTo>
                    <a:lnTo>
                      <a:pt x="265" y="151"/>
                    </a:lnTo>
                    <a:lnTo>
                      <a:pt x="263" y="155"/>
                    </a:lnTo>
                    <a:lnTo>
                      <a:pt x="262" y="155"/>
                    </a:lnTo>
                    <a:lnTo>
                      <a:pt x="258" y="160"/>
                    </a:lnTo>
                    <a:lnTo>
                      <a:pt x="250" y="172"/>
                    </a:lnTo>
                    <a:lnTo>
                      <a:pt x="245" y="179"/>
                    </a:lnTo>
                    <a:lnTo>
                      <a:pt x="243" y="183"/>
                    </a:lnTo>
                    <a:lnTo>
                      <a:pt x="239" y="185"/>
                    </a:lnTo>
                    <a:lnTo>
                      <a:pt x="237" y="191"/>
                    </a:lnTo>
                    <a:lnTo>
                      <a:pt x="233" y="191"/>
                    </a:lnTo>
                    <a:lnTo>
                      <a:pt x="233" y="191"/>
                    </a:lnTo>
                    <a:lnTo>
                      <a:pt x="214" y="209"/>
                    </a:lnTo>
                    <a:lnTo>
                      <a:pt x="211" y="209"/>
                    </a:lnTo>
                    <a:lnTo>
                      <a:pt x="213" y="211"/>
                    </a:lnTo>
                    <a:lnTo>
                      <a:pt x="209" y="215"/>
                    </a:lnTo>
                    <a:lnTo>
                      <a:pt x="198" y="224"/>
                    </a:lnTo>
                    <a:lnTo>
                      <a:pt x="194" y="224"/>
                    </a:lnTo>
                    <a:lnTo>
                      <a:pt x="190" y="228"/>
                    </a:lnTo>
                    <a:lnTo>
                      <a:pt x="190" y="228"/>
                    </a:lnTo>
                    <a:lnTo>
                      <a:pt x="182" y="230"/>
                    </a:lnTo>
                    <a:lnTo>
                      <a:pt x="177" y="232"/>
                    </a:lnTo>
                    <a:lnTo>
                      <a:pt x="173" y="232"/>
                    </a:lnTo>
                    <a:lnTo>
                      <a:pt x="173" y="230"/>
                    </a:lnTo>
                    <a:lnTo>
                      <a:pt x="167" y="232"/>
                    </a:lnTo>
                    <a:lnTo>
                      <a:pt x="162" y="232"/>
                    </a:lnTo>
                    <a:lnTo>
                      <a:pt x="160" y="236"/>
                    </a:lnTo>
                    <a:lnTo>
                      <a:pt x="162" y="240"/>
                    </a:lnTo>
                    <a:lnTo>
                      <a:pt x="162" y="240"/>
                    </a:lnTo>
                    <a:lnTo>
                      <a:pt x="156" y="240"/>
                    </a:lnTo>
                    <a:lnTo>
                      <a:pt x="152" y="238"/>
                    </a:lnTo>
                    <a:lnTo>
                      <a:pt x="149" y="238"/>
                    </a:lnTo>
                    <a:lnTo>
                      <a:pt x="145" y="241"/>
                    </a:lnTo>
                    <a:lnTo>
                      <a:pt x="149" y="243"/>
                    </a:lnTo>
                    <a:lnTo>
                      <a:pt x="145" y="243"/>
                    </a:lnTo>
                    <a:lnTo>
                      <a:pt x="137" y="241"/>
                    </a:lnTo>
                    <a:lnTo>
                      <a:pt x="135" y="240"/>
                    </a:lnTo>
                    <a:lnTo>
                      <a:pt x="126" y="238"/>
                    </a:lnTo>
                    <a:lnTo>
                      <a:pt x="120" y="240"/>
                    </a:lnTo>
                    <a:lnTo>
                      <a:pt x="120" y="240"/>
                    </a:lnTo>
                    <a:lnTo>
                      <a:pt x="118" y="241"/>
                    </a:lnTo>
                    <a:lnTo>
                      <a:pt x="115" y="240"/>
                    </a:lnTo>
                    <a:lnTo>
                      <a:pt x="103" y="240"/>
                    </a:lnTo>
                    <a:lnTo>
                      <a:pt x="100" y="240"/>
                    </a:lnTo>
                    <a:lnTo>
                      <a:pt x="100" y="243"/>
                    </a:lnTo>
                    <a:lnTo>
                      <a:pt x="98" y="243"/>
                    </a:lnTo>
                    <a:lnTo>
                      <a:pt x="94" y="243"/>
                    </a:lnTo>
                    <a:lnTo>
                      <a:pt x="94" y="245"/>
                    </a:lnTo>
                    <a:lnTo>
                      <a:pt x="94" y="245"/>
                    </a:lnTo>
                    <a:lnTo>
                      <a:pt x="88" y="245"/>
                    </a:lnTo>
                    <a:lnTo>
                      <a:pt x="85" y="249"/>
                    </a:lnTo>
                    <a:lnTo>
                      <a:pt x="79" y="245"/>
                    </a:lnTo>
                    <a:lnTo>
                      <a:pt x="75" y="245"/>
                    </a:lnTo>
                    <a:lnTo>
                      <a:pt x="73" y="245"/>
                    </a:lnTo>
                    <a:lnTo>
                      <a:pt x="70" y="245"/>
                    </a:lnTo>
                    <a:lnTo>
                      <a:pt x="66" y="253"/>
                    </a:lnTo>
                    <a:lnTo>
                      <a:pt x="64" y="253"/>
                    </a:lnTo>
                    <a:lnTo>
                      <a:pt x="60" y="253"/>
                    </a:lnTo>
                    <a:lnTo>
                      <a:pt x="60" y="253"/>
                    </a:lnTo>
                    <a:lnTo>
                      <a:pt x="58" y="253"/>
                    </a:lnTo>
                    <a:lnTo>
                      <a:pt x="49" y="249"/>
                    </a:lnTo>
                    <a:lnTo>
                      <a:pt x="47" y="253"/>
                    </a:lnTo>
                    <a:lnTo>
                      <a:pt x="47" y="245"/>
                    </a:lnTo>
                    <a:lnTo>
                      <a:pt x="43" y="245"/>
                    </a:lnTo>
                    <a:lnTo>
                      <a:pt x="39" y="245"/>
                    </a:lnTo>
                    <a:lnTo>
                      <a:pt x="38" y="245"/>
                    </a:lnTo>
                    <a:lnTo>
                      <a:pt x="39" y="245"/>
                    </a:lnTo>
                    <a:lnTo>
                      <a:pt x="38" y="241"/>
                    </a:lnTo>
                    <a:lnTo>
                      <a:pt x="34" y="240"/>
                    </a:lnTo>
                    <a:lnTo>
                      <a:pt x="30" y="243"/>
                    </a:lnTo>
                    <a:lnTo>
                      <a:pt x="30" y="245"/>
                    </a:lnTo>
                    <a:lnTo>
                      <a:pt x="30" y="245"/>
                    </a:lnTo>
                    <a:lnTo>
                      <a:pt x="30" y="240"/>
                    </a:lnTo>
                    <a:lnTo>
                      <a:pt x="30" y="238"/>
                    </a:lnTo>
                    <a:lnTo>
                      <a:pt x="30" y="232"/>
                    </a:lnTo>
                    <a:lnTo>
                      <a:pt x="32" y="228"/>
                    </a:lnTo>
                    <a:lnTo>
                      <a:pt x="30" y="221"/>
                    </a:lnTo>
                    <a:lnTo>
                      <a:pt x="26" y="221"/>
                    </a:lnTo>
                    <a:lnTo>
                      <a:pt x="21" y="215"/>
                    </a:lnTo>
                    <a:lnTo>
                      <a:pt x="21" y="209"/>
                    </a:lnTo>
                    <a:lnTo>
                      <a:pt x="24" y="207"/>
                    </a:lnTo>
                    <a:lnTo>
                      <a:pt x="26" y="209"/>
                    </a:lnTo>
                    <a:lnTo>
                      <a:pt x="26" y="209"/>
                    </a:lnTo>
                    <a:lnTo>
                      <a:pt x="30" y="207"/>
                    </a:lnTo>
                    <a:lnTo>
                      <a:pt x="30" y="202"/>
                    </a:lnTo>
                    <a:lnTo>
                      <a:pt x="30" y="196"/>
                    </a:lnTo>
                    <a:lnTo>
                      <a:pt x="30" y="194"/>
                    </a:lnTo>
                    <a:lnTo>
                      <a:pt x="24" y="185"/>
                    </a:lnTo>
                    <a:lnTo>
                      <a:pt x="24" y="179"/>
                    </a:lnTo>
                    <a:lnTo>
                      <a:pt x="19" y="175"/>
                    </a:lnTo>
                    <a:lnTo>
                      <a:pt x="17" y="162"/>
                    </a:lnTo>
                    <a:lnTo>
                      <a:pt x="13" y="153"/>
                    </a:lnTo>
                    <a:lnTo>
                      <a:pt x="13" y="147"/>
                    </a:lnTo>
                    <a:lnTo>
                      <a:pt x="9" y="136"/>
                    </a:lnTo>
                    <a:lnTo>
                      <a:pt x="2" y="132"/>
                    </a:lnTo>
                    <a:lnTo>
                      <a:pt x="2" y="125"/>
                    </a:lnTo>
                    <a:lnTo>
                      <a:pt x="0" y="125"/>
                    </a:lnTo>
                    <a:lnTo>
                      <a:pt x="0" y="125"/>
                    </a:lnTo>
                    <a:lnTo>
                      <a:pt x="0" y="125"/>
                    </a:lnTo>
                    <a:lnTo>
                      <a:pt x="0" y="125"/>
                    </a:lnTo>
                    <a:close/>
                    <a:moveTo>
                      <a:pt x="198" y="162"/>
                    </a:moveTo>
                    <a:lnTo>
                      <a:pt x="203" y="164"/>
                    </a:lnTo>
                    <a:lnTo>
                      <a:pt x="203" y="166"/>
                    </a:lnTo>
                    <a:lnTo>
                      <a:pt x="207" y="170"/>
                    </a:lnTo>
                    <a:lnTo>
                      <a:pt x="211" y="166"/>
                    </a:lnTo>
                    <a:lnTo>
                      <a:pt x="213" y="166"/>
                    </a:lnTo>
                    <a:lnTo>
                      <a:pt x="213" y="164"/>
                    </a:lnTo>
                    <a:lnTo>
                      <a:pt x="214" y="160"/>
                    </a:lnTo>
                    <a:lnTo>
                      <a:pt x="218" y="159"/>
                    </a:lnTo>
                    <a:lnTo>
                      <a:pt x="222" y="159"/>
                    </a:lnTo>
                    <a:lnTo>
                      <a:pt x="224" y="157"/>
                    </a:lnTo>
                    <a:lnTo>
                      <a:pt x="228" y="159"/>
                    </a:lnTo>
                    <a:lnTo>
                      <a:pt x="231" y="155"/>
                    </a:lnTo>
                    <a:lnTo>
                      <a:pt x="231" y="153"/>
                    </a:lnTo>
                    <a:lnTo>
                      <a:pt x="228" y="151"/>
                    </a:lnTo>
                    <a:lnTo>
                      <a:pt x="228" y="149"/>
                    </a:lnTo>
                    <a:lnTo>
                      <a:pt x="231" y="147"/>
                    </a:lnTo>
                    <a:lnTo>
                      <a:pt x="237" y="145"/>
                    </a:lnTo>
                    <a:lnTo>
                      <a:pt x="237" y="140"/>
                    </a:lnTo>
                    <a:lnTo>
                      <a:pt x="231" y="132"/>
                    </a:lnTo>
                    <a:lnTo>
                      <a:pt x="228" y="130"/>
                    </a:lnTo>
                    <a:lnTo>
                      <a:pt x="226" y="130"/>
                    </a:lnTo>
                    <a:lnTo>
                      <a:pt x="224" y="128"/>
                    </a:lnTo>
                    <a:lnTo>
                      <a:pt x="222" y="130"/>
                    </a:lnTo>
                    <a:lnTo>
                      <a:pt x="220" y="128"/>
                    </a:lnTo>
                    <a:lnTo>
                      <a:pt x="216" y="128"/>
                    </a:lnTo>
                    <a:lnTo>
                      <a:pt x="216" y="130"/>
                    </a:lnTo>
                    <a:lnTo>
                      <a:pt x="214" y="130"/>
                    </a:lnTo>
                    <a:lnTo>
                      <a:pt x="213" y="132"/>
                    </a:lnTo>
                    <a:lnTo>
                      <a:pt x="207" y="134"/>
                    </a:lnTo>
                    <a:lnTo>
                      <a:pt x="203" y="138"/>
                    </a:lnTo>
                    <a:lnTo>
                      <a:pt x="201" y="142"/>
                    </a:lnTo>
                    <a:lnTo>
                      <a:pt x="194" y="145"/>
                    </a:lnTo>
                    <a:lnTo>
                      <a:pt x="194" y="147"/>
                    </a:lnTo>
                    <a:lnTo>
                      <a:pt x="194" y="151"/>
                    </a:lnTo>
                    <a:lnTo>
                      <a:pt x="198" y="153"/>
                    </a:lnTo>
                    <a:lnTo>
                      <a:pt x="198" y="155"/>
                    </a:lnTo>
                    <a:lnTo>
                      <a:pt x="198" y="159"/>
                    </a:lnTo>
                    <a:lnTo>
                      <a:pt x="198" y="162"/>
                    </a:lnTo>
                    <a:lnTo>
                      <a:pt x="198" y="162"/>
                    </a:lnTo>
                    <a:lnTo>
                      <a:pt x="198" y="162"/>
                    </a:lnTo>
                    <a:close/>
                  </a:path>
                </a:pathLst>
              </a:custGeom>
              <a:solidFill>
                <a:schemeClr val="accent6"/>
              </a:solidFill>
              <a:ln w="9525">
                <a:noFill/>
                <a:round/>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41" name="Freeform 38">
                <a:extLst>
                  <a:ext uri="{FF2B5EF4-FFF2-40B4-BE49-F238E27FC236}">
                    <a16:creationId xmlns:a16="http://schemas.microsoft.com/office/drawing/2014/main" id="{45123DB8-A60C-A42D-383E-8BA50BE74FDC}"/>
                  </a:ext>
                </a:extLst>
              </p:cNvPr>
              <p:cNvSpPr>
                <a:spLocks noEditPoints="1"/>
              </p:cNvSpPr>
              <p:nvPr/>
            </p:nvSpPr>
            <p:spPr bwMode="auto">
              <a:xfrm>
                <a:off x="8503486" y="1980526"/>
                <a:ext cx="560379" cy="522952"/>
              </a:xfrm>
              <a:custGeom>
                <a:avLst/>
                <a:gdLst/>
                <a:ahLst/>
                <a:cxnLst>
                  <a:cxn ang="0">
                    <a:pos x="1156" y="107"/>
                  </a:cxn>
                  <a:cxn ang="0">
                    <a:pos x="1222" y="218"/>
                  </a:cxn>
                  <a:cxn ang="0">
                    <a:pos x="1184" y="292"/>
                  </a:cxn>
                  <a:cxn ang="0">
                    <a:pos x="1284" y="158"/>
                  </a:cxn>
                  <a:cxn ang="0">
                    <a:pos x="1267" y="98"/>
                  </a:cxn>
                  <a:cxn ang="0">
                    <a:pos x="1391" y="4"/>
                  </a:cxn>
                  <a:cxn ang="0">
                    <a:pos x="1544" y="132"/>
                  </a:cxn>
                  <a:cxn ang="0">
                    <a:pos x="1363" y="256"/>
                  </a:cxn>
                  <a:cxn ang="0">
                    <a:pos x="1216" y="378"/>
                  </a:cxn>
                  <a:cxn ang="0">
                    <a:pos x="1222" y="399"/>
                  </a:cxn>
                  <a:cxn ang="0">
                    <a:pos x="1054" y="262"/>
                  </a:cxn>
                  <a:cxn ang="0">
                    <a:pos x="990" y="205"/>
                  </a:cxn>
                  <a:cxn ang="0">
                    <a:pos x="1169" y="458"/>
                  </a:cxn>
                  <a:cxn ang="0">
                    <a:pos x="1066" y="318"/>
                  </a:cxn>
                  <a:cxn ang="0">
                    <a:pos x="1017" y="307"/>
                  </a:cxn>
                  <a:cxn ang="0">
                    <a:pos x="680" y="250"/>
                  </a:cxn>
                  <a:cxn ang="0">
                    <a:pos x="996" y="369"/>
                  </a:cxn>
                  <a:cxn ang="0">
                    <a:pos x="962" y="346"/>
                  </a:cxn>
                  <a:cxn ang="0">
                    <a:pos x="704" y="277"/>
                  </a:cxn>
                  <a:cxn ang="0">
                    <a:pos x="828" y="316"/>
                  </a:cxn>
                  <a:cxn ang="0">
                    <a:pos x="584" y="324"/>
                  </a:cxn>
                  <a:cxn ang="0">
                    <a:pos x="849" y="459"/>
                  </a:cxn>
                  <a:cxn ang="0">
                    <a:pos x="926" y="482"/>
                  </a:cxn>
                  <a:cxn ang="0">
                    <a:pos x="940" y="533"/>
                  </a:cxn>
                  <a:cxn ang="0">
                    <a:pos x="1103" y="717"/>
                  </a:cxn>
                  <a:cxn ang="0">
                    <a:pos x="1160" y="744"/>
                  </a:cxn>
                  <a:cxn ang="0">
                    <a:pos x="821" y="578"/>
                  </a:cxn>
                  <a:cxn ang="0">
                    <a:pos x="740" y="476"/>
                  </a:cxn>
                  <a:cxn ang="0">
                    <a:pos x="599" y="518"/>
                  </a:cxn>
                  <a:cxn ang="0">
                    <a:pos x="742" y="633"/>
                  </a:cxn>
                  <a:cxn ang="0">
                    <a:pos x="830" y="631"/>
                  </a:cxn>
                  <a:cxn ang="0">
                    <a:pos x="1105" y="840"/>
                  </a:cxn>
                  <a:cxn ang="0">
                    <a:pos x="1126" y="659"/>
                  </a:cxn>
                  <a:cxn ang="0">
                    <a:pos x="1075" y="506"/>
                  </a:cxn>
                  <a:cxn ang="0">
                    <a:pos x="1135" y="569"/>
                  </a:cxn>
                  <a:cxn ang="0">
                    <a:pos x="1252" y="621"/>
                  </a:cxn>
                  <a:cxn ang="0">
                    <a:pos x="1286" y="717"/>
                  </a:cxn>
                  <a:cxn ang="0">
                    <a:pos x="1322" y="808"/>
                  </a:cxn>
                  <a:cxn ang="0">
                    <a:pos x="1284" y="830"/>
                  </a:cxn>
                  <a:cxn ang="0">
                    <a:pos x="1252" y="949"/>
                  </a:cxn>
                  <a:cxn ang="0">
                    <a:pos x="1005" y="862"/>
                  </a:cxn>
                  <a:cxn ang="0">
                    <a:pos x="1148" y="1045"/>
                  </a:cxn>
                  <a:cxn ang="0">
                    <a:pos x="956" y="1117"/>
                  </a:cxn>
                  <a:cxn ang="0">
                    <a:pos x="1301" y="1300"/>
                  </a:cxn>
                  <a:cxn ang="0">
                    <a:pos x="1337" y="1397"/>
                  </a:cxn>
                  <a:cxn ang="0">
                    <a:pos x="1325" y="1320"/>
                  </a:cxn>
                  <a:cxn ang="0">
                    <a:pos x="1235" y="1418"/>
                  </a:cxn>
                  <a:cxn ang="0">
                    <a:pos x="102" y="1151"/>
                  </a:cxn>
                  <a:cxn ang="0">
                    <a:pos x="45" y="1113"/>
                  </a:cxn>
                  <a:cxn ang="0">
                    <a:pos x="147" y="1194"/>
                  </a:cxn>
                  <a:cxn ang="0">
                    <a:pos x="121" y="1041"/>
                  </a:cxn>
                  <a:cxn ang="0">
                    <a:pos x="326" y="510"/>
                  </a:cxn>
                  <a:cxn ang="0">
                    <a:pos x="593" y="653"/>
                  </a:cxn>
                  <a:cxn ang="0">
                    <a:pos x="772" y="687"/>
                  </a:cxn>
                  <a:cxn ang="0">
                    <a:pos x="876" y="625"/>
                  </a:cxn>
                  <a:cxn ang="0">
                    <a:pos x="973" y="731"/>
                  </a:cxn>
                  <a:cxn ang="0">
                    <a:pos x="956" y="780"/>
                  </a:cxn>
                  <a:cxn ang="0">
                    <a:pos x="763" y="957"/>
                  </a:cxn>
                  <a:cxn ang="0">
                    <a:pos x="998" y="1139"/>
                  </a:cxn>
                  <a:cxn ang="0">
                    <a:pos x="1184" y="1073"/>
                  </a:cxn>
                  <a:cxn ang="0">
                    <a:pos x="1286" y="1181"/>
                  </a:cxn>
                  <a:cxn ang="0">
                    <a:pos x="1164" y="1300"/>
                  </a:cxn>
                  <a:cxn ang="0">
                    <a:pos x="1154" y="1422"/>
                  </a:cxn>
                </a:cxnLst>
                <a:rect l="0" t="0" r="r" b="b"/>
                <a:pathLst>
                  <a:path w="1602" h="1495">
                    <a:moveTo>
                      <a:pt x="1160" y="262"/>
                    </a:moveTo>
                    <a:lnTo>
                      <a:pt x="1160" y="260"/>
                    </a:lnTo>
                    <a:lnTo>
                      <a:pt x="1164" y="256"/>
                    </a:lnTo>
                    <a:lnTo>
                      <a:pt x="1169" y="250"/>
                    </a:lnTo>
                    <a:lnTo>
                      <a:pt x="1173" y="241"/>
                    </a:lnTo>
                    <a:lnTo>
                      <a:pt x="1175" y="237"/>
                    </a:lnTo>
                    <a:lnTo>
                      <a:pt x="1175" y="243"/>
                    </a:lnTo>
                    <a:lnTo>
                      <a:pt x="1173" y="247"/>
                    </a:lnTo>
                    <a:lnTo>
                      <a:pt x="1173" y="250"/>
                    </a:lnTo>
                    <a:lnTo>
                      <a:pt x="1177" y="250"/>
                    </a:lnTo>
                    <a:lnTo>
                      <a:pt x="1180" y="247"/>
                    </a:lnTo>
                    <a:lnTo>
                      <a:pt x="1184" y="243"/>
                    </a:lnTo>
                    <a:lnTo>
                      <a:pt x="1182" y="241"/>
                    </a:lnTo>
                    <a:lnTo>
                      <a:pt x="1179" y="237"/>
                    </a:lnTo>
                    <a:lnTo>
                      <a:pt x="1179" y="237"/>
                    </a:lnTo>
                    <a:lnTo>
                      <a:pt x="1184" y="237"/>
                    </a:lnTo>
                    <a:lnTo>
                      <a:pt x="1184" y="231"/>
                    </a:lnTo>
                    <a:lnTo>
                      <a:pt x="1182" y="230"/>
                    </a:lnTo>
                    <a:lnTo>
                      <a:pt x="1182" y="226"/>
                    </a:lnTo>
                    <a:lnTo>
                      <a:pt x="1188" y="222"/>
                    </a:lnTo>
                    <a:lnTo>
                      <a:pt x="1188" y="216"/>
                    </a:lnTo>
                    <a:lnTo>
                      <a:pt x="1194" y="216"/>
                    </a:lnTo>
                    <a:lnTo>
                      <a:pt x="1194" y="213"/>
                    </a:lnTo>
                    <a:lnTo>
                      <a:pt x="1194" y="216"/>
                    </a:lnTo>
                    <a:lnTo>
                      <a:pt x="1194" y="216"/>
                    </a:lnTo>
                    <a:lnTo>
                      <a:pt x="1192" y="216"/>
                    </a:lnTo>
                    <a:lnTo>
                      <a:pt x="1188" y="226"/>
                    </a:lnTo>
                    <a:lnTo>
                      <a:pt x="1184" y="228"/>
                    </a:lnTo>
                    <a:lnTo>
                      <a:pt x="1184" y="233"/>
                    </a:lnTo>
                    <a:lnTo>
                      <a:pt x="1188" y="237"/>
                    </a:lnTo>
                    <a:lnTo>
                      <a:pt x="1188" y="241"/>
                    </a:lnTo>
                    <a:lnTo>
                      <a:pt x="1188" y="237"/>
                    </a:lnTo>
                    <a:lnTo>
                      <a:pt x="1194" y="233"/>
                    </a:lnTo>
                    <a:lnTo>
                      <a:pt x="1199" y="228"/>
                    </a:lnTo>
                    <a:lnTo>
                      <a:pt x="1201" y="222"/>
                    </a:lnTo>
                    <a:lnTo>
                      <a:pt x="1201" y="218"/>
                    </a:lnTo>
                    <a:lnTo>
                      <a:pt x="1205" y="213"/>
                    </a:lnTo>
                    <a:lnTo>
                      <a:pt x="1207" y="213"/>
                    </a:lnTo>
                    <a:lnTo>
                      <a:pt x="1207" y="216"/>
                    </a:lnTo>
                    <a:lnTo>
                      <a:pt x="1207" y="216"/>
                    </a:lnTo>
                    <a:lnTo>
                      <a:pt x="1207" y="220"/>
                    </a:lnTo>
                    <a:lnTo>
                      <a:pt x="1209" y="220"/>
                    </a:lnTo>
                    <a:lnTo>
                      <a:pt x="1212" y="216"/>
                    </a:lnTo>
                    <a:lnTo>
                      <a:pt x="1216" y="216"/>
                    </a:lnTo>
                    <a:lnTo>
                      <a:pt x="1222" y="216"/>
                    </a:lnTo>
                    <a:lnTo>
                      <a:pt x="1228" y="213"/>
                    </a:lnTo>
                    <a:lnTo>
                      <a:pt x="1231" y="213"/>
                    </a:lnTo>
                    <a:lnTo>
                      <a:pt x="1233" y="211"/>
                    </a:lnTo>
                    <a:lnTo>
                      <a:pt x="1237" y="211"/>
                    </a:lnTo>
                    <a:lnTo>
                      <a:pt x="1239" y="207"/>
                    </a:lnTo>
                    <a:lnTo>
                      <a:pt x="1239" y="203"/>
                    </a:lnTo>
                    <a:lnTo>
                      <a:pt x="1239" y="201"/>
                    </a:lnTo>
                    <a:lnTo>
                      <a:pt x="1237" y="198"/>
                    </a:lnTo>
                    <a:lnTo>
                      <a:pt x="1239" y="194"/>
                    </a:lnTo>
                    <a:lnTo>
                      <a:pt x="1239" y="186"/>
                    </a:lnTo>
                    <a:lnTo>
                      <a:pt x="1237" y="186"/>
                    </a:lnTo>
                    <a:lnTo>
                      <a:pt x="1235" y="192"/>
                    </a:lnTo>
                    <a:lnTo>
                      <a:pt x="1229" y="196"/>
                    </a:lnTo>
                    <a:lnTo>
                      <a:pt x="1228" y="196"/>
                    </a:lnTo>
                    <a:lnTo>
                      <a:pt x="1228" y="192"/>
                    </a:lnTo>
                    <a:lnTo>
                      <a:pt x="1231" y="188"/>
                    </a:lnTo>
                    <a:lnTo>
                      <a:pt x="1235" y="186"/>
                    </a:lnTo>
                    <a:lnTo>
                      <a:pt x="1235" y="183"/>
                    </a:lnTo>
                    <a:lnTo>
                      <a:pt x="1231" y="181"/>
                    </a:lnTo>
                    <a:lnTo>
                      <a:pt x="1229" y="179"/>
                    </a:lnTo>
                    <a:lnTo>
                      <a:pt x="1228" y="179"/>
                    </a:lnTo>
                    <a:lnTo>
                      <a:pt x="1226" y="179"/>
                    </a:lnTo>
                    <a:lnTo>
                      <a:pt x="1226" y="183"/>
                    </a:lnTo>
                    <a:lnTo>
                      <a:pt x="1222" y="181"/>
                    </a:lnTo>
                    <a:lnTo>
                      <a:pt x="1218" y="181"/>
                    </a:lnTo>
                    <a:lnTo>
                      <a:pt x="1218" y="183"/>
                    </a:lnTo>
                    <a:lnTo>
                      <a:pt x="1214" y="183"/>
                    </a:lnTo>
                    <a:lnTo>
                      <a:pt x="1216" y="181"/>
                    </a:lnTo>
                    <a:lnTo>
                      <a:pt x="1224" y="177"/>
                    </a:lnTo>
                    <a:lnTo>
                      <a:pt x="1228" y="173"/>
                    </a:lnTo>
                    <a:lnTo>
                      <a:pt x="1233" y="167"/>
                    </a:lnTo>
                    <a:lnTo>
                      <a:pt x="1235" y="167"/>
                    </a:lnTo>
                    <a:lnTo>
                      <a:pt x="1241" y="158"/>
                    </a:lnTo>
                    <a:lnTo>
                      <a:pt x="1243" y="152"/>
                    </a:lnTo>
                    <a:lnTo>
                      <a:pt x="1241" y="152"/>
                    </a:lnTo>
                    <a:lnTo>
                      <a:pt x="1237" y="152"/>
                    </a:lnTo>
                    <a:lnTo>
                      <a:pt x="1235" y="156"/>
                    </a:lnTo>
                    <a:lnTo>
                      <a:pt x="1233" y="152"/>
                    </a:lnTo>
                    <a:lnTo>
                      <a:pt x="1235" y="149"/>
                    </a:lnTo>
                    <a:lnTo>
                      <a:pt x="1237" y="149"/>
                    </a:lnTo>
                    <a:lnTo>
                      <a:pt x="1241" y="149"/>
                    </a:lnTo>
                    <a:lnTo>
                      <a:pt x="1243" y="149"/>
                    </a:lnTo>
                    <a:lnTo>
                      <a:pt x="1243" y="143"/>
                    </a:lnTo>
                    <a:lnTo>
                      <a:pt x="1246" y="139"/>
                    </a:lnTo>
                    <a:lnTo>
                      <a:pt x="1246" y="135"/>
                    </a:lnTo>
                    <a:lnTo>
                      <a:pt x="1243" y="134"/>
                    </a:lnTo>
                    <a:lnTo>
                      <a:pt x="1243" y="132"/>
                    </a:lnTo>
                    <a:lnTo>
                      <a:pt x="1241" y="132"/>
                    </a:lnTo>
                    <a:lnTo>
                      <a:pt x="1237" y="132"/>
                    </a:lnTo>
                    <a:lnTo>
                      <a:pt x="1233" y="139"/>
                    </a:lnTo>
                    <a:lnTo>
                      <a:pt x="1233" y="145"/>
                    </a:lnTo>
                    <a:lnTo>
                      <a:pt x="1235" y="147"/>
                    </a:lnTo>
                    <a:lnTo>
                      <a:pt x="1231" y="149"/>
                    </a:lnTo>
                    <a:lnTo>
                      <a:pt x="1229" y="149"/>
                    </a:lnTo>
                    <a:lnTo>
                      <a:pt x="1229" y="149"/>
                    </a:lnTo>
                    <a:lnTo>
                      <a:pt x="1229" y="149"/>
                    </a:lnTo>
                    <a:lnTo>
                      <a:pt x="1228" y="147"/>
                    </a:lnTo>
                    <a:lnTo>
                      <a:pt x="1228" y="143"/>
                    </a:lnTo>
                    <a:lnTo>
                      <a:pt x="1231" y="137"/>
                    </a:lnTo>
                    <a:lnTo>
                      <a:pt x="1229" y="134"/>
                    </a:lnTo>
                    <a:lnTo>
                      <a:pt x="1231" y="132"/>
                    </a:lnTo>
                    <a:lnTo>
                      <a:pt x="1233" y="132"/>
                    </a:lnTo>
                    <a:lnTo>
                      <a:pt x="1235" y="132"/>
                    </a:lnTo>
                    <a:lnTo>
                      <a:pt x="1233" y="128"/>
                    </a:lnTo>
                    <a:lnTo>
                      <a:pt x="1231" y="122"/>
                    </a:lnTo>
                    <a:lnTo>
                      <a:pt x="1228" y="122"/>
                    </a:lnTo>
                    <a:lnTo>
                      <a:pt x="1224" y="122"/>
                    </a:lnTo>
                    <a:lnTo>
                      <a:pt x="1222" y="128"/>
                    </a:lnTo>
                    <a:lnTo>
                      <a:pt x="1222" y="124"/>
                    </a:lnTo>
                    <a:lnTo>
                      <a:pt x="1222" y="122"/>
                    </a:lnTo>
                    <a:lnTo>
                      <a:pt x="1222" y="118"/>
                    </a:lnTo>
                    <a:lnTo>
                      <a:pt x="1218" y="115"/>
                    </a:lnTo>
                    <a:lnTo>
                      <a:pt x="1218" y="105"/>
                    </a:lnTo>
                    <a:lnTo>
                      <a:pt x="1218" y="100"/>
                    </a:lnTo>
                    <a:lnTo>
                      <a:pt x="1222" y="94"/>
                    </a:lnTo>
                    <a:lnTo>
                      <a:pt x="1222" y="88"/>
                    </a:lnTo>
                    <a:lnTo>
                      <a:pt x="1222" y="86"/>
                    </a:lnTo>
                    <a:lnTo>
                      <a:pt x="1224" y="79"/>
                    </a:lnTo>
                    <a:lnTo>
                      <a:pt x="1224" y="73"/>
                    </a:lnTo>
                    <a:lnTo>
                      <a:pt x="1222" y="69"/>
                    </a:lnTo>
                    <a:lnTo>
                      <a:pt x="1222" y="68"/>
                    </a:lnTo>
                    <a:lnTo>
                      <a:pt x="1216" y="64"/>
                    </a:lnTo>
                    <a:lnTo>
                      <a:pt x="1214" y="60"/>
                    </a:lnTo>
                    <a:lnTo>
                      <a:pt x="1209" y="58"/>
                    </a:lnTo>
                    <a:lnTo>
                      <a:pt x="1207" y="58"/>
                    </a:lnTo>
                    <a:lnTo>
                      <a:pt x="1207" y="62"/>
                    </a:lnTo>
                    <a:lnTo>
                      <a:pt x="1207" y="62"/>
                    </a:lnTo>
                    <a:lnTo>
                      <a:pt x="1201" y="58"/>
                    </a:lnTo>
                    <a:lnTo>
                      <a:pt x="1197" y="58"/>
                    </a:lnTo>
                    <a:lnTo>
                      <a:pt x="1197" y="62"/>
                    </a:lnTo>
                    <a:lnTo>
                      <a:pt x="1194" y="68"/>
                    </a:lnTo>
                    <a:lnTo>
                      <a:pt x="1197" y="68"/>
                    </a:lnTo>
                    <a:lnTo>
                      <a:pt x="1201" y="68"/>
                    </a:lnTo>
                    <a:lnTo>
                      <a:pt x="1203" y="68"/>
                    </a:lnTo>
                    <a:lnTo>
                      <a:pt x="1209" y="69"/>
                    </a:lnTo>
                    <a:lnTo>
                      <a:pt x="1211" y="71"/>
                    </a:lnTo>
                    <a:lnTo>
                      <a:pt x="1212" y="73"/>
                    </a:lnTo>
                    <a:lnTo>
                      <a:pt x="1212" y="75"/>
                    </a:lnTo>
                    <a:lnTo>
                      <a:pt x="1207" y="81"/>
                    </a:lnTo>
                    <a:lnTo>
                      <a:pt x="1205" y="81"/>
                    </a:lnTo>
                    <a:lnTo>
                      <a:pt x="1201" y="79"/>
                    </a:lnTo>
                    <a:lnTo>
                      <a:pt x="1197" y="79"/>
                    </a:lnTo>
                    <a:lnTo>
                      <a:pt x="1194" y="77"/>
                    </a:lnTo>
                    <a:lnTo>
                      <a:pt x="1197" y="81"/>
                    </a:lnTo>
                    <a:lnTo>
                      <a:pt x="1197" y="81"/>
                    </a:lnTo>
                    <a:lnTo>
                      <a:pt x="1194" y="85"/>
                    </a:lnTo>
                    <a:lnTo>
                      <a:pt x="1194" y="86"/>
                    </a:lnTo>
                    <a:lnTo>
                      <a:pt x="1188" y="81"/>
                    </a:lnTo>
                    <a:lnTo>
                      <a:pt x="1182" y="83"/>
                    </a:lnTo>
                    <a:lnTo>
                      <a:pt x="1180" y="88"/>
                    </a:lnTo>
                    <a:lnTo>
                      <a:pt x="1177" y="88"/>
                    </a:lnTo>
                    <a:lnTo>
                      <a:pt x="1179" y="94"/>
                    </a:lnTo>
                    <a:lnTo>
                      <a:pt x="1180" y="94"/>
                    </a:lnTo>
                    <a:lnTo>
                      <a:pt x="1182" y="98"/>
                    </a:lnTo>
                    <a:lnTo>
                      <a:pt x="1184" y="100"/>
                    </a:lnTo>
                    <a:lnTo>
                      <a:pt x="1184" y="102"/>
                    </a:lnTo>
                    <a:lnTo>
                      <a:pt x="1184" y="102"/>
                    </a:lnTo>
                    <a:lnTo>
                      <a:pt x="1182" y="103"/>
                    </a:lnTo>
                    <a:lnTo>
                      <a:pt x="1184" y="107"/>
                    </a:lnTo>
                    <a:lnTo>
                      <a:pt x="1184" y="109"/>
                    </a:lnTo>
                    <a:lnTo>
                      <a:pt x="1182" y="109"/>
                    </a:lnTo>
                    <a:lnTo>
                      <a:pt x="1179" y="107"/>
                    </a:lnTo>
                    <a:lnTo>
                      <a:pt x="1175" y="105"/>
                    </a:lnTo>
                    <a:lnTo>
                      <a:pt x="1173" y="103"/>
                    </a:lnTo>
                    <a:lnTo>
                      <a:pt x="1169" y="103"/>
                    </a:lnTo>
                    <a:lnTo>
                      <a:pt x="1167" y="105"/>
                    </a:lnTo>
                    <a:lnTo>
                      <a:pt x="1167" y="107"/>
                    </a:lnTo>
                    <a:lnTo>
                      <a:pt x="1167" y="111"/>
                    </a:lnTo>
                    <a:lnTo>
                      <a:pt x="1167" y="115"/>
                    </a:lnTo>
                    <a:lnTo>
                      <a:pt x="1164" y="113"/>
                    </a:lnTo>
                    <a:lnTo>
                      <a:pt x="1164" y="111"/>
                    </a:lnTo>
                    <a:lnTo>
                      <a:pt x="1160" y="109"/>
                    </a:lnTo>
                    <a:lnTo>
                      <a:pt x="1158" y="107"/>
                    </a:lnTo>
                    <a:lnTo>
                      <a:pt x="1156" y="107"/>
                    </a:lnTo>
                    <a:lnTo>
                      <a:pt x="1154" y="105"/>
                    </a:lnTo>
                    <a:lnTo>
                      <a:pt x="1152" y="103"/>
                    </a:lnTo>
                    <a:lnTo>
                      <a:pt x="1150" y="107"/>
                    </a:lnTo>
                    <a:lnTo>
                      <a:pt x="1152" y="111"/>
                    </a:lnTo>
                    <a:lnTo>
                      <a:pt x="1152" y="115"/>
                    </a:lnTo>
                    <a:lnTo>
                      <a:pt x="1154" y="118"/>
                    </a:lnTo>
                    <a:lnTo>
                      <a:pt x="1156" y="122"/>
                    </a:lnTo>
                    <a:lnTo>
                      <a:pt x="1160" y="122"/>
                    </a:lnTo>
                    <a:lnTo>
                      <a:pt x="1164" y="124"/>
                    </a:lnTo>
                    <a:lnTo>
                      <a:pt x="1160" y="124"/>
                    </a:lnTo>
                    <a:lnTo>
                      <a:pt x="1158" y="124"/>
                    </a:lnTo>
                    <a:lnTo>
                      <a:pt x="1160" y="128"/>
                    </a:lnTo>
                    <a:lnTo>
                      <a:pt x="1164" y="132"/>
                    </a:lnTo>
                    <a:lnTo>
                      <a:pt x="1167" y="134"/>
                    </a:lnTo>
                    <a:lnTo>
                      <a:pt x="1173" y="132"/>
                    </a:lnTo>
                    <a:lnTo>
                      <a:pt x="1173" y="132"/>
                    </a:lnTo>
                    <a:lnTo>
                      <a:pt x="1175" y="132"/>
                    </a:lnTo>
                    <a:lnTo>
                      <a:pt x="1175" y="134"/>
                    </a:lnTo>
                    <a:lnTo>
                      <a:pt x="1173" y="135"/>
                    </a:lnTo>
                    <a:lnTo>
                      <a:pt x="1169" y="141"/>
                    </a:lnTo>
                    <a:lnTo>
                      <a:pt x="1167" y="141"/>
                    </a:lnTo>
                    <a:lnTo>
                      <a:pt x="1164" y="137"/>
                    </a:lnTo>
                    <a:lnTo>
                      <a:pt x="1154" y="135"/>
                    </a:lnTo>
                    <a:lnTo>
                      <a:pt x="1150" y="132"/>
                    </a:lnTo>
                    <a:lnTo>
                      <a:pt x="1147" y="128"/>
                    </a:lnTo>
                    <a:lnTo>
                      <a:pt x="1147" y="128"/>
                    </a:lnTo>
                    <a:lnTo>
                      <a:pt x="1145" y="128"/>
                    </a:lnTo>
                    <a:lnTo>
                      <a:pt x="1143" y="132"/>
                    </a:lnTo>
                    <a:lnTo>
                      <a:pt x="1143" y="134"/>
                    </a:lnTo>
                    <a:lnTo>
                      <a:pt x="1143" y="135"/>
                    </a:lnTo>
                    <a:lnTo>
                      <a:pt x="1143" y="141"/>
                    </a:lnTo>
                    <a:lnTo>
                      <a:pt x="1143" y="143"/>
                    </a:lnTo>
                    <a:lnTo>
                      <a:pt x="1139" y="141"/>
                    </a:lnTo>
                    <a:lnTo>
                      <a:pt x="1139" y="147"/>
                    </a:lnTo>
                    <a:lnTo>
                      <a:pt x="1135" y="149"/>
                    </a:lnTo>
                    <a:lnTo>
                      <a:pt x="1135" y="156"/>
                    </a:lnTo>
                    <a:lnTo>
                      <a:pt x="1139" y="156"/>
                    </a:lnTo>
                    <a:lnTo>
                      <a:pt x="1145" y="156"/>
                    </a:lnTo>
                    <a:lnTo>
                      <a:pt x="1148" y="158"/>
                    </a:lnTo>
                    <a:lnTo>
                      <a:pt x="1152" y="158"/>
                    </a:lnTo>
                    <a:lnTo>
                      <a:pt x="1152" y="162"/>
                    </a:lnTo>
                    <a:lnTo>
                      <a:pt x="1148" y="162"/>
                    </a:lnTo>
                    <a:lnTo>
                      <a:pt x="1145" y="162"/>
                    </a:lnTo>
                    <a:lnTo>
                      <a:pt x="1139" y="162"/>
                    </a:lnTo>
                    <a:lnTo>
                      <a:pt x="1139" y="158"/>
                    </a:lnTo>
                    <a:lnTo>
                      <a:pt x="1135" y="162"/>
                    </a:lnTo>
                    <a:lnTo>
                      <a:pt x="1130" y="166"/>
                    </a:lnTo>
                    <a:lnTo>
                      <a:pt x="1130" y="169"/>
                    </a:lnTo>
                    <a:lnTo>
                      <a:pt x="1130" y="171"/>
                    </a:lnTo>
                    <a:lnTo>
                      <a:pt x="1130" y="173"/>
                    </a:lnTo>
                    <a:lnTo>
                      <a:pt x="1128" y="173"/>
                    </a:lnTo>
                    <a:lnTo>
                      <a:pt x="1128" y="177"/>
                    </a:lnTo>
                    <a:lnTo>
                      <a:pt x="1130" y="181"/>
                    </a:lnTo>
                    <a:lnTo>
                      <a:pt x="1133" y="179"/>
                    </a:lnTo>
                    <a:lnTo>
                      <a:pt x="1135" y="179"/>
                    </a:lnTo>
                    <a:lnTo>
                      <a:pt x="1139" y="173"/>
                    </a:lnTo>
                    <a:lnTo>
                      <a:pt x="1143" y="177"/>
                    </a:lnTo>
                    <a:lnTo>
                      <a:pt x="1143" y="181"/>
                    </a:lnTo>
                    <a:lnTo>
                      <a:pt x="1139" y="181"/>
                    </a:lnTo>
                    <a:lnTo>
                      <a:pt x="1135" y="183"/>
                    </a:lnTo>
                    <a:lnTo>
                      <a:pt x="1135" y="186"/>
                    </a:lnTo>
                    <a:lnTo>
                      <a:pt x="1139" y="186"/>
                    </a:lnTo>
                    <a:lnTo>
                      <a:pt x="1143" y="183"/>
                    </a:lnTo>
                    <a:lnTo>
                      <a:pt x="1145" y="183"/>
                    </a:lnTo>
                    <a:lnTo>
                      <a:pt x="1148" y="181"/>
                    </a:lnTo>
                    <a:lnTo>
                      <a:pt x="1148" y="183"/>
                    </a:lnTo>
                    <a:lnTo>
                      <a:pt x="1147" y="183"/>
                    </a:lnTo>
                    <a:lnTo>
                      <a:pt x="1148" y="186"/>
                    </a:lnTo>
                    <a:lnTo>
                      <a:pt x="1154" y="186"/>
                    </a:lnTo>
                    <a:lnTo>
                      <a:pt x="1156" y="186"/>
                    </a:lnTo>
                    <a:lnTo>
                      <a:pt x="1152" y="186"/>
                    </a:lnTo>
                    <a:lnTo>
                      <a:pt x="1152" y="192"/>
                    </a:lnTo>
                    <a:lnTo>
                      <a:pt x="1156" y="192"/>
                    </a:lnTo>
                    <a:lnTo>
                      <a:pt x="1160" y="192"/>
                    </a:lnTo>
                    <a:lnTo>
                      <a:pt x="1164" y="192"/>
                    </a:lnTo>
                    <a:lnTo>
                      <a:pt x="1173" y="196"/>
                    </a:lnTo>
                    <a:lnTo>
                      <a:pt x="1173" y="196"/>
                    </a:lnTo>
                    <a:lnTo>
                      <a:pt x="1164" y="196"/>
                    </a:lnTo>
                    <a:lnTo>
                      <a:pt x="1160" y="198"/>
                    </a:lnTo>
                    <a:lnTo>
                      <a:pt x="1158" y="194"/>
                    </a:lnTo>
                    <a:lnTo>
                      <a:pt x="1152" y="196"/>
                    </a:lnTo>
                    <a:lnTo>
                      <a:pt x="1152" y="198"/>
                    </a:lnTo>
                    <a:lnTo>
                      <a:pt x="1158" y="199"/>
                    </a:lnTo>
                    <a:lnTo>
                      <a:pt x="1164" y="201"/>
                    </a:lnTo>
                    <a:lnTo>
                      <a:pt x="1173" y="201"/>
                    </a:lnTo>
                    <a:lnTo>
                      <a:pt x="1173" y="203"/>
                    </a:lnTo>
                    <a:lnTo>
                      <a:pt x="1167" y="203"/>
                    </a:lnTo>
                    <a:lnTo>
                      <a:pt x="1164" y="203"/>
                    </a:lnTo>
                    <a:lnTo>
                      <a:pt x="1156" y="201"/>
                    </a:lnTo>
                    <a:lnTo>
                      <a:pt x="1152" y="201"/>
                    </a:lnTo>
                    <a:lnTo>
                      <a:pt x="1148" y="199"/>
                    </a:lnTo>
                    <a:lnTo>
                      <a:pt x="1145" y="198"/>
                    </a:lnTo>
                    <a:lnTo>
                      <a:pt x="1139" y="192"/>
                    </a:lnTo>
                    <a:lnTo>
                      <a:pt x="1139" y="194"/>
                    </a:lnTo>
                    <a:lnTo>
                      <a:pt x="1135" y="198"/>
                    </a:lnTo>
                    <a:lnTo>
                      <a:pt x="1130" y="198"/>
                    </a:lnTo>
                    <a:lnTo>
                      <a:pt x="1128" y="199"/>
                    </a:lnTo>
                    <a:lnTo>
                      <a:pt x="1128" y="207"/>
                    </a:lnTo>
                    <a:lnTo>
                      <a:pt x="1130" y="211"/>
                    </a:lnTo>
                    <a:lnTo>
                      <a:pt x="1130" y="213"/>
                    </a:lnTo>
                    <a:lnTo>
                      <a:pt x="1130" y="216"/>
                    </a:lnTo>
                    <a:lnTo>
                      <a:pt x="1128" y="211"/>
                    </a:lnTo>
                    <a:lnTo>
                      <a:pt x="1126" y="211"/>
                    </a:lnTo>
                    <a:lnTo>
                      <a:pt x="1122" y="216"/>
                    </a:lnTo>
                    <a:lnTo>
                      <a:pt x="1124" y="222"/>
                    </a:lnTo>
                    <a:lnTo>
                      <a:pt x="1126" y="222"/>
                    </a:lnTo>
                    <a:lnTo>
                      <a:pt x="1128" y="222"/>
                    </a:lnTo>
                    <a:lnTo>
                      <a:pt x="1130" y="222"/>
                    </a:lnTo>
                    <a:lnTo>
                      <a:pt x="1130" y="226"/>
                    </a:lnTo>
                    <a:lnTo>
                      <a:pt x="1135" y="228"/>
                    </a:lnTo>
                    <a:lnTo>
                      <a:pt x="1130" y="228"/>
                    </a:lnTo>
                    <a:lnTo>
                      <a:pt x="1130" y="230"/>
                    </a:lnTo>
                    <a:lnTo>
                      <a:pt x="1126" y="226"/>
                    </a:lnTo>
                    <a:lnTo>
                      <a:pt x="1122" y="226"/>
                    </a:lnTo>
                    <a:lnTo>
                      <a:pt x="1120" y="233"/>
                    </a:lnTo>
                    <a:lnTo>
                      <a:pt x="1122" y="235"/>
                    </a:lnTo>
                    <a:lnTo>
                      <a:pt x="1126" y="233"/>
                    </a:lnTo>
                    <a:lnTo>
                      <a:pt x="1124" y="237"/>
                    </a:lnTo>
                    <a:lnTo>
                      <a:pt x="1124" y="247"/>
                    </a:lnTo>
                    <a:lnTo>
                      <a:pt x="1126" y="243"/>
                    </a:lnTo>
                    <a:lnTo>
                      <a:pt x="1130" y="243"/>
                    </a:lnTo>
                    <a:lnTo>
                      <a:pt x="1130" y="250"/>
                    </a:lnTo>
                    <a:lnTo>
                      <a:pt x="1135" y="250"/>
                    </a:lnTo>
                    <a:lnTo>
                      <a:pt x="1143" y="256"/>
                    </a:lnTo>
                    <a:lnTo>
                      <a:pt x="1145" y="254"/>
                    </a:lnTo>
                    <a:lnTo>
                      <a:pt x="1145" y="250"/>
                    </a:lnTo>
                    <a:lnTo>
                      <a:pt x="1145" y="247"/>
                    </a:lnTo>
                    <a:lnTo>
                      <a:pt x="1150" y="250"/>
                    </a:lnTo>
                    <a:lnTo>
                      <a:pt x="1150" y="250"/>
                    </a:lnTo>
                    <a:lnTo>
                      <a:pt x="1150" y="254"/>
                    </a:lnTo>
                    <a:lnTo>
                      <a:pt x="1150" y="258"/>
                    </a:lnTo>
                    <a:lnTo>
                      <a:pt x="1152" y="258"/>
                    </a:lnTo>
                    <a:lnTo>
                      <a:pt x="1156" y="250"/>
                    </a:lnTo>
                    <a:lnTo>
                      <a:pt x="1156" y="243"/>
                    </a:lnTo>
                    <a:lnTo>
                      <a:pt x="1158" y="237"/>
                    </a:lnTo>
                    <a:lnTo>
                      <a:pt x="1160" y="231"/>
                    </a:lnTo>
                    <a:lnTo>
                      <a:pt x="1164" y="228"/>
                    </a:lnTo>
                    <a:lnTo>
                      <a:pt x="1164" y="233"/>
                    </a:lnTo>
                    <a:lnTo>
                      <a:pt x="1158" y="241"/>
                    </a:lnTo>
                    <a:lnTo>
                      <a:pt x="1158" y="247"/>
                    </a:lnTo>
                    <a:lnTo>
                      <a:pt x="1160" y="247"/>
                    </a:lnTo>
                    <a:lnTo>
                      <a:pt x="1158" y="254"/>
                    </a:lnTo>
                    <a:lnTo>
                      <a:pt x="1160" y="258"/>
                    </a:lnTo>
                    <a:lnTo>
                      <a:pt x="1158" y="262"/>
                    </a:lnTo>
                    <a:lnTo>
                      <a:pt x="1160" y="262"/>
                    </a:lnTo>
                    <a:lnTo>
                      <a:pt x="1160" y="262"/>
                    </a:lnTo>
                    <a:lnTo>
                      <a:pt x="1160" y="262"/>
                    </a:lnTo>
                    <a:lnTo>
                      <a:pt x="1160" y="262"/>
                    </a:lnTo>
                    <a:close/>
                    <a:moveTo>
                      <a:pt x="1167" y="98"/>
                    </a:moveTo>
                    <a:lnTo>
                      <a:pt x="1169" y="98"/>
                    </a:lnTo>
                    <a:lnTo>
                      <a:pt x="1173" y="98"/>
                    </a:lnTo>
                    <a:lnTo>
                      <a:pt x="1173" y="98"/>
                    </a:lnTo>
                    <a:lnTo>
                      <a:pt x="1177" y="98"/>
                    </a:lnTo>
                    <a:lnTo>
                      <a:pt x="1177" y="102"/>
                    </a:lnTo>
                    <a:lnTo>
                      <a:pt x="1175" y="102"/>
                    </a:lnTo>
                    <a:lnTo>
                      <a:pt x="1173" y="100"/>
                    </a:lnTo>
                    <a:lnTo>
                      <a:pt x="1169" y="100"/>
                    </a:lnTo>
                    <a:lnTo>
                      <a:pt x="1167" y="98"/>
                    </a:lnTo>
                    <a:lnTo>
                      <a:pt x="1167" y="98"/>
                    </a:lnTo>
                    <a:lnTo>
                      <a:pt x="1167" y="98"/>
                    </a:lnTo>
                    <a:lnTo>
                      <a:pt x="1167" y="98"/>
                    </a:lnTo>
                    <a:close/>
                    <a:moveTo>
                      <a:pt x="1173" y="260"/>
                    </a:moveTo>
                    <a:lnTo>
                      <a:pt x="1173" y="258"/>
                    </a:lnTo>
                    <a:lnTo>
                      <a:pt x="1173" y="254"/>
                    </a:lnTo>
                    <a:lnTo>
                      <a:pt x="1173" y="252"/>
                    </a:lnTo>
                    <a:lnTo>
                      <a:pt x="1177" y="250"/>
                    </a:lnTo>
                    <a:lnTo>
                      <a:pt x="1177" y="252"/>
                    </a:lnTo>
                    <a:lnTo>
                      <a:pt x="1177" y="254"/>
                    </a:lnTo>
                    <a:lnTo>
                      <a:pt x="1175" y="256"/>
                    </a:lnTo>
                    <a:lnTo>
                      <a:pt x="1173" y="260"/>
                    </a:lnTo>
                    <a:lnTo>
                      <a:pt x="1173" y="260"/>
                    </a:lnTo>
                    <a:lnTo>
                      <a:pt x="1173" y="260"/>
                    </a:lnTo>
                    <a:lnTo>
                      <a:pt x="1173" y="260"/>
                    </a:lnTo>
                    <a:lnTo>
                      <a:pt x="1173" y="260"/>
                    </a:lnTo>
                    <a:close/>
                    <a:moveTo>
                      <a:pt x="1209" y="226"/>
                    </a:moveTo>
                    <a:lnTo>
                      <a:pt x="1214" y="218"/>
                    </a:lnTo>
                    <a:lnTo>
                      <a:pt x="1216" y="218"/>
                    </a:lnTo>
                    <a:lnTo>
                      <a:pt x="1218" y="216"/>
                    </a:lnTo>
                    <a:lnTo>
                      <a:pt x="1222" y="218"/>
                    </a:lnTo>
                    <a:lnTo>
                      <a:pt x="1226" y="222"/>
                    </a:lnTo>
                    <a:lnTo>
                      <a:pt x="1224" y="226"/>
                    </a:lnTo>
                    <a:lnTo>
                      <a:pt x="1222" y="226"/>
                    </a:lnTo>
                    <a:lnTo>
                      <a:pt x="1218" y="228"/>
                    </a:lnTo>
                    <a:lnTo>
                      <a:pt x="1212" y="228"/>
                    </a:lnTo>
                    <a:lnTo>
                      <a:pt x="1211" y="228"/>
                    </a:lnTo>
                    <a:lnTo>
                      <a:pt x="1209" y="226"/>
                    </a:lnTo>
                    <a:lnTo>
                      <a:pt x="1209" y="226"/>
                    </a:lnTo>
                    <a:lnTo>
                      <a:pt x="1209" y="226"/>
                    </a:lnTo>
                    <a:lnTo>
                      <a:pt x="1209" y="226"/>
                    </a:lnTo>
                    <a:close/>
                    <a:moveTo>
                      <a:pt x="1487" y="5"/>
                    </a:moveTo>
                    <a:lnTo>
                      <a:pt x="1489" y="4"/>
                    </a:lnTo>
                    <a:lnTo>
                      <a:pt x="1491" y="4"/>
                    </a:lnTo>
                    <a:lnTo>
                      <a:pt x="1493" y="5"/>
                    </a:lnTo>
                    <a:lnTo>
                      <a:pt x="1489" y="9"/>
                    </a:lnTo>
                    <a:lnTo>
                      <a:pt x="1487" y="5"/>
                    </a:lnTo>
                    <a:lnTo>
                      <a:pt x="1487" y="5"/>
                    </a:lnTo>
                    <a:lnTo>
                      <a:pt x="1487" y="5"/>
                    </a:lnTo>
                    <a:lnTo>
                      <a:pt x="1487" y="5"/>
                    </a:lnTo>
                    <a:close/>
                    <a:moveTo>
                      <a:pt x="1354" y="269"/>
                    </a:moveTo>
                    <a:lnTo>
                      <a:pt x="1352" y="271"/>
                    </a:lnTo>
                    <a:lnTo>
                      <a:pt x="1354" y="271"/>
                    </a:lnTo>
                    <a:lnTo>
                      <a:pt x="1356" y="271"/>
                    </a:lnTo>
                    <a:lnTo>
                      <a:pt x="1356" y="271"/>
                    </a:lnTo>
                    <a:lnTo>
                      <a:pt x="1356" y="269"/>
                    </a:lnTo>
                    <a:lnTo>
                      <a:pt x="1356" y="269"/>
                    </a:lnTo>
                    <a:lnTo>
                      <a:pt x="1354" y="269"/>
                    </a:lnTo>
                    <a:lnTo>
                      <a:pt x="1354" y="269"/>
                    </a:lnTo>
                    <a:lnTo>
                      <a:pt x="1354" y="269"/>
                    </a:lnTo>
                    <a:lnTo>
                      <a:pt x="1354" y="269"/>
                    </a:lnTo>
                    <a:close/>
                    <a:moveTo>
                      <a:pt x="1286" y="311"/>
                    </a:moveTo>
                    <a:lnTo>
                      <a:pt x="1288" y="311"/>
                    </a:lnTo>
                    <a:lnTo>
                      <a:pt x="1292" y="311"/>
                    </a:lnTo>
                    <a:lnTo>
                      <a:pt x="1290" y="311"/>
                    </a:lnTo>
                    <a:lnTo>
                      <a:pt x="1286" y="311"/>
                    </a:lnTo>
                    <a:lnTo>
                      <a:pt x="1286" y="311"/>
                    </a:lnTo>
                    <a:lnTo>
                      <a:pt x="1286" y="311"/>
                    </a:lnTo>
                    <a:lnTo>
                      <a:pt x="1286" y="311"/>
                    </a:lnTo>
                    <a:close/>
                    <a:moveTo>
                      <a:pt x="1194" y="307"/>
                    </a:moveTo>
                    <a:lnTo>
                      <a:pt x="1192" y="305"/>
                    </a:lnTo>
                    <a:lnTo>
                      <a:pt x="1192" y="301"/>
                    </a:lnTo>
                    <a:lnTo>
                      <a:pt x="1194" y="301"/>
                    </a:lnTo>
                    <a:lnTo>
                      <a:pt x="1197" y="301"/>
                    </a:lnTo>
                    <a:lnTo>
                      <a:pt x="1197" y="305"/>
                    </a:lnTo>
                    <a:lnTo>
                      <a:pt x="1194" y="307"/>
                    </a:lnTo>
                    <a:lnTo>
                      <a:pt x="1194" y="307"/>
                    </a:lnTo>
                    <a:lnTo>
                      <a:pt x="1194" y="307"/>
                    </a:lnTo>
                    <a:lnTo>
                      <a:pt x="1194" y="307"/>
                    </a:lnTo>
                    <a:lnTo>
                      <a:pt x="1194" y="307"/>
                    </a:lnTo>
                    <a:close/>
                    <a:moveTo>
                      <a:pt x="1167" y="365"/>
                    </a:moveTo>
                    <a:lnTo>
                      <a:pt x="1167" y="363"/>
                    </a:lnTo>
                    <a:lnTo>
                      <a:pt x="1167" y="360"/>
                    </a:lnTo>
                    <a:lnTo>
                      <a:pt x="1164" y="354"/>
                    </a:lnTo>
                    <a:lnTo>
                      <a:pt x="1164" y="354"/>
                    </a:lnTo>
                    <a:lnTo>
                      <a:pt x="1164" y="354"/>
                    </a:lnTo>
                    <a:lnTo>
                      <a:pt x="1160" y="360"/>
                    </a:lnTo>
                    <a:lnTo>
                      <a:pt x="1164" y="365"/>
                    </a:lnTo>
                    <a:lnTo>
                      <a:pt x="1164" y="369"/>
                    </a:lnTo>
                    <a:lnTo>
                      <a:pt x="1164" y="371"/>
                    </a:lnTo>
                    <a:lnTo>
                      <a:pt x="1164" y="371"/>
                    </a:lnTo>
                    <a:lnTo>
                      <a:pt x="1160" y="369"/>
                    </a:lnTo>
                    <a:lnTo>
                      <a:pt x="1152" y="369"/>
                    </a:lnTo>
                    <a:lnTo>
                      <a:pt x="1152" y="369"/>
                    </a:lnTo>
                    <a:lnTo>
                      <a:pt x="1150" y="365"/>
                    </a:lnTo>
                    <a:lnTo>
                      <a:pt x="1145" y="363"/>
                    </a:lnTo>
                    <a:lnTo>
                      <a:pt x="1143" y="365"/>
                    </a:lnTo>
                    <a:lnTo>
                      <a:pt x="1143" y="363"/>
                    </a:lnTo>
                    <a:lnTo>
                      <a:pt x="1143" y="361"/>
                    </a:lnTo>
                    <a:lnTo>
                      <a:pt x="1139" y="361"/>
                    </a:lnTo>
                    <a:lnTo>
                      <a:pt x="1139" y="360"/>
                    </a:lnTo>
                    <a:lnTo>
                      <a:pt x="1139" y="356"/>
                    </a:lnTo>
                    <a:lnTo>
                      <a:pt x="1143" y="356"/>
                    </a:lnTo>
                    <a:lnTo>
                      <a:pt x="1143" y="354"/>
                    </a:lnTo>
                    <a:lnTo>
                      <a:pt x="1143" y="350"/>
                    </a:lnTo>
                    <a:lnTo>
                      <a:pt x="1143" y="344"/>
                    </a:lnTo>
                    <a:lnTo>
                      <a:pt x="1139" y="344"/>
                    </a:lnTo>
                    <a:lnTo>
                      <a:pt x="1139" y="346"/>
                    </a:lnTo>
                    <a:lnTo>
                      <a:pt x="1143" y="348"/>
                    </a:lnTo>
                    <a:lnTo>
                      <a:pt x="1143" y="352"/>
                    </a:lnTo>
                    <a:lnTo>
                      <a:pt x="1139" y="354"/>
                    </a:lnTo>
                    <a:lnTo>
                      <a:pt x="1139" y="354"/>
                    </a:lnTo>
                    <a:lnTo>
                      <a:pt x="1135" y="354"/>
                    </a:lnTo>
                    <a:lnTo>
                      <a:pt x="1135" y="356"/>
                    </a:lnTo>
                    <a:lnTo>
                      <a:pt x="1139" y="356"/>
                    </a:lnTo>
                    <a:lnTo>
                      <a:pt x="1135" y="361"/>
                    </a:lnTo>
                    <a:lnTo>
                      <a:pt x="1133" y="360"/>
                    </a:lnTo>
                    <a:lnTo>
                      <a:pt x="1130" y="356"/>
                    </a:lnTo>
                    <a:lnTo>
                      <a:pt x="1130" y="354"/>
                    </a:lnTo>
                    <a:lnTo>
                      <a:pt x="1130" y="352"/>
                    </a:lnTo>
                    <a:lnTo>
                      <a:pt x="1133" y="346"/>
                    </a:lnTo>
                    <a:lnTo>
                      <a:pt x="1130" y="344"/>
                    </a:lnTo>
                    <a:lnTo>
                      <a:pt x="1133" y="344"/>
                    </a:lnTo>
                    <a:lnTo>
                      <a:pt x="1130" y="344"/>
                    </a:lnTo>
                    <a:lnTo>
                      <a:pt x="1130" y="348"/>
                    </a:lnTo>
                    <a:lnTo>
                      <a:pt x="1128" y="350"/>
                    </a:lnTo>
                    <a:lnTo>
                      <a:pt x="1128" y="352"/>
                    </a:lnTo>
                    <a:lnTo>
                      <a:pt x="1128" y="356"/>
                    </a:lnTo>
                    <a:lnTo>
                      <a:pt x="1124" y="356"/>
                    </a:lnTo>
                    <a:lnTo>
                      <a:pt x="1122" y="354"/>
                    </a:lnTo>
                    <a:lnTo>
                      <a:pt x="1120" y="354"/>
                    </a:lnTo>
                    <a:lnTo>
                      <a:pt x="1118" y="352"/>
                    </a:lnTo>
                    <a:lnTo>
                      <a:pt x="1120" y="348"/>
                    </a:lnTo>
                    <a:lnTo>
                      <a:pt x="1120" y="344"/>
                    </a:lnTo>
                    <a:lnTo>
                      <a:pt x="1122" y="344"/>
                    </a:lnTo>
                    <a:lnTo>
                      <a:pt x="1122" y="339"/>
                    </a:lnTo>
                    <a:lnTo>
                      <a:pt x="1126" y="331"/>
                    </a:lnTo>
                    <a:lnTo>
                      <a:pt x="1124" y="335"/>
                    </a:lnTo>
                    <a:lnTo>
                      <a:pt x="1120" y="335"/>
                    </a:lnTo>
                    <a:lnTo>
                      <a:pt x="1118" y="341"/>
                    </a:lnTo>
                    <a:lnTo>
                      <a:pt x="1118" y="346"/>
                    </a:lnTo>
                    <a:lnTo>
                      <a:pt x="1118" y="350"/>
                    </a:lnTo>
                    <a:lnTo>
                      <a:pt x="1115" y="348"/>
                    </a:lnTo>
                    <a:lnTo>
                      <a:pt x="1118" y="344"/>
                    </a:lnTo>
                    <a:lnTo>
                      <a:pt x="1118" y="344"/>
                    </a:lnTo>
                    <a:lnTo>
                      <a:pt x="1118" y="344"/>
                    </a:lnTo>
                    <a:lnTo>
                      <a:pt x="1115" y="348"/>
                    </a:lnTo>
                    <a:lnTo>
                      <a:pt x="1109" y="348"/>
                    </a:lnTo>
                    <a:lnTo>
                      <a:pt x="1109" y="346"/>
                    </a:lnTo>
                    <a:lnTo>
                      <a:pt x="1109" y="341"/>
                    </a:lnTo>
                    <a:lnTo>
                      <a:pt x="1109" y="339"/>
                    </a:lnTo>
                    <a:lnTo>
                      <a:pt x="1109" y="337"/>
                    </a:lnTo>
                    <a:lnTo>
                      <a:pt x="1115" y="335"/>
                    </a:lnTo>
                    <a:lnTo>
                      <a:pt x="1115" y="331"/>
                    </a:lnTo>
                    <a:lnTo>
                      <a:pt x="1115" y="331"/>
                    </a:lnTo>
                    <a:lnTo>
                      <a:pt x="1115" y="328"/>
                    </a:lnTo>
                    <a:lnTo>
                      <a:pt x="1118" y="326"/>
                    </a:lnTo>
                    <a:lnTo>
                      <a:pt x="1120" y="324"/>
                    </a:lnTo>
                    <a:lnTo>
                      <a:pt x="1122" y="324"/>
                    </a:lnTo>
                    <a:lnTo>
                      <a:pt x="1128" y="322"/>
                    </a:lnTo>
                    <a:lnTo>
                      <a:pt x="1130" y="320"/>
                    </a:lnTo>
                    <a:lnTo>
                      <a:pt x="1130" y="318"/>
                    </a:lnTo>
                    <a:lnTo>
                      <a:pt x="1135" y="318"/>
                    </a:lnTo>
                    <a:lnTo>
                      <a:pt x="1135" y="316"/>
                    </a:lnTo>
                    <a:lnTo>
                      <a:pt x="1135" y="314"/>
                    </a:lnTo>
                    <a:lnTo>
                      <a:pt x="1139" y="314"/>
                    </a:lnTo>
                    <a:lnTo>
                      <a:pt x="1143" y="316"/>
                    </a:lnTo>
                    <a:lnTo>
                      <a:pt x="1150" y="316"/>
                    </a:lnTo>
                    <a:lnTo>
                      <a:pt x="1152" y="314"/>
                    </a:lnTo>
                    <a:lnTo>
                      <a:pt x="1156" y="316"/>
                    </a:lnTo>
                    <a:lnTo>
                      <a:pt x="1156" y="320"/>
                    </a:lnTo>
                    <a:lnTo>
                      <a:pt x="1160" y="320"/>
                    </a:lnTo>
                    <a:lnTo>
                      <a:pt x="1160" y="316"/>
                    </a:lnTo>
                    <a:lnTo>
                      <a:pt x="1160" y="316"/>
                    </a:lnTo>
                    <a:lnTo>
                      <a:pt x="1164" y="320"/>
                    </a:lnTo>
                    <a:lnTo>
                      <a:pt x="1167" y="318"/>
                    </a:lnTo>
                    <a:lnTo>
                      <a:pt x="1169" y="320"/>
                    </a:lnTo>
                    <a:lnTo>
                      <a:pt x="1173" y="318"/>
                    </a:lnTo>
                    <a:lnTo>
                      <a:pt x="1169" y="316"/>
                    </a:lnTo>
                    <a:lnTo>
                      <a:pt x="1167" y="316"/>
                    </a:lnTo>
                    <a:lnTo>
                      <a:pt x="1164" y="314"/>
                    </a:lnTo>
                    <a:lnTo>
                      <a:pt x="1164" y="314"/>
                    </a:lnTo>
                    <a:lnTo>
                      <a:pt x="1164" y="312"/>
                    </a:lnTo>
                    <a:lnTo>
                      <a:pt x="1167" y="311"/>
                    </a:lnTo>
                    <a:lnTo>
                      <a:pt x="1167" y="311"/>
                    </a:lnTo>
                    <a:lnTo>
                      <a:pt x="1164" y="307"/>
                    </a:lnTo>
                    <a:lnTo>
                      <a:pt x="1164" y="307"/>
                    </a:lnTo>
                    <a:lnTo>
                      <a:pt x="1167" y="307"/>
                    </a:lnTo>
                    <a:lnTo>
                      <a:pt x="1167" y="305"/>
                    </a:lnTo>
                    <a:lnTo>
                      <a:pt x="1164" y="305"/>
                    </a:lnTo>
                    <a:lnTo>
                      <a:pt x="1164" y="305"/>
                    </a:lnTo>
                    <a:lnTo>
                      <a:pt x="1160" y="305"/>
                    </a:lnTo>
                    <a:lnTo>
                      <a:pt x="1160" y="305"/>
                    </a:lnTo>
                    <a:lnTo>
                      <a:pt x="1160" y="301"/>
                    </a:lnTo>
                    <a:lnTo>
                      <a:pt x="1164" y="299"/>
                    </a:lnTo>
                    <a:lnTo>
                      <a:pt x="1164" y="297"/>
                    </a:lnTo>
                    <a:lnTo>
                      <a:pt x="1160" y="297"/>
                    </a:lnTo>
                    <a:lnTo>
                      <a:pt x="1160" y="294"/>
                    </a:lnTo>
                    <a:lnTo>
                      <a:pt x="1160" y="288"/>
                    </a:lnTo>
                    <a:lnTo>
                      <a:pt x="1160" y="286"/>
                    </a:lnTo>
                    <a:lnTo>
                      <a:pt x="1160" y="282"/>
                    </a:lnTo>
                    <a:lnTo>
                      <a:pt x="1160" y="280"/>
                    </a:lnTo>
                    <a:lnTo>
                      <a:pt x="1164" y="280"/>
                    </a:lnTo>
                    <a:lnTo>
                      <a:pt x="1167" y="280"/>
                    </a:lnTo>
                    <a:lnTo>
                      <a:pt x="1169" y="280"/>
                    </a:lnTo>
                    <a:lnTo>
                      <a:pt x="1173" y="277"/>
                    </a:lnTo>
                    <a:lnTo>
                      <a:pt x="1177" y="280"/>
                    </a:lnTo>
                    <a:lnTo>
                      <a:pt x="1180" y="280"/>
                    </a:lnTo>
                    <a:lnTo>
                      <a:pt x="1184" y="284"/>
                    </a:lnTo>
                    <a:lnTo>
                      <a:pt x="1184" y="292"/>
                    </a:lnTo>
                    <a:lnTo>
                      <a:pt x="1184" y="301"/>
                    </a:lnTo>
                    <a:lnTo>
                      <a:pt x="1184" y="307"/>
                    </a:lnTo>
                    <a:lnTo>
                      <a:pt x="1184" y="307"/>
                    </a:lnTo>
                    <a:lnTo>
                      <a:pt x="1188" y="307"/>
                    </a:lnTo>
                    <a:lnTo>
                      <a:pt x="1194" y="311"/>
                    </a:lnTo>
                    <a:lnTo>
                      <a:pt x="1197" y="314"/>
                    </a:lnTo>
                    <a:lnTo>
                      <a:pt x="1199" y="316"/>
                    </a:lnTo>
                    <a:lnTo>
                      <a:pt x="1199" y="312"/>
                    </a:lnTo>
                    <a:lnTo>
                      <a:pt x="1207" y="312"/>
                    </a:lnTo>
                    <a:lnTo>
                      <a:pt x="1212" y="318"/>
                    </a:lnTo>
                    <a:lnTo>
                      <a:pt x="1214" y="316"/>
                    </a:lnTo>
                    <a:lnTo>
                      <a:pt x="1211" y="314"/>
                    </a:lnTo>
                    <a:lnTo>
                      <a:pt x="1214" y="311"/>
                    </a:lnTo>
                    <a:lnTo>
                      <a:pt x="1218" y="311"/>
                    </a:lnTo>
                    <a:lnTo>
                      <a:pt x="1222" y="305"/>
                    </a:lnTo>
                    <a:lnTo>
                      <a:pt x="1229" y="299"/>
                    </a:lnTo>
                    <a:lnTo>
                      <a:pt x="1237" y="294"/>
                    </a:lnTo>
                    <a:lnTo>
                      <a:pt x="1237" y="290"/>
                    </a:lnTo>
                    <a:lnTo>
                      <a:pt x="1239" y="288"/>
                    </a:lnTo>
                    <a:lnTo>
                      <a:pt x="1237" y="288"/>
                    </a:lnTo>
                    <a:lnTo>
                      <a:pt x="1233" y="290"/>
                    </a:lnTo>
                    <a:lnTo>
                      <a:pt x="1233" y="292"/>
                    </a:lnTo>
                    <a:lnTo>
                      <a:pt x="1228" y="299"/>
                    </a:lnTo>
                    <a:lnTo>
                      <a:pt x="1222" y="301"/>
                    </a:lnTo>
                    <a:lnTo>
                      <a:pt x="1222" y="301"/>
                    </a:lnTo>
                    <a:lnTo>
                      <a:pt x="1218" y="307"/>
                    </a:lnTo>
                    <a:lnTo>
                      <a:pt x="1212" y="311"/>
                    </a:lnTo>
                    <a:lnTo>
                      <a:pt x="1211" y="307"/>
                    </a:lnTo>
                    <a:lnTo>
                      <a:pt x="1209" y="307"/>
                    </a:lnTo>
                    <a:lnTo>
                      <a:pt x="1207" y="311"/>
                    </a:lnTo>
                    <a:lnTo>
                      <a:pt x="1203" y="311"/>
                    </a:lnTo>
                    <a:lnTo>
                      <a:pt x="1197" y="305"/>
                    </a:lnTo>
                    <a:lnTo>
                      <a:pt x="1197" y="305"/>
                    </a:lnTo>
                    <a:lnTo>
                      <a:pt x="1201" y="301"/>
                    </a:lnTo>
                    <a:lnTo>
                      <a:pt x="1205" y="299"/>
                    </a:lnTo>
                    <a:lnTo>
                      <a:pt x="1205" y="296"/>
                    </a:lnTo>
                    <a:lnTo>
                      <a:pt x="1201" y="299"/>
                    </a:lnTo>
                    <a:lnTo>
                      <a:pt x="1199" y="301"/>
                    </a:lnTo>
                    <a:lnTo>
                      <a:pt x="1197" y="301"/>
                    </a:lnTo>
                    <a:lnTo>
                      <a:pt x="1194" y="297"/>
                    </a:lnTo>
                    <a:lnTo>
                      <a:pt x="1194" y="296"/>
                    </a:lnTo>
                    <a:lnTo>
                      <a:pt x="1197" y="296"/>
                    </a:lnTo>
                    <a:lnTo>
                      <a:pt x="1199" y="294"/>
                    </a:lnTo>
                    <a:lnTo>
                      <a:pt x="1199" y="292"/>
                    </a:lnTo>
                    <a:lnTo>
                      <a:pt x="1197" y="292"/>
                    </a:lnTo>
                    <a:lnTo>
                      <a:pt x="1197" y="290"/>
                    </a:lnTo>
                    <a:lnTo>
                      <a:pt x="1199" y="288"/>
                    </a:lnTo>
                    <a:lnTo>
                      <a:pt x="1201" y="290"/>
                    </a:lnTo>
                    <a:lnTo>
                      <a:pt x="1205" y="290"/>
                    </a:lnTo>
                    <a:lnTo>
                      <a:pt x="1205" y="288"/>
                    </a:lnTo>
                    <a:lnTo>
                      <a:pt x="1201" y="288"/>
                    </a:lnTo>
                    <a:lnTo>
                      <a:pt x="1199" y="286"/>
                    </a:lnTo>
                    <a:lnTo>
                      <a:pt x="1197" y="288"/>
                    </a:lnTo>
                    <a:lnTo>
                      <a:pt x="1194" y="288"/>
                    </a:lnTo>
                    <a:lnTo>
                      <a:pt x="1194" y="284"/>
                    </a:lnTo>
                    <a:lnTo>
                      <a:pt x="1194" y="282"/>
                    </a:lnTo>
                    <a:lnTo>
                      <a:pt x="1197" y="282"/>
                    </a:lnTo>
                    <a:lnTo>
                      <a:pt x="1199" y="280"/>
                    </a:lnTo>
                    <a:lnTo>
                      <a:pt x="1205" y="280"/>
                    </a:lnTo>
                    <a:lnTo>
                      <a:pt x="1209" y="282"/>
                    </a:lnTo>
                    <a:lnTo>
                      <a:pt x="1211" y="280"/>
                    </a:lnTo>
                    <a:lnTo>
                      <a:pt x="1207" y="280"/>
                    </a:lnTo>
                    <a:lnTo>
                      <a:pt x="1205" y="280"/>
                    </a:lnTo>
                    <a:lnTo>
                      <a:pt x="1209" y="277"/>
                    </a:lnTo>
                    <a:lnTo>
                      <a:pt x="1212" y="277"/>
                    </a:lnTo>
                    <a:lnTo>
                      <a:pt x="1212" y="275"/>
                    </a:lnTo>
                    <a:lnTo>
                      <a:pt x="1211" y="275"/>
                    </a:lnTo>
                    <a:lnTo>
                      <a:pt x="1211" y="271"/>
                    </a:lnTo>
                    <a:lnTo>
                      <a:pt x="1212" y="269"/>
                    </a:lnTo>
                    <a:lnTo>
                      <a:pt x="1216" y="267"/>
                    </a:lnTo>
                    <a:lnTo>
                      <a:pt x="1214" y="265"/>
                    </a:lnTo>
                    <a:lnTo>
                      <a:pt x="1218" y="258"/>
                    </a:lnTo>
                    <a:lnTo>
                      <a:pt x="1222" y="256"/>
                    </a:lnTo>
                    <a:lnTo>
                      <a:pt x="1222" y="252"/>
                    </a:lnTo>
                    <a:lnTo>
                      <a:pt x="1218" y="254"/>
                    </a:lnTo>
                    <a:lnTo>
                      <a:pt x="1214" y="260"/>
                    </a:lnTo>
                    <a:lnTo>
                      <a:pt x="1211" y="269"/>
                    </a:lnTo>
                    <a:lnTo>
                      <a:pt x="1205" y="271"/>
                    </a:lnTo>
                    <a:lnTo>
                      <a:pt x="1199" y="277"/>
                    </a:lnTo>
                    <a:lnTo>
                      <a:pt x="1197" y="277"/>
                    </a:lnTo>
                    <a:lnTo>
                      <a:pt x="1194" y="277"/>
                    </a:lnTo>
                    <a:lnTo>
                      <a:pt x="1194" y="275"/>
                    </a:lnTo>
                    <a:lnTo>
                      <a:pt x="1194" y="271"/>
                    </a:lnTo>
                    <a:lnTo>
                      <a:pt x="1197" y="269"/>
                    </a:lnTo>
                    <a:lnTo>
                      <a:pt x="1197" y="265"/>
                    </a:lnTo>
                    <a:lnTo>
                      <a:pt x="1194" y="269"/>
                    </a:lnTo>
                    <a:lnTo>
                      <a:pt x="1188" y="269"/>
                    </a:lnTo>
                    <a:lnTo>
                      <a:pt x="1188" y="271"/>
                    </a:lnTo>
                    <a:lnTo>
                      <a:pt x="1184" y="271"/>
                    </a:lnTo>
                    <a:lnTo>
                      <a:pt x="1180" y="271"/>
                    </a:lnTo>
                    <a:lnTo>
                      <a:pt x="1175" y="269"/>
                    </a:lnTo>
                    <a:lnTo>
                      <a:pt x="1179" y="267"/>
                    </a:lnTo>
                    <a:lnTo>
                      <a:pt x="1182" y="265"/>
                    </a:lnTo>
                    <a:lnTo>
                      <a:pt x="1180" y="263"/>
                    </a:lnTo>
                    <a:lnTo>
                      <a:pt x="1179" y="263"/>
                    </a:lnTo>
                    <a:lnTo>
                      <a:pt x="1179" y="260"/>
                    </a:lnTo>
                    <a:lnTo>
                      <a:pt x="1184" y="256"/>
                    </a:lnTo>
                    <a:lnTo>
                      <a:pt x="1184" y="252"/>
                    </a:lnTo>
                    <a:lnTo>
                      <a:pt x="1188" y="250"/>
                    </a:lnTo>
                    <a:lnTo>
                      <a:pt x="1192" y="250"/>
                    </a:lnTo>
                    <a:lnTo>
                      <a:pt x="1194" y="250"/>
                    </a:lnTo>
                    <a:lnTo>
                      <a:pt x="1194" y="243"/>
                    </a:lnTo>
                    <a:lnTo>
                      <a:pt x="1197" y="241"/>
                    </a:lnTo>
                    <a:lnTo>
                      <a:pt x="1203" y="233"/>
                    </a:lnTo>
                    <a:lnTo>
                      <a:pt x="1205" y="235"/>
                    </a:lnTo>
                    <a:lnTo>
                      <a:pt x="1212" y="233"/>
                    </a:lnTo>
                    <a:lnTo>
                      <a:pt x="1218" y="235"/>
                    </a:lnTo>
                    <a:lnTo>
                      <a:pt x="1222" y="233"/>
                    </a:lnTo>
                    <a:lnTo>
                      <a:pt x="1224" y="233"/>
                    </a:lnTo>
                    <a:lnTo>
                      <a:pt x="1228" y="230"/>
                    </a:lnTo>
                    <a:lnTo>
                      <a:pt x="1229" y="230"/>
                    </a:lnTo>
                    <a:lnTo>
                      <a:pt x="1231" y="231"/>
                    </a:lnTo>
                    <a:lnTo>
                      <a:pt x="1235" y="235"/>
                    </a:lnTo>
                    <a:lnTo>
                      <a:pt x="1239" y="237"/>
                    </a:lnTo>
                    <a:lnTo>
                      <a:pt x="1246" y="243"/>
                    </a:lnTo>
                    <a:lnTo>
                      <a:pt x="1246" y="243"/>
                    </a:lnTo>
                    <a:lnTo>
                      <a:pt x="1248" y="247"/>
                    </a:lnTo>
                    <a:lnTo>
                      <a:pt x="1252" y="247"/>
                    </a:lnTo>
                    <a:lnTo>
                      <a:pt x="1256" y="254"/>
                    </a:lnTo>
                    <a:lnTo>
                      <a:pt x="1256" y="250"/>
                    </a:lnTo>
                    <a:lnTo>
                      <a:pt x="1260" y="250"/>
                    </a:lnTo>
                    <a:lnTo>
                      <a:pt x="1260" y="247"/>
                    </a:lnTo>
                    <a:lnTo>
                      <a:pt x="1254" y="247"/>
                    </a:lnTo>
                    <a:lnTo>
                      <a:pt x="1252" y="247"/>
                    </a:lnTo>
                    <a:lnTo>
                      <a:pt x="1252" y="243"/>
                    </a:lnTo>
                    <a:lnTo>
                      <a:pt x="1256" y="243"/>
                    </a:lnTo>
                    <a:lnTo>
                      <a:pt x="1263" y="243"/>
                    </a:lnTo>
                    <a:lnTo>
                      <a:pt x="1267" y="243"/>
                    </a:lnTo>
                    <a:lnTo>
                      <a:pt x="1267" y="243"/>
                    </a:lnTo>
                    <a:lnTo>
                      <a:pt x="1267" y="237"/>
                    </a:lnTo>
                    <a:lnTo>
                      <a:pt x="1271" y="233"/>
                    </a:lnTo>
                    <a:lnTo>
                      <a:pt x="1271" y="231"/>
                    </a:lnTo>
                    <a:lnTo>
                      <a:pt x="1267" y="233"/>
                    </a:lnTo>
                    <a:lnTo>
                      <a:pt x="1267" y="235"/>
                    </a:lnTo>
                    <a:lnTo>
                      <a:pt x="1265" y="237"/>
                    </a:lnTo>
                    <a:lnTo>
                      <a:pt x="1261" y="241"/>
                    </a:lnTo>
                    <a:lnTo>
                      <a:pt x="1254" y="237"/>
                    </a:lnTo>
                    <a:lnTo>
                      <a:pt x="1248" y="237"/>
                    </a:lnTo>
                    <a:lnTo>
                      <a:pt x="1246" y="235"/>
                    </a:lnTo>
                    <a:lnTo>
                      <a:pt x="1243" y="233"/>
                    </a:lnTo>
                    <a:lnTo>
                      <a:pt x="1239" y="233"/>
                    </a:lnTo>
                    <a:lnTo>
                      <a:pt x="1235" y="226"/>
                    </a:lnTo>
                    <a:lnTo>
                      <a:pt x="1235" y="218"/>
                    </a:lnTo>
                    <a:lnTo>
                      <a:pt x="1237" y="216"/>
                    </a:lnTo>
                    <a:lnTo>
                      <a:pt x="1241" y="218"/>
                    </a:lnTo>
                    <a:lnTo>
                      <a:pt x="1241" y="222"/>
                    </a:lnTo>
                    <a:lnTo>
                      <a:pt x="1243" y="226"/>
                    </a:lnTo>
                    <a:lnTo>
                      <a:pt x="1246" y="220"/>
                    </a:lnTo>
                    <a:lnTo>
                      <a:pt x="1246" y="216"/>
                    </a:lnTo>
                    <a:lnTo>
                      <a:pt x="1243" y="216"/>
                    </a:lnTo>
                    <a:lnTo>
                      <a:pt x="1243" y="216"/>
                    </a:lnTo>
                    <a:lnTo>
                      <a:pt x="1243" y="213"/>
                    </a:lnTo>
                    <a:lnTo>
                      <a:pt x="1246" y="207"/>
                    </a:lnTo>
                    <a:lnTo>
                      <a:pt x="1246" y="201"/>
                    </a:lnTo>
                    <a:lnTo>
                      <a:pt x="1246" y="196"/>
                    </a:lnTo>
                    <a:lnTo>
                      <a:pt x="1246" y="186"/>
                    </a:lnTo>
                    <a:lnTo>
                      <a:pt x="1243" y="181"/>
                    </a:lnTo>
                    <a:lnTo>
                      <a:pt x="1243" y="179"/>
                    </a:lnTo>
                    <a:lnTo>
                      <a:pt x="1241" y="173"/>
                    </a:lnTo>
                    <a:lnTo>
                      <a:pt x="1243" y="173"/>
                    </a:lnTo>
                    <a:lnTo>
                      <a:pt x="1243" y="171"/>
                    </a:lnTo>
                    <a:lnTo>
                      <a:pt x="1246" y="171"/>
                    </a:lnTo>
                    <a:lnTo>
                      <a:pt x="1246" y="173"/>
                    </a:lnTo>
                    <a:lnTo>
                      <a:pt x="1252" y="173"/>
                    </a:lnTo>
                    <a:lnTo>
                      <a:pt x="1252" y="179"/>
                    </a:lnTo>
                    <a:lnTo>
                      <a:pt x="1254" y="177"/>
                    </a:lnTo>
                    <a:lnTo>
                      <a:pt x="1254" y="173"/>
                    </a:lnTo>
                    <a:lnTo>
                      <a:pt x="1252" y="169"/>
                    </a:lnTo>
                    <a:lnTo>
                      <a:pt x="1248" y="169"/>
                    </a:lnTo>
                    <a:lnTo>
                      <a:pt x="1246" y="166"/>
                    </a:lnTo>
                    <a:lnTo>
                      <a:pt x="1246" y="164"/>
                    </a:lnTo>
                    <a:lnTo>
                      <a:pt x="1246" y="158"/>
                    </a:lnTo>
                    <a:lnTo>
                      <a:pt x="1258" y="147"/>
                    </a:lnTo>
                    <a:lnTo>
                      <a:pt x="1263" y="145"/>
                    </a:lnTo>
                    <a:lnTo>
                      <a:pt x="1267" y="147"/>
                    </a:lnTo>
                    <a:lnTo>
                      <a:pt x="1267" y="149"/>
                    </a:lnTo>
                    <a:lnTo>
                      <a:pt x="1273" y="152"/>
                    </a:lnTo>
                    <a:lnTo>
                      <a:pt x="1276" y="152"/>
                    </a:lnTo>
                    <a:lnTo>
                      <a:pt x="1284" y="158"/>
                    </a:lnTo>
                    <a:lnTo>
                      <a:pt x="1284" y="162"/>
                    </a:lnTo>
                    <a:lnTo>
                      <a:pt x="1288" y="167"/>
                    </a:lnTo>
                    <a:lnTo>
                      <a:pt x="1290" y="177"/>
                    </a:lnTo>
                    <a:lnTo>
                      <a:pt x="1290" y="183"/>
                    </a:lnTo>
                    <a:lnTo>
                      <a:pt x="1292" y="188"/>
                    </a:lnTo>
                    <a:lnTo>
                      <a:pt x="1293" y="192"/>
                    </a:lnTo>
                    <a:lnTo>
                      <a:pt x="1295" y="192"/>
                    </a:lnTo>
                    <a:lnTo>
                      <a:pt x="1297" y="192"/>
                    </a:lnTo>
                    <a:lnTo>
                      <a:pt x="1301" y="194"/>
                    </a:lnTo>
                    <a:lnTo>
                      <a:pt x="1301" y="198"/>
                    </a:lnTo>
                    <a:lnTo>
                      <a:pt x="1301" y="196"/>
                    </a:lnTo>
                    <a:lnTo>
                      <a:pt x="1305" y="194"/>
                    </a:lnTo>
                    <a:lnTo>
                      <a:pt x="1307" y="194"/>
                    </a:lnTo>
                    <a:lnTo>
                      <a:pt x="1305" y="192"/>
                    </a:lnTo>
                    <a:lnTo>
                      <a:pt x="1301" y="192"/>
                    </a:lnTo>
                    <a:lnTo>
                      <a:pt x="1297" y="188"/>
                    </a:lnTo>
                    <a:lnTo>
                      <a:pt x="1295" y="186"/>
                    </a:lnTo>
                    <a:lnTo>
                      <a:pt x="1295" y="183"/>
                    </a:lnTo>
                    <a:lnTo>
                      <a:pt x="1297" y="181"/>
                    </a:lnTo>
                    <a:lnTo>
                      <a:pt x="1297" y="179"/>
                    </a:lnTo>
                    <a:lnTo>
                      <a:pt x="1297" y="164"/>
                    </a:lnTo>
                    <a:lnTo>
                      <a:pt x="1297" y="162"/>
                    </a:lnTo>
                    <a:lnTo>
                      <a:pt x="1297" y="156"/>
                    </a:lnTo>
                    <a:lnTo>
                      <a:pt x="1305" y="156"/>
                    </a:lnTo>
                    <a:lnTo>
                      <a:pt x="1307" y="158"/>
                    </a:lnTo>
                    <a:lnTo>
                      <a:pt x="1312" y="162"/>
                    </a:lnTo>
                    <a:lnTo>
                      <a:pt x="1318" y="162"/>
                    </a:lnTo>
                    <a:lnTo>
                      <a:pt x="1322" y="162"/>
                    </a:lnTo>
                    <a:lnTo>
                      <a:pt x="1331" y="162"/>
                    </a:lnTo>
                    <a:lnTo>
                      <a:pt x="1335" y="158"/>
                    </a:lnTo>
                    <a:lnTo>
                      <a:pt x="1339" y="162"/>
                    </a:lnTo>
                    <a:lnTo>
                      <a:pt x="1342" y="162"/>
                    </a:lnTo>
                    <a:lnTo>
                      <a:pt x="1350" y="164"/>
                    </a:lnTo>
                    <a:lnTo>
                      <a:pt x="1354" y="166"/>
                    </a:lnTo>
                    <a:lnTo>
                      <a:pt x="1356" y="164"/>
                    </a:lnTo>
                    <a:lnTo>
                      <a:pt x="1356" y="162"/>
                    </a:lnTo>
                    <a:lnTo>
                      <a:pt x="1354" y="162"/>
                    </a:lnTo>
                    <a:lnTo>
                      <a:pt x="1350" y="162"/>
                    </a:lnTo>
                    <a:lnTo>
                      <a:pt x="1342" y="158"/>
                    </a:lnTo>
                    <a:lnTo>
                      <a:pt x="1342" y="156"/>
                    </a:lnTo>
                    <a:lnTo>
                      <a:pt x="1342" y="156"/>
                    </a:lnTo>
                    <a:lnTo>
                      <a:pt x="1344" y="156"/>
                    </a:lnTo>
                    <a:lnTo>
                      <a:pt x="1350" y="152"/>
                    </a:lnTo>
                    <a:lnTo>
                      <a:pt x="1363" y="152"/>
                    </a:lnTo>
                    <a:lnTo>
                      <a:pt x="1371" y="152"/>
                    </a:lnTo>
                    <a:lnTo>
                      <a:pt x="1378" y="152"/>
                    </a:lnTo>
                    <a:lnTo>
                      <a:pt x="1384" y="156"/>
                    </a:lnTo>
                    <a:lnTo>
                      <a:pt x="1386" y="156"/>
                    </a:lnTo>
                    <a:lnTo>
                      <a:pt x="1389" y="156"/>
                    </a:lnTo>
                    <a:lnTo>
                      <a:pt x="1389" y="152"/>
                    </a:lnTo>
                    <a:lnTo>
                      <a:pt x="1386" y="152"/>
                    </a:lnTo>
                    <a:lnTo>
                      <a:pt x="1384" y="152"/>
                    </a:lnTo>
                    <a:lnTo>
                      <a:pt x="1384" y="149"/>
                    </a:lnTo>
                    <a:lnTo>
                      <a:pt x="1380" y="149"/>
                    </a:lnTo>
                    <a:lnTo>
                      <a:pt x="1374" y="149"/>
                    </a:lnTo>
                    <a:lnTo>
                      <a:pt x="1372" y="147"/>
                    </a:lnTo>
                    <a:lnTo>
                      <a:pt x="1361" y="147"/>
                    </a:lnTo>
                    <a:lnTo>
                      <a:pt x="1361" y="145"/>
                    </a:lnTo>
                    <a:lnTo>
                      <a:pt x="1363" y="143"/>
                    </a:lnTo>
                    <a:lnTo>
                      <a:pt x="1367" y="139"/>
                    </a:lnTo>
                    <a:lnTo>
                      <a:pt x="1371" y="137"/>
                    </a:lnTo>
                    <a:lnTo>
                      <a:pt x="1374" y="134"/>
                    </a:lnTo>
                    <a:lnTo>
                      <a:pt x="1376" y="132"/>
                    </a:lnTo>
                    <a:lnTo>
                      <a:pt x="1386" y="122"/>
                    </a:lnTo>
                    <a:lnTo>
                      <a:pt x="1391" y="122"/>
                    </a:lnTo>
                    <a:lnTo>
                      <a:pt x="1401" y="118"/>
                    </a:lnTo>
                    <a:lnTo>
                      <a:pt x="1401" y="117"/>
                    </a:lnTo>
                    <a:lnTo>
                      <a:pt x="1389" y="122"/>
                    </a:lnTo>
                    <a:lnTo>
                      <a:pt x="1384" y="122"/>
                    </a:lnTo>
                    <a:lnTo>
                      <a:pt x="1372" y="128"/>
                    </a:lnTo>
                    <a:lnTo>
                      <a:pt x="1372" y="134"/>
                    </a:lnTo>
                    <a:lnTo>
                      <a:pt x="1371" y="134"/>
                    </a:lnTo>
                    <a:lnTo>
                      <a:pt x="1371" y="128"/>
                    </a:lnTo>
                    <a:lnTo>
                      <a:pt x="1369" y="128"/>
                    </a:lnTo>
                    <a:lnTo>
                      <a:pt x="1365" y="132"/>
                    </a:lnTo>
                    <a:lnTo>
                      <a:pt x="1361" y="134"/>
                    </a:lnTo>
                    <a:lnTo>
                      <a:pt x="1359" y="139"/>
                    </a:lnTo>
                    <a:lnTo>
                      <a:pt x="1359" y="139"/>
                    </a:lnTo>
                    <a:lnTo>
                      <a:pt x="1359" y="141"/>
                    </a:lnTo>
                    <a:lnTo>
                      <a:pt x="1356" y="147"/>
                    </a:lnTo>
                    <a:lnTo>
                      <a:pt x="1350" y="147"/>
                    </a:lnTo>
                    <a:lnTo>
                      <a:pt x="1337" y="152"/>
                    </a:lnTo>
                    <a:lnTo>
                      <a:pt x="1335" y="152"/>
                    </a:lnTo>
                    <a:lnTo>
                      <a:pt x="1331" y="152"/>
                    </a:lnTo>
                    <a:lnTo>
                      <a:pt x="1320" y="152"/>
                    </a:lnTo>
                    <a:lnTo>
                      <a:pt x="1314" y="149"/>
                    </a:lnTo>
                    <a:lnTo>
                      <a:pt x="1310" y="149"/>
                    </a:lnTo>
                    <a:lnTo>
                      <a:pt x="1305" y="149"/>
                    </a:lnTo>
                    <a:lnTo>
                      <a:pt x="1305" y="145"/>
                    </a:lnTo>
                    <a:lnTo>
                      <a:pt x="1310" y="139"/>
                    </a:lnTo>
                    <a:lnTo>
                      <a:pt x="1314" y="139"/>
                    </a:lnTo>
                    <a:lnTo>
                      <a:pt x="1318" y="139"/>
                    </a:lnTo>
                    <a:lnTo>
                      <a:pt x="1325" y="137"/>
                    </a:lnTo>
                    <a:lnTo>
                      <a:pt x="1329" y="134"/>
                    </a:lnTo>
                    <a:lnTo>
                      <a:pt x="1325" y="134"/>
                    </a:lnTo>
                    <a:lnTo>
                      <a:pt x="1322" y="135"/>
                    </a:lnTo>
                    <a:lnTo>
                      <a:pt x="1316" y="135"/>
                    </a:lnTo>
                    <a:lnTo>
                      <a:pt x="1312" y="137"/>
                    </a:lnTo>
                    <a:lnTo>
                      <a:pt x="1310" y="135"/>
                    </a:lnTo>
                    <a:lnTo>
                      <a:pt x="1310" y="134"/>
                    </a:lnTo>
                    <a:lnTo>
                      <a:pt x="1312" y="132"/>
                    </a:lnTo>
                    <a:lnTo>
                      <a:pt x="1310" y="132"/>
                    </a:lnTo>
                    <a:lnTo>
                      <a:pt x="1305" y="132"/>
                    </a:lnTo>
                    <a:lnTo>
                      <a:pt x="1305" y="137"/>
                    </a:lnTo>
                    <a:lnTo>
                      <a:pt x="1297" y="143"/>
                    </a:lnTo>
                    <a:lnTo>
                      <a:pt x="1293" y="143"/>
                    </a:lnTo>
                    <a:lnTo>
                      <a:pt x="1284" y="141"/>
                    </a:lnTo>
                    <a:lnTo>
                      <a:pt x="1276" y="141"/>
                    </a:lnTo>
                    <a:lnTo>
                      <a:pt x="1273" y="137"/>
                    </a:lnTo>
                    <a:lnTo>
                      <a:pt x="1273" y="134"/>
                    </a:lnTo>
                    <a:lnTo>
                      <a:pt x="1271" y="134"/>
                    </a:lnTo>
                    <a:lnTo>
                      <a:pt x="1267" y="132"/>
                    </a:lnTo>
                    <a:lnTo>
                      <a:pt x="1267" y="128"/>
                    </a:lnTo>
                    <a:lnTo>
                      <a:pt x="1267" y="128"/>
                    </a:lnTo>
                    <a:lnTo>
                      <a:pt x="1273" y="122"/>
                    </a:lnTo>
                    <a:lnTo>
                      <a:pt x="1276" y="118"/>
                    </a:lnTo>
                    <a:lnTo>
                      <a:pt x="1280" y="115"/>
                    </a:lnTo>
                    <a:lnTo>
                      <a:pt x="1286" y="113"/>
                    </a:lnTo>
                    <a:lnTo>
                      <a:pt x="1288" y="109"/>
                    </a:lnTo>
                    <a:lnTo>
                      <a:pt x="1292" y="111"/>
                    </a:lnTo>
                    <a:lnTo>
                      <a:pt x="1297" y="111"/>
                    </a:lnTo>
                    <a:lnTo>
                      <a:pt x="1301" y="109"/>
                    </a:lnTo>
                    <a:lnTo>
                      <a:pt x="1305" y="111"/>
                    </a:lnTo>
                    <a:lnTo>
                      <a:pt x="1312" y="115"/>
                    </a:lnTo>
                    <a:lnTo>
                      <a:pt x="1318" y="115"/>
                    </a:lnTo>
                    <a:lnTo>
                      <a:pt x="1322" y="117"/>
                    </a:lnTo>
                    <a:lnTo>
                      <a:pt x="1325" y="115"/>
                    </a:lnTo>
                    <a:lnTo>
                      <a:pt x="1329" y="113"/>
                    </a:lnTo>
                    <a:lnTo>
                      <a:pt x="1325" y="111"/>
                    </a:lnTo>
                    <a:lnTo>
                      <a:pt x="1318" y="113"/>
                    </a:lnTo>
                    <a:lnTo>
                      <a:pt x="1310" y="111"/>
                    </a:lnTo>
                    <a:lnTo>
                      <a:pt x="1305" y="107"/>
                    </a:lnTo>
                    <a:lnTo>
                      <a:pt x="1301" y="107"/>
                    </a:lnTo>
                    <a:lnTo>
                      <a:pt x="1293" y="109"/>
                    </a:lnTo>
                    <a:lnTo>
                      <a:pt x="1286" y="107"/>
                    </a:lnTo>
                    <a:lnTo>
                      <a:pt x="1284" y="107"/>
                    </a:lnTo>
                    <a:lnTo>
                      <a:pt x="1282" y="109"/>
                    </a:lnTo>
                    <a:lnTo>
                      <a:pt x="1280" y="113"/>
                    </a:lnTo>
                    <a:lnTo>
                      <a:pt x="1273" y="118"/>
                    </a:lnTo>
                    <a:lnTo>
                      <a:pt x="1265" y="118"/>
                    </a:lnTo>
                    <a:lnTo>
                      <a:pt x="1261" y="128"/>
                    </a:lnTo>
                    <a:lnTo>
                      <a:pt x="1260" y="128"/>
                    </a:lnTo>
                    <a:lnTo>
                      <a:pt x="1256" y="124"/>
                    </a:lnTo>
                    <a:lnTo>
                      <a:pt x="1252" y="118"/>
                    </a:lnTo>
                    <a:lnTo>
                      <a:pt x="1248" y="118"/>
                    </a:lnTo>
                    <a:lnTo>
                      <a:pt x="1246" y="117"/>
                    </a:lnTo>
                    <a:lnTo>
                      <a:pt x="1246" y="111"/>
                    </a:lnTo>
                    <a:lnTo>
                      <a:pt x="1246" y="105"/>
                    </a:lnTo>
                    <a:lnTo>
                      <a:pt x="1243" y="103"/>
                    </a:lnTo>
                    <a:lnTo>
                      <a:pt x="1243" y="100"/>
                    </a:lnTo>
                    <a:lnTo>
                      <a:pt x="1246" y="98"/>
                    </a:lnTo>
                    <a:lnTo>
                      <a:pt x="1248" y="98"/>
                    </a:lnTo>
                    <a:lnTo>
                      <a:pt x="1252" y="98"/>
                    </a:lnTo>
                    <a:lnTo>
                      <a:pt x="1254" y="100"/>
                    </a:lnTo>
                    <a:lnTo>
                      <a:pt x="1265" y="98"/>
                    </a:lnTo>
                    <a:lnTo>
                      <a:pt x="1271" y="103"/>
                    </a:lnTo>
                    <a:lnTo>
                      <a:pt x="1273" y="103"/>
                    </a:lnTo>
                    <a:lnTo>
                      <a:pt x="1276" y="103"/>
                    </a:lnTo>
                    <a:lnTo>
                      <a:pt x="1280" y="103"/>
                    </a:lnTo>
                    <a:lnTo>
                      <a:pt x="1284" y="102"/>
                    </a:lnTo>
                    <a:lnTo>
                      <a:pt x="1288" y="103"/>
                    </a:lnTo>
                    <a:lnTo>
                      <a:pt x="1290" y="102"/>
                    </a:lnTo>
                    <a:lnTo>
                      <a:pt x="1293" y="102"/>
                    </a:lnTo>
                    <a:lnTo>
                      <a:pt x="1295" y="100"/>
                    </a:lnTo>
                    <a:lnTo>
                      <a:pt x="1301" y="98"/>
                    </a:lnTo>
                    <a:lnTo>
                      <a:pt x="1310" y="98"/>
                    </a:lnTo>
                    <a:lnTo>
                      <a:pt x="1310" y="94"/>
                    </a:lnTo>
                    <a:lnTo>
                      <a:pt x="1310" y="94"/>
                    </a:lnTo>
                    <a:lnTo>
                      <a:pt x="1307" y="94"/>
                    </a:lnTo>
                    <a:lnTo>
                      <a:pt x="1305" y="94"/>
                    </a:lnTo>
                    <a:lnTo>
                      <a:pt x="1305" y="98"/>
                    </a:lnTo>
                    <a:lnTo>
                      <a:pt x="1297" y="98"/>
                    </a:lnTo>
                    <a:lnTo>
                      <a:pt x="1292" y="98"/>
                    </a:lnTo>
                    <a:lnTo>
                      <a:pt x="1286" y="100"/>
                    </a:lnTo>
                    <a:lnTo>
                      <a:pt x="1282" y="100"/>
                    </a:lnTo>
                    <a:lnTo>
                      <a:pt x="1276" y="100"/>
                    </a:lnTo>
                    <a:lnTo>
                      <a:pt x="1276" y="100"/>
                    </a:lnTo>
                    <a:lnTo>
                      <a:pt x="1273" y="100"/>
                    </a:lnTo>
                    <a:lnTo>
                      <a:pt x="1267" y="98"/>
                    </a:lnTo>
                    <a:lnTo>
                      <a:pt x="1267" y="98"/>
                    </a:lnTo>
                    <a:lnTo>
                      <a:pt x="1265" y="94"/>
                    </a:lnTo>
                    <a:lnTo>
                      <a:pt x="1260" y="94"/>
                    </a:lnTo>
                    <a:lnTo>
                      <a:pt x="1254" y="94"/>
                    </a:lnTo>
                    <a:lnTo>
                      <a:pt x="1252" y="94"/>
                    </a:lnTo>
                    <a:lnTo>
                      <a:pt x="1246" y="94"/>
                    </a:lnTo>
                    <a:lnTo>
                      <a:pt x="1246" y="88"/>
                    </a:lnTo>
                    <a:lnTo>
                      <a:pt x="1246" y="88"/>
                    </a:lnTo>
                    <a:lnTo>
                      <a:pt x="1246" y="83"/>
                    </a:lnTo>
                    <a:lnTo>
                      <a:pt x="1248" y="81"/>
                    </a:lnTo>
                    <a:lnTo>
                      <a:pt x="1252" y="81"/>
                    </a:lnTo>
                    <a:lnTo>
                      <a:pt x="1254" y="85"/>
                    </a:lnTo>
                    <a:lnTo>
                      <a:pt x="1260" y="85"/>
                    </a:lnTo>
                    <a:lnTo>
                      <a:pt x="1261" y="83"/>
                    </a:lnTo>
                    <a:lnTo>
                      <a:pt x="1260" y="81"/>
                    </a:lnTo>
                    <a:lnTo>
                      <a:pt x="1256" y="81"/>
                    </a:lnTo>
                    <a:lnTo>
                      <a:pt x="1252" y="77"/>
                    </a:lnTo>
                    <a:lnTo>
                      <a:pt x="1254" y="75"/>
                    </a:lnTo>
                    <a:lnTo>
                      <a:pt x="1260" y="75"/>
                    </a:lnTo>
                    <a:lnTo>
                      <a:pt x="1265" y="71"/>
                    </a:lnTo>
                    <a:lnTo>
                      <a:pt x="1271" y="71"/>
                    </a:lnTo>
                    <a:lnTo>
                      <a:pt x="1273" y="69"/>
                    </a:lnTo>
                    <a:lnTo>
                      <a:pt x="1276" y="69"/>
                    </a:lnTo>
                    <a:lnTo>
                      <a:pt x="1280" y="69"/>
                    </a:lnTo>
                    <a:lnTo>
                      <a:pt x="1282" y="69"/>
                    </a:lnTo>
                    <a:lnTo>
                      <a:pt x="1282" y="68"/>
                    </a:lnTo>
                    <a:lnTo>
                      <a:pt x="1280" y="68"/>
                    </a:lnTo>
                    <a:lnTo>
                      <a:pt x="1273" y="68"/>
                    </a:lnTo>
                    <a:lnTo>
                      <a:pt x="1267" y="68"/>
                    </a:lnTo>
                    <a:lnTo>
                      <a:pt x="1261" y="69"/>
                    </a:lnTo>
                    <a:lnTo>
                      <a:pt x="1258" y="69"/>
                    </a:lnTo>
                    <a:lnTo>
                      <a:pt x="1256" y="71"/>
                    </a:lnTo>
                    <a:lnTo>
                      <a:pt x="1252" y="71"/>
                    </a:lnTo>
                    <a:lnTo>
                      <a:pt x="1252" y="69"/>
                    </a:lnTo>
                    <a:lnTo>
                      <a:pt x="1252" y="68"/>
                    </a:lnTo>
                    <a:lnTo>
                      <a:pt x="1256" y="64"/>
                    </a:lnTo>
                    <a:lnTo>
                      <a:pt x="1261" y="62"/>
                    </a:lnTo>
                    <a:lnTo>
                      <a:pt x="1267" y="60"/>
                    </a:lnTo>
                    <a:lnTo>
                      <a:pt x="1271" y="58"/>
                    </a:lnTo>
                    <a:lnTo>
                      <a:pt x="1265" y="58"/>
                    </a:lnTo>
                    <a:lnTo>
                      <a:pt x="1265" y="54"/>
                    </a:lnTo>
                    <a:lnTo>
                      <a:pt x="1265" y="51"/>
                    </a:lnTo>
                    <a:lnTo>
                      <a:pt x="1263" y="53"/>
                    </a:lnTo>
                    <a:lnTo>
                      <a:pt x="1261" y="54"/>
                    </a:lnTo>
                    <a:lnTo>
                      <a:pt x="1260" y="58"/>
                    </a:lnTo>
                    <a:lnTo>
                      <a:pt x="1260" y="54"/>
                    </a:lnTo>
                    <a:lnTo>
                      <a:pt x="1258" y="54"/>
                    </a:lnTo>
                    <a:lnTo>
                      <a:pt x="1256" y="54"/>
                    </a:lnTo>
                    <a:lnTo>
                      <a:pt x="1252" y="54"/>
                    </a:lnTo>
                    <a:lnTo>
                      <a:pt x="1252" y="60"/>
                    </a:lnTo>
                    <a:lnTo>
                      <a:pt x="1252" y="62"/>
                    </a:lnTo>
                    <a:lnTo>
                      <a:pt x="1246" y="64"/>
                    </a:lnTo>
                    <a:lnTo>
                      <a:pt x="1246" y="60"/>
                    </a:lnTo>
                    <a:lnTo>
                      <a:pt x="1246" y="54"/>
                    </a:lnTo>
                    <a:lnTo>
                      <a:pt x="1243" y="54"/>
                    </a:lnTo>
                    <a:lnTo>
                      <a:pt x="1243" y="53"/>
                    </a:lnTo>
                    <a:lnTo>
                      <a:pt x="1243" y="51"/>
                    </a:lnTo>
                    <a:lnTo>
                      <a:pt x="1246" y="53"/>
                    </a:lnTo>
                    <a:lnTo>
                      <a:pt x="1246" y="47"/>
                    </a:lnTo>
                    <a:lnTo>
                      <a:pt x="1252" y="47"/>
                    </a:lnTo>
                    <a:lnTo>
                      <a:pt x="1254" y="47"/>
                    </a:lnTo>
                    <a:lnTo>
                      <a:pt x="1256" y="43"/>
                    </a:lnTo>
                    <a:lnTo>
                      <a:pt x="1261" y="39"/>
                    </a:lnTo>
                    <a:lnTo>
                      <a:pt x="1263" y="43"/>
                    </a:lnTo>
                    <a:lnTo>
                      <a:pt x="1267" y="37"/>
                    </a:lnTo>
                    <a:lnTo>
                      <a:pt x="1276" y="37"/>
                    </a:lnTo>
                    <a:lnTo>
                      <a:pt x="1280" y="37"/>
                    </a:lnTo>
                    <a:lnTo>
                      <a:pt x="1280" y="37"/>
                    </a:lnTo>
                    <a:lnTo>
                      <a:pt x="1282" y="39"/>
                    </a:lnTo>
                    <a:lnTo>
                      <a:pt x="1280" y="43"/>
                    </a:lnTo>
                    <a:lnTo>
                      <a:pt x="1280" y="51"/>
                    </a:lnTo>
                    <a:lnTo>
                      <a:pt x="1282" y="51"/>
                    </a:lnTo>
                    <a:lnTo>
                      <a:pt x="1284" y="43"/>
                    </a:lnTo>
                    <a:lnTo>
                      <a:pt x="1288" y="43"/>
                    </a:lnTo>
                    <a:lnTo>
                      <a:pt x="1288" y="43"/>
                    </a:lnTo>
                    <a:lnTo>
                      <a:pt x="1288" y="45"/>
                    </a:lnTo>
                    <a:lnTo>
                      <a:pt x="1288" y="49"/>
                    </a:lnTo>
                    <a:lnTo>
                      <a:pt x="1290" y="47"/>
                    </a:lnTo>
                    <a:lnTo>
                      <a:pt x="1290" y="43"/>
                    </a:lnTo>
                    <a:lnTo>
                      <a:pt x="1292" y="43"/>
                    </a:lnTo>
                    <a:lnTo>
                      <a:pt x="1290" y="39"/>
                    </a:lnTo>
                    <a:lnTo>
                      <a:pt x="1292" y="34"/>
                    </a:lnTo>
                    <a:lnTo>
                      <a:pt x="1293" y="34"/>
                    </a:lnTo>
                    <a:lnTo>
                      <a:pt x="1297" y="30"/>
                    </a:lnTo>
                    <a:lnTo>
                      <a:pt x="1301" y="30"/>
                    </a:lnTo>
                    <a:lnTo>
                      <a:pt x="1301" y="34"/>
                    </a:lnTo>
                    <a:lnTo>
                      <a:pt x="1301" y="37"/>
                    </a:lnTo>
                    <a:lnTo>
                      <a:pt x="1305" y="39"/>
                    </a:lnTo>
                    <a:lnTo>
                      <a:pt x="1305" y="45"/>
                    </a:lnTo>
                    <a:lnTo>
                      <a:pt x="1305" y="47"/>
                    </a:lnTo>
                    <a:lnTo>
                      <a:pt x="1305" y="51"/>
                    </a:lnTo>
                    <a:lnTo>
                      <a:pt x="1305" y="54"/>
                    </a:lnTo>
                    <a:lnTo>
                      <a:pt x="1307" y="54"/>
                    </a:lnTo>
                    <a:lnTo>
                      <a:pt x="1310" y="54"/>
                    </a:lnTo>
                    <a:lnTo>
                      <a:pt x="1307" y="51"/>
                    </a:lnTo>
                    <a:lnTo>
                      <a:pt x="1307" y="47"/>
                    </a:lnTo>
                    <a:lnTo>
                      <a:pt x="1310" y="45"/>
                    </a:lnTo>
                    <a:lnTo>
                      <a:pt x="1312" y="39"/>
                    </a:lnTo>
                    <a:lnTo>
                      <a:pt x="1314" y="39"/>
                    </a:lnTo>
                    <a:lnTo>
                      <a:pt x="1318" y="45"/>
                    </a:lnTo>
                    <a:lnTo>
                      <a:pt x="1318" y="49"/>
                    </a:lnTo>
                    <a:lnTo>
                      <a:pt x="1316" y="54"/>
                    </a:lnTo>
                    <a:lnTo>
                      <a:pt x="1320" y="54"/>
                    </a:lnTo>
                    <a:lnTo>
                      <a:pt x="1320" y="58"/>
                    </a:lnTo>
                    <a:lnTo>
                      <a:pt x="1322" y="54"/>
                    </a:lnTo>
                    <a:lnTo>
                      <a:pt x="1322" y="51"/>
                    </a:lnTo>
                    <a:lnTo>
                      <a:pt x="1322" y="51"/>
                    </a:lnTo>
                    <a:lnTo>
                      <a:pt x="1325" y="49"/>
                    </a:lnTo>
                    <a:lnTo>
                      <a:pt x="1325" y="51"/>
                    </a:lnTo>
                    <a:lnTo>
                      <a:pt x="1325" y="53"/>
                    </a:lnTo>
                    <a:lnTo>
                      <a:pt x="1325" y="54"/>
                    </a:lnTo>
                    <a:lnTo>
                      <a:pt x="1325" y="58"/>
                    </a:lnTo>
                    <a:lnTo>
                      <a:pt x="1331" y="54"/>
                    </a:lnTo>
                    <a:lnTo>
                      <a:pt x="1331" y="54"/>
                    </a:lnTo>
                    <a:lnTo>
                      <a:pt x="1331" y="58"/>
                    </a:lnTo>
                    <a:lnTo>
                      <a:pt x="1335" y="54"/>
                    </a:lnTo>
                    <a:lnTo>
                      <a:pt x="1335" y="53"/>
                    </a:lnTo>
                    <a:lnTo>
                      <a:pt x="1331" y="47"/>
                    </a:lnTo>
                    <a:lnTo>
                      <a:pt x="1329" y="47"/>
                    </a:lnTo>
                    <a:lnTo>
                      <a:pt x="1325" y="43"/>
                    </a:lnTo>
                    <a:lnTo>
                      <a:pt x="1325" y="39"/>
                    </a:lnTo>
                    <a:lnTo>
                      <a:pt x="1322" y="37"/>
                    </a:lnTo>
                    <a:lnTo>
                      <a:pt x="1322" y="34"/>
                    </a:lnTo>
                    <a:lnTo>
                      <a:pt x="1320" y="34"/>
                    </a:lnTo>
                    <a:lnTo>
                      <a:pt x="1322" y="28"/>
                    </a:lnTo>
                    <a:lnTo>
                      <a:pt x="1325" y="28"/>
                    </a:lnTo>
                    <a:lnTo>
                      <a:pt x="1325" y="30"/>
                    </a:lnTo>
                    <a:lnTo>
                      <a:pt x="1331" y="30"/>
                    </a:lnTo>
                    <a:lnTo>
                      <a:pt x="1335" y="30"/>
                    </a:lnTo>
                    <a:lnTo>
                      <a:pt x="1335" y="30"/>
                    </a:lnTo>
                    <a:lnTo>
                      <a:pt x="1335" y="22"/>
                    </a:lnTo>
                    <a:lnTo>
                      <a:pt x="1335" y="19"/>
                    </a:lnTo>
                    <a:lnTo>
                      <a:pt x="1335" y="15"/>
                    </a:lnTo>
                    <a:lnTo>
                      <a:pt x="1339" y="15"/>
                    </a:lnTo>
                    <a:lnTo>
                      <a:pt x="1340" y="15"/>
                    </a:lnTo>
                    <a:lnTo>
                      <a:pt x="1348" y="17"/>
                    </a:lnTo>
                    <a:lnTo>
                      <a:pt x="1350" y="19"/>
                    </a:lnTo>
                    <a:lnTo>
                      <a:pt x="1350" y="21"/>
                    </a:lnTo>
                    <a:lnTo>
                      <a:pt x="1348" y="24"/>
                    </a:lnTo>
                    <a:lnTo>
                      <a:pt x="1348" y="26"/>
                    </a:lnTo>
                    <a:lnTo>
                      <a:pt x="1356" y="28"/>
                    </a:lnTo>
                    <a:lnTo>
                      <a:pt x="1356" y="30"/>
                    </a:lnTo>
                    <a:lnTo>
                      <a:pt x="1354" y="37"/>
                    </a:lnTo>
                    <a:lnTo>
                      <a:pt x="1356" y="43"/>
                    </a:lnTo>
                    <a:lnTo>
                      <a:pt x="1356" y="43"/>
                    </a:lnTo>
                    <a:lnTo>
                      <a:pt x="1359" y="37"/>
                    </a:lnTo>
                    <a:lnTo>
                      <a:pt x="1359" y="37"/>
                    </a:lnTo>
                    <a:lnTo>
                      <a:pt x="1361" y="43"/>
                    </a:lnTo>
                    <a:lnTo>
                      <a:pt x="1361" y="43"/>
                    </a:lnTo>
                    <a:lnTo>
                      <a:pt x="1365" y="43"/>
                    </a:lnTo>
                    <a:lnTo>
                      <a:pt x="1367" y="39"/>
                    </a:lnTo>
                    <a:lnTo>
                      <a:pt x="1371" y="37"/>
                    </a:lnTo>
                    <a:lnTo>
                      <a:pt x="1372" y="34"/>
                    </a:lnTo>
                    <a:lnTo>
                      <a:pt x="1369" y="30"/>
                    </a:lnTo>
                    <a:lnTo>
                      <a:pt x="1372" y="26"/>
                    </a:lnTo>
                    <a:lnTo>
                      <a:pt x="1374" y="26"/>
                    </a:lnTo>
                    <a:lnTo>
                      <a:pt x="1376" y="28"/>
                    </a:lnTo>
                    <a:lnTo>
                      <a:pt x="1384" y="28"/>
                    </a:lnTo>
                    <a:lnTo>
                      <a:pt x="1380" y="24"/>
                    </a:lnTo>
                    <a:lnTo>
                      <a:pt x="1376" y="21"/>
                    </a:lnTo>
                    <a:lnTo>
                      <a:pt x="1376" y="15"/>
                    </a:lnTo>
                    <a:lnTo>
                      <a:pt x="1376" y="13"/>
                    </a:lnTo>
                    <a:lnTo>
                      <a:pt x="1378" y="9"/>
                    </a:lnTo>
                    <a:lnTo>
                      <a:pt x="1380" y="9"/>
                    </a:lnTo>
                    <a:lnTo>
                      <a:pt x="1386" y="13"/>
                    </a:lnTo>
                    <a:lnTo>
                      <a:pt x="1386" y="19"/>
                    </a:lnTo>
                    <a:lnTo>
                      <a:pt x="1389" y="24"/>
                    </a:lnTo>
                    <a:lnTo>
                      <a:pt x="1389" y="28"/>
                    </a:lnTo>
                    <a:lnTo>
                      <a:pt x="1389" y="30"/>
                    </a:lnTo>
                    <a:lnTo>
                      <a:pt x="1389" y="34"/>
                    </a:lnTo>
                    <a:lnTo>
                      <a:pt x="1391" y="37"/>
                    </a:lnTo>
                    <a:lnTo>
                      <a:pt x="1393" y="37"/>
                    </a:lnTo>
                    <a:lnTo>
                      <a:pt x="1393" y="34"/>
                    </a:lnTo>
                    <a:lnTo>
                      <a:pt x="1393" y="30"/>
                    </a:lnTo>
                    <a:lnTo>
                      <a:pt x="1393" y="26"/>
                    </a:lnTo>
                    <a:lnTo>
                      <a:pt x="1391" y="21"/>
                    </a:lnTo>
                    <a:lnTo>
                      <a:pt x="1391" y="13"/>
                    </a:lnTo>
                    <a:lnTo>
                      <a:pt x="1391" y="5"/>
                    </a:lnTo>
                    <a:lnTo>
                      <a:pt x="1391" y="4"/>
                    </a:lnTo>
                    <a:lnTo>
                      <a:pt x="1395" y="4"/>
                    </a:lnTo>
                    <a:lnTo>
                      <a:pt x="1399" y="5"/>
                    </a:lnTo>
                    <a:lnTo>
                      <a:pt x="1401" y="5"/>
                    </a:lnTo>
                    <a:lnTo>
                      <a:pt x="1403" y="9"/>
                    </a:lnTo>
                    <a:lnTo>
                      <a:pt x="1403" y="13"/>
                    </a:lnTo>
                    <a:lnTo>
                      <a:pt x="1404" y="17"/>
                    </a:lnTo>
                    <a:lnTo>
                      <a:pt x="1404" y="21"/>
                    </a:lnTo>
                    <a:lnTo>
                      <a:pt x="1404" y="28"/>
                    </a:lnTo>
                    <a:lnTo>
                      <a:pt x="1406" y="28"/>
                    </a:lnTo>
                    <a:lnTo>
                      <a:pt x="1406" y="24"/>
                    </a:lnTo>
                    <a:lnTo>
                      <a:pt x="1408" y="22"/>
                    </a:lnTo>
                    <a:lnTo>
                      <a:pt x="1410" y="22"/>
                    </a:lnTo>
                    <a:lnTo>
                      <a:pt x="1414" y="30"/>
                    </a:lnTo>
                    <a:lnTo>
                      <a:pt x="1416" y="28"/>
                    </a:lnTo>
                    <a:lnTo>
                      <a:pt x="1418" y="28"/>
                    </a:lnTo>
                    <a:lnTo>
                      <a:pt x="1418" y="26"/>
                    </a:lnTo>
                    <a:lnTo>
                      <a:pt x="1416" y="24"/>
                    </a:lnTo>
                    <a:lnTo>
                      <a:pt x="1414" y="21"/>
                    </a:lnTo>
                    <a:lnTo>
                      <a:pt x="1414" y="19"/>
                    </a:lnTo>
                    <a:lnTo>
                      <a:pt x="1414" y="17"/>
                    </a:lnTo>
                    <a:lnTo>
                      <a:pt x="1410" y="13"/>
                    </a:lnTo>
                    <a:lnTo>
                      <a:pt x="1410" y="13"/>
                    </a:lnTo>
                    <a:lnTo>
                      <a:pt x="1410" y="9"/>
                    </a:lnTo>
                    <a:lnTo>
                      <a:pt x="1414" y="9"/>
                    </a:lnTo>
                    <a:lnTo>
                      <a:pt x="1414" y="9"/>
                    </a:lnTo>
                    <a:lnTo>
                      <a:pt x="1410" y="5"/>
                    </a:lnTo>
                    <a:lnTo>
                      <a:pt x="1408" y="4"/>
                    </a:lnTo>
                    <a:lnTo>
                      <a:pt x="1410" y="4"/>
                    </a:lnTo>
                    <a:lnTo>
                      <a:pt x="1414" y="4"/>
                    </a:lnTo>
                    <a:lnTo>
                      <a:pt x="1416" y="0"/>
                    </a:lnTo>
                    <a:lnTo>
                      <a:pt x="1425" y="0"/>
                    </a:lnTo>
                    <a:lnTo>
                      <a:pt x="1425" y="4"/>
                    </a:lnTo>
                    <a:lnTo>
                      <a:pt x="1425" y="5"/>
                    </a:lnTo>
                    <a:lnTo>
                      <a:pt x="1423" y="9"/>
                    </a:lnTo>
                    <a:lnTo>
                      <a:pt x="1425" y="13"/>
                    </a:lnTo>
                    <a:lnTo>
                      <a:pt x="1427" y="13"/>
                    </a:lnTo>
                    <a:lnTo>
                      <a:pt x="1429" y="5"/>
                    </a:lnTo>
                    <a:lnTo>
                      <a:pt x="1431" y="5"/>
                    </a:lnTo>
                    <a:lnTo>
                      <a:pt x="1433" y="9"/>
                    </a:lnTo>
                    <a:lnTo>
                      <a:pt x="1431" y="13"/>
                    </a:lnTo>
                    <a:lnTo>
                      <a:pt x="1433" y="13"/>
                    </a:lnTo>
                    <a:lnTo>
                      <a:pt x="1435" y="13"/>
                    </a:lnTo>
                    <a:lnTo>
                      <a:pt x="1435" y="13"/>
                    </a:lnTo>
                    <a:lnTo>
                      <a:pt x="1440" y="9"/>
                    </a:lnTo>
                    <a:lnTo>
                      <a:pt x="1440" y="9"/>
                    </a:lnTo>
                    <a:lnTo>
                      <a:pt x="1440" y="13"/>
                    </a:lnTo>
                    <a:lnTo>
                      <a:pt x="1438" y="17"/>
                    </a:lnTo>
                    <a:lnTo>
                      <a:pt x="1440" y="22"/>
                    </a:lnTo>
                    <a:lnTo>
                      <a:pt x="1438" y="26"/>
                    </a:lnTo>
                    <a:lnTo>
                      <a:pt x="1440" y="28"/>
                    </a:lnTo>
                    <a:lnTo>
                      <a:pt x="1444" y="26"/>
                    </a:lnTo>
                    <a:lnTo>
                      <a:pt x="1448" y="28"/>
                    </a:lnTo>
                    <a:lnTo>
                      <a:pt x="1448" y="26"/>
                    </a:lnTo>
                    <a:lnTo>
                      <a:pt x="1448" y="21"/>
                    </a:lnTo>
                    <a:lnTo>
                      <a:pt x="1452" y="13"/>
                    </a:lnTo>
                    <a:lnTo>
                      <a:pt x="1448" y="5"/>
                    </a:lnTo>
                    <a:lnTo>
                      <a:pt x="1450" y="0"/>
                    </a:lnTo>
                    <a:lnTo>
                      <a:pt x="1452" y="0"/>
                    </a:lnTo>
                    <a:lnTo>
                      <a:pt x="1453" y="0"/>
                    </a:lnTo>
                    <a:lnTo>
                      <a:pt x="1457" y="0"/>
                    </a:lnTo>
                    <a:lnTo>
                      <a:pt x="1459" y="4"/>
                    </a:lnTo>
                    <a:lnTo>
                      <a:pt x="1465" y="0"/>
                    </a:lnTo>
                    <a:lnTo>
                      <a:pt x="1468" y="0"/>
                    </a:lnTo>
                    <a:lnTo>
                      <a:pt x="1472" y="4"/>
                    </a:lnTo>
                    <a:lnTo>
                      <a:pt x="1474" y="5"/>
                    </a:lnTo>
                    <a:lnTo>
                      <a:pt x="1480" y="4"/>
                    </a:lnTo>
                    <a:lnTo>
                      <a:pt x="1484" y="9"/>
                    </a:lnTo>
                    <a:lnTo>
                      <a:pt x="1485" y="13"/>
                    </a:lnTo>
                    <a:lnTo>
                      <a:pt x="1487" y="13"/>
                    </a:lnTo>
                    <a:lnTo>
                      <a:pt x="1487" y="17"/>
                    </a:lnTo>
                    <a:lnTo>
                      <a:pt x="1485" y="22"/>
                    </a:lnTo>
                    <a:lnTo>
                      <a:pt x="1485" y="24"/>
                    </a:lnTo>
                    <a:lnTo>
                      <a:pt x="1489" y="22"/>
                    </a:lnTo>
                    <a:lnTo>
                      <a:pt x="1493" y="19"/>
                    </a:lnTo>
                    <a:lnTo>
                      <a:pt x="1497" y="15"/>
                    </a:lnTo>
                    <a:lnTo>
                      <a:pt x="1502" y="13"/>
                    </a:lnTo>
                    <a:lnTo>
                      <a:pt x="1504" y="13"/>
                    </a:lnTo>
                    <a:lnTo>
                      <a:pt x="1508" y="13"/>
                    </a:lnTo>
                    <a:lnTo>
                      <a:pt x="1514" y="13"/>
                    </a:lnTo>
                    <a:lnTo>
                      <a:pt x="1514" y="17"/>
                    </a:lnTo>
                    <a:lnTo>
                      <a:pt x="1508" y="21"/>
                    </a:lnTo>
                    <a:lnTo>
                      <a:pt x="1512" y="24"/>
                    </a:lnTo>
                    <a:lnTo>
                      <a:pt x="1514" y="22"/>
                    </a:lnTo>
                    <a:lnTo>
                      <a:pt x="1514" y="19"/>
                    </a:lnTo>
                    <a:lnTo>
                      <a:pt x="1517" y="17"/>
                    </a:lnTo>
                    <a:lnTo>
                      <a:pt x="1521" y="15"/>
                    </a:lnTo>
                    <a:lnTo>
                      <a:pt x="1527" y="17"/>
                    </a:lnTo>
                    <a:lnTo>
                      <a:pt x="1534" y="19"/>
                    </a:lnTo>
                    <a:lnTo>
                      <a:pt x="1536" y="21"/>
                    </a:lnTo>
                    <a:lnTo>
                      <a:pt x="1534" y="24"/>
                    </a:lnTo>
                    <a:lnTo>
                      <a:pt x="1532" y="24"/>
                    </a:lnTo>
                    <a:lnTo>
                      <a:pt x="1532" y="26"/>
                    </a:lnTo>
                    <a:lnTo>
                      <a:pt x="1531" y="30"/>
                    </a:lnTo>
                    <a:lnTo>
                      <a:pt x="1532" y="30"/>
                    </a:lnTo>
                    <a:lnTo>
                      <a:pt x="1534" y="30"/>
                    </a:lnTo>
                    <a:lnTo>
                      <a:pt x="1538" y="28"/>
                    </a:lnTo>
                    <a:lnTo>
                      <a:pt x="1538" y="30"/>
                    </a:lnTo>
                    <a:lnTo>
                      <a:pt x="1542" y="34"/>
                    </a:lnTo>
                    <a:lnTo>
                      <a:pt x="1544" y="30"/>
                    </a:lnTo>
                    <a:lnTo>
                      <a:pt x="1548" y="30"/>
                    </a:lnTo>
                    <a:lnTo>
                      <a:pt x="1548" y="30"/>
                    </a:lnTo>
                    <a:lnTo>
                      <a:pt x="1548" y="34"/>
                    </a:lnTo>
                    <a:lnTo>
                      <a:pt x="1548" y="37"/>
                    </a:lnTo>
                    <a:lnTo>
                      <a:pt x="1551" y="37"/>
                    </a:lnTo>
                    <a:lnTo>
                      <a:pt x="1551" y="34"/>
                    </a:lnTo>
                    <a:lnTo>
                      <a:pt x="1555" y="34"/>
                    </a:lnTo>
                    <a:lnTo>
                      <a:pt x="1557" y="34"/>
                    </a:lnTo>
                    <a:lnTo>
                      <a:pt x="1557" y="37"/>
                    </a:lnTo>
                    <a:lnTo>
                      <a:pt x="1564" y="39"/>
                    </a:lnTo>
                    <a:lnTo>
                      <a:pt x="1568" y="39"/>
                    </a:lnTo>
                    <a:lnTo>
                      <a:pt x="1570" y="43"/>
                    </a:lnTo>
                    <a:lnTo>
                      <a:pt x="1568" y="43"/>
                    </a:lnTo>
                    <a:lnTo>
                      <a:pt x="1561" y="47"/>
                    </a:lnTo>
                    <a:lnTo>
                      <a:pt x="1557" y="51"/>
                    </a:lnTo>
                    <a:lnTo>
                      <a:pt x="1551" y="53"/>
                    </a:lnTo>
                    <a:lnTo>
                      <a:pt x="1548" y="54"/>
                    </a:lnTo>
                    <a:lnTo>
                      <a:pt x="1546" y="54"/>
                    </a:lnTo>
                    <a:lnTo>
                      <a:pt x="1542" y="54"/>
                    </a:lnTo>
                    <a:lnTo>
                      <a:pt x="1540" y="54"/>
                    </a:lnTo>
                    <a:lnTo>
                      <a:pt x="1534" y="58"/>
                    </a:lnTo>
                    <a:lnTo>
                      <a:pt x="1544" y="58"/>
                    </a:lnTo>
                    <a:lnTo>
                      <a:pt x="1551" y="58"/>
                    </a:lnTo>
                    <a:lnTo>
                      <a:pt x="1551" y="60"/>
                    </a:lnTo>
                    <a:lnTo>
                      <a:pt x="1555" y="60"/>
                    </a:lnTo>
                    <a:lnTo>
                      <a:pt x="1557" y="54"/>
                    </a:lnTo>
                    <a:lnTo>
                      <a:pt x="1561" y="54"/>
                    </a:lnTo>
                    <a:lnTo>
                      <a:pt x="1563" y="54"/>
                    </a:lnTo>
                    <a:lnTo>
                      <a:pt x="1564" y="51"/>
                    </a:lnTo>
                    <a:lnTo>
                      <a:pt x="1570" y="49"/>
                    </a:lnTo>
                    <a:lnTo>
                      <a:pt x="1572" y="49"/>
                    </a:lnTo>
                    <a:lnTo>
                      <a:pt x="1576" y="51"/>
                    </a:lnTo>
                    <a:lnTo>
                      <a:pt x="1572" y="54"/>
                    </a:lnTo>
                    <a:lnTo>
                      <a:pt x="1576" y="58"/>
                    </a:lnTo>
                    <a:lnTo>
                      <a:pt x="1576" y="54"/>
                    </a:lnTo>
                    <a:lnTo>
                      <a:pt x="1578" y="53"/>
                    </a:lnTo>
                    <a:lnTo>
                      <a:pt x="1581" y="49"/>
                    </a:lnTo>
                    <a:lnTo>
                      <a:pt x="1585" y="51"/>
                    </a:lnTo>
                    <a:lnTo>
                      <a:pt x="1581" y="54"/>
                    </a:lnTo>
                    <a:lnTo>
                      <a:pt x="1581" y="54"/>
                    </a:lnTo>
                    <a:lnTo>
                      <a:pt x="1581" y="60"/>
                    </a:lnTo>
                    <a:lnTo>
                      <a:pt x="1581" y="62"/>
                    </a:lnTo>
                    <a:lnTo>
                      <a:pt x="1585" y="60"/>
                    </a:lnTo>
                    <a:lnTo>
                      <a:pt x="1585" y="58"/>
                    </a:lnTo>
                    <a:lnTo>
                      <a:pt x="1585" y="54"/>
                    </a:lnTo>
                    <a:lnTo>
                      <a:pt x="1591" y="54"/>
                    </a:lnTo>
                    <a:lnTo>
                      <a:pt x="1593" y="54"/>
                    </a:lnTo>
                    <a:lnTo>
                      <a:pt x="1591" y="64"/>
                    </a:lnTo>
                    <a:lnTo>
                      <a:pt x="1589" y="64"/>
                    </a:lnTo>
                    <a:lnTo>
                      <a:pt x="1591" y="64"/>
                    </a:lnTo>
                    <a:lnTo>
                      <a:pt x="1593" y="68"/>
                    </a:lnTo>
                    <a:lnTo>
                      <a:pt x="1591" y="73"/>
                    </a:lnTo>
                    <a:lnTo>
                      <a:pt x="1587" y="75"/>
                    </a:lnTo>
                    <a:lnTo>
                      <a:pt x="1587" y="79"/>
                    </a:lnTo>
                    <a:lnTo>
                      <a:pt x="1581" y="85"/>
                    </a:lnTo>
                    <a:lnTo>
                      <a:pt x="1585" y="86"/>
                    </a:lnTo>
                    <a:lnTo>
                      <a:pt x="1587" y="85"/>
                    </a:lnTo>
                    <a:lnTo>
                      <a:pt x="1589" y="81"/>
                    </a:lnTo>
                    <a:lnTo>
                      <a:pt x="1593" y="81"/>
                    </a:lnTo>
                    <a:lnTo>
                      <a:pt x="1593" y="79"/>
                    </a:lnTo>
                    <a:lnTo>
                      <a:pt x="1596" y="79"/>
                    </a:lnTo>
                    <a:lnTo>
                      <a:pt x="1600" y="83"/>
                    </a:lnTo>
                    <a:lnTo>
                      <a:pt x="1602" y="88"/>
                    </a:lnTo>
                    <a:lnTo>
                      <a:pt x="1602" y="94"/>
                    </a:lnTo>
                    <a:lnTo>
                      <a:pt x="1602" y="102"/>
                    </a:lnTo>
                    <a:lnTo>
                      <a:pt x="1596" y="109"/>
                    </a:lnTo>
                    <a:lnTo>
                      <a:pt x="1589" y="113"/>
                    </a:lnTo>
                    <a:lnTo>
                      <a:pt x="1587" y="115"/>
                    </a:lnTo>
                    <a:lnTo>
                      <a:pt x="1585" y="115"/>
                    </a:lnTo>
                    <a:lnTo>
                      <a:pt x="1581" y="117"/>
                    </a:lnTo>
                    <a:lnTo>
                      <a:pt x="1581" y="118"/>
                    </a:lnTo>
                    <a:lnTo>
                      <a:pt x="1578" y="118"/>
                    </a:lnTo>
                    <a:lnTo>
                      <a:pt x="1568" y="124"/>
                    </a:lnTo>
                    <a:lnTo>
                      <a:pt x="1564" y="128"/>
                    </a:lnTo>
                    <a:lnTo>
                      <a:pt x="1561" y="128"/>
                    </a:lnTo>
                    <a:lnTo>
                      <a:pt x="1555" y="132"/>
                    </a:lnTo>
                    <a:lnTo>
                      <a:pt x="1551" y="132"/>
                    </a:lnTo>
                    <a:lnTo>
                      <a:pt x="1548" y="128"/>
                    </a:lnTo>
                    <a:lnTo>
                      <a:pt x="1546" y="132"/>
                    </a:lnTo>
                    <a:lnTo>
                      <a:pt x="1544" y="132"/>
                    </a:lnTo>
                    <a:lnTo>
                      <a:pt x="1540" y="132"/>
                    </a:lnTo>
                    <a:lnTo>
                      <a:pt x="1534" y="128"/>
                    </a:lnTo>
                    <a:lnTo>
                      <a:pt x="1529" y="128"/>
                    </a:lnTo>
                    <a:lnTo>
                      <a:pt x="1529" y="132"/>
                    </a:lnTo>
                    <a:lnTo>
                      <a:pt x="1534" y="132"/>
                    </a:lnTo>
                    <a:lnTo>
                      <a:pt x="1536" y="132"/>
                    </a:lnTo>
                    <a:lnTo>
                      <a:pt x="1532" y="134"/>
                    </a:lnTo>
                    <a:lnTo>
                      <a:pt x="1529" y="132"/>
                    </a:lnTo>
                    <a:lnTo>
                      <a:pt x="1527" y="132"/>
                    </a:lnTo>
                    <a:lnTo>
                      <a:pt x="1523" y="132"/>
                    </a:lnTo>
                    <a:lnTo>
                      <a:pt x="1517" y="132"/>
                    </a:lnTo>
                    <a:lnTo>
                      <a:pt x="1516" y="128"/>
                    </a:lnTo>
                    <a:lnTo>
                      <a:pt x="1514" y="128"/>
                    </a:lnTo>
                    <a:lnTo>
                      <a:pt x="1512" y="128"/>
                    </a:lnTo>
                    <a:lnTo>
                      <a:pt x="1504" y="122"/>
                    </a:lnTo>
                    <a:lnTo>
                      <a:pt x="1502" y="118"/>
                    </a:lnTo>
                    <a:lnTo>
                      <a:pt x="1502" y="122"/>
                    </a:lnTo>
                    <a:lnTo>
                      <a:pt x="1506" y="128"/>
                    </a:lnTo>
                    <a:lnTo>
                      <a:pt x="1506" y="128"/>
                    </a:lnTo>
                    <a:lnTo>
                      <a:pt x="1504" y="128"/>
                    </a:lnTo>
                    <a:lnTo>
                      <a:pt x="1499" y="128"/>
                    </a:lnTo>
                    <a:lnTo>
                      <a:pt x="1502" y="132"/>
                    </a:lnTo>
                    <a:lnTo>
                      <a:pt x="1514" y="132"/>
                    </a:lnTo>
                    <a:lnTo>
                      <a:pt x="1521" y="134"/>
                    </a:lnTo>
                    <a:lnTo>
                      <a:pt x="1523" y="135"/>
                    </a:lnTo>
                    <a:lnTo>
                      <a:pt x="1517" y="137"/>
                    </a:lnTo>
                    <a:lnTo>
                      <a:pt x="1502" y="145"/>
                    </a:lnTo>
                    <a:lnTo>
                      <a:pt x="1493" y="147"/>
                    </a:lnTo>
                    <a:lnTo>
                      <a:pt x="1489" y="147"/>
                    </a:lnTo>
                    <a:lnTo>
                      <a:pt x="1484" y="149"/>
                    </a:lnTo>
                    <a:lnTo>
                      <a:pt x="1478" y="147"/>
                    </a:lnTo>
                    <a:lnTo>
                      <a:pt x="1478" y="145"/>
                    </a:lnTo>
                    <a:lnTo>
                      <a:pt x="1474" y="147"/>
                    </a:lnTo>
                    <a:lnTo>
                      <a:pt x="1472" y="145"/>
                    </a:lnTo>
                    <a:lnTo>
                      <a:pt x="1468" y="147"/>
                    </a:lnTo>
                    <a:lnTo>
                      <a:pt x="1467" y="149"/>
                    </a:lnTo>
                    <a:lnTo>
                      <a:pt x="1468" y="149"/>
                    </a:lnTo>
                    <a:lnTo>
                      <a:pt x="1472" y="152"/>
                    </a:lnTo>
                    <a:lnTo>
                      <a:pt x="1474" y="149"/>
                    </a:lnTo>
                    <a:lnTo>
                      <a:pt x="1485" y="149"/>
                    </a:lnTo>
                    <a:lnTo>
                      <a:pt x="1491" y="149"/>
                    </a:lnTo>
                    <a:lnTo>
                      <a:pt x="1504" y="149"/>
                    </a:lnTo>
                    <a:lnTo>
                      <a:pt x="1514" y="149"/>
                    </a:lnTo>
                    <a:lnTo>
                      <a:pt x="1517" y="143"/>
                    </a:lnTo>
                    <a:lnTo>
                      <a:pt x="1523" y="141"/>
                    </a:lnTo>
                    <a:lnTo>
                      <a:pt x="1527" y="143"/>
                    </a:lnTo>
                    <a:lnTo>
                      <a:pt x="1531" y="143"/>
                    </a:lnTo>
                    <a:lnTo>
                      <a:pt x="1536" y="143"/>
                    </a:lnTo>
                    <a:lnTo>
                      <a:pt x="1534" y="149"/>
                    </a:lnTo>
                    <a:lnTo>
                      <a:pt x="1531" y="152"/>
                    </a:lnTo>
                    <a:lnTo>
                      <a:pt x="1527" y="156"/>
                    </a:lnTo>
                    <a:lnTo>
                      <a:pt x="1523" y="156"/>
                    </a:lnTo>
                    <a:lnTo>
                      <a:pt x="1516" y="158"/>
                    </a:lnTo>
                    <a:lnTo>
                      <a:pt x="1514" y="162"/>
                    </a:lnTo>
                    <a:lnTo>
                      <a:pt x="1510" y="162"/>
                    </a:lnTo>
                    <a:lnTo>
                      <a:pt x="1506" y="167"/>
                    </a:lnTo>
                    <a:lnTo>
                      <a:pt x="1502" y="169"/>
                    </a:lnTo>
                    <a:lnTo>
                      <a:pt x="1497" y="169"/>
                    </a:lnTo>
                    <a:lnTo>
                      <a:pt x="1493" y="171"/>
                    </a:lnTo>
                    <a:lnTo>
                      <a:pt x="1491" y="171"/>
                    </a:lnTo>
                    <a:lnTo>
                      <a:pt x="1487" y="173"/>
                    </a:lnTo>
                    <a:lnTo>
                      <a:pt x="1480" y="173"/>
                    </a:lnTo>
                    <a:lnTo>
                      <a:pt x="1478" y="179"/>
                    </a:lnTo>
                    <a:lnTo>
                      <a:pt x="1472" y="181"/>
                    </a:lnTo>
                    <a:lnTo>
                      <a:pt x="1468" y="183"/>
                    </a:lnTo>
                    <a:lnTo>
                      <a:pt x="1465" y="183"/>
                    </a:lnTo>
                    <a:lnTo>
                      <a:pt x="1459" y="183"/>
                    </a:lnTo>
                    <a:lnTo>
                      <a:pt x="1459" y="183"/>
                    </a:lnTo>
                    <a:lnTo>
                      <a:pt x="1457" y="186"/>
                    </a:lnTo>
                    <a:lnTo>
                      <a:pt x="1457" y="188"/>
                    </a:lnTo>
                    <a:lnTo>
                      <a:pt x="1453" y="192"/>
                    </a:lnTo>
                    <a:lnTo>
                      <a:pt x="1452" y="196"/>
                    </a:lnTo>
                    <a:lnTo>
                      <a:pt x="1444" y="196"/>
                    </a:lnTo>
                    <a:lnTo>
                      <a:pt x="1438" y="198"/>
                    </a:lnTo>
                    <a:lnTo>
                      <a:pt x="1438" y="196"/>
                    </a:lnTo>
                    <a:lnTo>
                      <a:pt x="1435" y="194"/>
                    </a:lnTo>
                    <a:lnTo>
                      <a:pt x="1438" y="192"/>
                    </a:lnTo>
                    <a:lnTo>
                      <a:pt x="1438" y="188"/>
                    </a:lnTo>
                    <a:lnTo>
                      <a:pt x="1435" y="186"/>
                    </a:lnTo>
                    <a:lnTo>
                      <a:pt x="1435" y="192"/>
                    </a:lnTo>
                    <a:lnTo>
                      <a:pt x="1435" y="194"/>
                    </a:lnTo>
                    <a:lnTo>
                      <a:pt x="1435" y="196"/>
                    </a:lnTo>
                    <a:lnTo>
                      <a:pt x="1438" y="199"/>
                    </a:lnTo>
                    <a:lnTo>
                      <a:pt x="1438" y="203"/>
                    </a:lnTo>
                    <a:lnTo>
                      <a:pt x="1435" y="207"/>
                    </a:lnTo>
                    <a:lnTo>
                      <a:pt x="1433" y="207"/>
                    </a:lnTo>
                    <a:lnTo>
                      <a:pt x="1429" y="203"/>
                    </a:lnTo>
                    <a:lnTo>
                      <a:pt x="1427" y="205"/>
                    </a:lnTo>
                    <a:lnTo>
                      <a:pt x="1420" y="203"/>
                    </a:lnTo>
                    <a:lnTo>
                      <a:pt x="1418" y="205"/>
                    </a:lnTo>
                    <a:lnTo>
                      <a:pt x="1416" y="205"/>
                    </a:lnTo>
                    <a:lnTo>
                      <a:pt x="1416" y="201"/>
                    </a:lnTo>
                    <a:lnTo>
                      <a:pt x="1414" y="199"/>
                    </a:lnTo>
                    <a:lnTo>
                      <a:pt x="1414" y="203"/>
                    </a:lnTo>
                    <a:lnTo>
                      <a:pt x="1410" y="203"/>
                    </a:lnTo>
                    <a:lnTo>
                      <a:pt x="1410" y="207"/>
                    </a:lnTo>
                    <a:lnTo>
                      <a:pt x="1416" y="207"/>
                    </a:lnTo>
                    <a:lnTo>
                      <a:pt x="1425" y="207"/>
                    </a:lnTo>
                    <a:lnTo>
                      <a:pt x="1429" y="211"/>
                    </a:lnTo>
                    <a:lnTo>
                      <a:pt x="1427" y="213"/>
                    </a:lnTo>
                    <a:lnTo>
                      <a:pt x="1423" y="216"/>
                    </a:lnTo>
                    <a:lnTo>
                      <a:pt x="1418" y="216"/>
                    </a:lnTo>
                    <a:lnTo>
                      <a:pt x="1414" y="216"/>
                    </a:lnTo>
                    <a:lnTo>
                      <a:pt x="1414" y="216"/>
                    </a:lnTo>
                    <a:lnTo>
                      <a:pt x="1414" y="218"/>
                    </a:lnTo>
                    <a:lnTo>
                      <a:pt x="1416" y="216"/>
                    </a:lnTo>
                    <a:lnTo>
                      <a:pt x="1418" y="218"/>
                    </a:lnTo>
                    <a:lnTo>
                      <a:pt x="1418" y="222"/>
                    </a:lnTo>
                    <a:lnTo>
                      <a:pt x="1414" y="228"/>
                    </a:lnTo>
                    <a:lnTo>
                      <a:pt x="1408" y="228"/>
                    </a:lnTo>
                    <a:lnTo>
                      <a:pt x="1397" y="228"/>
                    </a:lnTo>
                    <a:lnTo>
                      <a:pt x="1397" y="226"/>
                    </a:lnTo>
                    <a:lnTo>
                      <a:pt x="1393" y="226"/>
                    </a:lnTo>
                    <a:lnTo>
                      <a:pt x="1391" y="226"/>
                    </a:lnTo>
                    <a:lnTo>
                      <a:pt x="1391" y="216"/>
                    </a:lnTo>
                    <a:lnTo>
                      <a:pt x="1386" y="216"/>
                    </a:lnTo>
                    <a:lnTo>
                      <a:pt x="1386" y="216"/>
                    </a:lnTo>
                    <a:lnTo>
                      <a:pt x="1386" y="213"/>
                    </a:lnTo>
                    <a:lnTo>
                      <a:pt x="1384" y="211"/>
                    </a:lnTo>
                    <a:lnTo>
                      <a:pt x="1380" y="211"/>
                    </a:lnTo>
                    <a:lnTo>
                      <a:pt x="1378" y="211"/>
                    </a:lnTo>
                    <a:lnTo>
                      <a:pt x="1372" y="211"/>
                    </a:lnTo>
                    <a:lnTo>
                      <a:pt x="1371" y="213"/>
                    </a:lnTo>
                    <a:lnTo>
                      <a:pt x="1374" y="213"/>
                    </a:lnTo>
                    <a:lnTo>
                      <a:pt x="1376" y="213"/>
                    </a:lnTo>
                    <a:lnTo>
                      <a:pt x="1378" y="213"/>
                    </a:lnTo>
                    <a:lnTo>
                      <a:pt x="1386" y="220"/>
                    </a:lnTo>
                    <a:lnTo>
                      <a:pt x="1386" y="231"/>
                    </a:lnTo>
                    <a:lnTo>
                      <a:pt x="1386" y="233"/>
                    </a:lnTo>
                    <a:lnTo>
                      <a:pt x="1380" y="231"/>
                    </a:lnTo>
                    <a:lnTo>
                      <a:pt x="1378" y="230"/>
                    </a:lnTo>
                    <a:lnTo>
                      <a:pt x="1376" y="230"/>
                    </a:lnTo>
                    <a:lnTo>
                      <a:pt x="1376" y="233"/>
                    </a:lnTo>
                    <a:lnTo>
                      <a:pt x="1374" y="233"/>
                    </a:lnTo>
                    <a:lnTo>
                      <a:pt x="1371" y="230"/>
                    </a:lnTo>
                    <a:lnTo>
                      <a:pt x="1367" y="230"/>
                    </a:lnTo>
                    <a:lnTo>
                      <a:pt x="1365" y="233"/>
                    </a:lnTo>
                    <a:lnTo>
                      <a:pt x="1363" y="233"/>
                    </a:lnTo>
                    <a:lnTo>
                      <a:pt x="1361" y="230"/>
                    </a:lnTo>
                    <a:lnTo>
                      <a:pt x="1359" y="230"/>
                    </a:lnTo>
                    <a:lnTo>
                      <a:pt x="1356" y="226"/>
                    </a:lnTo>
                    <a:lnTo>
                      <a:pt x="1354" y="226"/>
                    </a:lnTo>
                    <a:lnTo>
                      <a:pt x="1354" y="222"/>
                    </a:lnTo>
                    <a:lnTo>
                      <a:pt x="1350" y="220"/>
                    </a:lnTo>
                    <a:lnTo>
                      <a:pt x="1344" y="220"/>
                    </a:lnTo>
                    <a:lnTo>
                      <a:pt x="1342" y="216"/>
                    </a:lnTo>
                    <a:lnTo>
                      <a:pt x="1340" y="218"/>
                    </a:lnTo>
                    <a:lnTo>
                      <a:pt x="1342" y="222"/>
                    </a:lnTo>
                    <a:lnTo>
                      <a:pt x="1346" y="226"/>
                    </a:lnTo>
                    <a:lnTo>
                      <a:pt x="1350" y="226"/>
                    </a:lnTo>
                    <a:lnTo>
                      <a:pt x="1356" y="231"/>
                    </a:lnTo>
                    <a:lnTo>
                      <a:pt x="1354" y="235"/>
                    </a:lnTo>
                    <a:lnTo>
                      <a:pt x="1342" y="231"/>
                    </a:lnTo>
                    <a:lnTo>
                      <a:pt x="1339" y="230"/>
                    </a:lnTo>
                    <a:lnTo>
                      <a:pt x="1339" y="226"/>
                    </a:lnTo>
                    <a:lnTo>
                      <a:pt x="1337" y="222"/>
                    </a:lnTo>
                    <a:lnTo>
                      <a:pt x="1335" y="226"/>
                    </a:lnTo>
                    <a:lnTo>
                      <a:pt x="1337" y="226"/>
                    </a:lnTo>
                    <a:lnTo>
                      <a:pt x="1335" y="230"/>
                    </a:lnTo>
                    <a:lnTo>
                      <a:pt x="1331" y="228"/>
                    </a:lnTo>
                    <a:lnTo>
                      <a:pt x="1331" y="226"/>
                    </a:lnTo>
                    <a:lnTo>
                      <a:pt x="1325" y="228"/>
                    </a:lnTo>
                    <a:lnTo>
                      <a:pt x="1325" y="230"/>
                    </a:lnTo>
                    <a:lnTo>
                      <a:pt x="1331" y="231"/>
                    </a:lnTo>
                    <a:lnTo>
                      <a:pt x="1331" y="235"/>
                    </a:lnTo>
                    <a:lnTo>
                      <a:pt x="1335" y="235"/>
                    </a:lnTo>
                    <a:lnTo>
                      <a:pt x="1335" y="233"/>
                    </a:lnTo>
                    <a:lnTo>
                      <a:pt x="1339" y="233"/>
                    </a:lnTo>
                    <a:lnTo>
                      <a:pt x="1340" y="237"/>
                    </a:lnTo>
                    <a:lnTo>
                      <a:pt x="1346" y="237"/>
                    </a:lnTo>
                    <a:lnTo>
                      <a:pt x="1348" y="241"/>
                    </a:lnTo>
                    <a:lnTo>
                      <a:pt x="1352" y="241"/>
                    </a:lnTo>
                    <a:lnTo>
                      <a:pt x="1354" y="241"/>
                    </a:lnTo>
                    <a:lnTo>
                      <a:pt x="1363" y="243"/>
                    </a:lnTo>
                    <a:lnTo>
                      <a:pt x="1365" y="243"/>
                    </a:lnTo>
                    <a:lnTo>
                      <a:pt x="1361" y="247"/>
                    </a:lnTo>
                    <a:lnTo>
                      <a:pt x="1363" y="250"/>
                    </a:lnTo>
                    <a:lnTo>
                      <a:pt x="1363" y="252"/>
                    </a:lnTo>
                    <a:lnTo>
                      <a:pt x="1363" y="256"/>
                    </a:lnTo>
                    <a:lnTo>
                      <a:pt x="1361" y="258"/>
                    </a:lnTo>
                    <a:lnTo>
                      <a:pt x="1359" y="258"/>
                    </a:lnTo>
                    <a:lnTo>
                      <a:pt x="1359" y="254"/>
                    </a:lnTo>
                    <a:lnTo>
                      <a:pt x="1354" y="254"/>
                    </a:lnTo>
                    <a:lnTo>
                      <a:pt x="1348" y="250"/>
                    </a:lnTo>
                    <a:lnTo>
                      <a:pt x="1346" y="247"/>
                    </a:lnTo>
                    <a:lnTo>
                      <a:pt x="1348" y="243"/>
                    </a:lnTo>
                    <a:lnTo>
                      <a:pt x="1346" y="241"/>
                    </a:lnTo>
                    <a:lnTo>
                      <a:pt x="1339" y="241"/>
                    </a:lnTo>
                    <a:lnTo>
                      <a:pt x="1331" y="237"/>
                    </a:lnTo>
                    <a:lnTo>
                      <a:pt x="1329" y="237"/>
                    </a:lnTo>
                    <a:lnTo>
                      <a:pt x="1325" y="237"/>
                    </a:lnTo>
                    <a:lnTo>
                      <a:pt x="1325" y="237"/>
                    </a:lnTo>
                    <a:lnTo>
                      <a:pt x="1329" y="241"/>
                    </a:lnTo>
                    <a:lnTo>
                      <a:pt x="1337" y="241"/>
                    </a:lnTo>
                    <a:lnTo>
                      <a:pt x="1344" y="243"/>
                    </a:lnTo>
                    <a:lnTo>
                      <a:pt x="1344" y="247"/>
                    </a:lnTo>
                    <a:lnTo>
                      <a:pt x="1342" y="247"/>
                    </a:lnTo>
                    <a:lnTo>
                      <a:pt x="1339" y="247"/>
                    </a:lnTo>
                    <a:lnTo>
                      <a:pt x="1331" y="247"/>
                    </a:lnTo>
                    <a:lnTo>
                      <a:pt x="1325" y="247"/>
                    </a:lnTo>
                    <a:lnTo>
                      <a:pt x="1325" y="243"/>
                    </a:lnTo>
                    <a:lnTo>
                      <a:pt x="1325" y="243"/>
                    </a:lnTo>
                    <a:lnTo>
                      <a:pt x="1318" y="243"/>
                    </a:lnTo>
                    <a:lnTo>
                      <a:pt x="1316" y="241"/>
                    </a:lnTo>
                    <a:lnTo>
                      <a:pt x="1316" y="243"/>
                    </a:lnTo>
                    <a:lnTo>
                      <a:pt x="1322" y="247"/>
                    </a:lnTo>
                    <a:lnTo>
                      <a:pt x="1322" y="247"/>
                    </a:lnTo>
                    <a:lnTo>
                      <a:pt x="1322" y="250"/>
                    </a:lnTo>
                    <a:lnTo>
                      <a:pt x="1325" y="250"/>
                    </a:lnTo>
                    <a:lnTo>
                      <a:pt x="1325" y="250"/>
                    </a:lnTo>
                    <a:lnTo>
                      <a:pt x="1325" y="250"/>
                    </a:lnTo>
                    <a:lnTo>
                      <a:pt x="1331" y="250"/>
                    </a:lnTo>
                    <a:lnTo>
                      <a:pt x="1331" y="247"/>
                    </a:lnTo>
                    <a:lnTo>
                      <a:pt x="1331" y="250"/>
                    </a:lnTo>
                    <a:lnTo>
                      <a:pt x="1335" y="247"/>
                    </a:lnTo>
                    <a:lnTo>
                      <a:pt x="1339" y="250"/>
                    </a:lnTo>
                    <a:lnTo>
                      <a:pt x="1344" y="254"/>
                    </a:lnTo>
                    <a:lnTo>
                      <a:pt x="1344" y="256"/>
                    </a:lnTo>
                    <a:lnTo>
                      <a:pt x="1339" y="256"/>
                    </a:lnTo>
                    <a:lnTo>
                      <a:pt x="1335" y="258"/>
                    </a:lnTo>
                    <a:lnTo>
                      <a:pt x="1335" y="260"/>
                    </a:lnTo>
                    <a:lnTo>
                      <a:pt x="1339" y="258"/>
                    </a:lnTo>
                    <a:lnTo>
                      <a:pt x="1342" y="258"/>
                    </a:lnTo>
                    <a:lnTo>
                      <a:pt x="1344" y="258"/>
                    </a:lnTo>
                    <a:lnTo>
                      <a:pt x="1348" y="262"/>
                    </a:lnTo>
                    <a:lnTo>
                      <a:pt x="1352" y="263"/>
                    </a:lnTo>
                    <a:lnTo>
                      <a:pt x="1352" y="267"/>
                    </a:lnTo>
                    <a:lnTo>
                      <a:pt x="1348" y="275"/>
                    </a:lnTo>
                    <a:lnTo>
                      <a:pt x="1346" y="280"/>
                    </a:lnTo>
                    <a:lnTo>
                      <a:pt x="1344" y="280"/>
                    </a:lnTo>
                    <a:lnTo>
                      <a:pt x="1339" y="282"/>
                    </a:lnTo>
                    <a:lnTo>
                      <a:pt x="1337" y="282"/>
                    </a:lnTo>
                    <a:lnTo>
                      <a:pt x="1335" y="282"/>
                    </a:lnTo>
                    <a:lnTo>
                      <a:pt x="1331" y="280"/>
                    </a:lnTo>
                    <a:lnTo>
                      <a:pt x="1331" y="280"/>
                    </a:lnTo>
                    <a:lnTo>
                      <a:pt x="1325" y="277"/>
                    </a:lnTo>
                    <a:lnTo>
                      <a:pt x="1322" y="277"/>
                    </a:lnTo>
                    <a:lnTo>
                      <a:pt x="1322" y="280"/>
                    </a:lnTo>
                    <a:lnTo>
                      <a:pt x="1329" y="280"/>
                    </a:lnTo>
                    <a:lnTo>
                      <a:pt x="1329" y="282"/>
                    </a:lnTo>
                    <a:lnTo>
                      <a:pt x="1331" y="282"/>
                    </a:lnTo>
                    <a:lnTo>
                      <a:pt x="1335" y="286"/>
                    </a:lnTo>
                    <a:lnTo>
                      <a:pt x="1335" y="292"/>
                    </a:lnTo>
                    <a:lnTo>
                      <a:pt x="1335" y="294"/>
                    </a:lnTo>
                    <a:lnTo>
                      <a:pt x="1331" y="294"/>
                    </a:lnTo>
                    <a:lnTo>
                      <a:pt x="1329" y="297"/>
                    </a:lnTo>
                    <a:lnTo>
                      <a:pt x="1325" y="297"/>
                    </a:lnTo>
                    <a:lnTo>
                      <a:pt x="1320" y="294"/>
                    </a:lnTo>
                    <a:lnTo>
                      <a:pt x="1316" y="294"/>
                    </a:lnTo>
                    <a:lnTo>
                      <a:pt x="1314" y="292"/>
                    </a:lnTo>
                    <a:lnTo>
                      <a:pt x="1310" y="292"/>
                    </a:lnTo>
                    <a:lnTo>
                      <a:pt x="1310" y="294"/>
                    </a:lnTo>
                    <a:lnTo>
                      <a:pt x="1310" y="296"/>
                    </a:lnTo>
                    <a:lnTo>
                      <a:pt x="1320" y="301"/>
                    </a:lnTo>
                    <a:lnTo>
                      <a:pt x="1325" y="301"/>
                    </a:lnTo>
                    <a:lnTo>
                      <a:pt x="1325" y="305"/>
                    </a:lnTo>
                    <a:lnTo>
                      <a:pt x="1322" y="305"/>
                    </a:lnTo>
                    <a:lnTo>
                      <a:pt x="1318" y="311"/>
                    </a:lnTo>
                    <a:lnTo>
                      <a:pt x="1316" y="311"/>
                    </a:lnTo>
                    <a:lnTo>
                      <a:pt x="1312" y="305"/>
                    </a:lnTo>
                    <a:lnTo>
                      <a:pt x="1310" y="305"/>
                    </a:lnTo>
                    <a:lnTo>
                      <a:pt x="1305" y="311"/>
                    </a:lnTo>
                    <a:lnTo>
                      <a:pt x="1301" y="311"/>
                    </a:lnTo>
                    <a:lnTo>
                      <a:pt x="1297" y="305"/>
                    </a:lnTo>
                    <a:lnTo>
                      <a:pt x="1292" y="305"/>
                    </a:lnTo>
                    <a:lnTo>
                      <a:pt x="1286" y="305"/>
                    </a:lnTo>
                    <a:lnTo>
                      <a:pt x="1284" y="312"/>
                    </a:lnTo>
                    <a:lnTo>
                      <a:pt x="1280" y="316"/>
                    </a:lnTo>
                    <a:lnTo>
                      <a:pt x="1284" y="314"/>
                    </a:lnTo>
                    <a:lnTo>
                      <a:pt x="1286" y="316"/>
                    </a:lnTo>
                    <a:lnTo>
                      <a:pt x="1286" y="320"/>
                    </a:lnTo>
                    <a:lnTo>
                      <a:pt x="1280" y="324"/>
                    </a:lnTo>
                    <a:lnTo>
                      <a:pt x="1280" y="328"/>
                    </a:lnTo>
                    <a:lnTo>
                      <a:pt x="1276" y="329"/>
                    </a:lnTo>
                    <a:lnTo>
                      <a:pt x="1276" y="328"/>
                    </a:lnTo>
                    <a:lnTo>
                      <a:pt x="1273" y="329"/>
                    </a:lnTo>
                    <a:lnTo>
                      <a:pt x="1273" y="331"/>
                    </a:lnTo>
                    <a:lnTo>
                      <a:pt x="1271" y="331"/>
                    </a:lnTo>
                    <a:lnTo>
                      <a:pt x="1267" y="331"/>
                    </a:lnTo>
                    <a:lnTo>
                      <a:pt x="1267" y="331"/>
                    </a:lnTo>
                    <a:lnTo>
                      <a:pt x="1267" y="331"/>
                    </a:lnTo>
                    <a:lnTo>
                      <a:pt x="1265" y="331"/>
                    </a:lnTo>
                    <a:lnTo>
                      <a:pt x="1263" y="337"/>
                    </a:lnTo>
                    <a:lnTo>
                      <a:pt x="1260" y="339"/>
                    </a:lnTo>
                    <a:lnTo>
                      <a:pt x="1252" y="335"/>
                    </a:lnTo>
                    <a:lnTo>
                      <a:pt x="1246" y="335"/>
                    </a:lnTo>
                    <a:lnTo>
                      <a:pt x="1246" y="335"/>
                    </a:lnTo>
                    <a:lnTo>
                      <a:pt x="1243" y="335"/>
                    </a:lnTo>
                    <a:lnTo>
                      <a:pt x="1233" y="326"/>
                    </a:lnTo>
                    <a:lnTo>
                      <a:pt x="1231" y="316"/>
                    </a:lnTo>
                    <a:lnTo>
                      <a:pt x="1235" y="314"/>
                    </a:lnTo>
                    <a:lnTo>
                      <a:pt x="1235" y="312"/>
                    </a:lnTo>
                    <a:lnTo>
                      <a:pt x="1233" y="311"/>
                    </a:lnTo>
                    <a:lnTo>
                      <a:pt x="1235" y="307"/>
                    </a:lnTo>
                    <a:lnTo>
                      <a:pt x="1231" y="311"/>
                    </a:lnTo>
                    <a:lnTo>
                      <a:pt x="1231" y="314"/>
                    </a:lnTo>
                    <a:lnTo>
                      <a:pt x="1229" y="320"/>
                    </a:lnTo>
                    <a:lnTo>
                      <a:pt x="1228" y="322"/>
                    </a:lnTo>
                    <a:lnTo>
                      <a:pt x="1231" y="328"/>
                    </a:lnTo>
                    <a:lnTo>
                      <a:pt x="1229" y="329"/>
                    </a:lnTo>
                    <a:lnTo>
                      <a:pt x="1228" y="329"/>
                    </a:lnTo>
                    <a:lnTo>
                      <a:pt x="1222" y="329"/>
                    </a:lnTo>
                    <a:lnTo>
                      <a:pt x="1222" y="329"/>
                    </a:lnTo>
                    <a:lnTo>
                      <a:pt x="1218" y="329"/>
                    </a:lnTo>
                    <a:lnTo>
                      <a:pt x="1222" y="331"/>
                    </a:lnTo>
                    <a:lnTo>
                      <a:pt x="1222" y="337"/>
                    </a:lnTo>
                    <a:lnTo>
                      <a:pt x="1222" y="337"/>
                    </a:lnTo>
                    <a:lnTo>
                      <a:pt x="1226" y="331"/>
                    </a:lnTo>
                    <a:lnTo>
                      <a:pt x="1229" y="331"/>
                    </a:lnTo>
                    <a:lnTo>
                      <a:pt x="1229" y="331"/>
                    </a:lnTo>
                    <a:lnTo>
                      <a:pt x="1233" y="331"/>
                    </a:lnTo>
                    <a:lnTo>
                      <a:pt x="1237" y="331"/>
                    </a:lnTo>
                    <a:lnTo>
                      <a:pt x="1241" y="337"/>
                    </a:lnTo>
                    <a:lnTo>
                      <a:pt x="1239" y="341"/>
                    </a:lnTo>
                    <a:lnTo>
                      <a:pt x="1243" y="337"/>
                    </a:lnTo>
                    <a:lnTo>
                      <a:pt x="1248" y="335"/>
                    </a:lnTo>
                    <a:lnTo>
                      <a:pt x="1254" y="337"/>
                    </a:lnTo>
                    <a:lnTo>
                      <a:pt x="1254" y="341"/>
                    </a:lnTo>
                    <a:lnTo>
                      <a:pt x="1252" y="344"/>
                    </a:lnTo>
                    <a:lnTo>
                      <a:pt x="1252" y="350"/>
                    </a:lnTo>
                    <a:lnTo>
                      <a:pt x="1248" y="350"/>
                    </a:lnTo>
                    <a:lnTo>
                      <a:pt x="1246" y="354"/>
                    </a:lnTo>
                    <a:lnTo>
                      <a:pt x="1248" y="354"/>
                    </a:lnTo>
                    <a:lnTo>
                      <a:pt x="1252" y="354"/>
                    </a:lnTo>
                    <a:lnTo>
                      <a:pt x="1252" y="356"/>
                    </a:lnTo>
                    <a:lnTo>
                      <a:pt x="1246" y="360"/>
                    </a:lnTo>
                    <a:lnTo>
                      <a:pt x="1252" y="360"/>
                    </a:lnTo>
                    <a:lnTo>
                      <a:pt x="1252" y="356"/>
                    </a:lnTo>
                    <a:lnTo>
                      <a:pt x="1258" y="354"/>
                    </a:lnTo>
                    <a:lnTo>
                      <a:pt x="1260" y="354"/>
                    </a:lnTo>
                    <a:lnTo>
                      <a:pt x="1261" y="354"/>
                    </a:lnTo>
                    <a:lnTo>
                      <a:pt x="1263" y="354"/>
                    </a:lnTo>
                    <a:lnTo>
                      <a:pt x="1263" y="356"/>
                    </a:lnTo>
                    <a:lnTo>
                      <a:pt x="1263" y="361"/>
                    </a:lnTo>
                    <a:lnTo>
                      <a:pt x="1263" y="365"/>
                    </a:lnTo>
                    <a:lnTo>
                      <a:pt x="1258" y="373"/>
                    </a:lnTo>
                    <a:lnTo>
                      <a:pt x="1254" y="373"/>
                    </a:lnTo>
                    <a:lnTo>
                      <a:pt x="1252" y="377"/>
                    </a:lnTo>
                    <a:lnTo>
                      <a:pt x="1248" y="380"/>
                    </a:lnTo>
                    <a:lnTo>
                      <a:pt x="1246" y="384"/>
                    </a:lnTo>
                    <a:lnTo>
                      <a:pt x="1243" y="382"/>
                    </a:lnTo>
                    <a:lnTo>
                      <a:pt x="1246" y="377"/>
                    </a:lnTo>
                    <a:lnTo>
                      <a:pt x="1246" y="373"/>
                    </a:lnTo>
                    <a:lnTo>
                      <a:pt x="1246" y="373"/>
                    </a:lnTo>
                    <a:lnTo>
                      <a:pt x="1243" y="373"/>
                    </a:lnTo>
                    <a:lnTo>
                      <a:pt x="1241" y="378"/>
                    </a:lnTo>
                    <a:lnTo>
                      <a:pt x="1237" y="380"/>
                    </a:lnTo>
                    <a:lnTo>
                      <a:pt x="1231" y="384"/>
                    </a:lnTo>
                    <a:lnTo>
                      <a:pt x="1231" y="384"/>
                    </a:lnTo>
                    <a:lnTo>
                      <a:pt x="1228" y="384"/>
                    </a:lnTo>
                    <a:lnTo>
                      <a:pt x="1222" y="388"/>
                    </a:lnTo>
                    <a:lnTo>
                      <a:pt x="1218" y="388"/>
                    </a:lnTo>
                    <a:lnTo>
                      <a:pt x="1216" y="390"/>
                    </a:lnTo>
                    <a:lnTo>
                      <a:pt x="1212" y="390"/>
                    </a:lnTo>
                    <a:lnTo>
                      <a:pt x="1212" y="386"/>
                    </a:lnTo>
                    <a:lnTo>
                      <a:pt x="1211" y="384"/>
                    </a:lnTo>
                    <a:lnTo>
                      <a:pt x="1214" y="382"/>
                    </a:lnTo>
                    <a:lnTo>
                      <a:pt x="1216" y="378"/>
                    </a:lnTo>
                    <a:lnTo>
                      <a:pt x="1216" y="375"/>
                    </a:lnTo>
                    <a:lnTo>
                      <a:pt x="1212" y="369"/>
                    </a:lnTo>
                    <a:lnTo>
                      <a:pt x="1209" y="373"/>
                    </a:lnTo>
                    <a:lnTo>
                      <a:pt x="1205" y="371"/>
                    </a:lnTo>
                    <a:lnTo>
                      <a:pt x="1203" y="369"/>
                    </a:lnTo>
                    <a:lnTo>
                      <a:pt x="1205" y="365"/>
                    </a:lnTo>
                    <a:lnTo>
                      <a:pt x="1209" y="363"/>
                    </a:lnTo>
                    <a:lnTo>
                      <a:pt x="1207" y="363"/>
                    </a:lnTo>
                    <a:lnTo>
                      <a:pt x="1203" y="361"/>
                    </a:lnTo>
                    <a:lnTo>
                      <a:pt x="1201" y="356"/>
                    </a:lnTo>
                    <a:lnTo>
                      <a:pt x="1203" y="354"/>
                    </a:lnTo>
                    <a:lnTo>
                      <a:pt x="1203" y="350"/>
                    </a:lnTo>
                    <a:lnTo>
                      <a:pt x="1201" y="346"/>
                    </a:lnTo>
                    <a:lnTo>
                      <a:pt x="1201" y="350"/>
                    </a:lnTo>
                    <a:lnTo>
                      <a:pt x="1197" y="356"/>
                    </a:lnTo>
                    <a:lnTo>
                      <a:pt x="1201" y="363"/>
                    </a:lnTo>
                    <a:lnTo>
                      <a:pt x="1201" y="365"/>
                    </a:lnTo>
                    <a:lnTo>
                      <a:pt x="1199" y="365"/>
                    </a:lnTo>
                    <a:lnTo>
                      <a:pt x="1199" y="371"/>
                    </a:lnTo>
                    <a:lnTo>
                      <a:pt x="1197" y="373"/>
                    </a:lnTo>
                    <a:lnTo>
                      <a:pt x="1194" y="371"/>
                    </a:lnTo>
                    <a:lnTo>
                      <a:pt x="1192" y="371"/>
                    </a:lnTo>
                    <a:lnTo>
                      <a:pt x="1188" y="369"/>
                    </a:lnTo>
                    <a:lnTo>
                      <a:pt x="1188" y="369"/>
                    </a:lnTo>
                    <a:lnTo>
                      <a:pt x="1192" y="361"/>
                    </a:lnTo>
                    <a:lnTo>
                      <a:pt x="1188" y="356"/>
                    </a:lnTo>
                    <a:lnTo>
                      <a:pt x="1192" y="354"/>
                    </a:lnTo>
                    <a:lnTo>
                      <a:pt x="1194" y="350"/>
                    </a:lnTo>
                    <a:lnTo>
                      <a:pt x="1188" y="350"/>
                    </a:lnTo>
                    <a:lnTo>
                      <a:pt x="1188" y="354"/>
                    </a:lnTo>
                    <a:lnTo>
                      <a:pt x="1188" y="360"/>
                    </a:lnTo>
                    <a:lnTo>
                      <a:pt x="1188" y="363"/>
                    </a:lnTo>
                    <a:lnTo>
                      <a:pt x="1184" y="369"/>
                    </a:lnTo>
                    <a:lnTo>
                      <a:pt x="1182" y="369"/>
                    </a:lnTo>
                    <a:lnTo>
                      <a:pt x="1179" y="365"/>
                    </a:lnTo>
                    <a:lnTo>
                      <a:pt x="1179" y="363"/>
                    </a:lnTo>
                    <a:lnTo>
                      <a:pt x="1177" y="363"/>
                    </a:lnTo>
                    <a:lnTo>
                      <a:pt x="1177" y="360"/>
                    </a:lnTo>
                    <a:lnTo>
                      <a:pt x="1179" y="356"/>
                    </a:lnTo>
                    <a:lnTo>
                      <a:pt x="1180" y="354"/>
                    </a:lnTo>
                    <a:lnTo>
                      <a:pt x="1179" y="350"/>
                    </a:lnTo>
                    <a:lnTo>
                      <a:pt x="1177" y="350"/>
                    </a:lnTo>
                    <a:lnTo>
                      <a:pt x="1177" y="352"/>
                    </a:lnTo>
                    <a:lnTo>
                      <a:pt x="1177" y="356"/>
                    </a:lnTo>
                    <a:lnTo>
                      <a:pt x="1175" y="356"/>
                    </a:lnTo>
                    <a:lnTo>
                      <a:pt x="1173" y="361"/>
                    </a:lnTo>
                    <a:lnTo>
                      <a:pt x="1173" y="363"/>
                    </a:lnTo>
                    <a:lnTo>
                      <a:pt x="1169" y="363"/>
                    </a:lnTo>
                    <a:lnTo>
                      <a:pt x="1169" y="363"/>
                    </a:lnTo>
                    <a:lnTo>
                      <a:pt x="1167" y="365"/>
                    </a:lnTo>
                    <a:lnTo>
                      <a:pt x="1167" y="365"/>
                    </a:lnTo>
                    <a:lnTo>
                      <a:pt x="1167" y="365"/>
                    </a:lnTo>
                    <a:lnTo>
                      <a:pt x="1167" y="365"/>
                    </a:lnTo>
                    <a:close/>
                    <a:moveTo>
                      <a:pt x="1267" y="913"/>
                    </a:moveTo>
                    <a:lnTo>
                      <a:pt x="1267" y="921"/>
                    </a:lnTo>
                    <a:lnTo>
                      <a:pt x="1265" y="925"/>
                    </a:lnTo>
                    <a:lnTo>
                      <a:pt x="1267" y="928"/>
                    </a:lnTo>
                    <a:lnTo>
                      <a:pt x="1267" y="927"/>
                    </a:lnTo>
                    <a:lnTo>
                      <a:pt x="1267" y="923"/>
                    </a:lnTo>
                    <a:lnTo>
                      <a:pt x="1267" y="919"/>
                    </a:lnTo>
                    <a:lnTo>
                      <a:pt x="1267" y="915"/>
                    </a:lnTo>
                    <a:lnTo>
                      <a:pt x="1267" y="913"/>
                    </a:lnTo>
                    <a:lnTo>
                      <a:pt x="1267" y="913"/>
                    </a:lnTo>
                    <a:lnTo>
                      <a:pt x="1267" y="913"/>
                    </a:lnTo>
                    <a:lnTo>
                      <a:pt x="1267" y="913"/>
                    </a:lnTo>
                    <a:close/>
                    <a:moveTo>
                      <a:pt x="1263" y="895"/>
                    </a:moveTo>
                    <a:lnTo>
                      <a:pt x="1261" y="893"/>
                    </a:lnTo>
                    <a:lnTo>
                      <a:pt x="1263" y="891"/>
                    </a:lnTo>
                    <a:lnTo>
                      <a:pt x="1265" y="893"/>
                    </a:lnTo>
                    <a:lnTo>
                      <a:pt x="1265" y="895"/>
                    </a:lnTo>
                    <a:lnTo>
                      <a:pt x="1263" y="895"/>
                    </a:lnTo>
                    <a:lnTo>
                      <a:pt x="1263" y="895"/>
                    </a:lnTo>
                    <a:lnTo>
                      <a:pt x="1263" y="895"/>
                    </a:lnTo>
                    <a:lnTo>
                      <a:pt x="1263" y="895"/>
                    </a:lnTo>
                    <a:close/>
                    <a:moveTo>
                      <a:pt x="1258" y="883"/>
                    </a:moveTo>
                    <a:lnTo>
                      <a:pt x="1260" y="879"/>
                    </a:lnTo>
                    <a:lnTo>
                      <a:pt x="1263" y="879"/>
                    </a:lnTo>
                    <a:lnTo>
                      <a:pt x="1263" y="879"/>
                    </a:lnTo>
                    <a:lnTo>
                      <a:pt x="1261" y="883"/>
                    </a:lnTo>
                    <a:lnTo>
                      <a:pt x="1260" y="883"/>
                    </a:lnTo>
                    <a:lnTo>
                      <a:pt x="1258" y="883"/>
                    </a:lnTo>
                    <a:lnTo>
                      <a:pt x="1258" y="883"/>
                    </a:lnTo>
                    <a:lnTo>
                      <a:pt x="1258" y="883"/>
                    </a:lnTo>
                    <a:lnTo>
                      <a:pt x="1258" y="883"/>
                    </a:lnTo>
                    <a:close/>
                    <a:moveTo>
                      <a:pt x="1228" y="606"/>
                    </a:moveTo>
                    <a:lnTo>
                      <a:pt x="1228" y="603"/>
                    </a:lnTo>
                    <a:lnTo>
                      <a:pt x="1229" y="603"/>
                    </a:lnTo>
                    <a:lnTo>
                      <a:pt x="1229" y="606"/>
                    </a:lnTo>
                    <a:lnTo>
                      <a:pt x="1228" y="606"/>
                    </a:lnTo>
                    <a:lnTo>
                      <a:pt x="1228" y="606"/>
                    </a:lnTo>
                    <a:lnTo>
                      <a:pt x="1228" y="606"/>
                    </a:lnTo>
                    <a:lnTo>
                      <a:pt x="1228" y="606"/>
                    </a:lnTo>
                    <a:close/>
                    <a:moveTo>
                      <a:pt x="1233" y="608"/>
                    </a:moveTo>
                    <a:lnTo>
                      <a:pt x="1233" y="606"/>
                    </a:lnTo>
                    <a:lnTo>
                      <a:pt x="1233" y="603"/>
                    </a:lnTo>
                    <a:lnTo>
                      <a:pt x="1235" y="603"/>
                    </a:lnTo>
                    <a:lnTo>
                      <a:pt x="1237" y="606"/>
                    </a:lnTo>
                    <a:lnTo>
                      <a:pt x="1235" y="608"/>
                    </a:lnTo>
                    <a:lnTo>
                      <a:pt x="1233" y="608"/>
                    </a:lnTo>
                    <a:lnTo>
                      <a:pt x="1233" y="608"/>
                    </a:lnTo>
                    <a:lnTo>
                      <a:pt x="1233" y="608"/>
                    </a:lnTo>
                    <a:lnTo>
                      <a:pt x="1233" y="608"/>
                    </a:lnTo>
                    <a:close/>
                    <a:moveTo>
                      <a:pt x="1228" y="618"/>
                    </a:moveTo>
                    <a:lnTo>
                      <a:pt x="1226" y="616"/>
                    </a:lnTo>
                    <a:lnTo>
                      <a:pt x="1226" y="614"/>
                    </a:lnTo>
                    <a:lnTo>
                      <a:pt x="1226" y="612"/>
                    </a:lnTo>
                    <a:lnTo>
                      <a:pt x="1228" y="608"/>
                    </a:lnTo>
                    <a:lnTo>
                      <a:pt x="1229" y="612"/>
                    </a:lnTo>
                    <a:lnTo>
                      <a:pt x="1231" y="612"/>
                    </a:lnTo>
                    <a:lnTo>
                      <a:pt x="1233" y="612"/>
                    </a:lnTo>
                    <a:lnTo>
                      <a:pt x="1229" y="614"/>
                    </a:lnTo>
                    <a:lnTo>
                      <a:pt x="1228" y="618"/>
                    </a:lnTo>
                    <a:lnTo>
                      <a:pt x="1228" y="618"/>
                    </a:lnTo>
                    <a:lnTo>
                      <a:pt x="1228" y="618"/>
                    </a:lnTo>
                    <a:lnTo>
                      <a:pt x="1228" y="618"/>
                    </a:lnTo>
                    <a:lnTo>
                      <a:pt x="1228" y="618"/>
                    </a:lnTo>
                    <a:close/>
                    <a:moveTo>
                      <a:pt x="1282" y="701"/>
                    </a:moveTo>
                    <a:lnTo>
                      <a:pt x="1284" y="701"/>
                    </a:lnTo>
                    <a:lnTo>
                      <a:pt x="1288" y="701"/>
                    </a:lnTo>
                    <a:lnTo>
                      <a:pt x="1286" y="701"/>
                    </a:lnTo>
                    <a:lnTo>
                      <a:pt x="1284" y="701"/>
                    </a:lnTo>
                    <a:lnTo>
                      <a:pt x="1282" y="701"/>
                    </a:lnTo>
                    <a:lnTo>
                      <a:pt x="1282" y="701"/>
                    </a:lnTo>
                    <a:lnTo>
                      <a:pt x="1282" y="701"/>
                    </a:lnTo>
                    <a:lnTo>
                      <a:pt x="1282" y="701"/>
                    </a:lnTo>
                    <a:close/>
                    <a:moveTo>
                      <a:pt x="1276" y="701"/>
                    </a:moveTo>
                    <a:lnTo>
                      <a:pt x="1276" y="697"/>
                    </a:lnTo>
                    <a:lnTo>
                      <a:pt x="1280" y="697"/>
                    </a:lnTo>
                    <a:lnTo>
                      <a:pt x="1280" y="697"/>
                    </a:lnTo>
                    <a:lnTo>
                      <a:pt x="1282" y="697"/>
                    </a:lnTo>
                    <a:lnTo>
                      <a:pt x="1280" y="701"/>
                    </a:lnTo>
                    <a:lnTo>
                      <a:pt x="1276" y="701"/>
                    </a:lnTo>
                    <a:lnTo>
                      <a:pt x="1276" y="701"/>
                    </a:lnTo>
                    <a:lnTo>
                      <a:pt x="1276" y="701"/>
                    </a:lnTo>
                    <a:lnTo>
                      <a:pt x="1276" y="701"/>
                    </a:lnTo>
                    <a:lnTo>
                      <a:pt x="1276" y="701"/>
                    </a:lnTo>
                    <a:close/>
                    <a:moveTo>
                      <a:pt x="1265" y="738"/>
                    </a:moveTo>
                    <a:lnTo>
                      <a:pt x="1267" y="740"/>
                    </a:lnTo>
                    <a:lnTo>
                      <a:pt x="1271" y="738"/>
                    </a:lnTo>
                    <a:lnTo>
                      <a:pt x="1267" y="738"/>
                    </a:lnTo>
                    <a:lnTo>
                      <a:pt x="1265" y="738"/>
                    </a:lnTo>
                    <a:lnTo>
                      <a:pt x="1265" y="738"/>
                    </a:lnTo>
                    <a:lnTo>
                      <a:pt x="1265" y="738"/>
                    </a:lnTo>
                    <a:lnTo>
                      <a:pt x="1265" y="738"/>
                    </a:lnTo>
                    <a:close/>
                    <a:moveTo>
                      <a:pt x="1280" y="755"/>
                    </a:moveTo>
                    <a:lnTo>
                      <a:pt x="1284" y="757"/>
                    </a:lnTo>
                    <a:lnTo>
                      <a:pt x="1286" y="755"/>
                    </a:lnTo>
                    <a:lnTo>
                      <a:pt x="1284" y="755"/>
                    </a:lnTo>
                    <a:lnTo>
                      <a:pt x="1282" y="755"/>
                    </a:lnTo>
                    <a:lnTo>
                      <a:pt x="1282" y="755"/>
                    </a:lnTo>
                    <a:lnTo>
                      <a:pt x="1280" y="755"/>
                    </a:lnTo>
                    <a:lnTo>
                      <a:pt x="1280" y="755"/>
                    </a:lnTo>
                    <a:lnTo>
                      <a:pt x="1280" y="755"/>
                    </a:lnTo>
                    <a:lnTo>
                      <a:pt x="1280" y="755"/>
                    </a:lnTo>
                    <a:close/>
                    <a:moveTo>
                      <a:pt x="1310" y="781"/>
                    </a:moveTo>
                    <a:lnTo>
                      <a:pt x="1310" y="780"/>
                    </a:lnTo>
                    <a:lnTo>
                      <a:pt x="1310" y="778"/>
                    </a:lnTo>
                    <a:lnTo>
                      <a:pt x="1312" y="780"/>
                    </a:lnTo>
                    <a:lnTo>
                      <a:pt x="1312" y="781"/>
                    </a:lnTo>
                    <a:lnTo>
                      <a:pt x="1310" y="781"/>
                    </a:lnTo>
                    <a:lnTo>
                      <a:pt x="1310" y="781"/>
                    </a:lnTo>
                    <a:lnTo>
                      <a:pt x="1310" y="781"/>
                    </a:lnTo>
                    <a:lnTo>
                      <a:pt x="1310" y="781"/>
                    </a:lnTo>
                    <a:lnTo>
                      <a:pt x="1310" y="781"/>
                    </a:lnTo>
                    <a:close/>
                    <a:moveTo>
                      <a:pt x="1322" y="800"/>
                    </a:moveTo>
                    <a:lnTo>
                      <a:pt x="1322" y="797"/>
                    </a:lnTo>
                    <a:lnTo>
                      <a:pt x="1325" y="795"/>
                    </a:lnTo>
                    <a:lnTo>
                      <a:pt x="1329" y="795"/>
                    </a:lnTo>
                    <a:lnTo>
                      <a:pt x="1331" y="795"/>
                    </a:lnTo>
                    <a:lnTo>
                      <a:pt x="1325" y="798"/>
                    </a:lnTo>
                    <a:lnTo>
                      <a:pt x="1325" y="800"/>
                    </a:lnTo>
                    <a:lnTo>
                      <a:pt x="1325" y="800"/>
                    </a:lnTo>
                    <a:lnTo>
                      <a:pt x="1322" y="800"/>
                    </a:lnTo>
                    <a:lnTo>
                      <a:pt x="1322" y="800"/>
                    </a:lnTo>
                    <a:lnTo>
                      <a:pt x="1322" y="800"/>
                    </a:lnTo>
                    <a:lnTo>
                      <a:pt x="1322" y="800"/>
                    </a:lnTo>
                    <a:close/>
                    <a:moveTo>
                      <a:pt x="1222" y="405"/>
                    </a:moveTo>
                    <a:lnTo>
                      <a:pt x="1222" y="399"/>
                    </a:lnTo>
                    <a:lnTo>
                      <a:pt x="1222" y="399"/>
                    </a:lnTo>
                    <a:lnTo>
                      <a:pt x="1226" y="395"/>
                    </a:lnTo>
                    <a:lnTo>
                      <a:pt x="1233" y="390"/>
                    </a:lnTo>
                    <a:lnTo>
                      <a:pt x="1237" y="390"/>
                    </a:lnTo>
                    <a:lnTo>
                      <a:pt x="1235" y="395"/>
                    </a:lnTo>
                    <a:lnTo>
                      <a:pt x="1229" y="399"/>
                    </a:lnTo>
                    <a:lnTo>
                      <a:pt x="1228" y="401"/>
                    </a:lnTo>
                    <a:lnTo>
                      <a:pt x="1229" y="403"/>
                    </a:lnTo>
                    <a:lnTo>
                      <a:pt x="1229" y="405"/>
                    </a:lnTo>
                    <a:lnTo>
                      <a:pt x="1228" y="405"/>
                    </a:lnTo>
                    <a:lnTo>
                      <a:pt x="1226" y="401"/>
                    </a:lnTo>
                    <a:lnTo>
                      <a:pt x="1224" y="403"/>
                    </a:lnTo>
                    <a:lnTo>
                      <a:pt x="1222" y="405"/>
                    </a:lnTo>
                    <a:lnTo>
                      <a:pt x="1222" y="405"/>
                    </a:lnTo>
                    <a:lnTo>
                      <a:pt x="1222" y="405"/>
                    </a:lnTo>
                    <a:lnTo>
                      <a:pt x="1222" y="405"/>
                    </a:lnTo>
                    <a:lnTo>
                      <a:pt x="1222" y="405"/>
                    </a:lnTo>
                    <a:close/>
                    <a:moveTo>
                      <a:pt x="1203" y="388"/>
                    </a:moveTo>
                    <a:lnTo>
                      <a:pt x="1203" y="388"/>
                    </a:lnTo>
                    <a:lnTo>
                      <a:pt x="1205" y="390"/>
                    </a:lnTo>
                    <a:lnTo>
                      <a:pt x="1207" y="390"/>
                    </a:lnTo>
                    <a:lnTo>
                      <a:pt x="1209" y="388"/>
                    </a:lnTo>
                    <a:lnTo>
                      <a:pt x="1207" y="386"/>
                    </a:lnTo>
                    <a:lnTo>
                      <a:pt x="1203" y="388"/>
                    </a:lnTo>
                    <a:lnTo>
                      <a:pt x="1203" y="388"/>
                    </a:lnTo>
                    <a:lnTo>
                      <a:pt x="1203" y="388"/>
                    </a:lnTo>
                    <a:lnTo>
                      <a:pt x="1203" y="388"/>
                    </a:lnTo>
                    <a:close/>
                    <a:moveTo>
                      <a:pt x="1105" y="344"/>
                    </a:moveTo>
                    <a:lnTo>
                      <a:pt x="1100" y="341"/>
                    </a:lnTo>
                    <a:lnTo>
                      <a:pt x="1100" y="337"/>
                    </a:lnTo>
                    <a:lnTo>
                      <a:pt x="1100" y="331"/>
                    </a:lnTo>
                    <a:lnTo>
                      <a:pt x="1098" y="329"/>
                    </a:lnTo>
                    <a:lnTo>
                      <a:pt x="1098" y="326"/>
                    </a:lnTo>
                    <a:lnTo>
                      <a:pt x="1098" y="324"/>
                    </a:lnTo>
                    <a:lnTo>
                      <a:pt x="1101" y="322"/>
                    </a:lnTo>
                    <a:lnTo>
                      <a:pt x="1105" y="326"/>
                    </a:lnTo>
                    <a:lnTo>
                      <a:pt x="1109" y="329"/>
                    </a:lnTo>
                    <a:lnTo>
                      <a:pt x="1105" y="335"/>
                    </a:lnTo>
                    <a:lnTo>
                      <a:pt x="1105" y="337"/>
                    </a:lnTo>
                    <a:lnTo>
                      <a:pt x="1105" y="339"/>
                    </a:lnTo>
                    <a:lnTo>
                      <a:pt x="1105" y="344"/>
                    </a:lnTo>
                    <a:lnTo>
                      <a:pt x="1105" y="344"/>
                    </a:lnTo>
                    <a:lnTo>
                      <a:pt x="1105" y="344"/>
                    </a:lnTo>
                    <a:lnTo>
                      <a:pt x="1105" y="344"/>
                    </a:lnTo>
                    <a:lnTo>
                      <a:pt x="1105" y="344"/>
                    </a:lnTo>
                    <a:close/>
                    <a:moveTo>
                      <a:pt x="1103" y="137"/>
                    </a:moveTo>
                    <a:lnTo>
                      <a:pt x="1105" y="134"/>
                    </a:lnTo>
                    <a:lnTo>
                      <a:pt x="1109" y="128"/>
                    </a:lnTo>
                    <a:lnTo>
                      <a:pt x="1109" y="124"/>
                    </a:lnTo>
                    <a:lnTo>
                      <a:pt x="1115" y="122"/>
                    </a:lnTo>
                    <a:lnTo>
                      <a:pt x="1118" y="118"/>
                    </a:lnTo>
                    <a:lnTo>
                      <a:pt x="1115" y="115"/>
                    </a:lnTo>
                    <a:lnTo>
                      <a:pt x="1111" y="115"/>
                    </a:lnTo>
                    <a:lnTo>
                      <a:pt x="1109" y="115"/>
                    </a:lnTo>
                    <a:lnTo>
                      <a:pt x="1109" y="111"/>
                    </a:lnTo>
                    <a:lnTo>
                      <a:pt x="1109" y="111"/>
                    </a:lnTo>
                    <a:lnTo>
                      <a:pt x="1105" y="115"/>
                    </a:lnTo>
                    <a:lnTo>
                      <a:pt x="1100" y="117"/>
                    </a:lnTo>
                    <a:lnTo>
                      <a:pt x="1098" y="118"/>
                    </a:lnTo>
                    <a:lnTo>
                      <a:pt x="1096" y="122"/>
                    </a:lnTo>
                    <a:lnTo>
                      <a:pt x="1096" y="122"/>
                    </a:lnTo>
                    <a:lnTo>
                      <a:pt x="1100" y="124"/>
                    </a:lnTo>
                    <a:lnTo>
                      <a:pt x="1103" y="122"/>
                    </a:lnTo>
                    <a:lnTo>
                      <a:pt x="1103" y="128"/>
                    </a:lnTo>
                    <a:lnTo>
                      <a:pt x="1100" y="132"/>
                    </a:lnTo>
                    <a:lnTo>
                      <a:pt x="1100" y="134"/>
                    </a:lnTo>
                    <a:lnTo>
                      <a:pt x="1101" y="134"/>
                    </a:lnTo>
                    <a:lnTo>
                      <a:pt x="1103" y="137"/>
                    </a:lnTo>
                    <a:lnTo>
                      <a:pt x="1103" y="137"/>
                    </a:lnTo>
                    <a:lnTo>
                      <a:pt x="1103" y="137"/>
                    </a:lnTo>
                    <a:lnTo>
                      <a:pt x="1103" y="137"/>
                    </a:lnTo>
                    <a:close/>
                    <a:moveTo>
                      <a:pt x="1056" y="250"/>
                    </a:moveTo>
                    <a:lnTo>
                      <a:pt x="1056" y="247"/>
                    </a:lnTo>
                    <a:lnTo>
                      <a:pt x="1056" y="243"/>
                    </a:lnTo>
                    <a:lnTo>
                      <a:pt x="1056" y="241"/>
                    </a:lnTo>
                    <a:lnTo>
                      <a:pt x="1056" y="235"/>
                    </a:lnTo>
                    <a:lnTo>
                      <a:pt x="1051" y="233"/>
                    </a:lnTo>
                    <a:lnTo>
                      <a:pt x="1054" y="231"/>
                    </a:lnTo>
                    <a:lnTo>
                      <a:pt x="1054" y="228"/>
                    </a:lnTo>
                    <a:lnTo>
                      <a:pt x="1060" y="230"/>
                    </a:lnTo>
                    <a:lnTo>
                      <a:pt x="1062" y="231"/>
                    </a:lnTo>
                    <a:lnTo>
                      <a:pt x="1064" y="233"/>
                    </a:lnTo>
                    <a:lnTo>
                      <a:pt x="1064" y="230"/>
                    </a:lnTo>
                    <a:lnTo>
                      <a:pt x="1060" y="226"/>
                    </a:lnTo>
                    <a:lnTo>
                      <a:pt x="1056" y="220"/>
                    </a:lnTo>
                    <a:lnTo>
                      <a:pt x="1056" y="218"/>
                    </a:lnTo>
                    <a:lnTo>
                      <a:pt x="1060" y="218"/>
                    </a:lnTo>
                    <a:lnTo>
                      <a:pt x="1056" y="216"/>
                    </a:lnTo>
                    <a:lnTo>
                      <a:pt x="1060" y="213"/>
                    </a:lnTo>
                    <a:lnTo>
                      <a:pt x="1060" y="207"/>
                    </a:lnTo>
                    <a:lnTo>
                      <a:pt x="1062" y="201"/>
                    </a:lnTo>
                    <a:lnTo>
                      <a:pt x="1064" y="201"/>
                    </a:lnTo>
                    <a:lnTo>
                      <a:pt x="1068" y="199"/>
                    </a:lnTo>
                    <a:lnTo>
                      <a:pt x="1068" y="194"/>
                    </a:lnTo>
                    <a:lnTo>
                      <a:pt x="1069" y="192"/>
                    </a:lnTo>
                    <a:lnTo>
                      <a:pt x="1075" y="188"/>
                    </a:lnTo>
                    <a:lnTo>
                      <a:pt x="1079" y="188"/>
                    </a:lnTo>
                    <a:lnTo>
                      <a:pt x="1081" y="194"/>
                    </a:lnTo>
                    <a:lnTo>
                      <a:pt x="1084" y="198"/>
                    </a:lnTo>
                    <a:lnTo>
                      <a:pt x="1084" y="201"/>
                    </a:lnTo>
                    <a:lnTo>
                      <a:pt x="1084" y="203"/>
                    </a:lnTo>
                    <a:lnTo>
                      <a:pt x="1086" y="205"/>
                    </a:lnTo>
                    <a:lnTo>
                      <a:pt x="1086" y="209"/>
                    </a:lnTo>
                    <a:lnTo>
                      <a:pt x="1088" y="211"/>
                    </a:lnTo>
                    <a:lnTo>
                      <a:pt x="1088" y="213"/>
                    </a:lnTo>
                    <a:lnTo>
                      <a:pt x="1090" y="216"/>
                    </a:lnTo>
                    <a:lnTo>
                      <a:pt x="1094" y="216"/>
                    </a:lnTo>
                    <a:lnTo>
                      <a:pt x="1094" y="216"/>
                    </a:lnTo>
                    <a:lnTo>
                      <a:pt x="1096" y="220"/>
                    </a:lnTo>
                    <a:lnTo>
                      <a:pt x="1098" y="228"/>
                    </a:lnTo>
                    <a:lnTo>
                      <a:pt x="1094" y="231"/>
                    </a:lnTo>
                    <a:lnTo>
                      <a:pt x="1092" y="233"/>
                    </a:lnTo>
                    <a:lnTo>
                      <a:pt x="1088" y="233"/>
                    </a:lnTo>
                    <a:lnTo>
                      <a:pt x="1086" y="233"/>
                    </a:lnTo>
                    <a:lnTo>
                      <a:pt x="1088" y="235"/>
                    </a:lnTo>
                    <a:lnTo>
                      <a:pt x="1090" y="235"/>
                    </a:lnTo>
                    <a:lnTo>
                      <a:pt x="1090" y="243"/>
                    </a:lnTo>
                    <a:lnTo>
                      <a:pt x="1090" y="247"/>
                    </a:lnTo>
                    <a:lnTo>
                      <a:pt x="1084" y="250"/>
                    </a:lnTo>
                    <a:lnTo>
                      <a:pt x="1081" y="250"/>
                    </a:lnTo>
                    <a:lnTo>
                      <a:pt x="1081" y="250"/>
                    </a:lnTo>
                    <a:lnTo>
                      <a:pt x="1081" y="247"/>
                    </a:lnTo>
                    <a:lnTo>
                      <a:pt x="1079" y="247"/>
                    </a:lnTo>
                    <a:lnTo>
                      <a:pt x="1075" y="250"/>
                    </a:lnTo>
                    <a:lnTo>
                      <a:pt x="1071" y="247"/>
                    </a:lnTo>
                    <a:lnTo>
                      <a:pt x="1066" y="250"/>
                    </a:lnTo>
                    <a:lnTo>
                      <a:pt x="1062" y="250"/>
                    </a:lnTo>
                    <a:lnTo>
                      <a:pt x="1062" y="247"/>
                    </a:lnTo>
                    <a:lnTo>
                      <a:pt x="1060" y="247"/>
                    </a:lnTo>
                    <a:lnTo>
                      <a:pt x="1060" y="247"/>
                    </a:lnTo>
                    <a:lnTo>
                      <a:pt x="1056" y="250"/>
                    </a:lnTo>
                    <a:lnTo>
                      <a:pt x="1056" y="250"/>
                    </a:lnTo>
                    <a:lnTo>
                      <a:pt x="1056" y="250"/>
                    </a:lnTo>
                    <a:lnTo>
                      <a:pt x="1056" y="250"/>
                    </a:lnTo>
                    <a:close/>
                    <a:moveTo>
                      <a:pt x="1098" y="243"/>
                    </a:moveTo>
                    <a:lnTo>
                      <a:pt x="1100" y="243"/>
                    </a:lnTo>
                    <a:lnTo>
                      <a:pt x="1100" y="241"/>
                    </a:lnTo>
                    <a:lnTo>
                      <a:pt x="1100" y="233"/>
                    </a:lnTo>
                    <a:lnTo>
                      <a:pt x="1098" y="233"/>
                    </a:lnTo>
                    <a:lnTo>
                      <a:pt x="1096" y="237"/>
                    </a:lnTo>
                    <a:lnTo>
                      <a:pt x="1096" y="241"/>
                    </a:lnTo>
                    <a:lnTo>
                      <a:pt x="1098" y="243"/>
                    </a:lnTo>
                    <a:lnTo>
                      <a:pt x="1098" y="243"/>
                    </a:lnTo>
                    <a:lnTo>
                      <a:pt x="1098" y="243"/>
                    </a:lnTo>
                    <a:lnTo>
                      <a:pt x="1098" y="243"/>
                    </a:lnTo>
                    <a:close/>
                    <a:moveTo>
                      <a:pt x="1111" y="299"/>
                    </a:moveTo>
                    <a:lnTo>
                      <a:pt x="1111" y="301"/>
                    </a:lnTo>
                    <a:lnTo>
                      <a:pt x="1115" y="305"/>
                    </a:lnTo>
                    <a:lnTo>
                      <a:pt x="1118" y="305"/>
                    </a:lnTo>
                    <a:lnTo>
                      <a:pt x="1122" y="305"/>
                    </a:lnTo>
                    <a:lnTo>
                      <a:pt x="1126" y="297"/>
                    </a:lnTo>
                    <a:lnTo>
                      <a:pt x="1126" y="296"/>
                    </a:lnTo>
                    <a:lnTo>
                      <a:pt x="1124" y="294"/>
                    </a:lnTo>
                    <a:lnTo>
                      <a:pt x="1126" y="292"/>
                    </a:lnTo>
                    <a:lnTo>
                      <a:pt x="1124" y="290"/>
                    </a:lnTo>
                    <a:lnTo>
                      <a:pt x="1120" y="290"/>
                    </a:lnTo>
                    <a:lnTo>
                      <a:pt x="1118" y="284"/>
                    </a:lnTo>
                    <a:lnTo>
                      <a:pt x="1115" y="284"/>
                    </a:lnTo>
                    <a:lnTo>
                      <a:pt x="1111" y="288"/>
                    </a:lnTo>
                    <a:lnTo>
                      <a:pt x="1111" y="292"/>
                    </a:lnTo>
                    <a:lnTo>
                      <a:pt x="1109" y="296"/>
                    </a:lnTo>
                    <a:lnTo>
                      <a:pt x="1111" y="299"/>
                    </a:lnTo>
                    <a:lnTo>
                      <a:pt x="1111" y="299"/>
                    </a:lnTo>
                    <a:lnTo>
                      <a:pt x="1111" y="299"/>
                    </a:lnTo>
                    <a:lnTo>
                      <a:pt x="1111" y="299"/>
                    </a:lnTo>
                    <a:close/>
                    <a:moveTo>
                      <a:pt x="1105" y="301"/>
                    </a:moveTo>
                    <a:lnTo>
                      <a:pt x="1105" y="301"/>
                    </a:lnTo>
                    <a:lnTo>
                      <a:pt x="1105" y="305"/>
                    </a:lnTo>
                    <a:lnTo>
                      <a:pt x="1109" y="307"/>
                    </a:lnTo>
                    <a:lnTo>
                      <a:pt x="1109" y="305"/>
                    </a:lnTo>
                    <a:lnTo>
                      <a:pt x="1109" y="305"/>
                    </a:lnTo>
                    <a:lnTo>
                      <a:pt x="1109" y="301"/>
                    </a:lnTo>
                    <a:lnTo>
                      <a:pt x="1109" y="301"/>
                    </a:lnTo>
                    <a:lnTo>
                      <a:pt x="1105" y="301"/>
                    </a:lnTo>
                    <a:lnTo>
                      <a:pt x="1105" y="301"/>
                    </a:lnTo>
                    <a:lnTo>
                      <a:pt x="1105" y="301"/>
                    </a:lnTo>
                    <a:lnTo>
                      <a:pt x="1105" y="301"/>
                    </a:lnTo>
                    <a:close/>
                    <a:moveTo>
                      <a:pt x="1051" y="271"/>
                    </a:moveTo>
                    <a:lnTo>
                      <a:pt x="1051" y="267"/>
                    </a:lnTo>
                    <a:lnTo>
                      <a:pt x="1054" y="262"/>
                    </a:lnTo>
                    <a:lnTo>
                      <a:pt x="1056" y="258"/>
                    </a:lnTo>
                    <a:lnTo>
                      <a:pt x="1060" y="258"/>
                    </a:lnTo>
                    <a:lnTo>
                      <a:pt x="1062" y="258"/>
                    </a:lnTo>
                    <a:lnTo>
                      <a:pt x="1066" y="258"/>
                    </a:lnTo>
                    <a:lnTo>
                      <a:pt x="1068" y="258"/>
                    </a:lnTo>
                    <a:lnTo>
                      <a:pt x="1071" y="258"/>
                    </a:lnTo>
                    <a:lnTo>
                      <a:pt x="1071" y="260"/>
                    </a:lnTo>
                    <a:lnTo>
                      <a:pt x="1075" y="262"/>
                    </a:lnTo>
                    <a:lnTo>
                      <a:pt x="1075" y="260"/>
                    </a:lnTo>
                    <a:lnTo>
                      <a:pt x="1079" y="262"/>
                    </a:lnTo>
                    <a:lnTo>
                      <a:pt x="1081" y="262"/>
                    </a:lnTo>
                    <a:lnTo>
                      <a:pt x="1084" y="267"/>
                    </a:lnTo>
                    <a:lnTo>
                      <a:pt x="1086" y="267"/>
                    </a:lnTo>
                    <a:lnTo>
                      <a:pt x="1084" y="269"/>
                    </a:lnTo>
                    <a:lnTo>
                      <a:pt x="1086" y="271"/>
                    </a:lnTo>
                    <a:lnTo>
                      <a:pt x="1088" y="271"/>
                    </a:lnTo>
                    <a:lnTo>
                      <a:pt x="1092" y="269"/>
                    </a:lnTo>
                    <a:lnTo>
                      <a:pt x="1094" y="271"/>
                    </a:lnTo>
                    <a:lnTo>
                      <a:pt x="1096" y="275"/>
                    </a:lnTo>
                    <a:lnTo>
                      <a:pt x="1096" y="277"/>
                    </a:lnTo>
                    <a:lnTo>
                      <a:pt x="1098" y="277"/>
                    </a:lnTo>
                    <a:lnTo>
                      <a:pt x="1096" y="280"/>
                    </a:lnTo>
                    <a:lnTo>
                      <a:pt x="1090" y="280"/>
                    </a:lnTo>
                    <a:lnTo>
                      <a:pt x="1086" y="282"/>
                    </a:lnTo>
                    <a:lnTo>
                      <a:pt x="1084" y="284"/>
                    </a:lnTo>
                    <a:lnTo>
                      <a:pt x="1079" y="280"/>
                    </a:lnTo>
                    <a:lnTo>
                      <a:pt x="1073" y="280"/>
                    </a:lnTo>
                    <a:lnTo>
                      <a:pt x="1068" y="277"/>
                    </a:lnTo>
                    <a:lnTo>
                      <a:pt x="1064" y="277"/>
                    </a:lnTo>
                    <a:lnTo>
                      <a:pt x="1060" y="277"/>
                    </a:lnTo>
                    <a:lnTo>
                      <a:pt x="1060" y="271"/>
                    </a:lnTo>
                    <a:lnTo>
                      <a:pt x="1056" y="271"/>
                    </a:lnTo>
                    <a:lnTo>
                      <a:pt x="1051" y="271"/>
                    </a:lnTo>
                    <a:lnTo>
                      <a:pt x="1051" y="271"/>
                    </a:lnTo>
                    <a:lnTo>
                      <a:pt x="1051" y="271"/>
                    </a:lnTo>
                    <a:lnTo>
                      <a:pt x="1051" y="271"/>
                    </a:lnTo>
                    <a:close/>
                    <a:moveTo>
                      <a:pt x="1007" y="211"/>
                    </a:moveTo>
                    <a:lnTo>
                      <a:pt x="1007" y="209"/>
                    </a:lnTo>
                    <a:lnTo>
                      <a:pt x="1009" y="209"/>
                    </a:lnTo>
                    <a:lnTo>
                      <a:pt x="1011" y="209"/>
                    </a:lnTo>
                    <a:lnTo>
                      <a:pt x="1009" y="213"/>
                    </a:lnTo>
                    <a:lnTo>
                      <a:pt x="1007" y="213"/>
                    </a:lnTo>
                    <a:lnTo>
                      <a:pt x="1007" y="211"/>
                    </a:lnTo>
                    <a:lnTo>
                      <a:pt x="1007" y="211"/>
                    </a:lnTo>
                    <a:lnTo>
                      <a:pt x="1007" y="211"/>
                    </a:lnTo>
                    <a:lnTo>
                      <a:pt x="1007" y="211"/>
                    </a:lnTo>
                    <a:close/>
                    <a:moveTo>
                      <a:pt x="1009" y="231"/>
                    </a:moveTo>
                    <a:lnTo>
                      <a:pt x="1011" y="237"/>
                    </a:lnTo>
                    <a:lnTo>
                      <a:pt x="1015" y="241"/>
                    </a:lnTo>
                    <a:lnTo>
                      <a:pt x="1017" y="241"/>
                    </a:lnTo>
                    <a:lnTo>
                      <a:pt x="1020" y="241"/>
                    </a:lnTo>
                    <a:lnTo>
                      <a:pt x="1022" y="243"/>
                    </a:lnTo>
                    <a:lnTo>
                      <a:pt x="1024" y="243"/>
                    </a:lnTo>
                    <a:lnTo>
                      <a:pt x="1030" y="237"/>
                    </a:lnTo>
                    <a:lnTo>
                      <a:pt x="1030" y="237"/>
                    </a:lnTo>
                    <a:lnTo>
                      <a:pt x="1032" y="235"/>
                    </a:lnTo>
                    <a:lnTo>
                      <a:pt x="1036" y="230"/>
                    </a:lnTo>
                    <a:lnTo>
                      <a:pt x="1036" y="226"/>
                    </a:lnTo>
                    <a:lnTo>
                      <a:pt x="1037" y="218"/>
                    </a:lnTo>
                    <a:lnTo>
                      <a:pt x="1039" y="216"/>
                    </a:lnTo>
                    <a:lnTo>
                      <a:pt x="1037" y="213"/>
                    </a:lnTo>
                    <a:lnTo>
                      <a:pt x="1037" y="213"/>
                    </a:lnTo>
                    <a:lnTo>
                      <a:pt x="1039" y="211"/>
                    </a:lnTo>
                    <a:lnTo>
                      <a:pt x="1043" y="205"/>
                    </a:lnTo>
                    <a:lnTo>
                      <a:pt x="1045" y="205"/>
                    </a:lnTo>
                    <a:lnTo>
                      <a:pt x="1049" y="201"/>
                    </a:lnTo>
                    <a:lnTo>
                      <a:pt x="1051" y="198"/>
                    </a:lnTo>
                    <a:lnTo>
                      <a:pt x="1051" y="194"/>
                    </a:lnTo>
                    <a:lnTo>
                      <a:pt x="1051" y="192"/>
                    </a:lnTo>
                    <a:lnTo>
                      <a:pt x="1056" y="188"/>
                    </a:lnTo>
                    <a:lnTo>
                      <a:pt x="1056" y="186"/>
                    </a:lnTo>
                    <a:lnTo>
                      <a:pt x="1054" y="183"/>
                    </a:lnTo>
                    <a:lnTo>
                      <a:pt x="1054" y="179"/>
                    </a:lnTo>
                    <a:lnTo>
                      <a:pt x="1051" y="179"/>
                    </a:lnTo>
                    <a:lnTo>
                      <a:pt x="1049" y="177"/>
                    </a:lnTo>
                    <a:lnTo>
                      <a:pt x="1045" y="177"/>
                    </a:lnTo>
                    <a:lnTo>
                      <a:pt x="1043" y="173"/>
                    </a:lnTo>
                    <a:lnTo>
                      <a:pt x="1045" y="171"/>
                    </a:lnTo>
                    <a:lnTo>
                      <a:pt x="1051" y="169"/>
                    </a:lnTo>
                    <a:lnTo>
                      <a:pt x="1051" y="167"/>
                    </a:lnTo>
                    <a:lnTo>
                      <a:pt x="1049" y="164"/>
                    </a:lnTo>
                    <a:lnTo>
                      <a:pt x="1049" y="162"/>
                    </a:lnTo>
                    <a:lnTo>
                      <a:pt x="1049" y="156"/>
                    </a:lnTo>
                    <a:lnTo>
                      <a:pt x="1045" y="152"/>
                    </a:lnTo>
                    <a:lnTo>
                      <a:pt x="1043" y="152"/>
                    </a:lnTo>
                    <a:lnTo>
                      <a:pt x="1039" y="156"/>
                    </a:lnTo>
                    <a:lnTo>
                      <a:pt x="1034" y="156"/>
                    </a:lnTo>
                    <a:lnTo>
                      <a:pt x="1032" y="162"/>
                    </a:lnTo>
                    <a:lnTo>
                      <a:pt x="1030" y="162"/>
                    </a:lnTo>
                    <a:lnTo>
                      <a:pt x="1026" y="162"/>
                    </a:lnTo>
                    <a:lnTo>
                      <a:pt x="1026" y="158"/>
                    </a:lnTo>
                    <a:lnTo>
                      <a:pt x="1030" y="156"/>
                    </a:lnTo>
                    <a:lnTo>
                      <a:pt x="1032" y="156"/>
                    </a:lnTo>
                    <a:lnTo>
                      <a:pt x="1032" y="149"/>
                    </a:lnTo>
                    <a:lnTo>
                      <a:pt x="1034" y="143"/>
                    </a:lnTo>
                    <a:lnTo>
                      <a:pt x="1032" y="139"/>
                    </a:lnTo>
                    <a:lnTo>
                      <a:pt x="1030" y="137"/>
                    </a:lnTo>
                    <a:lnTo>
                      <a:pt x="1030" y="134"/>
                    </a:lnTo>
                    <a:lnTo>
                      <a:pt x="1026" y="132"/>
                    </a:lnTo>
                    <a:lnTo>
                      <a:pt x="1022" y="132"/>
                    </a:lnTo>
                    <a:lnTo>
                      <a:pt x="1017" y="132"/>
                    </a:lnTo>
                    <a:lnTo>
                      <a:pt x="1013" y="135"/>
                    </a:lnTo>
                    <a:lnTo>
                      <a:pt x="1009" y="134"/>
                    </a:lnTo>
                    <a:lnTo>
                      <a:pt x="1009" y="128"/>
                    </a:lnTo>
                    <a:lnTo>
                      <a:pt x="1009" y="128"/>
                    </a:lnTo>
                    <a:lnTo>
                      <a:pt x="1005" y="132"/>
                    </a:lnTo>
                    <a:lnTo>
                      <a:pt x="1005" y="134"/>
                    </a:lnTo>
                    <a:lnTo>
                      <a:pt x="1002" y="135"/>
                    </a:lnTo>
                    <a:lnTo>
                      <a:pt x="998" y="139"/>
                    </a:lnTo>
                    <a:lnTo>
                      <a:pt x="996" y="145"/>
                    </a:lnTo>
                    <a:lnTo>
                      <a:pt x="996" y="149"/>
                    </a:lnTo>
                    <a:lnTo>
                      <a:pt x="998" y="149"/>
                    </a:lnTo>
                    <a:lnTo>
                      <a:pt x="1002" y="149"/>
                    </a:lnTo>
                    <a:lnTo>
                      <a:pt x="1005" y="147"/>
                    </a:lnTo>
                    <a:lnTo>
                      <a:pt x="1005" y="149"/>
                    </a:lnTo>
                    <a:lnTo>
                      <a:pt x="1002" y="152"/>
                    </a:lnTo>
                    <a:lnTo>
                      <a:pt x="998" y="156"/>
                    </a:lnTo>
                    <a:lnTo>
                      <a:pt x="992" y="162"/>
                    </a:lnTo>
                    <a:lnTo>
                      <a:pt x="992" y="162"/>
                    </a:lnTo>
                    <a:lnTo>
                      <a:pt x="998" y="158"/>
                    </a:lnTo>
                    <a:lnTo>
                      <a:pt x="1005" y="156"/>
                    </a:lnTo>
                    <a:lnTo>
                      <a:pt x="1005" y="156"/>
                    </a:lnTo>
                    <a:lnTo>
                      <a:pt x="1009" y="152"/>
                    </a:lnTo>
                    <a:lnTo>
                      <a:pt x="1011" y="156"/>
                    </a:lnTo>
                    <a:lnTo>
                      <a:pt x="1009" y="162"/>
                    </a:lnTo>
                    <a:lnTo>
                      <a:pt x="1007" y="162"/>
                    </a:lnTo>
                    <a:lnTo>
                      <a:pt x="1002" y="164"/>
                    </a:lnTo>
                    <a:lnTo>
                      <a:pt x="1002" y="167"/>
                    </a:lnTo>
                    <a:lnTo>
                      <a:pt x="1002" y="169"/>
                    </a:lnTo>
                    <a:lnTo>
                      <a:pt x="1007" y="167"/>
                    </a:lnTo>
                    <a:lnTo>
                      <a:pt x="1011" y="169"/>
                    </a:lnTo>
                    <a:lnTo>
                      <a:pt x="1007" y="173"/>
                    </a:lnTo>
                    <a:lnTo>
                      <a:pt x="1002" y="173"/>
                    </a:lnTo>
                    <a:lnTo>
                      <a:pt x="998" y="173"/>
                    </a:lnTo>
                    <a:lnTo>
                      <a:pt x="998" y="177"/>
                    </a:lnTo>
                    <a:lnTo>
                      <a:pt x="1002" y="177"/>
                    </a:lnTo>
                    <a:lnTo>
                      <a:pt x="1002" y="181"/>
                    </a:lnTo>
                    <a:lnTo>
                      <a:pt x="998" y="186"/>
                    </a:lnTo>
                    <a:lnTo>
                      <a:pt x="996" y="186"/>
                    </a:lnTo>
                    <a:lnTo>
                      <a:pt x="992" y="181"/>
                    </a:lnTo>
                    <a:lnTo>
                      <a:pt x="990" y="179"/>
                    </a:lnTo>
                    <a:lnTo>
                      <a:pt x="988" y="173"/>
                    </a:lnTo>
                    <a:lnTo>
                      <a:pt x="981" y="179"/>
                    </a:lnTo>
                    <a:lnTo>
                      <a:pt x="981" y="181"/>
                    </a:lnTo>
                    <a:lnTo>
                      <a:pt x="975" y="186"/>
                    </a:lnTo>
                    <a:lnTo>
                      <a:pt x="981" y="192"/>
                    </a:lnTo>
                    <a:lnTo>
                      <a:pt x="981" y="194"/>
                    </a:lnTo>
                    <a:lnTo>
                      <a:pt x="983" y="196"/>
                    </a:lnTo>
                    <a:lnTo>
                      <a:pt x="985" y="192"/>
                    </a:lnTo>
                    <a:lnTo>
                      <a:pt x="988" y="192"/>
                    </a:lnTo>
                    <a:lnTo>
                      <a:pt x="992" y="194"/>
                    </a:lnTo>
                    <a:lnTo>
                      <a:pt x="998" y="194"/>
                    </a:lnTo>
                    <a:lnTo>
                      <a:pt x="1002" y="196"/>
                    </a:lnTo>
                    <a:lnTo>
                      <a:pt x="1005" y="194"/>
                    </a:lnTo>
                    <a:lnTo>
                      <a:pt x="1005" y="198"/>
                    </a:lnTo>
                    <a:lnTo>
                      <a:pt x="1002" y="198"/>
                    </a:lnTo>
                    <a:lnTo>
                      <a:pt x="1002" y="199"/>
                    </a:lnTo>
                    <a:lnTo>
                      <a:pt x="1002" y="203"/>
                    </a:lnTo>
                    <a:lnTo>
                      <a:pt x="1007" y="203"/>
                    </a:lnTo>
                    <a:lnTo>
                      <a:pt x="1011" y="207"/>
                    </a:lnTo>
                    <a:lnTo>
                      <a:pt x="1013" y="213"/>
                    </a:lnTo>
                    <a:lnTo>
                      <a:pt x="1017" y="213"/>
                    </a:lnTo>
                    <a:lnTo>
                      <a:pt x="1019" y="213"/>
                    </a:lnTo>
                    <a:lnTo>
                      <a:pt x="1017" y="216"/>
                    </a:lnTo>
                    <a:lnTo>
                      <a:pt x="1017" y="220"/>
                    </a:lnTo>
                    <a:lnTo>
                      <a:pt x="1009" y="231"/>
                    </a:lnTo>
                    <a:lnTo>
                      <a:pt x="1009" y="231"/>
                    </a:lnTo>
                    <a:lnTo>
                      <a:pt x="1009" y="231"/>
                    </a:lnTo>
                    <a:lnTo>
                      <a:pt x="1009" y="231"/>
                    </a:lnTo>
                    <a:close/>
                    <a:moveTo>
                      <a:pt x="990" y="205"/>
                    </a:moveTo>
                    <a:lnTo>
                      <a:pt x="992" y="201"/>
                    </a:lnTo>
                    <a:lnTo>
                      <a:pt x="996" y="199"/>
                    </a:lnTo>
                    <a:lnTo>
                      <a:pt x="998" y="199"/>
                    </a:lnTo>
                    <a:lnTo>
                      <a:pt x="998" y="199"/>
                    </a:lnTo>
                    <a:lnTo>
                      <a:pt x="998" y="203"/>
                    </a:lnTo>
                    <a:lnTo>
                      <a:pt x="992" y="205"/>
                    </a:lnTo>
                    <a:lnTo>
                      <a:pt x="990" y="205"/>
                    </a:lnTo>
                    <a:lnTo>
                      <a:pt x="990" y="205"/>
                    </a:lnTo>
                    <a:lnTo>
                      <a:pt x="990" y="205"/>
                    </a:lnTo>
                    <a:lnTo>
                      <a:pt x="990" y="205"/>
                    </a:lnTo>
                    <a:close/>
                    <a:moveTo>
                      <a:pt x="983" y="226"/>
                    </a:moveTo>
                    <a:lnTo>
                      <a:pt x="985" y="220"/>
                    </a:lnTo>
                    <a:lnTo>
                      <a:pt x="992" y="220"/>
                    </a:lnTo>
                    <a:lnTo>
                      <a:pt x="996" y="222"/>
                    </a:lnTo>
                    <a:lnTo>
                      <a:pt x="1002" y="228"/>
                    </a:lnTo>
                    <a:lnTo>
                      <a:pt x="1002" y="231"/>
                    </a:lnTo>
                    <a:lnTo>
                      <a:pt x="1002" y="237"/>
                    </a:lnTo>
                    <a:lnTo>
                      <a:pt x="998" y="237"/>
                    </a:lnTo>
                    <a:lnTo>
                      <a:pt x="996" y="237"/>
                    </a:lnTo>
                    <a:lnTo>
                      <a:pt x="992" y="237"/>
                    </a:lnTo>
                    <a:lnTo>
                      <a:pt x="990" y="237"/>
                    </a:lnTo>
                    <a:lnTo>
                      <a:pt x="987" y="233"/>
                    </a:lnTo>
                    <a:lnTo>
                      <a:pt x="983" y="230"/>
                    </a:lnTo>
                    <a:lnTo>
                      <a:pt x="983" y="226"/>
                    </a:lnTo>
                    <a:lnTo>
                      <a:pt x="983" y="226"/>
                    </a:lnTo>
                    <a:lnTo>
                      <a:pt x="983" y="226"/>
                    </a:lnTo>
                    <a:lnTo>
                      <a:pt x="983" y="226"/>
                    </a:lnTo>
                    <a:close/>
                    <a:moveTo>
                      <a:pt x="938" y="256"/>
                    </a:moveTo>
                    <a:lnTo>
                      <a:pt x="940" y="254"/>
                    </a:lnTo>
                    <a:lnTo>
                      <a:pt x="943" y="254"/>
                    </a:lnTo>
                    <a:lnTo>
                      <a:pt x="943" y="256"/>
                    </a:lnTo>
                    <a:lnTo>
                      <a:pt x="940" y="258"/>
                    </a:lnTo>
                    <a:lnTo>
                      <a:pt x="938" y="256"/>
                    </a:lnTo>
                    <a:lnTo>
                      <a:pt x="938" y="256"/>
                    </a:lnTo>
                    <a:lnTo>
                      <a:pt x="938" y="256"/>
                    </a:lnTo>
                    <a:lnTo>
                      <a:pt x="938" y="256"/>
                    </a:lnTo>
                    <a:close/>
                    <a:moveTo>
                      <a:pt x="934" y="250"/>
                    </a:moveTo>
                    <a:lnTo>
                      <a:pt x="932" y="247"/>
                    </a:lnTo>
                    <a:lnTo>
                      <a:pt x="934" y="243"/>
                    </a:lnTo>
                    <a:lnTo>
                      <a:pt x="936" y="237"/>
                    </a:lnTo>
                    <a:lnTo>
                      <a:pt x="936" y="235"/>
                    </a:lnTo>
                    <a:lnTo>
                      <a:pt x="940" y="231"/>
                    </a:lnTo>
                    <a:lnTo>
                      <a:pt x="940" y="230"/>
                    </a:lnTo>
                    <a:lnTo>
                      <a:pt x="941" y="228"/>
                    </a:lnTo>
                    <a:lnTo>
                      <a:pt x="941" y="226"/>
                    </a:lnTo>
                    <a:lnTo>
                      <a:pt x="943" y="220"/>
                    </a:lnTo>
                    <a:lnTo>
                      <a:pt x="943" y="216"/>
                    </a:lnTo>
                    <a:lnTo>
                      <a:pt x="943" y="216"/>
                    </a:lnTo>
                    <a:lnTo>
                      <a:pt x="947" y="216"/>
                    </a:lnTo>
                    <a:lnTo>
                      <a:pt x="947" y="222"/>
                    </a:lnTo>
                    <a:lnTo>
                      <a:pt x="949" y="226"/>
                    </a:lnTo>
                    <a:lnTo>
                      <a:pt x="947" y="231"/>
                    </a:lnTo>
                    <a:lnTo>
                      <a:pt x="947" y="235"/>
                    </a:lnTo>
                    <a:lnTo>
                      <a:pt x="943" y="237"/>
                    </a:lnTo>
                    <a:lnTo>
                      <a:pt x="947" y="241"/>
                    </a:lnTo>
                    <a:lnTo>
                      <a:pt x="943" y="250"/>
                    </a:lnTo>
                    <a:lnTo>
                      <a:pt x="940" y="252"/>
                    </a:lnTo>
                    <a:lnTo>
                      <a:pt x="934" y="250"/>
                    </a:lnTo>
                    <a:lnTo>
                      <a:pt x="934" y="250"/>
                    </a:lnTo>
                    <a:lnTo>
                      <a:pt x="934" y="250"/>
                    </a:lnTo>
                    <a:lnTo>
                      <a:pt x="934" y="250"/>
                    </a:lnTo>
                    <a:close/>
                    <a:moveTo>
                      <a:pt x="892" y="166"/>
                    </a:moveTo>
                    <a:lnTo>
                      <a:pt x="889" y="162"/>
                    </a:lnTo>
                    <a:lnTo>
                      <a:pt x="889" y="158"/>
                    </a:lnTo>
                    <a:lnTo>
                      <a:pt x="892" y="156"/>
                    </a:lnTo>
                    <a:lnTo>
                      <a:pt x="889" y="156"/>
                    </a:lnTo>
                    <a:lnTo>
                      <a:pt x="885" y="156"/>
                    </a:lnTo>
                    <a:lnTo>
                      <a:pt x="883" y="152"/>
                    </a:lnTo>
                    <a:lnTo>
                      <a:pt x="881" y="156"/>
                    </a:lnTo>
                    <a:lnTo>
                      <a:pt x="876" y="156"/>
                    </a:lnTo>
                    <a:lnTo>
                      <a:pt x="872" y="156"/>
                    </a:lnTo>
                    <a:lnTo>
                      <a:pt x="872" y="152"/>
                    </a:lnTo>
                    <a:lnTo>
                      <a:pt x="876" y="149"/>
                    </a:lnTo>
                    <a:lnTo>
                      <a:pt x="877" y="147"/>
                    </a:lnTo>
                    <a:lnTo>
                      <a:pt x="881" y="147"/>
                    </a:lnTo>
                    <a:lnTo>
                      <a:pt x="885" y="147"/>
                    </a:lnTo>
                    <a:lnTo>
                      <a:pt x="894" y="143"/>
                    </a:lnTo>
                    <a:lnTo>
                      <a:pt x="898" y="145"/>
                    </a:lnTo>
                    <a:lnTo>
                      <a:pt x="902" y="147"/>
                    </a:lnTo>
                    <a:lnTo>
                      <a:pt x="904" y="147"/>
                    </a:lnTo>
                    <a:lnTo>
                      <a:pt x="908" y="147"/>
                    </a:lnTo>
                    <a:lnTo>
                      <a:pt x="913" y="143"/>
                    </a:lnTo>
                    <a:lnTo>
                      <a:pt x="917" y="143"/>
                    </a:lnTo>
                    <a:lnTo>
                      <a:pt x="919" y="143"/>
                    </a:lnTo>
                    <a:lnTo>
                      <a:pt x="923" y="141"/>
                    </a:lnTo>
                    <a:lnTo>
                      <a:pt x="924" y="143"/>
                    </a:lnTo>
                    <a:lnTo>
                      <a:pt x="924" y="145"/>
                    </a:lnTo>
                    <a:lnTo>
                      <a:pt x="926" y="149"/>
                    </a:lnTo>
                    <a:lnTo>
                      <a:pt x="926" y="152"/>
                    </a:lnTo>
                    <a:lnTo>
                      <a:pt x="923" y="156"/>
                    </a:lnTo>
                    <a:lnTo>
                      <a:pt x="926" y="162"/>
                    </a:lnTo>
                    <a:lnTo>
                      <a:pt x="923" y="169"/>
                    </a:lnTo>
                    <a:lnTo>
                      <a:pt x="919" y="171"/>
                    </a:lnTo>
                    <a:lnTo>
                      <a:pt x="917" y="173"/>
                    </a:lnTo>
                    <a:lnTo>
                      <a:pt x="913" y="173"/>
                    </a:lnTo>
                    <a:lnTo>
                      <a:pt x="909" y="173"/>
                    </a:lnTo>
                    <a:lnTo>
                      <a:pt x="908" y="171"/>
                    </a:lnTo>
                    <a:lnTo>
                      <a:pt x="904" y="173"/>
                    </a:lnTo>
                    <a:lnTo>
                      <a:pt x="900" y="167"/>
                    </a:lnTo>
                    <a:lnTo>
                      <a:pt x="900" y="162"/>
                    </a:lnTo>
                    <a:lnTo>
                      <a:pt x="896" y="158"/>
                    </a:lnTo>
                    <a:lnTo>
                      <a:pt x="894" y="162"/>
                    </a:lnTo>
                    <a:lnTo>
                      <a:pt x="894" y="164"/>
                    </a:lnTo>
                    <a:lnTo>
                      <a:pt x="892" y="166"/>
                    </a:lnTo>
                    <a:lnTo>
                      <a:pt x="892" y="166"/>
                    </a:lnTo>
                    <a:lnTo>
                      <a:pt x="892" y="166"/>
                    </a:lnTo>
                    <a:lnTo>
                      <a:pt x="892" y="166"/>
                    </a:lnTo>
                    <a:close/>
                    <a:moveTo>
                      <a:pt x="840" y="196"/>
                    </a:moveTo>
                    <a:lnTo>
                      <a:pt x="844" y="192"/>
                    </a:lnTo>
                    <a:lnTo>
                      <a:pt x="844" y="188"/>
                    </a:lnTo>
                    <a:lnTo>
                      <a:pt x="849" y="186"/>
                    </a:lnTo>
                    <a:lnTo>
                      <a:pt x="849" y="183"/>
                    </a:lnTo>
                    <a:lnTo>
                      <a:pt x="853" y="181"/>
                    </a:lnTo>
                    <a:lnTo>
                      <a:pt x="855" y="177"/>
                    </a:lnTo>
                    <a:lnTo>
                      <a:pt x="859" y="177"/>
                    </a:lnTo>
                    <a:lnTo>
                      <a:pt x="868" y="173"/>
                    </a:lnTo>
                    <a:lnTo>
                      <a:pt x="868" y="177"/>
                    </a:lnTo>
                    <a:lnTo>
                      <a:pt x="872" y="177"/>
                    </a:lnTo>
                    <a:lnTo>
                      <a:pt x="876" y="179"/>
                    </a:lnTo>
                    <a:lnTo>
                      <a:pt x="879" y="179"/>
                    </a:lnTo>
                    <a:lnTo>
                      <a:pt x="881" y="177"/>
                    </a:lnTo>
                    <a:lnTo>
                      <a:pt x="889" y="179"/>
                    </a:lnTo>
                    <a:lnTo>
                      <a:pt x="889" y="181"/>
                    </a:lnTo>
                    <a:lnTo>
                      <a:pt x="892" y="181"/>
                    </a:lnTo>
                    <a:lnTo>
                      <a:pt x="896" y="181"/>
                    </a:lnTo>
                    <a:lnTo>
                      <a:pt x="898" y="183"/>
                    </a:lnTo>
                    <a:lnTo>
                      <a:pt x="902" y="183"/>
                    </a:lnTo>
                    <a:lnTo>
                      <a:pt x="904" y="183"/>
                    </a:lnTo>
                    <a:lnTo>
                      <a:pt x="900" y="192"/>
                    </a:lnTo>
                    <a:lnTo>
                      <a:pt x="896" y="188"/>
                    </a:lnTo>
                    <a:lnTo>
                      <a:pt x="889" y="192"/>
                    </a:lnTo>
                    <a:lnTo>
                      <a:pt x="885" y="192"/>
                    </a:lnTo>
                    <a:lnTo>
                      <a:pt x="881" y="198"/>
                    </a:lnTo>
                    <a:lnTo>
                      <a:pt x="881" y="199"/>
                    </a:lnTo>
                    <a:lnTo>
                      <a:pt x="885" y="199"/>
                    </a:lnTo>
                    <a:lnTo>
                      <a:pt x="887" y="199"/>
                    </a:lnTo>
                    <a:lnTo>
                      <a:pt x="887" y="201"/>
                    </a:lnTo>
                    <a:lnTo>
                      <a:pt x="883" y="207"/>
                    </a:lnTo>
                    <a:lnTo>
                      <a:pt x="881" y="211"/>
                    </a:lnTo>
                    <a:lnTo>
                      <a:pt x="877" y="211"/>
                    </a:lnTo>
                    <a:lnTo>
                      <a:pt x="877" y="213"/>
                    </a:lnTo>
                    <a:lnTo>
                      <a:pt x="876" y="216"/>
                    </a:lnTo>
                    <a:lnTo>
                      <a:pt x="872" y="216"/>
                    </a:lnTo>
                    <a:lnTo>
                      <a:pt x="868" y="216"/>
                    </a:lnTo>
                    <a:lnTo>
                      <a:pt x="864" y="216"/>
                    </a:lnTo>
                    <a:lnTo>
                      <a:pt x="859" y="213"/>
                    </a:lnTo>
                    <a:lnTo>
                      <a:pt x="859" y="216"/>
                    </a:lnTo>
                    <a:lnTo>
                      <a:pt x="855" y="216"/>
                    </a:lnTo>
                    <a:lnTo>
                      <a:pt x="851" y="216"/>
                    </a:lnTo>
                    <a:lnTo>
                      <a:pt x="849" y="213"/>
                    </a:lnTo>
                    <a:lnTo>
                      <a:pt x="851" y="213"/>
                    </a:lnTo>
                    <a:lnTo>
                      <a:pt x="849" y="207"/>
                    </a:lnTo>
                    <a:lnTo>
                      <a:pt x="845" y="205"/>
                    </a:lnTo>
                    <a:lnTo>
                      <a:pt x="844" y="203"/>
                    </a:lnTo>
                    <a:lnTo>
                      <a:pt x="844" y="199"/>
                    </a:lnTo>
                    <a:lnTo>
                      <a:pt x="840" y="196"/>
                    </a:lnTo>
                    <a:lnTo>
                      <a:pt x="840" y="196"/>
                    </a:lnTo>
                    <a:lnTo>
                      <a:pt x="840" y="196"/>
                    </a:lnTo>
                    <a:lnTo>
                      <a:pt x="840" y="196"/>
                    </a:lnTo>
                    <a:close/>
                    <a:moveTo>
                      <a:pt x="836" y="183"/>
                    </a:moveTo>
                    <a:lnTo>
                      <a:pt x="838" y="183"/>
                    </a:lnTo>
                    <a:lnTo>
                      <a:pt x="844" y="183"/>
                    </a:lnTo>
                    <a:lnTo>
                      <a:pt x="847" y="179"/>
                    </a:lnTo>
                    <a:lnTo>
                      <a:pt x="847" y="173"/>
                    </a:lnTo>
                    <a:lnTo>
                      <a:pt x="847" y="171"/>
                    </a:lnTo>
                    <a:lnTo>
                      <a:pt x="847" y="167"/>
                    </a:lnTo>
                    <a:lnTo>
                      <a:pt x="849" y="164"/>
                    </a:lnTo>
                    <a:lnTo>
                      <a:pt x="845" y="164"/>
                    </a:lnTo>
                    <a:lnTo>
                      <a:pt x="844" y="164"/>
                    </a:lnTo>
                    <a:lnTo>
                      <a:pt x="840" y="162"/>
                    </a:lnTo>
                    <a:lnTo>
                      <a:pt x="838" y="166"/>
                    </a:lnTo>
                    <a:lnTo>
                      <a:pt x="834" y="166"/>
                    </a:lnTo>
                    <a:lnTo>
                      <a:pt x="834" y="169"/>
                    </a:lnTo>
                    <a:lnTo>
                      <a:pt x="834" y="173"/>
                    </a:lnTo>
                    <a:lnTo>
                      <a:pt x="834" y="177"/>
                    </a:lnTo>
                    <a:lnTo>
                      <a:pt x="836" y="183"/>
                    </a:lnTo>
                    <a:lnTo>
                      <a:pt x="836" y="183"/>
                    </a:lnTo>
                    <a:lnTo>
                      <a:pt x="836" y="183"/>
                    </a:lnTo>
                    <a:lnTo>
                      <a:pt x="836" y="183"/>
                    </a:lnTo>
                    <a:close/>
                    <a:moveTo>
                      <a:pt x="1147" y="454"/>
                    </a:moveTo>
                    <a:lnTo>
                      <a:pt x="1147" y="454"/>
                    </a:lnTo>
                    <a:lnTo>
                      <a:pt x="1152" y="458"/>
                    </a:lnTo>
                    <a:lnTo>
                      <a:pt x="1156" y="454"/>
                    </a:lnTo>
                    <a:lnTo>
                      <a:pt x="1156" y="459"/>
                    </a:lnTo>
                    <a:lnTo>
                      <a:pt x="1160" y="459"/>
                    </a:lnTo>
                    <a:lnTo>
                      <a:pt x="1160" y="459"/>
                    </a:lnTo>
                    <a:lnTo>
                      <a:pt x="1164" y="459"/>
                    </a:lnTo>
                    <a:lnTo>
                      <a:pt x="1169" y="458"/>
                    </a:lnTo>
                    <a:lnTo>
                      <a:pt x="1173" y="458"/>
                    </a:lnTo>
                    <a:lnTo>
                      <a:pt x="1179" y="459"/>
                    </a:lnTo>
                    <a:lnTo>
                      <a:pt x="1182" y="459"/>
                    </a:lnTo>
                    <a:lnTo>
                      <a:pt x="1184" y="459"/>
                    </a:lnTo>
                    <a:lnTo>
                      <a:pt x="1184" y="459"/>
                    </a:lnTo>
                    <a:lnTo>
                      <a:pt x="1184" y="454"/>
                    </a:lnTo>
                    <a:lnTo>
                      <a:pt x="1188" y="450"/>
                    </a:lnTo>
                    <a:lnTo>
                      <a:pt x="1192" y="450"/>
                    </a:lnTo>
                    <a:lnTo>
                      <a:pt x="1192" y="450"/>
                    </a:lnTo>
                    <a:lnTo>
                      <a:pt x="1188" y="444"/>
                    </a:lnTo>
                    <a:lnTo>
                      <a:pt x="1188" y="441"/>
                    </a:lnTo>
                    <a:lnTo>
                      <a:pt x="1192" y="442"/>
                    </a:lnTo>
                    <a:lnTo>
                      <a:pt x="1192" y="446"/>
                    </a:lnTo>
                    <a:lnTo>
                      <a:pt x="1194" y="450"/>
                    </a:lnTo>
                    <a:lnTo>
                      <a:pt x="1194" y="448"/>
                    </a:lnTo>
                    <a:lnTo>
                      <a:pt x="1197" y="448"/>
                    </a:lnTo>
                    <a:lnTo>
                      <a:pt x="1199" y="446"/>
                    </a:lnTo>
                    <a:lnTo>
                      <a:pt x="1201" y="448"/>
                    </a:lnTo>
                    <a:lnTo>
                      <a:pt x="1201" y="446"/>
                    </a:lnTo>
                    <a:lnTo>
                      <a:pt x="1201" y="442"/>
                    </a:lnTo>
                    <a:lnTo>
                      <a:pt x="1201" y="439"/>
                    </a:lnTo>
                    <a:lnTo>
                      <a:pt x="1199" y="437"/>
                    </a:lnTo>
                    <a:lnTo>
                      <a:pt x="1194" y="439"/>
                    </a:lnTo>
                    <a:lnTo>
                      <a:pt x="1192" y="439"/>
                    </a:lnTo>
                    <a:lnTo>
                      <a:pt x="1192" y="435"/>
                    </a:lnTo>
                    <a:lnTo>
                      <a:pt x="1194" y="435"/>
                    </a:lnTo>
                    <a:lnTo>
                      <a:pt x="1194" y="435"/>
                    </a:lnTo>
                    <a:lnTo>
                      <a:pt x="1197" y="435"/>
                    </a:lnTo>
                    <a:lnTo>
                      <a:pt x="1199" y="431"/>
                    </a:lnTo>
                    <a:lnTo>
                      <a:pt x="1201" y="433"/>
                    </a:lnTo>
                    <a:lnTo>
                      <a:pt x="1205" y="433"/>
                    </a:lnTo>
                    <a:lnTo>
                      <a:pt x="1207" y="429"/>
                    </a:lnTo>
                    <a:lnTo>
                      <a:pt x="1205" y="425"/>
                    </a:lnTo>
                    <a:lnTo>
                      <a:pt x="1207" y="424"/>
                    </a:lnTo>
                    <a:lnTo>
                      <a:pt x="1207" y="420"/>
                    </a:lnTo>
                    <a:lnTo>
                      <a:pt x="1209" y="420"/>
                    </a:lnTo>
                    <a:lnTo>
                      <a:pt x="1211" y="420"/>
                    </a:lnTo>
                    <a:lnTo>
                      <a:pt x="1205" y="418"/>
                    </a:lnTo>
                    <a:lnTo>
                      <a:pt x="1201" y="420"/>
                    </a:lnTo>
                    <a:lnTo>
                      <a:pt x="1203" y="416"/>
                    </a:lnTo>
                    <a:lnTo>
                      <a:pt x="1205" y="416"/>
                    </a:lnTo>
                    <a:lnTo>
                      <a:pt x="1205" y="412"/>
                    </a:lnTo>
                    <a:lnTo>
                      <a:pt x="1201" y="409"/>
                    </a:lnTo>
                    <a:lnTo>
                      <a:pt x="1194" y="409"/>
                    </a:lnTo>
                    <a:lnTo>
                      <a:pt x="1194" y="407"/>
                    </a:lnTo>
                    <a:lnTo>
                      <a:pt x="1194" y="405"/>
                    </a:lnTo>
                    <a:lnTo>
                      <a:pt x="1197" y="405"/>
                    </a:lnTo>
                    <a:lnTo>
                      <a:pt x="1194" y="401"/>
                    </a:lnTo>
                    <a:lnTo>
                      <a:pt x="1188" y="395"/>
                    </a:lnTo>
                    <a:lnTo>
                      <a:pt x="1184" y="395"/>
                    </a:lnTo>
                    <a:lnTo>
                      <a:pt x="1184" y="399"/>
                    </a:lnTo>
                    <a:lnTo>
                      <a:pt x="1179" y="399"/>
                    </a:lnTo>
                    <a:lnTo>
                      <a:pt x="1173" y="399"/>
                    </a:lnTo>
                    <a:lnTo>
                      <a:pt x="1167" y="395"/>
                    </a:lnTo>
                    <a:lnTo>
                      <a:pt x="1167" y="393"/>
                    </a:lnTo>
                    <a:lnTo>
                      <a:pt x="1164" y="390"/>
                    </a:lnTo>
                    <a:lnTo>
                      <a:pt x="1160" y="393"/>
                    </a:lnTo>
                    <a:lnTo>
                      <a:pt x="1158" y="393"/>
                    </a:lnTo>
                    <a:lnTo>
                      <a:pt x="1156" y="395"/>
                    </a:lnTo>
                    <a:lnTo>
                      <a:pt x="1152" y="395"/>
                    </a:lnTo>
                    <a:lnTo>
                      <a:pt x="1150" y="399"/>
                    </a:lnTo>
                    <a:lnTo>
                      <a:pt x="1148" y="395"/>
                    </a:lnTo>
                    <a:lnTo>
                      <a:pt x="1145" y="393"/>
                    </a:lnTo>
                    <a:lnTo>
                      <a:pt x="1143" y="395"/>
                    </a:lnTo>
                    <a:lnTo>
                      <a:pt x="1139" y="395"/>
                    </a:lnTo>
                    <a:lnTo>
                      <a:pt x="1139" y="399"/>
                    </a:lnTo>
                    <a:lnTo>
                      <a:pt x="1135" y="399"/>
                    </a:lnTo>
                    <a:lnTo>
                      <a:pt x="1135" y="395"/>
                    </a:lnTo>
                    <a:lnTo>
                      <a:pt x="1135" y="395"/>
                    </a:lnTo>
                    <a:lnTo>
                      <a:pt x="1130" y="395"/>
                    </a:lnTo>
                    <a:lnTo>
                      <a:pt x="1124" y="395"/>
                    </a:lnTo>
                    <a:lnTo>
                      <a:pt x="1122" y="395"/>
                    </a:lnTo>
                    <a:lnTo>
                      <a:pt x="1124" y="399"/>
                    </a:lnTo>
                    <a:lnTo>
                      <a:pt x="1124" y="401"/>
                    </a:lnTo>
                    <a:lnTo>
                      <a:pt x="1128" y="403"/>
                    </a:lnTo>
                    <a:lnTo>
                      <a:pt x="1124" y="403"/>
                    </a:lnTo>
                    <a:lnTo>
                      <a:pt x="1122" y="399"/>
                    </a:lnTo>
                    <a:lnTo>
                      <a:pt x="1120" y="399"/>
                    </a:lnTo>
                    <a:lnTo>
                      <a:pt x="1115" y="401"/>
                    </a:lnTo>
                    <a:lnTo>
                      <a:pt x="1115" y="399"/>
                    </a:lnTo>
                    <a:lnTo>
                      <a:pt x="1118" y="399"/>
                    </a:lnTo>
                    <a:lnTo>
                      <a:pt x="1118" y="395"/>
                    </a:lnTo>
                    <a:lnTo>
                      <a:pt x="1115" y="390"/>
                    </a:lnTo>
                    <a:lnTo>
                      <a:pt x="1115" y="390"/>
                    </a:lnTo>
                    <a:lnTo>
                      <a:pt x="1111" y="388"/>
                    </a:lnTo>
                    <a:lnTo>
                      <a:pt x="1109" y="390"/>
                    </a:lnTo>
                    <a:lnTo>
                      <a:pt x="1109" y="393"/>
                    </a:lnTo>
                    <a:lnTo>
                      <a:pt x="1109" y="395"/>
                    </a:lnTo>
                    <a:lnTo>
                      <a:pt x="1105" y="393"/>
                    </a:lnTo>
                    <a:lnTo>
                      <a:pt x="1105" y="390"/>
                    </a:lnTo>
                    <a:lnTo>
                      <a:pt x="1105" y="390"/>
                    </a:lnTo>
                    <a:lnTo>
                      <a:pt x="1103" y="388"/>
                    </a:lnTo>
                    <a:lnTo>
                      <a:pt x="1100" y="390"/>
                    </a:lnTo>
                    <a:lnTo>
                      <a:pt x="1098" y="390"/>
                    </a:lnTo>
                    <a:lnTo>
                      <a:pt x="1098" y="386"/>
                    </a:lnTo>
                    <a:lnTo>
                      <a:pt x="1098" y="384"/>
                    </a:lnTo>
                    <a:lnTo>
                      <a:pt x="1098" y="380"/>
                    </a:lnTo>
                    <a:lnTo>
                      <a:pt x="1094" y="382"/>
                    </a:lnTo>
                    <a:lnTo>
                      <a:pt x="1090" y="386"/>
                    </a:lnTo>
                    <a:lnTo>
                      <a:pt x="1090" y="390"/>
                    </a:lnTo>
                    <a:lnTo>
                      <a:pt x="1088" y="390"/>
                    </a:lnTo>
                    <a:lnTo>
                      <a:pt x="1086" y="388"/>
                    </a:lnTo>
                    <a:lnTo>
                      <a:pt x="1088" y="384"/>
                    </a:lnTo>
                    <a:lnTo>
                      <a:pt x="1088" y="382"/>
                    </a:lnTo>
                    <a:lnTo>
                      <a:pt x="1090" y="377"/>
                    </a:lnTo>
                    <a:lnTo>
                      <a:pt x="1086" y="373"/>
                    </a:lnTo>
                    <a:lnTo>
                      <a:pt x="1084" y="375"/>
                    </a:lnTo>
                    <a:lnTo>
                      <a:pt x="1084" y="373"/>
                    </a:lnTo>
                    <a:lnTo>
                      <a:pt x="1086" y="371"/>
                    </a:lnTo>
                    <a:lnTo>
                      <a:pt x="1088" y="369"/>
                    </a:lnTo>
                    <a:lnTo>
                      <a:pt x="1086" y="365"/>
                    </a:lnTo>
                    <a:lnTo>
                      <a:pt x="1084" y="365"/>
                    </a:lnTo>
                    <a:lnTo>
                      <a:pt x="1081" y="365"/>
                    </a:lnTo>
                    <a:lnTo>
                      <a:pt x="1081" y="365"/>
                    </a:lnTo>
                    <a:lnTo>
                      <a:pt x="1079" y="365"/>
                    </a:lnTo>
                    <a:lnTo>
                      <a:pt x="1081" y="365"/>
                    </a:lnTo>
                    <a:lnTo>
                      <a:pt x="1079" y="363"/>
                    </a:lnTo>
                    <a:lnTo>
                      <a:pt x="1077" y="363"/>
                    </a:lnTo>
                    <a:lnTo>
                      <a:pt x="1075" y="365"/>
                    </a:lnTo>
                    <a:lnTo>
                      <a:pt x="1069" y="365"/>
                    </a:lnTo>
                    <a:lnTo>
                      <a:pt x="1069" y="365"/>
                    </a:lnTo>
                    <a:lnTo>
                      <a:pt x="1071" y="363"/>
                    </a:lnTo>
                    <a:lnTo>
                      <a:pt x="1073" y="360"/>
                    </a:lnTo>
                    <a:lnTo>
                      <a:pt x="1075" y="356"/>
                    </a:lnTo>
                    <a:lnTo>
                      <a:pt x="1077" y="356"/>
                    </a:lnTo>
                    <a:lnTo>
                      <a:pt x="1081" y="361"/>
                    </a:lnTo>
                    <a:lnTo>
                      <a:pt x="1084" y="361"/>
                    </a:lnTo>
                    <a:lnTo>
                      <a:pt x="1084" y="360"/>
                    </a:lnTo>
                    <a:lnTo>
                      <a:pt x="1081" y="356"/>
                    </a:lnTo>
                    <a:lnTo>
                      <a:pt x="1079" y="354"/>
                    </a:lnTo>
                    <a:lnTo>
                      <a:pt x="1081" y="354"/>
                    </a:lnTo>
                    <a:lnTo>
                      <a:pt x="1075" y="348"/>
                    </a:lnTo>
                    <a:lnTo>
                      <a:pt x="1071" y="346"/>
                    </a:lnTo>
                    <a:lnTo>
                      <a:pt x="1073" y="346"/>
                    </a:lnTo>
                    <a:lnTo>
                      <a:pt x="1075" y="344"/>
                    </a:lnTo>
                    <a:lnTo>
                      <a:pt x="1077" y="344"/>
                    </a:lnTo>
                    <a:lnTo>
                      <a:pt x="1079" y="346"/>
                    </a:lnTo>
                    <a:lnTo>
                      <a:pt x="1081" y="350"/>
                    </a:lnTo>
                    <a:lnTo>
                      <a:pt x="1084" y="352"/>
                    </a:lnTo>
                    <a:lnTo>
                      <a:pt x="1088" y="356"/>
                    </a:lnTo>
                    <a:lnTo>
                      <a:pt x="1090" y="354"/>
                    </a:lnTo>
                    <a:lnTo>
                      <a:pt x="1092" y="356"/>
                    </a:lnTo>
                    <a:lnTo>
                      <a:pt x="1098" y="356"/>
                    </a:lnTo>
                    <a:lnTo>
                      <a:pt x="1103" y="356"/>
                    </a:lnTo>
                    <a:lnTo>
                      <a:pt x="1103" y="354"/>
                    </a:lnTo>
                    <a:lnTo>
                      <a:pt x="1103" y="350"/>
                    </a:lnTo>
                    <a:lnTo>
                      <a:pt x="1094" y="344"/>
                    </a:lnTo>
                    <a:lnTo>
                      <a:pt x="1092" y="341"/>
                    </a:lnTo>
                    <a:lnTo>
                      <a:pt x="1088" y="341"/>
                    </a:lnTo>
                    <a:lnTo>
                      <a:pt x="1088" y="337"/>
                    </a:lnTo>
                    <a:lnTo>
                      <a:pt x="1084" y="335"/>
                    </a:lnTo>
                    <a:lnTo>
                      <a:pt x="1084" y="335"/>
                    </a:lnTo>
                    <a:lnTo>
                      <a:pt x="1081" y="331"/>
                    </a:lnTo>
                    <a:lnTo>
                      <a:pt x="1084" y="331"/>
                    </a:lnTo>
                    <a:lnTo>
                      <a:pt x="1084" y="331"/>
                    </a:lnTo>
                    <a:lnTo>
                      <a:pt x="1088" y="335"/>
                    </a:lnTo>
                    <a:lnTo>
                      <a:pt x="1090" y="335"/>
                    </a:lnTo>
                    <a:lnTo>
                      <a:pt x="1092" y="337"/>
                    </a:lnTo>
                    <a:lnTo>
                      <a:pt x="1094" y="337"/>
                    </a:lnTo>
                    <a:lnTo>
                      <a:pt x="1096" y="335"/>
                    </a:lnTo>
                    <a:lnTo>
                      <a:pt x="1094" y="329"/>
                    </a:lnTo>
                    <a:lnTo>
                      <a:pt x="1088" y="324"/>
                    </a:lnTo>
                    <a:lnTo>
                      <a:pt x="1086" y="324"/>
                    </a:lnTo>
                    <a:lnTo>
                      <a:pt x="1084" y="324"/>
                    </a:lnTo>
                    <a:lnTo>
                      <a:pt x="1081" y="324"/>
                    </a:lnTo>
                    <a:lnTo>
                      <a:pt x="1079" y="326"/>
                    </a:lnTo>
                    <a:lnTo>
                      <a:pt x="1075" y="326"/>
                    </a:lnTo>
                    <a:lnTo>
                      <a:pt x="1071" y="324"/>
                    </a:lnTo>
                    <a:lnTo>
                      <a:pt x="1069" y="324"/>
                    </a:lnTo>
                    <a:lnTo>
                      <a:pt x="1066" y="322"/>
                    </a:lnTo>
                    <a:lnTo>
                      <a:pt x="1062" y="328"/>
                    </a:lnTo>
                    <a:lnTo>
                      <a:pt x="1056" y="329"/>
                    </a:lnTo>
                    <a:lnTo>
                      <a:pt x="1056" y="331"/>
                    </a:lnTo>
                    <a:lnTo>
                      <a:pt x="1054" y="335"/>
                    </a:lnTo>
                    <a:lnTo>
                      <a:pt x="1054" y="331"/>
                    </a:lnTo>
                    <a:lnTo>
                      <a:pt x="1056" y="328"/>
                    </a:lnTo>
                    <a:lnTo>
                      <a:pt x="1060" y="328"/>
                    </a:lnTo>
                    <a:lnTo>
                      <a:pt x="1066" y="320"/>
                    </a:lnTo>
                    <a:lnTo>
                      <a:pt x="1066" y="318"/>
                    </a:lnTo>
                    <a:lnTo>
                      <a:pt x="1064" y="314"/>
                    </a:lnTo>
                    <a:lnTo>
                      <a:pt x="1066" y="305"/>
                    </a:lnTo>
                    <a:lnTo>
                      <a:pt x="1066" y="305"/>
                    </a:lnTo>
                    <a:lnTo>
                      <a:pt x="1064" y="301"/>
                    </a:lnTo>
                    <a:lnTo>
                      <a:pt x="1062" y="305"/>
                    </a:lnTo>
                    <a:lnTo>
                      <a:pt x="1056" y="305"/>
                    </a:lnTo>
                    <a:lnTo>
                      <a:pt x="1056" y="301"/>
                    </a:lnTo>
                    <a:lnTo>
                      <a:pt x="1056" y="299"/>
                    </a:lnTo>
                    <a:lnTo>
                      <a:pt x="1056" y="296"/>
                    </a:lnTo>
                    <a:lnTo>
                      <a:pt x="1051" y="294"/>
                    </a:lnTo>
                    <a:lnTo>
                      <a:pt x="1047" y="290"/>
                    </a:lnTo>
                    <a:lnTo>
                      <a:pt x="1043" y="290"/>
                    </a:lnTo>
                    <a:lnTo>
                      <a:pt x="1039" y="288"/>
                    </a:lnTo>
                    <a:lnTo>
                      <a:pt x="1037" y="290"/>
                    </a:lnTo>
                    <a:lnTo>
                      <a:pt x="1030" y="292"/>
                    </a:lnTo>
                    <a:lnTo>
                      <a:pt x="1030" y="292"/>
                    </a:lnTo>
                    <a:lnTo>
                      <a:pt x="1026" y="292"/>
                    </a:lnTo>
                    <a:lnTo>
                      <a:pt x="1026" y="296"/>
                    </a:lnTo>
                    <a:lnTo>
                      <a:pt x="1030" y="299"/>
                    </a:lnTo>
                    <a:lnTo>
                      <a:pt x="1030" y="301"/>
                    </a:lnTo>
                    <a:lnTo>
                      <a:pt x="1026" y="301"/>
                    </a:lnTo>
                    <a:lnTo>
                      <a:pt x="1024" y="297"/>
                    </a:lnTo>
                    <a:lnTo>
                      <a:pt x="1024" y="301"/>
                    </a:lnTo>
                    <a:lnTo>
                      <a:pt x="1024" y="305"/>
                    </a:lnTo>
                    <a:lnTo>
                      <a:pt x="1026" y="305"/>
                    </a:lnTo>
                    <a:lnTo>
                      <a:pt x="1030" y="311"/>
                    </a:lnTo>
                    <a:lnTo>
                      <a:pt x="1034" y="311"/>
                    </a:lnTo>
                    <a:lnTo>
                      <a:pt x="1032" y="312"/>
                    </a:lnTo>
                    <a:lnTo>
                      <a:pt x="1030" y="312"/>
                    </a:lnTo>
                    <a:lnTo>
                      <a:pt x="1030" y="316"/>
                    </a:lnTo>
                    <a:lnTo>
                      <a:pt x="1034" y="324"/>
                    </a:lnTo>
                    <a:lnTo>
                      <a:pt x="1037" y="326"/>
                    </a:lnTo>
                    <a:lnTo>
                      <a:pt x="1037" y="328"/>
                    </a:lnTo>
                    <a:lnTo>
                      <a:pt x="1036" y="326"/>
                    </a:lnTo>
                    <a:lnTo>
                      <a:pt x="1030" y="326"/>
                    </a:lnTo>
                    <a:lnTo>
                      <a:pt x="1030" y="328"/>
                    </a:lnTo>
                    <a:lnTo>
                      <a:pt x="1026" y="329"/>
                    </a:lnTo>
                    <a:lnTo>
                      <a:pt x="1026" y="331"/>
                    </a:lnTo>
                    <a:lnTo>
                      <a:pt x="1032" y="329"/>
                    </a:lnTo>
                    <a:lnTo>
                      <a:pt x="1034" y="331"/>
                    </a:lnTo>
                    <a:lnTo>
                      <a:pt x="1039" y="329"/>
                    </a:lnTo>
                    <a:lnTo>
                      <a:pt x="1041" y="331"/>
                    </a:lnTo>
                    <a:lnTo>
                      <a:pt x="1045" y="331"/>
                    </a:lnTo>
                    <a:lnTo>
                      <a:pt x="1045" y="335"/>
                    </a:lnTo>
                    <a:lnTo>
                      <a:pt x="1051" y="339"/>
                    </a:lnTo>
                    <a:lnTo>
                      <a:pt x="1051" y="339"/>
                    </a:lnTo>
                    <a:lnTo>
                      <a:pt x="1051" y="335"/>
                    </a:lnTo>
                    <a:lnTo>
                      <a:pt x="1054" y="337"/>
                    </a:lnTo>
                    <a:lnTo>
                      <a:pt x="1056" y="335"/>
                    </a:lnTo>
                    <a:lnTo>
                      <a:pt x="1060" y="335"/>
                    </a:lnTo>
                    <a:lnTo>
                      <a:pt x="1060" y="339"/>
                    </a:lnTo>
                    <a:lnTo>
                      <a:pt x="1060" y="344"/>
                    </a:lnTo>
                    <a:lnTo>
                      <a:pt x="1060" y="348"/>
                    </a:lnTo>
                    <a:lnTo>
                      <a:pt x="1056" y="354"/>
                    </a:lnTo>
                    <a:lnTo>
                      <a:pt x="1056" y="356"/>
                    </a:lnTo>
                    <a:lnTo>
                      <a:pt x="1060" y="361"/>
                    </a:lnTo>
                    <a:lnTo>
                      <a:pt x="1060" y="365"/>
                    </a:lnTo>
                    <a:lnTo>
                      <a:pt x="1060" y="369"/>
                    </a:lnTo>
                    <a:lnTo>
                      <a:pt x="1056" y="371"/>
                    </a:lnTo>
                    <a:lnTo>
                      <a:pt x="1051" y="375"/>
                    </a:lnTo>
                    <a:lnTo>
                      <a:pt x="1049" y="377"/>
                    </a:lnTo>
                    <a:lnTo>
                      <a:pt x="1047" y="378"/>
                    </a:lnTo>
                    <a:lnTo>
                      <a:pt x="1043" y="384"/>
                    </a:lnTo>
                    <a:lnTo>
                      <a:pt x="1043" y="386"/>
                    </a:lnTo>
                    <a:lnTo>
                      <a:pt x="1039" y="390"/>
                    </a:lnTo>
                    <a:lnTo>
                      <a:pt x="1037" y="390"/>
                    </a:lnTo>
                    <a:lnTo>
                      <a:pt x="1037" y="395"/>
                    </a:lnTo>
                    <a:lnTo>
                      <a:pt x="1041" y="395"/>
                    </a:lnTo>
                    <a:lnTo>
                      <a:pt x="1041" y="399"/>
                    </a:lnTo>
                    <a:lnTo>
                      <a:pt x="1037" y="399"/>
                    </a:lnTo>
                    <a:lnTo>
                      <a:pt x="1036" y="403"/>
                    </a:lnTo>
                    <a:lnTo>
                      <a:pt x="1037" y="405"/>
                    </a:lnTo>
                    <a:lnTo>
                      <a:pt x="1036" y="409"/>
                    </a:lnTo>
                    <a:lnTo>
                      <a:pt x="1034" y="412"/>
                    </a:lnTo>
                    <a:lnTo>
                      <a:pt x="1036" y="416"/>
                    </a:lnTo>
                    <a:lnTo>
                      <a:pt x="1039" y="416"/>
                    </a:lnTo>
                    <a:lnTo>
                      <a:pt x="1039" y="420"/>
                    </a:lnTo>
                    <a:lnTo>
                      <a:pt x="1041" y="420"/>
                    </a:lnTo>
                    <a:lnTo>
                      <a:pt x="1043" y="420"/>
                    </a:lnTo>
                    <a:lnTo>
                      <a:pt x="1045" y="418"/>
                    </a:lnTo>
                    <a:lnTo>
                      <a:pt x="1045" y="416"/>
                    </a:lnTo>
                    <a:lnTo>
                      <a:pt x="1047" y="418"/>
                    </a:lnTo>
                    <a:lnTo>
                      <a:pt x="1049" y="418"/>
                    </a:lnTo>
                    <a:lnTo>
                      <a:pt x="1051" y="412"/>
                    </a:lnTo>
                    <a:lnTo>
                      <a:pt x="1054" y="414"/>
                    </a:lnTo>
                    <a:lnTo>
                      <a:pt x="1051" y="420"/>
                    </a:lnTo>
                    <a:lnTo>
                      <a:pt x="1049" y="420"/>
                    </a:lnTo>
                    <a:lnTo>
                      <a:pt x="1049" y="420"/>
                    </a:lnTo>
                    <a:lnTo>
                      <a:pt x="1049" y="424"/>
                    </a:lnTo>
                    <a:lnTo>
                      <a:pt x="1051" y="425"/>
                    </a:lnTo>
                    <a:lnTo>
                      <a:pt x="1051" y="429"/>
                    </a:lnTo>
                    <a:lnTo>
                      <a:pt x="1056" y="429"/>
                    </a:lnTo>
                    <a:lnTo>
                      <a:pt x="1056" y="429"/>
                    </a:lnTo>
                    <a:lnTo>
                      <a:pt x="1062" y="429"/>
                    </a:lnTo>
                    <a:lnTo>
                      <a:pt x="1064" y="429"/>
                    </a:lnTo>
                    <a:lnTo>
                      <a:pt x="1068" y="425"/>
                    </a:lnTo>
                    <a:lnTo>
                      <a:pt x="1068" y="424"/>
                    </a:lnTo>
                    <a:lnTo>
                      <a:pt x="1069" y="424"/>
                    </a:lnTo>
                    <a:lnTo>
                      <a:pt x="1071" y="420"/>
                    </a:lnTo>
                    <a:lnTo>
                      <a:pt x="1071" y="424"/>
                    </a:lnTo>
                    <a:lnTo>
                      <a:pt x="1071" y="425"/>
                    </a:lnTo>
                    <a:lnTo>
                      <a:pt x="1071" y="425"/>
                    </a:lnTo>
                    <a:lnTo>
                      <a:pt x="1073" y="425"/>
                    </a:lnTo>
                    <a:lnTo>
                      <a:pt x="1075" y="420"/>
                    </a:lnTo>
                    <a:lnTo>
                      <a:pt x="1079" y="420"/>
                    </a:lnTo>
                    <a:lnTo>
                      <a:pt x="1079" y="420"/>
                    </a:lnTo>
                    <a:lnTo>
                      <a:pt x="1079" y="425"/>
                    </a:lnTo>
                    <a:lnTo>
                      <a:pt x="1073" y="431"/>
                    </a:lnTo>
                    <a:lnTo>
                      <a:pt x="1071" y="433"/>
                    </a:lnTo>
                    <a:lnTo>
                      <a:pt x="1071" y="437"/>
                    </a:lnTo>
                    <a:lnTo>
                      <a:pt x="1075" y="439"/>
                    </a:lnTo>
                    <a:lnTo>
                      <a:pt x="1079" y="441"/>
                    </a:lnTo>
                    <a:lnTo>
                      <a:pt x="1081" y="441"/>
                    </a:lnTo>
                    <a:lnTo>
                      <a:pt x="1081" y="442"/>
                    </a:lnTo>
                    <a:lnTo>
                      <a:pt x="1084" y="442"/>
                    </a:lnTo>
                    <a:lnTo>
                      <a:pt x="1086" y="439"/>
                    </a:lnTo>
                    <a:lnTo>
                      <a:pt x="1090" y="439"/>
                    </a:lnTo>
                    <a:lnTo>
                      <a:pt x="1088" y="441"/>
                    </a:lnTo>
                    <a:lnTo>
                      <a:pt x="1090" y="444"/>
                    </a:lnTo>
                    <a:lnTo>
                      <a:pt x="1092" y="444"/>
                    </a:lnTo>
                    <a:lnTo>
                      <a:pt x="1096" y="446"/>
                    </a:lnTo>
                    <a:lnTo>
                      <a:pt x="1098" y="444"/>
                    </a:lnTo>
                    <a:lnTo>
                      <a:pt x="1096" y="442"/>
                    </a:lnTo>
                    <a:lnTo>
                      <a:pt x="1096" y="439"/>
                    </a:lnTo>
                    <a:lnTo>
                      <a:pt x="1100" y="437"/>
                    </a:lnTo>
                    <a:lnTo>
                      <a:pt x="1100" y="439"/>
                    </a:lnTo>
                    <a:lnTo>
                      <a:pt x="1100" y="442"/>
                    </a:lnTo>
                    <a:lnTo>
                      <a:pt x="1100" y="446"/>
                    </a:lnTo>
                    <a:lnTo>
                      <a:pt x="1101" y="446"/>
                    </a:lnTo>
                    <a:lnTo>
                      <a:pt x="1103" y="442"/>
                    </a:lnTo>
                    <a:lnTo>
                      <a:pt x="1105" y="441"/>
                    </a:lnTo>
                    <a:lnTo>
                      <a:pt x="1105" y="441"/>
                    </a:lnTo>
                    <a:lnTo>
                      <a:pt x="1105" y="442"/>
                    </a:lnTo>
                    <a:lnTo>
                      <a:pt x="1105" y="444"/>
                    </a:lnTo>
                    <a:lnTo>
                      <a:pt x="1105" y="446"/>
                    </a:lnTo>
                    <a:lnTo>
                      <a:pt x="1109" y="446"/>
                    </a:lnTo>
                    <a:lnTo>
                      <a:pt x="1111" y="444"/>
                    </a:lnTo>
                    <a:lnTo>
                      <a:pt x="1115" y="439"/>
                    </a:lnTo>
                    <a:lnTo>
                      <a:pt x="1115" y="442"/>
                    </a:lnTo>
                    <a:lnTo>
                      <a:pt x="1115" y="444"/>
                    </a:lnTo>
                    <a:lnTo>
                      <a:pt x="1115" y="446"/>
                    </a:lnTo>
                    <a:lnTo>
                      <a:pt x="1118" y="446"/>
                    </a:lnTo>
                    <a:lnTo>
                      <a:pt x="1120" y="441"/>
                    </a:lnTo>
                    <a:lnTo>
                      <a:pt x="1120" y="439"/>
                    </a:lnTo>
                    <a:lnTo>
                      <a:pt x="1120" y="446"/>
                    </a:lnTo>
                    <a:lnTo>
                      <a:pt x="1120" y="450"/>
                    </a:lnTo>
                    <a:lnTo>
                      <a:pt x="1124" y="450"/>
                    </a:lnTo>
                    <a:lnTo>
                      <a:pt x="1130" y="450"/>
                    </a:lnTo>
                    <a:lnTo>
                      <a:pt x="1133" y="450"/>
                    </a:lnTo>
                    <a:lnTo>
                      <a:pt x="1135" y="450"/>
                    </a:lnTo>
                    <a:lnTo>
                      <a:pt x="1135" y="454"/>
                    </a:lnTo>
                    <a:lnTo>
                      <a:pt x="1139" y="450"/>
                    </a:lnTo>
                    <a:lnTo>
                      <a:pt x="1143" y="450"/>
                    </a:lnTo>
                    <a:lnTo>
                      <a:pt x="1143" y="446"/>
                    </a:lnTo>
                    <a:lnTo>
                      <a:pt x="1147" y="442"/>
                    </a:lnTo>
                    <a:lnTo>
                      <a:pt x="1147" y="441"/>
                    </a:lnTo>
                    <a:lnTo>
                      <a:pt x="1145" y="437"/>
                    </a:lnTo>
                    <a:lnTo>
                      <a:pt x="1147" y="433"/>
                    </a:lnTo>
                    <a:lnTo>
                      <a:pt x="1148" y="433"/>
                    </a:lnTo>
                    <a:lnTo>
                      <a:pt x="1148" y="439"/>
                    </a:lnTo>
                    <a:lnTo>
                      <a:pt x="1150" y="439"/>
                    </a:lnTo>
                    <a:lnTo>
                      <a:pt x="1152" y="441"/>
                    </a:lnTo>
                    <a:lnTo>
                      <a:pt x="1148" y="442"/>
                    </a:lnTo>
                    <a:lnTo>
                      <a:pt x="1147" y="448"/>
                    </a:lnTo>
                    <a:lnTo>
                      <a:pt x="1147" y="454"/>
                    </a:lnTo>
                    <a:lnTo>
                      <a:pt x="1147" y="454"/>
                    </a:lnTo>
                    <a:lnTo>
                      <a:pt x="1147" y="454"/>
                    </a:lnTo>
                    <a:lnTo>
                      <a:pt x="1147" y="454"/>
                    </a:lnTo>
                    <a:close/>
                    <a:moveTo>
                      <a:pt x="1022" y="288"/>
                    </a:moveTo>
                    <a:lnTo>
                      <a:pt x="1024" y="286"/>
                    </a:lnTo>
                    <a:lnTo>
                      <a:pt x="1024" y="284"/>
                    </a:lnTo>
                    <a:lnTo>
                      <a:pt x="1022" y="284"/>
                    </a:lnTo>
                    <a:lnTo>
                      <a:pt x="1020" y="286"/>
                    </a:lnTo>
                    <a:lnTo>
                      <a:pt x="1022" y="288"/>
                    </a:lnTo>
                    <a:lnTo>
                      <a:pt x="1022" y="288"/>
                    </a:lnTo>
                    <a:lnTo>
                      <a:pt x="1022" y="288"/>
                    </a:lnTo>
                    <a:lnTo>
                      <a:pt x="1022" y="288"/>
                    </a:lnTo>
                    <a:close/>
                    <a:moveTo>
                      <a:pt x="1015" y="311"/>
                    </a:moveTo>
                    <a:lnTo>
                      <a:pt x="1017" y="307"/>
                    </a:lnTo>
                    <a:lnTo>
                      <a:pt x="1019" y="305"/>
                    </a:lnTo>
                    <a:lnTo>
                      <a:pt x="1019" y="307"/>
                    </a:lnTo>
                    <a:lnTo>
                      <a:pt x="1017" y="311"/>
                    </a:lnTo>
                    <a:lnTo>
                      <a:pt x="1015" y="311"/>
                    </a:lnTo>
                    <a:lnTo>
                      <a:pt x="1015" y="311"/>
                    </a:lnTo>
                    <a:lnTo>
                      <a:pt x="1015" y="311"/>
                    </a:lnTo>
                    <a:lnTo>
                      <a:pt x="1015" y="311"/>
                    </a:lnTo>
                    <a:close/>
                    <a:moveTo>
                      <a:pt x="926" y="344"/>
                    </a:moveTo>
                    <a:lnTo>
                      <a:pt x="924" y="344"/>
                    </a:lnTo>
                    <a:lnTo>
                      <a:pt x="926" y="344"/>
                    </a:lnTo>
                    <a:lnTo>
                      <a:pt x="926" y="344"/>
                    </a:lnTo>
                    <a:lnTo>
                      <a:pt x="926" y="344"/>
                    </a:lnTo>
                    <a:lnTo>
                      <a:pt x="926" y="344"/>
                    </a:lnTo>
                    <a:lnTo>
                      <a:pt x="926" y="344"/>
                    </a:lnTo>
                    <a:lnTo>
                      <a:pt x="926" y="344"/>
                    </a:lnTo>
                    <a:close/>
                    <a:moveTo>
                      <a:pt x="983" y="286"/>
                    </a:moveTo>
                    <a:lnTo>
                      <a:pt x="983" y="288"/>
                    </a:lnTo>
                    <a:lnTo>
                      <a:pt x="985" y="292"/>
                    </a:lnTo>
                    <a:lnTo>
                      <a:pt x="987" y="294"/>
                    </a:lnTo>
                    <a:lnTo>
                      <a:pt x="988" y="292"/>
                    </a:lnTo>
                    <a:lnTo>
                      <a:pt x="987" y="288"/>
                    </a:lnTo>
                    <a:lnTo>
                      <a:pt x="985" y="286"/>
                    </a:lnTo>
                    <a:lnTo>
                      <a:pt x="983" y="286"/>
                    </a:lnTo>
                    <a:lnTo>
                      <a:pt x="983" y="286"/>
                    </a:lnTo>
                    <a:lnTo>
                      <a:pt x="983" y="286"/>
                    </a:lnTo>
                    <a:lnTo>
                      <a:pt x="983" y="286"/>
                    </a:lnTo>
                    <a:close/>
                    <a:moveTo>
                      <a:pt x="956" y="288"/>
                    </a:moveTo>
                    <a:lnTo>
                      <a:pt x="956" y="290"/>
                    </a:lnTo>
                    <a:lnTo>
                      <a:pt x="958" y="292"/>
                    </a:lnTo>
                    <a:lnTo>
                      <a:pt x="960" y="290"/>
                    </a:lnTo>
                    <a:lnTo>
                      <a:pt x="964" y="288"/>
                    </a:lnTo>
                    <a:lnTo>
                      <a:pt x="968" y="290"/>
                    </a:lnTo>
                    <a:lnTo>
                      <a:pt x="972" y="286"/>
                    </a:lnTo>
                    <a:lnTo>
                      <a:pt x="973" y="286"/>
                    </a:lnTo>
                    <a:lnTo>
                      <a:pt x="977" y="284"/>
                    </a:lnTo>
                    <a:lnTo>
                      <a:pt x="975" y="282"/>
                    </a:lnTo>
                    <a:lnTo>
                      <a:pt x="972" y="282"/>
                    </a:lnTo>
                    <a:lnTo>
                      <a:pt x="968" y="284"/>
                    </a:lnTo>
                    <a:lnTo>
                      <a:pt x="968" y="284"/>
                    </a:lnTo>
                    <a:lnTo>
                      <a:pt x="964" y="286"/>
                    </a:lnTo>
                    <a:lnTo>
                      <a:pt x="964" y="286"/>
                    </a:lnTo>
                    <a:lnTo>
                      <a:pt x="962" y="284"/>
                    </a:lnTo>
                    <a:lnTo>
                      <a:pt x="958" y="286"/>
                    </a:lnTo>
                    <a:lnTo>
                      <a:pt x="956" y="288"/>
                    </a:lnTo>
                    <a:lnTo>
                      <a:pt x="956" y="288"/>
                    </a:lnTo>
                    <a:lnTo>
                      <a:pt x="956" y="288"/>
                    </a:lnTo>
                    <a:lnTo>
                      <a:pt x="956" y="288"/>
                    </a:lnTo>
                    <a:close/>
                    <a:moveTo>
                      <a:pt x="926" y="297"/>
                    </a:moveTo>
                    <a:lnTo>
                      <a:pt x="924" y="296"/>
                    </a:lnTo>
                    <a:lnTo>
                      <a:pt x="919" y="296"/>
                    </a:lnTo>
                    <a:lnTo>
                      <a:pt x="917" y="294"/>
                    </a:lnTo>
                    <a:lnTo>
                      <a:pt x="917" y="288"/>
                    </a:lnTo>
                    <a:lnTo>
                      <a:pt x="917" y="286"/>
                    </a:lnTo>
                    <a:lnTo>
                      <a:pt x="919" y="282"/>
                    </a:lnTo>
                    <a:lnTo>
                      <a:pt x="917" y="280"/>
                    </a:lnTo>
                    <a:lnTo>
                      <a:pt x="919" y="277"/>
                    </a:lnTo>
                    <a:lnTo>
                      <a:pt x="923" y="277"/>
                    </a:lnTo>
                    <a:lnTo>
                      <a:pt x="926" y="277"/>
                    </a:lnTo>
                    <a:lnTo>
                      <a:pt x="926" y="277"/>
                    </a:lnTo>
                    <a:lnTo>
                      <a:pt x="928" y="277"/>
                    </a:lnTo>
                    <a:lnTo>
                      <a:pt x="930" y="280"/>
                    </a:lnTo>
                    <a:lnTo>
                      <a:pt x="926" y="280"/>
                    </a:lnTo>
                    <a:lnTo>
                      <a:pt x="926" y="282"/>
                    </a:lnTo>
                    <a:lnTo>
                      <a:pt x="928" y="282"/>
                    </a:lnTo>
                    <a:lnTo>
                      <a:pt x="932" y="282"/>
                    </a:lnTo>
                    <a:lnTo>
                      <a:pt x="930" y="284"/>
                    </a:lnTo>
                    <a:lnTo>
                      <a:pt x="930" y="286"/>
                    </a:lnTo>
                    <a:lnTo>
                      <a:pt x="930" y="290"/>
                    </a:lnTo>
                    <a:lnTo>
                      <a:pt x="932" y="294"/>
                    </a:lnTo>
                    <a:lnTo>
                      <a:pt x="930" y="297"/>
                    </a:lnTo>
                    <a:lnTo>
                      <a:pt x="926" y="297"/>
                    </a:lnTo>
                    <a:lnTo>
                      <a:pt x="926" y="297"/>
                    </a:lnTo>
                    <a:lnTo>
                      <a:pt x="926" y="297"/>
                    </a:lnTo>
                    <a:lnTo>
                      <a:pt x="926" y="297"/>
                    </a:lnTo>
                    <a:close/>
                    <a:moveTo>
                      <a:pt x="923" y="311"/>
                    </a:moveTo>
                    <a:lnTo>
                      <a:pt x="930" y="311"/>
                    </a:lnTo>
                    <a:lnTo>
                      <a:pt x="932" y="311"/>
                    </a:lnTo>
                    <a:lnTo>
                      <a:pt x="936" y="305"/>
                    </a:lnTo>
                    <a:lnTo>
                      <a:pt x="932" y="301"/>
                    </a:lnTo>
                    <a:lnTo>
                      <a:pt x="928" y="301"/>
                    </a:lnTo>
                    <a:lnTo>
                      <a:pt x="924" y="299"/>
                    </a:lnTo>
                    <a:lnTo>
                      <a:pt x="919" y="299"/>
                    </a:lnTo>
                    <a:lnTo>
                      <a:pt x="917" y="299"/>
                    </a:lnTo>
                    <a:lnTo>
                      <a:pt x="913" y="299"/>
                    </a:lnTo>
                    <a:lnTo>
                      <a:pt x="913" y="301"/>
                    </a:lnTo>
                    <a:lnTo>
                      <a:pt x="911" y="301"/>
                    </a:lnTo>
                    <a:lnTo>
                      <a:pt x="909" y="305"/>
                    </a:lnTo>
                    <a:lnTo>
                      <a:pt x="911" y="305"/>
                    </a:lnTo>
                    <a:lnTo>
                      <a:pt x="911" y="305"/>
                    </a:lnTo>
                    <a:lnTo>
                      <a:pt x="913" y="307"/>
                    </a:lnTo>
                    <a:lnTo>
                      <a:pt x="917" y="311"/>
                    </a:lnTo>
                    <a:lnTo>
                      <a:pt x="917" y="311"/>
                    </a:lnTo>
                    <a:lnTo>
                      <a:pt x="923" y="311"/>
                    </a:lnTo>
                    <a:lnTo>
                      <a:pt x="923" y="311"/>
                    </a:lnTo>
                    <a:lnTo>
                      <a:pt x="923" y="311"/>
                    </a:lnTo>
                    <a:lnTo>
                      <a:pt x="923" y="311"/>
                    </a:lnTo>
                    <a:close/>
                    <a:moveTo>
                      <a:pt x="909" y="316"/>
                    </a:moveTo>
                    <a:lnTo>
                      <a:pt x="917" y="318"/>
                    </a:lnTo>
                    <a:lnTo>
                      <a:pt x="923" y="316"/>
                    </a:lnTo>
                    <a:lnTo>
                      <a:pt x="924" y="316"/>
                    </a:lnTo>
                    <a:lnTo>
                      <a:pt x="924" y="318"/>
                    </a:lnTo>
                    <a:lnTo>
                      <a:pt x="928" y="316"/>
                    </a:lnTo>
                    <a:lnTo>
                      <a:pt x="932" y="316"/>
                    </a:lnTo>
                    <a:lnTo>
                      <a:pt x="932" y="314"/>
                    </a:lnTo>
                    <a:lnTo>
                      <a:pt x="928" y="312"/>
                    </a:lnTo>
                    <a:lnTo>
                      <a:pt x="923" y="314"/>
                    </a:lnTo>
                    <a:lnTo>
                      <a:pt x="917" y="314"/>
                    </a:lnTo>
                    <a:lnTo>
                      <a:pt x="917" y="312"/>
                    </a:lnTo>
                    <a:lnTo>
                      <a:pt x="911" y="312"/>
                    </a:lnTo>
                    <a:lnTo>
                      <a:pt x="909" y="314"/>
                    </a:lnTo>
                    <a:lnTo>
                      <a:pt x="909" y="316"/>
                    </a:lnTo>
                    <a:lnTo>
                      <a:pt x="909" y="316"/>
                    </a:lnTo>
                    <a:lnTo>
                      <a:pt x="909" y="316"/>
                    </a:lnTo>
                    <a:lnTo>
                      <a:pt x="909" y="316"/>
                    </a:lnTo>
                    <a:close/>
                    <a:moveTo>
                      <a:pt x="908" y="326"/>
                    </a:moveTo>
                    <a:lnTo>
                      <a:pt x="911" y="326"/>
                    </a:lnTo>
                    <a:lnTo>
                      <a:pt x="913" y="324"/>
                    </a:lnTo>
                    <a:lnTo>
                      <a:pt x="917" y="322"/>
                    </a:lnTo>
                    <a:lnTo>
                      <a:pt x="924" y="320"/>
                    </a:lnTo>
                    <a:lnTo>
                      <a:pt x="926" y="320"/>
                    </a:lnTo>
                    <a:lnTo>
                      <a:pt x="928" y="320"/>
                    </a:lnTo>
                    <a:lnTo>
                      <a:pt x="932" y="320"/>
                    </a:lnTo>
                    <a:lnTo>
                      <a:pt x="932" y="322"/>
                    </a:lnTo>
                    <a:lnTo>
                      <a:pt x="928" y="324"/>
                    </a:lnTo>
                    <a:lnTo>
                      <a:pt x="926" y="324"/>
                    </a:lnTo>
                    <a:lnTo>
                      <a:pt x="923" y="326"/>
                    </a:lnTo>
                    <a:lnTo>
                      <a:pt x="923" y="328"/>
                    </a:lnTo>
                    <a:lnTo>
                      <a:pt x="917" y="329"/>
                    </a:lnTo>
                    <a:lnTo>
                      <a:pt x="913" y="328"/>
                    </a:lnTo>
                    <a:lnTo>
                      <a:pt x="911" y="328"/>
                    </a:lnTo>
                    <a:lnTo>
                      <a:pt x="909" y="328"/>
                    </a:lnTo>
                    <a:lnTo>
                      <a:pt x="908" y="328"/>
                    </a:lnTo>
                    <a:lnTo>
                      <a:pt x="908" y="326"/>
                    </a:lnTo>
                    <a:lnTo>
                      <a:pt x="908" y="326"/>
                    </a:lnTo>
                    <a:lnTo>
                      <a:pt x="908" y="326"/>
                    </a:lnTo>
                    <a:lnTo>
                      <a:pt x="908" y="326"/>
                    </a:lnTo>
                    <a:close/>
                    <a:moveTo>
                      <a:pt x="821" y="213"/>
                    </a:moveTo>
                    <a:lnTo>
                      <a:pt x="819" y="213"/>
                    </a:lnTo>
                    <a:lnTo>
                      <a:pt x="821" y="211"/>
                    </a:lnTo>
                    <a:lnTo>
                      <a:pt x="825" y="211"/>
                    </a:lnTo>
                    <a:lnTo>
                      <a:pt x="823" y="213"/>
                    </a:lnTo>
                    <a:lnTo>
                      <a:pt x="821" y="213"/>
                    </a:lnTo>
                    <a:lnTo>
                      <a:pt x="821" y="213"/>
                    </a:lnTo>
                    <a:lnTo>
                      <a:pt x="821" y="213"/>
                    </a:lnTo>
                    <a:lnTo>
                      <a:pt x="821" y="213"/>
                    </a:lnTo>
                    <a:close/>
                    <a:moveTo>
                      <a:pt x="796" y="226"/>
                    </a:moveTo>
                    <a:lnTo>
                      <a:pt x="800" y="226"/>
                    </a:lnTo>
                    <a:lnTo>
                      <a:pt x="800" y="222"/>
                    </a:lnTo>
                    <a:lnTo>
                      <a:pt x="806" y="226"/>
                    </a:lnTo>
                    <a:lnTo>
                      <a:pt x="810" y="226"/>
                    </a:lnTo>
                    <a:lnTo>
                      <a:pt x="812" y="226"/>
                    </a:lnTo>
                    <a:lnTo>
                      <a:pt x="812" y="228"/>
                    </a:lnTo>
                    <a:lnTo>
                      <a:pt x="813" y="230"/>
                    </a:lnTo>
                    <a:lnTo>
                      <a:pt x="812" y="233"/>
                    </a:lnTo>
                    <a:lnTo>
                      <a:pt x="810" y="235"/>
                    </a:lnTo>
                    <a:lnTo>
                      <a:pt x="806" y="233"/>
                    </a:lnTo>
                    <a:lnTo>
                      <a:pt x="804" y="233"/>
                    </a:lnTo>
                    <a:lnTo>
                      <a:pt x="800" y="230"/>
                    </a:lnTo>
                    <a:lnTo>
                      <a:pt x="800" y="226"/>
                    </a:lnTo>
                    <a:lnTo>
                      <a:pt x="796" y="226"/>
                    </a:lnTo>
                    <a:lnTo>
                      <a:pt x="796" y="226"/>
                    </a:lnTo>
                    <a:lnTo>
                      <a:pt x="796" y="226"/>
                    </a:lnTo>
                    <a:lnTo>
                      <a:pt x="796" y="226"/>
                    </a:lnTo>
                    <a:lnTo>
                      <a:pt x="796" y="226"/>
                    </a:lnTo>
                    <a:lnTo>
                      <a:pt x="796" y="226"/>
                    </a:lnTo>
                    <a:close/>
                    <a:moveTo>
                      <a:pt x="668" y="231"/>
                    </a:moveTo>
                    <a:lnTo>
                      <a:pt x="663" y="231"/>
                    </a:lnTo>
                    <a:lnTo>
                      <a:pt x="663" y="230"/>
                    </a:lnTo>
                    <a:lnTo>
                      <a:pt x="663" y="228"/>
                    </a:lnTo>
                    <a:lnTo>
                      <a:pt x="668" y="230"/>
                    </a:lnTo>
                    <a:lnTo>
                      <a:pt x="668" y="231"/>
                    </a:lnTo>
                    <a:lnTo>
                      <a:pt x="668" y="231"/>
                    </a:lnTo>
                    <a:lnTo>
                      <a:pt x="668" y="231"/>
                    </a:lnTo>
                    <a:lnTo>
                      <a:pt x="668" y="231"/>
                    </a:lnTo>
                    <a:lnTo>
                      <a:pt x="668" y="231"/>
                    </a:lnTo>
                    <a:close/>
                    <a:moveTo>
                      <a:pt x="680" y="250"/>
                    </a:moveTo>
                    <a:lnTo>
                      <a:pt x="685" y="247"/>
                    </a:lnTo>
                    <a:lnTo>
                      <a:pt x="685" y="250"/>
                    </a:lnTo>
                    <a:lnTo>
                      <a:pt x="680" y="250"/>
                    </a:lnTo>
                    <a:lnTo>
                      <a:pt x="680" y="250"/>
                    </a:lnTo>
                    <a:lnTo>
                      <a:pt x="680" y="250"/>
                    </a:lnTo>
                    <a:lnTo>
                      <a:pt x="680" y="250"/>
                    </a:lnTo>
                    <a:lnTo>
                      <a:pt x="680" y="250"/>
                    </a:lnTo>
                    <a:lnTo>
                      <a:pt x="680" y="250"/>
                    </a:lnTo>
                    <a:close/>
                    <a:moveTo>
                      <a:pt x="687" y="247"/>
                    </a:moveTo>
                    <a:lnTo>
                      <a:pt x="689" y="243"/>
                    </a:lnTo>
                    <a:lnTo>
                      <a:pt x="689" y="241"/>
                    </a:lnTo>
                    <a:lnTo>
                      <a:pt x="691" y="237"/>
                    </a:lnTo>
                    <a:lnTo>
                      <a:pt x="693" y="235"/>
                    </a:lnTo>
                    <a:lnTo>
                      <a:pt x="693" y="233"/>
                    </a:lnTo>
                    <a:lnTo>
                      <a:pt x="697" y="231"/>
                    </a:lnTo>
                    <a:lnTo>
                      <a:pt x="700" y="233"/>
                    </a:lnTo>
                    <a:lnTo>
                      <a:pt x="700" y="235"/>
                    </a:lnTo>
                    <a:lnTo>
                      <a:pt x="697" y="237"/>
                    </a:lnTo>
                    <a:lnTo>
                      <a:pt x="693" y="243"/>
                    </a:lnTo>
                    <a:lnTo>
                      <a:pt x="697" y="247"/>
                    </a:lnTo>
                    <a:lnTo>
                      <a:pt x="693" y="247"/>
                    </a:lnTo>
                    <a:lnTo>
                      <a:pt x="693" y="250"/>
                    </a:lnTo>
                    <a:lnTo>
                      <a:pt x="693" y="252"/>
                    </a:lnTo>
                    <a:lnTo>
                      <a:pt x="697" y="250"/>
                    </a:lnTo>
                    <a:lnTo>
                      <a:pt x="697" y="250"/>
                    </a:lnTo>
                    <a:lnTo>
                      <a:pt x="697" y="252"/>
                    </a:lnTo>
                    <a:lnTo>
                      <a:pt x="700" y="254"/>
                    </a:lnTo>
                    <a:lnTo>
                      <a:pt x="704" y="250"/>
                    </a:lnTo>
                    <a:lnTo>
                      <a:pt x="708" y="247"/>
                    </a:lnTo>
                    <a:lnTo>
                      <a:pt x="710" y="247"/>
                    </a:lnTo>
                    <a:lnTo>
                      <a:pt x="712" y="243"/>
                    </a:lnTo>
                    <a:lnTo>
                      <a:pt x="712" y="241"/>
                    </a:lnTo>
                    <a:lnTo>
                      <a:pt x="714" y="241"/>
                    </a:lnTo>
                    <a:lnTo>
                      <a:pt x="717" y="237"/>
                    </a:lnTo>
                    <a:lnTo>
                      <a:pt x="717" y="231"/>
                    </a:lnTo>
                    <a:lnTo>
                      <a:pt x="717" y="231"/>
                    </a:lnTo>
                    <a:lnTo>
                      <a:pt x="717" y="231"/>
                    </a:lnTo>
                    <a:lnTo>
                      <a:pt x="717" y="235"/>
                    </a:lnTo>
                    <a:lnTo>
                      <a:pt x="717" y="237"/>
                    </a:lnTo>
                    <a:lnTo>
                      <a:pt x="717" y="243"/>
                    </a:lnTo>
                    <a:lnTo>
                      <a:pt x="721" y="247"/>
                    </a:lnTo>
                    <a:lnTo>
                      <a:pt x="721" y="247"/>
                    </a:lnTo>
                    <a:lnTo>
                      <a:pt x="725" y="243"/>
                    </a:lnTo>
                    <a:lnTo>
                      <a:pt x="725" y="237"/>
                    </a:lnTo>
                    <a:lnTo>
                      <a:pt x="727" y="237"/>
                    </a:lnTo>
                    <a:lnTo>
                      <a:pt x="731" y="235"/>
                    </a:lnTo>
                    <a:lnTo>
                      <a:pt x="732" y="230"/>
                    </a:lnTo>
                    <a:lnTo>
                      <a:pt x="732" y="226"/>
                    </a:lnTo>
                    <a:lnTo>
                      <a:pt x="732" y="222"/>
                    </a:lnTo>
                    <a:lnTo>
                      <a:pt x="734" y="218"/>
                    </a:lnTo>
                    <a:lnTo>
                      <a:pt x="736" y="222"/>
                    </a:lnTo>
                    <a:lnTo>
                      <a:pt x="742" y="218"/>
                    </a:lnTo>
                    <a:lnTo>
                      <a:pt x="746" y="213"/>
                    </a:lnTo>
                    <a:lnTo>
                      <a:pt x="746" y="211"/>
                    </a:lnTo>
                    <a:lnTo>
                      <a:pt x="749" y="211"/>
                    </a:lnTo>
                    <a:lnTo>
                      <a:pt x="751" y="209"/>
                    </a:lnTo>
                    <a:lnTo>
                      <a:pt x="751" y="211"/>
                    </a:lnTo>
                    <a:lnTo>
                      <a:pt x="755" y="209"/>
                    </a:lnTo>
                    <a:lnTo>
                      <a:pt x="757" y="209"/>
                    </a:lnTo>
                    <a:lnTo>
                      <a:pt x="755" y="216"/>
                    </a:lnTo>
                    <a:lnTo>
                      <a:pt x="751" y="220"/>
                    </a:lnTo>
                    <a:lnTo>
                      <a:pt x="751" y="226"/>
                    </a:lnTo>
                    <a:lnTo>
                      <a:pt x="749" y="226"/>
                    </a:lnTo>
                    <a:lnTo>
                      <a:pt x="748" y="228"/>
                    </a:lnTo>
                    <a:lnTo>
                      <a:pt x="746" y="230"/>
                    </a:lnTo>
                    <a:lnTo>
                      <a:pt x="740" y="237"/>
                    </a:lnTo>
                    <a:lnTo>
                      <a:pt x="740" y="241"/>
                    </a:lnTo>
                    <a:lnTo>
                      <a:pt x="742" y="243"/>
                    </a:lnTo>
                    <a:lnTo>
                      <a:pt x="742" y="247"/>
                    </a:lnTo>
                    <a:lnTo>
                      <a:pt x="742" y="247"/>
                    </a:lnTo>
                    <a:lnTo>
                      <a:pt x="748" y="247"/>
                    </a:lnTo>
                    <a:lnTo>
                      <a:pt x="749" y="247"/>
                    </a:lnTo>
                    <a:lnTo>
                      <a:pt x="751" y="243"/>
                    </a:lnTo>
                    <a:lnTo>
                      <a:pt x="755" y="241"/>
                    </a:lnTo>
                    <a:lnTo>
                      <a:pt x="755" y="237"/>
                    </a:lnTo>
                    <a:lnTo>
                      <a:pt x="755" y="235"/>
                    </a:lnTo>
                    <a:lnTo>
                      <a:pt x="757" y="231"/>
                    </a:lnTo>
                    <a:lnTo>
                      <a:pt x="761" y="231"/>
                    </a:lnTo>
                    <a:lnTo>
                      <a:pt x="763" y="231"/>
                    </a:lnTo>
                    <a:lnTo>
                      <a:pt x="764" y="233"/>
                    </a:lnTo>
                    <a:lnTo>
                      <a:pt x="768" y="233"/>
                    </a:lnTo>
                    <a:lnTo>
                      <a:pt x="770" y="231"/>
                    </a:lnTo>
                    <a:lnTo>
                      <a:pt x="776" y="230"/>
                    </a:lnTo>
                    <a:lnTo>
                      <a:pt x="776" y="228"/>
                    </a:lnTo>
                    <a:lnTo>
                      <a:pt x="780" y="220"/>
                    </a:lnTo>
                    <a:lnTo>
                      <a:pt x="781" y="216"/>
                    </a:lnTo>
                    <a:lnTo>
                      <a:pt x="781" y="213"/>
                    </a:lnTo>
                    <a:lnTo>
                      <a:pt x="785" y="211"/>
                    </a:lnTo>
                    <a:lnTo>
                      <a:pt x="787" y="216"/>
                    </a:lnTo>
                    <a:lnTo>
                      <a:pt x="789" y="216"/>
                    </a:lnTo>
                    <a:lnTo>
                      <a:pt x="791" y="213"/>
                    </a:lnTo>
                    <a:lnTo>
                      <a:pt x="791" y="213"/>
                    </a:lnTo>
                    <a:lnTo>
                      <a:pt x="787" y="207"/>
                    </a:lnTo>
                    <a:lnTo>
                      <a:pt x="787" y="203"/>
                    </a:lnTo>
                    <a:lnTo>
                      <a:pt x="791" y="199"/>
                    </a:lnTo>
                    <a:lnTo>
                      <a:pt x="795" y="199"/>
                    </a:lnTo>
                    <a:lnTo>
                      <a:pt x="798" y="198"/>
                    </a:lnTo>
                    <a:lnTo>
                      <a:pt x="800" y="199"/>
                    </a:lnTo>
                    <a:lnTo>
                      <a:pt x="804" y="198"/>
                    </a:lnTo>
                    <a:lnTo>
                      <a:pt x="806" y="194"/>
                    </a:lnTo>
                    <a:lnTo>
                      <a:pt x="806" y="192"/>
                    </a:lnTo>
                    <a:lnTo>
                      <a:pt x="806" y="183"/>
                    </a:lnTo>
                    <a:lnTo>
                      <a:pt x="806" y="183"/>
                    </a:lnTo>
                    <a:lnTo>
                      <a:pt x="806" y="181"/>
                    </a:lnTo>
                    <a:lnTo>
                      <a:pt x="806" y="177"/>
                    </a:lnTo>
                    <a:lnTo>
                      <a:pt x="800" y="173"/>
                    </a:lnTo>
                    <a:lnTo>
                      <a:pt x="800" y="177"/>
                    </a:lnTo>
                    <a:lnTo>
                      <a:pt x="795" y="179"/>
                    </a:lnTo>
                    <a:lnTo>
                      <a:pt x="795" y="183"/>
                    </a:lnTo>
                    <a:lnTo>
                      <a:pt x="795" y="186"/>
                    </a:lnTo>
                    <a:lnTo>
                      <a:pt x="795" y="188"/>
                    </a:lnTo>
                    <a:lnTo>
                      <a:pt x="793" y="188"/>
                    </a:lnTo>
                    <a:lnTo>
                      <a:pt x="791" y="186"/>
                    </a:lnTo>
                    <a:lnTo>
                      <a:pt x="789" y="186"/>
                    </a:lnTo>
                    <a:lnTo>
                      <a:pt x="789" y="186"/>
                    </a:lnTo>
                    <a:lnTo>
                      <a:pt x="787" y="188"/>
                    </a:lnTo>
                    <a:lnTo>
                      <a:pt x="785" y="186"/>
                    </a:lnTo>
                    <a:lnTo>
                      <a:pt x="785" y="183"/>
                    </a:lnTo>
                    <a:lnTo>
                      <a:pt x="781" y="179"/>
                    </a:lnTo>
                    <a:lnTo>
                      <a:pt x="780" y="179"/>
                    </a:lnTo>
                    <a:lnTo>
                      <a:pt x="780" y="181"/>
                    </a:lnTo>
                    <a:lnTo>
                      <a:pt x="776" y="179"/>
                    </a:lnTo>
                    <a:lnTo>
                      <a:pt x="772" y="179"/>
                    </a:lnTo>
                    <a:lnTo>
                      <a:pt x="768" y="179"/>
                    </a:lnTo>
                    <a:lnTo>
                      <a:pt x="761" y="177"/>
                    </a:lnTo>
                    <a:lnTo>
                      <a:pt x="757" y="181"/>
                    </a:lnTo>
                    <a:lnTo>
                      <a:pt x="755" y="183"/>
                    </a:lnTo>
                    <a:lnTo>
                      <a:pt x="755" y="186"/>
                    </a:lnTo>
                    <a:lnTo>
                      <a:pt x="751" y="183"/>
                    </a:lnTo>
                    <a:lnTo>
                      <a:pt x="751" y="183"/>
                    </a:lnTo>
                    <a:lnTo>
                      <a:pt x="742" y="192"/>
                    </a:lnTo>
                    <a:lnTo>
                      <a:pt x="738" y="194"/>
                    </a:lnTo>
                    <a:lnTo>
                      <a:pt x="736" y="194"/>
                    </a:lnTo>
                    <a:lnTo>
                      <a:pt x="731" y="198"/>
                    </a:lnTo>
                    <a:lnTo>
                      <a:pt x="727" y="198"/>
                    </a:lnTo>
                    <a:lnTo>
                      <a:pt x="727" y="199"/>
                    </a:lnTo>
                    <a:lnTo>
                      <a:pt x="725" y="203"/>
                    </a:lnTo>
                    <a:lnTo>
                      <a:pt x="717" y="203"/>
                    </a:lnTo>
                    <a:lnTo>
                      <a:pt x="717" y="203"/>
                    </a:lnTo>
                    <a:lnTo>
                      <a:pt x="714" y="203"/>
                    </a:lnTo>
                    <a:lnTo>
                      <a:pt x="712" y="205"/>
                    </a:lnTo>
                    <a:lnTo>
                      <a:pt x="708" y="205"/>
                    </a:lnTo>
                    <a:lnTo>
                      <a:pt x="702" y="211"/>
                    </a:lnTo>
                    <a:lnTo>
                      <a:pt x="700" y="213"/>
                    </a:lnTo>
                    <a:lnTo>
                      <a:pt x="693" y="211"/>
                    </a:lnTo>
                    <a:lnTo>
                      <a:pt x="691" y="213"/>
                    </a:lnTo>
                    <a:lnTo>
                      <a:pt x="682" y="213"/>
                    </a:lnTo>
                    <a:lnTo>
                      <a:pt x="678" y="218"/>
                    </a:lnTo>
                    <a:lnTo>
                      <a:pt x="676" y="218"/>
                    </a:lnTo>
                    <a:lnTo>
                      <a:pt x="672" y="220"/>
                    </a:lnTo>
                    <a:lnTo>
                      <a:pt x="668" y="226"/>
                    </a:lnTo>
                    <a:lnTo>
                      <a:pt x="672" y="226"/>
                    </a:lnTo>
                    <a:lnTo>
                      <a:pt x="672" y="226"/>
                    </a:lnTo>
                    <a:lnTo>
                      <a:pt x="672" y="226"/>
                    </a:lnTo>
                    <a:lnTo>
                      <a:pt x="668" y="228"/>
                    </a:lnTo>
                    <a:lnTo>
                      <a:pt x="672" y="230"/>
                    </a:lnTo>
                    <a:lnTo>
                      <a:pt x="672" y="233"/>
                    </a:lnTo>
                    <a:lnTo>
                      <a:pt x="667" y="235"/>
                    </a:lnTo>
                    <a:lnTo>
                      <a:pt x="667" y="237"/>
                    </a:lnTo>
                    <a:lnTo>
                      <a:pt x="668" y="237"/>
                    </a:lnTo>
                    <a:lnTo>
                      <a:pt x="672" y="237"/>
                    </a:lnTo>
                    <a:lnTo>
                      <a:pt x="676" y="233"/>
                    </a:lnTo>
                    <a:lnTo>
                      <a:pt x="678" y="233"/>
                    </a:lnTo>
                    <a:lnTo>
                      <a:pt x="682" y="235"/>
                    </a:lnTo>
                    <a:lnTo>
                      <a:pt x="684" y="237"/>
                    </a:lnTo>
                    <a:lnTo>
                      <a:pt x="684" y="243"/>
                    </a:lnTo>
                    <a:lnTo>
                      <a:pt x="687" y="247"/>
                    </a:lnTo>
                    <a:lnTo>
                      <a:pt x="687" y="247"/>
                    </a:lnTo>
                    <a:lnTo>
                      <a:pt x="687" y="247"/>
                    </a:lnTo>
                    <a:lnTo>
                      <a:pt x="687" y="247"/>
                    </a:lnTo>
                    <a:close/>
                    <a:moveTo>
                      <a:pt x="1039" y="454"/>
                    </a:moveTo>
                    <a:lnTo>
                      <a:pt x="1039" y="450"/>
                    </a:lnTo>
                    <a:lnTo>
                      <a:pt x="1045" y="454"/>
                    </a:lnTo>
                    <a:lnTo>
                      <a:pt x="1045" y="454"/>
                    </a:lnTo>
                    <a:lnTo>
                      <a:pt x="1043" y="458"/>
                    </a:lnTo>
                    <a:lnTo>
                      <a:pt x="1041" y="454"/>
                    </a:lnTo>
                    <a:lnTo>
                      <a:pt x="1039" y="454"/>
                    </a:lnTo>
                    <a:lnTo>
                      <a:pt x="1039" y="454"/>
                    </a:lnTo>
                    <a:lnTo>
                      <a:pt x="1039" y="454"/>
                    </a:lnTo>
                    <a:lnTo>
                      <a:pt x="1039" y="454"/>
                    </a:lnTo>
                    <a:close/>
                    <a:moveTo>
                      <a:pt x="998" y="371"/>
                    </a:moveTo>
                    <a:lnTo>
                      <a:pt x="996" y="369"/>
                    </a:lnTo>
                    <a:lnTo>
                      <a:pt x="992" y="369"/>
                    </a:lnTo>
                    <a:lnTo>
                      <a:pt x="990" y="371"/>
                    </a:lnTo>
                    <a:lnTo>
                      <a:pt x="992" y="371"/>
                    </a:lnTo>
                    <a:lnTo>
                      <a:pt x="996" y="373"/>
                    </a:lnTo>
                    <a:lnTo>
                      <a:pt x="996" y="373"/>
                    </a:lnTo>
                    <a:lnTo>
                      <a:pt x="990" y="375"/>
                    </a:lnTo>
                    <a:lnTo>
                      <a:pt x="988" y="375"/>
                    </a:lnTo>
                    <a:lnTo>
                      <a:pt x="990" y="378"/>
                    </a:lnTo>
                    <a:lnTo>
                      <a:pt x="992" y="380"/>
                    </a:lnTo>
                    <a:lnTo>
                      <a:pt x="992" y="380"/>
                    </a:lnTo>
                    <a:lnTo>
                      <a:pt x="987" y="380"/>
                    </a:lnTo>
                    <a:lnTo>
                      <a:pt x="983" y="380"/>
                    </a:lnTo>
                    <a:lnTo>
                      <a:pt x="981" y="384"/>
                    </a:lnTo>
                    <a:lnTo>
                      <a:pt x="981" y="388"/>
                    </a:lnTo>
                    <a:lnTo>
                      <a:pt x="977" y="388"/>
                    </a:lnTo>
                    <a:lnTo>
                      <a:pt x="977" y="390"/>
                    </a:lnTo>
                    <a:lnTo>
                      <a:pt x="981" y="390"/>
                    </a:lnTo>
                    <a:lnTo>
                      <a:pt x="981" y="390"/>
                    </a:lnTo>
                    <a:lnTo>
                      <a:pt x="981" y="393"/>
                    </a:lnTo>
                    <a:lnTo>
                      <a:pt x="981" y="395"/>
                    </a:lnTo>
                    <a:lnTo>
                      <a:pt x="981" y="390"/>
                    </a:lnTo>
                    <a:lnTo>
                      <a:pt x="983" y="390"/>
                    </a:lnTo>
                    <a:lnTo>
                      <a:pt x="981" y="395"/>
                    </a:lnTo>
                    <a:lnTo>
                      <a:pt x="981" y="395"/>
                    </a:lnTo>
                    <a:lnTo>
                      <a:pt x="985" y="399"/>
                    </a:lnTo>
                    <a:lnTo>
                      <a:pt x="987" y="399"/>
                    </a:lnTo>
                    <a:lnTo>
                      <a:pt x="987" y="399"/>
                    </a:lnTo>
                    <a:lnTo>
                      <a:pt x="988" y="401"/>
                    </a:lnTo>
                    <a:lnTo>
                      <a:pt x="988" y="401"/>
                    </a:lnTo>
                    <a:lnTo>
                      <a:pt x="990" y="399"/>
                    </a:lnTo>
                    <a:lnTo>
                      <a:pt x="992" y="399"/>
                    </a:lnTo>
                    <a:lnTo>
                      <a:pt x="992" y="405"/>
                    </a:lnTo>
                    <a:lnTo>
                      <a:pt x="992" y="407"/>
                    </a:lnTo>
                    <a:lnTo>
                      <a:pt x="998" y="407"/>
                    </a:lnTo>
                    <a:lnTo>
                      <a:pt x="998" y="410"/>
                    </a:lnTo>
                    <a:lnTo>
                      <a:pt x="1002" y="410"/>
                    </a:lnTo>
                    <a:lnTo>
                      <a:pt x="1005" y="412"/>
                    </a:lnTo>
                    <a:lnTo>
                      <a:pt x="1007" y="412"/>
                    </a:lnTo>
                    <a:lnTo>
                      <a:pt x="1009" y="414"/>
                    </a:lnTo>
                    <a:lnTo>
                      <a:pt x="1011" y="412"/>
                    </a:lnTo>
                    <a:lnTo>
                      <a:pt x="1009" y="410"/>
                    </a:lnTo>
                    <a:lnTo>
                      <a:pt x="1013" y="409"/>
                    </a:lnTo>
                    <a:lnTo>
                      <a:pt x="1015" y="403"/>
                    </a:lnTo>
                    <a:lnTo>
                      <a:pt x="1013" y="399"/>
                    </a:lnTo>
                    <a:lnTo>
                      <a:pt x="1017" y="395"/>
                    </a:lnTo>
                    <a:lnTo>
                      <a:pt x="1019" y="395"/>
                    </a:lnTo>
                    <a:lnTo>
                      <a:pt x="1020" y="388"/>
                    </a:lnTo>
                    <a:lnTo>
                      <a:pt x="1020" y="382"/>
                    </a:lnTo>
                    <a:lnTo>
                      <a:pt x="1020" y="382"/>
                    </a:lnTo>
                    <a:lnTo>
                      <a:pt x="1020" y="378"/>
                    </a:lnTo>
                    <a:lnTo>
                      <a:pt x="1017" y="375"/>
                    </a:lnTo>
                    <a:lnTo>
                      <a:pt x="1017" y="371"/>
                    </a:lnTo>
                    <a:lnTo>
                      <a:pt x="1015" y="369"/>
                    </a:lnTo>
                    <a:lnTo>
                      <a:pt x="1015" y="365"/>
                    </a:lnTo>
                    <a:lnTo>
                      <a:pt x="1009" y="365"/>
                    </a:lnTo>
                    <a:lnTo>
                      <a:pt x="1005" y="365"/>
                    </a:lnTo>
                    <a:lnTo>
                      <a:pt x="1002" y="365"/>
                    </a:lnTo>
                    <a:lnTo>
                      <a:pt x="998" y="365"/>
                    </a:lnTo>
                    <a:lnTo>
                      <a:pt x="998" y="369"/>
                    </a:lnTo>
                    <a:lnTo>
                      <a:pt x="998" y="369"/>
                    </a:lnTo>
                    <a:lnTo>
                      <a:pt x="998" y="371"/>
                    </a:lnTo>
                    <a:lnTo>
                      <a:pt x="998" y="371"/>
                    </a:lnTo>
                    <a:lnTo>
                      <a:pt x="998" y="371"/>
                    </a:lnTo>
                    <a:lnTo>
                      <a:pt x="998" y="371"/>
                    </a:lnTo>
                    <a:lnTo>
                      <a:pt x="998" y="371"/>
                    </a:lnTo>
                    <a:close/>
                    <a:moveTo>
                      <a:pt x="1022" y="344"/>
                    </a:moveTo>
                    <a:lnTo>
                      <a:pt x="1020" y="341"/>
                    </a:lnTo>
                    <a:lnTo>
                      <a:pt x="1020" y="339"/>
                    </a:lnTo>
                    <a:lnTo>
                      <a:pt x="1024" y="339"/>
                    </a:lnTo>
                    <a:lnTo>
                      <a:pt x="1024" y="339"/>
                    </a:lnTo>
                    <a:lnTo>
                      <a:pt x="1022" y="344"/>
                    </a:lnTo>
                    <a:lnTo>
                      <a:pt x="1022" y="344"/>
                    </a:lnTo>
                    <a:lnTo>
                      <a:pt x="1022" y="344"/>
                    </a:lnTo>
                    <a:lnTo>
                      <a:pt x="1022" y="344"/>
                    </a:lnTo>
                    <a:close/>
                    <a:moveTo>
                      <a:pt x="1019" y="361"/>
                    </a:moveTo>
                    <a:lnTo>
                      <a:pt x="1017" y="360"/>
                    </a:lnTo>
                    <a:lnTo>
                      <a:pt x="1015" y="356"/>
                    </a:lnTo>
                    <a:lnTo>
                      <a:pt x="1017" y="356"/>
                    </a:lnTo>
                    <a:lnTo>
                      <a:pt x="1017" y="354"/>
                    </a:lnTo>
                    <a:lnTo>
                      <a:pt x="1017" y="350"/>
                    </a:lnTo>
                    <a:lnTo>
                      <a:pt x="1019" y="348"/>
                    </a:lnTo>
                    <a:lnTo>
                      <a:pt x="1024" y="348"/>
                    </a:lnTo>
                    <a:lnTo>
                      <a:pt x="1020" y="356"/>
                    </a:lnTo>
                    <a:lnTo>
                      <a:pt x="1019" y="361"/>
                    </a:lnTo>
                    <a:lnTo>
                      <a:pt x="1019" y="361"/>
                    </a:lnTo>
                    <a:lnTo>
                      <a:pt x="1019" y="361"/>
                    </a:lnTo>
                    <a:lnTo>
                      <a:pt x="1019" y="361"/>
                    </a:lnTo>
                    <a:lnTo>
                      <a:pt x="1019" y="361"/>
                    </a:lnTo>
                    <a:lnTo>
                      <a:pt x="1019" y="361"/>
                    </a:lnTo>
                    <a:close/>
                    <a:moveTo>
                      <a:pt x="992" y="354"/>
                    </a:moveTo>
                    <a:lnTo>
                      <a:pt x="990" y="352"/>
                    </a:lnTo>
                    <a:lnTo>
                      <a:pt x="992" y="350"/>
                    </a:lnTo>
                    <a:lnTo>
                      <a:pt x="996" y="348"/>
                    </a:lnTo>
                    <a:lnTo>
                      <a:pt x="998" y="350"/>
                    </a:lnTo>
                    <a:lnTo>
                      <a:pt x="996" y="352"/>
                    </a:lnTo>
                    <a:lnTo>
                      <a:pt x="992" y="352"/>
                    </a:lnTo>
                    <a:lnTo>
                      <a:pt x="992" y="354"/>
                    </a:lnTo>
                    <a:lnTo>
                      <a:pt x="992" y="354"/>
                    </a:lnTo>
                    <a:lnTo>
                      <a:pt x="992" y="354"/>
                    </a:lnTo>
                    <a:lnTo>
                      <a:pt x="992" y="354"/>
                    </a:lnTo>
                    <a:close/>
                    <a:moveTo>
                      <a:pt x="985" y="356"/>
                    </a:moveTo>
                    <a:lnTo>
                      <a:pt x="985" y="356"/>
                    </a:lnTo>
                    <a:lnTo>
                      <a:pt x="987" y="356"/>
                    </a:lnTo>
                    <a:lnTo>
                      <a:pt x="988" y="356"/>
                    </a:lnTo>
                    <a:lnTo>
                      <a:pt x="987" y="356"/>
                    </a:lnTo>
                    <a:lnTo>
                      <a:pt x="985" y="356"/>
                    </a:lnTo>
                    <a:lnTo>
                      <a:pt x="985" y="356"/>
                    </a:lnTo>
                    <a:lnTo>
                      <a:pt x="985" y="356"/>
                    </a:lnTo>
                    <a:lnTo>
                      <a:pt x="985" y="356"/>
                    </a:lnTo>
                    <a:close/>
                    <a:moveTo>
                      <a:pt x="990" y="365"/>
                    </a:moveTo>
                    <a:lnTo>
                      <a:pt x="992" y="365"/>
                    </a:lnTo>
                    <a:lnTo>
                      <a:pt x="990" y="363"/>
                    </a:lnTo>
                    <a:lnTo>
                      <a:pt x="990" y="360"/>
                    </a:lnTo>
                    <a:lnTo>
                      <a:pt x="992" y="360"/>
                    </a:lnTo>
                    <a:lnTo>
                      <a:pt x="992" y="361"/>
                    </a:lnTo>
                    <a:lnTo>
                      <a:pt x="996" y="363"/>
                    </a:lnTo>
                    <a:lnTo>
                      <a:pt x="992" y="365"/>
                    </a:lnTo>
                    <a:lnTo>
                      <a:pt x="990" y="365"/>
                    </a:lnTo>
                    <a:lnTo>
                      <a:pt x="990" y="365"/>
                    </a:lnTo>
                    <a:lnTo>
                      <a:pt x="990" y="365"/>
                    </a:lnTo>
                    <a:lnTo>
                      <a:pt x="990" y="365"/>
                    </a:lnTo>
                    <a:close/>
                    <a:moveTo>
                      <a:pt x="983" y="369"/>
                    </a:moveTo>
                    <a:lnTo>
                      <a:pt x="981" y="369"/>
                    </a:lnTo>
                    <a:lnTo>
                      <a:pt x="981" y="363"/>
                    </a:lnTo>
                    <a:lnTo>
                      <a:pt x="981" y="363"/>
                    </a:lnTo>
                    <a:lnTo>
                      <a:pt x="983" y="361"/>
                    </a:lnTo>
                    <a:lnTo>
                      <a:pt x="985" y="361"/>
                    </a:lnTo>
                    <a:lnTo>
                      <a:pt x="988" y="363"/>
                    </a:lnTo>
                    <a:lnTo>
                      <a:pt x="988" y="363"/>
                    </a:lnTo>
                    <a:lnTo>
                      <a:pt x="988" y="365"/>
                    </a:lnTo>
                    <a:lnTo>
                      <a:pt x="988" y="365"/>
                    </a:lnTo>
                    <a:lnTo>
                      <a:pt x="985" y="369"/>
                    </a:lnTo>
                    <a:lnTo>
                      <a:pt x="985" y="369"/>
                    </a:lnTo>
                    <a:lnTo>
                      <a:pt x="983" y="369"/>
                    </a:lnTo>
                    <a:lnTo>
                      <a:pt x="983" y="369"/>
                    </a:lnTo>
                    <a:lnTo>
                      <a:pt x="983" y="369"/>
                    </a:lnTo>
                    <a:lnTo>
                      <a:pt x="983" y="369"/>
                    </a:lnTo>
                    <a:close/>
                    <a:moveTo>
                      <a:pt x="973" y="371"/>
                    </a:moveTo>
                    <a:lnTo>
                      <a:pt x="972" y="369"/>
                    </a:lnTo>
                    <a:lnTo>
                      <a:pt x="973" y="369"/>
                    </a:lnTo>
                    <a:lnTo>
                      <a:pt x="975" y="369"/>
                    </a:lnTo>
                    <a:lnTo>
                      <a:pt x="973" y="371"/>
                    </a:lnTo>
                    <a:lnTo>
                      <a:pt x="973" y="371"/>
                    </a:lnTo>
                    <a:lnTo>
                      <a:pt x="973" y="371"/>
                    </a:lnTo>
                    <a:lnTo>
                      <a:pt x="973" y="371"/>
                    </a:lnTo>
                    <a:lnTo>
                      <a:pt x="973" y="371"/>
                    </a:lnTo>
                    <a:close/>
                    <a:moveTo>
                      <a:pt x="936" y="377"/>
                    </a:moveTo>
                    <a:lnTo>
                      <a:pt x="934" y="375"/>
                    </a:lnTo>
                    <a:lnTo>
                      <a:pt x="930" y="375"/>
                    </a:lnTo>
                    <a:lnTo>
                      <a:pt x="928" y="373"/>
                    </a:lnTo>
                    <a:lnTo>
                      <a:pt x="928" y="369"/>
                    </a:lnTo>
                    <a:lnTo>
                      <a:pt x="930" y="369"/>
                    </a:lnTo>
                    <a:lnTo>
                      <a:pt x="928" y="365"/>
                    </a:lnTo>
                    <a:lnTo>
                      <a:pt x="930" y="363"/>
                    </a:lnTo>
                    <a:lnTo>
                      <a:pt x="932" y="363"/>
                    </a:lnTo>
                    <a:lnTo>
                      <a:pt x="934" y="365"/>
                    </a:lnTo>
                    <a:lnTo>
                      <a:pt x="936" y="365"/>
                    </a:lnTo>
                    <a:lnTo>
                      <a:pt x="934" y="363"/>
                    </a:lnTo>
                    <a:lnTo>
                      <a:pt x="934" y="360"/>
                    </a:lnTo>
                    <a:lnTo>
                      <a:pt x="932" y="360"/>
                    </a:lnTo>
                    <a:lnTo>
                      <a:pt x="930" y="356"/>
                    </a:lnTo>
                    <a:lnTo>
                      <a:pt x="930" y="356"/>
                    </a:lnTo>
                    <a:lnTo>
                      <a:pt x="928" y="354"/>
                    </a:lnTo>
                    <a:lnTo>
                      <a:pt x="930" y="354"/>
                    </a:lnTo>
                    <a:lnTo>
                      <a:pt x="932" y="356"/>
                    </a:lnTo>
                    <a:lnTo>
                      <a:pt x="934" y="354"/>
                    </a:lnTo>
                    <a:lnTo>
                      <a:pt x="932" y="352"/>
                    </a:lnTo>
                    <a:lnTo>
                      <a:pt x="936" y="352"/>
                    </a:lnTo>
                    <a:lnTo>
                      <a:pt x="938" y="352"/>
                    </a:lnTo>
                    <a:lnTo>
                      <a:pt x="943" y="354"/>
                    </a:lnTo>
                    <a:lnTo>
                      <a:pt x="943" y="352"/>
                    </a:lnTo>
                    <a:lnTo>
                      <a:pt x="943" y="350"/>
                    </a:lnTo>
                    <a:lnTo>
                      <a:pt x="941" y="350"/>
                    </a:lnTo>
                    <a:lnTo>
                      <a:pt x="943" y="350"/>
                    </a:lnTo>
                    <a:lnTo>
                      <a:pt x="947" y="350"/>
                    </a:lnTo>
                    <a:lnTo>
                      <a:pt x="951" y="346"/>
                    </a:lnTo>
                    <a:lnTo>
                      <a:pt x="955" y="346"/>
                    </a:lnTo>
                    <a:lnTo>
                      <a:pt x="960" y="348"/>
                    </a:lnTo>
                    <a:lnTo>
                      <a:pt x="962" y="346"/>
                    </a:lnTo>
                    <a:lnTo>
                      <a:pt x="960" y="344"/>
                    </a:lnTo>
                    <a:lnTo>
                      <a:pt x="947" y="341"/>
                    </a:lnTo>
                    <a:lnTo>
                      <a:pt x="943" y="341"/>
                    </a:lnTo>
                    <a:lnTo>
                      <a:pt x="940" y="341"/>
                    </a:lnTo>
                    <a:lnTo>
                      <a:pt x="934" y="341"/>
                    </a:lnTo>
                    <a:lnTo>
                      <a:pt x="930" y="339"/>
                    </a:lnTo>
                    <a:lnTo>
                      <a:pt x="928" y="339"/>
                    </a:lnTo>
                    <a:lnTo>
                      <a:pt x="924" y="339"/>
                    </a:lnTo>
                    <a:lnTo>
                      <a:pt x="923" y="339"/>
                    </a:lnTo>
                    <a:lnTo>
                      <a:pt x="923" y="339"/>
                    </a:lnTo>
                    <a:lnTo>
                      <a:pt x="919" y="339"/>
                    </a:lnTo>
                    <a:lnTo>
                      <a:pt x="917" y="339"/>
                    </a:lnTo>
                    <a:lnTo>
                      <a:pt x="913" y="337"/>
                    </a:lnTo>
                    <a:lnTo>
                      <a:pt x="913" y="335"/>
                    </a:lnTo>
                    <a:lnTo>
                      <a:pt x="917" y="335"/>
                    </a:lnTo>
                    <a:lnTo>
                      <a:pt x="919" y="331"/>
                    </a:lnTo>
                    <a:lnTo>
                      <a:pt x="923" y="335"/>
                    </a:lnTo>
                    <a:lnTo>
                      <a:pt x="924" y="331"/>
                    </a:lnTo>
                    <a:lnTo>
                      <a:pt x="923" y="331"/>
                    </a:lnTo>
                    <a:lnTo>
                      <a:pt x="923" y="329"/>
                    </a:lnTo>
                    <a:lnTo>
                      <a:pt x="926" y="328"/>
                    </a:lnTo>
                    <a:lnTo>
                      <a:pt x="930" y="328"/>
                    </a:lnTo>
                    <a:lnTo>
                      <a:pt x="932" y="326"/>
                    </a:lnTo>
                    <a:lnTo>
                      <a:pt x="932" y="329"/>
                    </a:lnTo>
                    <a:lnTo>
                      <a:pt x="934" y="331"/>
                    </a:lnTo>
                    <a:lnTo>
                      <a:pt x="934" y="335"/>
                    </a:lnTo>
                    <a:lnTo>
                      <a:pt x="936" y="335"/>
                    </a:lnTo>
                    <a:lnTo>
                      <a:pt x="938" y="335"/>
                    </a:lnTo>
                    <a:lnTo>
                      <a:pt x="936" y="331"/>
                    </a:lnTo>
                    <a:lnTo>
                      <a:pt x="934" y="328"/>
                    </a:lnTo>
                    <a:lnTo>
                      <a:pt x="936" y="326"/>
                    </a:lnTo>
                    <a:lnTo>
                      <a:pt x="940" y="324"/>
                    </a:lnTo>
                    <a:lnTo>
                      <a:pt x="940" y="322"/>
                    </a:lnTo>
                    <a:lnTo>
                      <a:pt x="938" y="320"/>
                    </a:lnTo>
                    <a:lnTo>
                      <a:pt x="938" y="314"/>
                    </a:lnTo>
                    <a:lnTo>
                      <a:pt x="941" y="314"/>
                    </a:lnTo>
                    <a:lnTo>
                      <a:pt x="943" y="311"/>
                    </a:lnTo>
                    <a:lnTo>
                      <a:pt x="947" y="311"/>
                    </a:lnTo>
                    <a:lnTo>
                      <a:pt x="943" y="307"/>
                    </a:lnTo>
                    <a:lnTo>
                      <a:pt x="943" y="307"/>
                    </a:lnTo>
                    <a:lnTo>
                      <a:pt x="941" y="307"/>
                    </a:lnTo>
                    <a:lnTo>
                      <a:pt x="941" y="305"/>
                    </a:lnTo>
                    <a:lnTo>
                      <a:pt x="943" y="301"/>
                    </a:lnTo>
                    <a:lnTo>
                      <a:pt x="943" y="301"/>
                    </a:lnTo>
                    <a:lnTo>
                      <a:pt x="947" y="299"/>
                    </a:lnTo>
                    <a:lnTo>
                      <a:pt x="949" y="301"/>
                    </a:lnTo>
                    <a:lnTo>
                      <a:pt x="951" y="305"/>
                    </a:lnTo>
                    <a:lnTo>
                      <a:pt x="953" y="305"/>
                    </a:lnTo>
                    <a:lnTo>
                      <a:pt x="953" y="311"/>
                    </a:lnTo>
                    <a:lnTo>
                      <a:pt x="951" y="311"/>
                    </a:lnTo>
                    <a:lnTo>
                      <a:pt x="953" y="312"/>
                    </a:lnTo>
                    <a:lnTo>
                      <a:pt x="955" y="314"/>
                    </a:lnTo>
                    <a:lnTo>
                      <a:pt x="956" y="326"/>
                    </a:lnTo>
                    <a:lnTo>
                      <a:pt x="955" y="329"/>
                    </a:lnTo>
                    <a:lnTo>
                      <a:pt x="955" y="331"/>
                    </a:lnTo>
                    <a:lnTo>
                      <a:pt x="958" y="331"/>
                    </a:lnTo>
                    <a:lnTo>
                      <a:pt x="962" y="329"/>
                    </a:lnTo>
                    <a:lnTo>
                      <a:pt x="960" y="328"/>
                    </a:lnTo>
                    <a:lnTo>
                      <a:pt x="962" y="322"/>
                    </a:lnTo>
                    <a:lnTo>
                      <a:pt x="964" y="322"/>
                    </a:lnTo>
                    <a:lnTo>
                      <a:pt x="964" y="318"/>
                    </a:lnTo>
                    <a:lnTo>
                      <a:pt x="958" y="314"/>
                    </a:lnTo>
                    <a:lnTo>
                      <a:pt x="960" y="312"/>
                    </a:lnTo>
                    <a:lnTo>
                      <a:pt x="962" y="312"/>
                    </a:lnTo>
                    <a:lnTo>
                      <a:pt x="966" y="314"/>
                    </a:lnTo>
                    <a:lnTo>
                      <a:pt x="966" y="311"/>
                    </a:lnTo>
                    <a:lnTo>
                      <a:pt x="962" y="307"/>
                    </a:lnTo>
                    <a:lnTo>
                      <a:pt x="960" y="305"/>
                    </a:lnTo>
                    <a:lnTo>
                      <a:pt x="962" y="301"/>
                    </a:lnTo>
                    <a:lnTo>
                      <a:pt x="962" y="297"/>
                    </a:lnTo>
                    <a:lnTo>
                      <a:pt x="964" y="296"/>
                    </a:lnTo>
                    <a:lnTo>
                      <a:pt x="968" y="296"/>
                    </a:lnTo>
                    <a:lnTo>
                      <a:pt x="968" y="294"/>
                    </a:lnTo>
                    <a:lnTo>
                      <a:pt x="972" y="294"/>
                    </a:lnTo>
                    <a:lnTo>
                      <a:pt x="972" y="294"/>
                    </a:lnTo>
                    <a:lnTo>
                      <a:pt x="975" y="292"/>
                    </a:lnTo>
                    <a:lnTo>
                      <a:pt x="975" y="292"/>
                    </a:lnTo>
                    <a:lnTo>
                      <a:pt x="977" y="292"/>
                    </a:lnTo>
                    <a:lnTo>
                      <a:pt x="981" y="294"/>
                    </a:lnTo>
                    <a:lnTo>
                      <a:pt x="981" y="296"/>
                    </a:lnTo>
                    <a:lnTo>
                      <a:pt x="985" y="296"/>
                    </a:lnTo>
                    <a:lnTo>
                      <a:pt x="987" y="297"/>
                    </a:lnTo>
                    <a:lnTo>
                      <a:pt x="985" y="305"/>
                    </a:lnTo>
                    <a:lnTo>
                      <a:pt x="983" y="305"/>
                    </a:lnTo>
                    <a:lnTo>
                      <a:pt x="983" y="311"/>
                    </a:lnTo>
                    <a:lnTo>
                      <a:pt x="985" y="311"/>
                    </a:lnTo>
                    <a:lnTo>
                      <a:pt x="987" y="307"/>
                    </a:lnTo>
                    <a:lnTo>
                      <a:pt x="988" y="307"/>
                    </a:lnTo>
                    <a:lnTo>
                      <a:pt x="990" y="305"/>
                    </a:lnTo>
                    <a:lnTo>
                      <a:pt x="990" y="301"/>
                    </a:lnTo>
                    <a:lnTo>
                      <a:pt x="992" y="299"/>
                    </a:lnTo>
                    <a:lnTo>
                      <a:pt x="996" y="301"/>
                    </a:lnTo>
                    <a:lnTo>
                      <a:pt x="998" y="299"/>
                    </a:lnTo>
                    <a:lnTo>
                      <a:pt x="998" y="297"/>
                    </a:lnTo>
                    <a:lnTo>
                      <a:pt x="998" y="296"/>
                    </a:lnTo>
                    <a:lnTo>
                      <a:pt x="998" y="296"/>
                    </a:lnTo>
                    <a:lnTo>
                      <a:pt x="1002" y="297"/>
                    </a:lnTo>
                    <a:lnTo>
                      <a:pt x="1002" y="301"/>
                    </a:lnTo>
                    <a:lnTo>
                      <a:pt x="1002" y="301"/>
                    </a:lnTo>
                    <a:lnTo>
                      <a:pt x="1002" y="305"/>
                    </a:lnTo>
                    <a:lnTo>
                      <a:pt x="998" y="301"/>
                    </a:lnTo>
                    <a:lnTo>
                      <a:pt x="1002" y="305"/>
                    </a:lnTo>
                    <a:lnTo>
                      <a:pt x="1002" y="307"/>
                    </a:lnTo>
                    <a:lnTo>
                      <a:pt x="1005" y="311"/>
                    </a:lnTo>
                    <a:lnTo>
                      <a:pt x="1005" y="314"/>
                    </a:lnTo>
                    <a:lnTo>
                      <a:pt x="1002" y="316"/>
                    </a:lnTo>
                    <a:lnTo>
                      <a:pt x="998" y="322"/>
                    </a:lnTo>
                    <a:lnTo>
                      <a:pt x="998" y="328"/>
                    </a:lnTo>
                    <a:lnTo>
                      <a:pt x="998" y="329"/>
                    </a:lnTo>
                    <a:lnTo>
                      <a:pt x="992" y="331"/>
                    </a:lnTo>
                    <a:lnTo>
                      <a:pt x="990" y="335"/>
                    </a:lnTo>
                    <a:lnTo>
                      <a:pt x="988" y="337"/>
                    </a:lnTo>
                    <a:lnTo>
                      <a:pt x="985" y="341"/>
                    </a:lnTo>
                    <a:lnTo>
                      <a:pt x="985" y="344"/>
                    </a:lnTo>
                    <a:lnTo>
                      <a:pt x="983" y="346"/>
                    </a:lnTo>
                    <a:lnTo>
                      <a:pt x="981" y="346"/>
                    </a:lnTo>
                    <a:lnTo>
                      <a:pt x="981" y="346"/>
                    </a:lnTo>
                    <a:lnTo>
                      <a:pt x="977" y="346"/>
                    </a:lnTo>
                    <a:lnTo>
                      <a:pt x="977" y="348"/>
                    </a:lnTo>
                    <a:lnTo>
                      <a:pt x="981" y="352"/>
                    </a:lnTo>
                    <a:lnTo>
                      <a:pt x="981" y="354"/>
                    </a:lnTo>
                    <a:lnTo>
                      <a:pt x="977" y="360"/>
                    </a:lnTo>
                    <a:lnTo>
                      <a:pt x="975" y="361"/>
                    </a:lnTo>
                    <a:lnTo>
                      <a:pt x="975" y="360"/>
                    </a:lnTo>
                    <a:lnTo>
                      <a:pt x="975" y="356"/>
                    </a:lnTo>
                    <a:lnTo>
                      <a:pt x="972" y="356"/>
                    </a:lnTo>
                    <a:lnTo>
                      <a:pt x="972" y="356"/>
                    </a:lnTo>
                    <a:lnTo>
                      <a:pt x="972" y="360"/>
                    </a:lnTo>
                    <a:lnTo>
                      <a:pt x="968" y="361"/>
                    </a:lnTo>
                    <a:lnTo>
                      <a:pt x="968" y="363"/>
                    </a:lnTo>
                    <a:lnTo>
                      <a:pt x="964" y="365"/>
                    </a:lnTo>
                    <a:lnTo>
                      <a:pt x="962" y="369"/>
                    </a:lnTo>
                    <a:lnTo>
                      <a:pt x="964" y="369"/>
                    </a:lnTo>
                    <a:lnTo>
                      <a:pt x="968" y="369"/>
                    </a:lnTo>
                    <a:lnTo>
                      <a:pt x="968" y="369"/>
                    </a:lnTo>
                    <a:lnTo>
                      <a:pt x="966" y="371"/>
                    </a:lnTo>
                    <a:lnTo>
                      <a:pt x="966" y="373"/>
                    </a:lnTo>
                    <a:lnTo>
                      <a:pt x="966" y="377"/>
                    </a:lnTo>
                    <a:lnTo>
                      <a:pt x="964" y="378"/>
                    </a:lnTo>
                    <a:lnTo>
                      <a:pt x="962" y="375"/>
                    </a:lnTo>
                    <a:lnTo>
                      <a:pt x="962" y="371"/>
                    </a:lnTo>
                    <a:lnTo>
                      <a:pt x="960" y="369"/>
                    </a:lnTo>
                    <a:lnTo>
                      <a:pt x="960" y="371"/>
                    </a:lnTo>
                    <a:lnTo>
                      <a:pt x="958" y="373"/>
                    </a:lnTo>
                    <a:lnTo>
                      <a:pt x="960" y="377"/>
                    </a:lnTo>
                    <a:lnTo>
                      <a:pt x="956" y="380"/>
                    </a:lnTo>
                    <a:lnTo>
                      <a:pt x="947" y="378"/>
                    </a:lnTo>
                    <a:lnTo>
                      <a:pt x="947" y="377"/>
                    </a:lnTo>
                    <a:lnTo>
                      <a:pt x="947" y="375"/>
                    </a:lnTo>
                    <a:lnTo>
                      <a:pt x="943" y="377"/>
                    </a:lnTo>
                    <a:lnTo>
                      <a:pt x="941" y="377"/>
                    </a:lnTo>
                    <a:lnTo>
                      <a:pt x="941" y="375"/>
                    </a:lnTo>
                    <a:lnTo>
                      <a:pt x="943" y="371"/>
                    </a:lnTo>
                    <a:lnTo>
                      <a:pt x="940" y="373"/>
                    </a:lnTo>
                    <a:lnTo>
                      <a:pt x="938" y="375"/>
                    </a:lnTo>
                    <a:lnTo>
                      <a:pt x="936" y="377"/>
                    </a:lnTo>
                    <a:lnTo>
                      <a:pt x="936" y="377"/>
                    </a:lnTo>
                    <a:lnTo>
                      <a:pt x="936" y="377"/>
                    </a:lnTo>
                    <a:lnTo>
                      <a:pt x="936" y="377"/>
                    </a:lnTo>
                    <a:close/>
                    <a:moveTo>
                      <a:pt x="697" y="275"/>
                    </a:moveTo>
                    <a:lnTo>
                      <a:pt x="693" y="275"/>
                    </a:lnTo>
                    <a:lnTo>
                      <a:pt x="697" y="269"/>
                    </a:lnTo>
                    <a:lnTo>
                      <a:pt x="702" y="263"/>
                    </a:lnTo>
                    <a:lnTo>
                      <a:pt x="708" y="262"/>
                    </a:lnTo>
                    <a:lnTo>
                      <a:pt x="712" y="260"/>
                    </a:lnTo>
                    <a:lnTo>
                      <a:pt x="714" y="258"/>
                    </a:lnTo>
                    <a:lnTo>
                      <a:pt x="717" y="254"/>
                    </a:lnTo>
                    <a:lnTo>
                      <a:pt x="725" y="254"/>
                    </a:lnTo>
                    <a:lnTo>
                      <a:pt x="727" y="252"/>
                    </a:lnTo>
                    <a:lnTo>
                      <a:pt x="731" y="252"/>
                    </a:lnTo>
                    <a:lnTo>
                      <a:pt x="734" y="250"/>
                    </a:lnTo>
                    <a:lnTo>
                      <a:pt x="736" y="252"/>
                    </a:lnTo>
                    <a:lnTo>
                      <a:pt x="736" y="254"/>
                    </a:lnTo>
                    <a:lnTo>
                      <a:pt x="731" y="258"/>
                    </a:lnTo>
                    <a:lnTo>
                      <a:pt x="725" y="262"/>
                    </a:lnTo>
                    <a:lnTo>
                      <a:pt x="714" y="271"/>
                    </a:lnTo>
                    <a:lnTo>
                      <a:pt x="710" y="277"/>
                    </a:lnTo>
                    <a:lnTo>
                      <a:pt x="706" y="277"/>
                    </a:lnTo>
                    <a:lnTo>
                      <a:pt x="704" y="277"/>
                    </a:lnTo>
                    <a:lnTo>
                      <a:pt x="702" y="280"/>
                    </a:lnTo>
                    <a:lnTo>
                      <a:pt x="700" y="280"/>
                    </a:lnTo>
                    <a:lnTo>
                      <a:pt x="700" y="275"/>
                    </a:lnTo>
                    <a:lnTo>
                      <a:pt x="697" y="275"/>
                    </a:lnTo>
                    <a:lnTo>
                      <a:pt x="697" y="275"/>
                    </a:lnTo>
                    <a:lnTo>
                      <a:pt x="697" y="275"/>
                    </a:lnTo>
                    <a:lnTo>
                      <a:pt x="697" y="275"/>
                    </a:lnTo>
                    <a:lnTo>
                      <a:pt x="697" y="275"/>
                    </a:lnTo>
                    <a:close/>
                    <a:moveTo>
                      <a:pt x="874" y="350"/>
                    </a:moveTo>
                    <a:lnTo>
                      <a:pt x="872" y="348"/>
                    </a:lnTo>
                    <a:lnTo>
                      <a:pt x="874" y="348"/>
                    </a:lnTo>
                    <a:lnTo>
                      <a:pt x="877" y="346"/>
                    </a:lnTo>
                    <a:lnTo>
                      <a:pt x="879" y="344"/>
                    </a:lnTo>
                    <a:lnTo>
                      <a:pt x="879" y="341"/>
                    </a:lnTo>
                    <a:lnTo>
                      <a:pt x="885" y="339"/>
                    </a:lnTo>
                    <a:lnTo>
                      <a:pt x="885" y="337"/>
                    </a:lnTo>
                    <a:lnTo>
                      <a:pt x="889" y="337"/>
                    </a:lnTo>
                    <a:lnTo>
                      <a:pt x="889" y="341"/>
                    </a:lnTo>
                    <a:lnTo>
                      <a:pt x="889" y="344"/>
                    </a:lnTo>
                    <a:lnTo>
                      <a:pt x="889" y="348"/>
                    </a:lnTo>
                    <a:lnTo>
                      <a:pt x="889" y="352"/>
                    </a:lnTo>
                    <a:lnTo>
                      <a:pt x="885" y="354"/>
                    </a:lnTo>
                    <a:lnTo>
                      <a:pt x="883" y="354"/>
                    </a:lnTo>
                    <a:lnTo>
                      <a:pt x="881" y="356"/>
                    </a:lnTo>
                    <a:lnTo>
                      <a:pt x="877" y="356"/>
                    </a:lnTo>
                    <a:lnTo>
                      <a:pt x="876" y="352"/>
                    </a:lnTo>
                    <a:lnTo>
                      <a:pt x="874" y="350"/>
                    </a:lnTo>
                    <a:lnTo>
                      <a:pt x="874" y="350"/>
                    </a:lnTo>
                    <a:lnTo>
                      <a:pt x="874" y="350"/>
                    </a:lnTo>
                    <a:lnTo>
                      <a:pt x="874" y="350"/>
                    </a:lnTo>
                    <a:close/>
                    <a:moveTo>
                      <a:pt x="731" y="344"/>
                    </a:moveTo>
                    <a:lnTo>
                      <a:pt x="732" y="341"/>
                    </a:lnTo>
                    <a:lnTo>
                      <a:pt x="731" y="337"/>
                    </a:lnTo>
                    <a:lnTo>
                      <a:pt x="732" y="331"/>
                    </a:lnTo>
                    <a:lnTo>
                      <a:pt x="738" y="331"/>
                    </a:lnTo>
                    <a:lnTo>
                      <a:pt x="742" y="331"/>
                    </a:lnTo>
                    <a:lnTo>
                      <a:pt x="748" y="331"/>
                    </a:lnTo>
                    <a:lnTo>
                      <a:pt x="751" y="331"/>
                    </a:lnTo>
                    <a:lnTo>
                      <a:pt x="755" y="331"/>
                    </a:lnTo>
                    <a:lnTo>
                      <a:pt x="759" y="329"/>
                    </a:lnTo>
                    <a:lnTo>
                      <a:pt x="764" y="329"/>
                    </a:lnTo>
                    <a:lnTo>
                      <a:pt x="770" y="331"/>
                    </a:lnTo>
                    <a:lnTo>
                      <a:pt x="776" y="331"/>
                    </a:lnTo>
                    <a:lnTo>
                      <a:pt x="776" y="331"/>
                    </a:lnTo>
                    <a:lnTo>
                      <a:pt x="780" y="329"/>
                    </a:lnTo>
                    <a:lnTo>
                      <a:pt x="789" y="329"/>
                    </a:lnTo>
                    <a:lnTo>
                      <a:pt x="789" y="328"/>
                    </a:lnTo>
                    <a:lnTo>
                      <a:pt x="793" y="326"/>
                    </a:lnTo>
                    <a:lnTo>
                      <a:pt x="791" y="324"/>
                    </a:lnTo>
                    <a:lnTo>
                      <a:pt x="787" y="326"/>
                    </a:lnTo>
                    <a:lnTo>
                      <a:pt x="785" y="326"/>
                    </a:lnTo>
                    <a:lnTo>
                      <a:pt x="781" y="324"/>
                    </a:lnTo>
                    <a:lnTo>
                      <a:pt x="776" y="326"/>
                    </a:lnTo>
                    <a:lnTo>
                      <a:pt x="774" y="326"/>
                    </a:lnTo>
                    <a:lnTo>
                      <a:pt x="774" y="324"/>
                    </a:lnTo>
                    <a:lnTo>
                      <a:pt x="772" y="322"/>
                    </a:lnTo>
                    <a:lnTo>
                      <a:pt x="768" y="324"/>
                    </a:lnTo>
                    <a:lnTo>
                      <a:pt x="764" y="324"/>
                    </a:lnTo>
                    <a:lnTo>
                      <a:pt x="761" y="326"/>
                    </a:lnTo>
                    <a:lnTo>
                      <a:pt x="759" y="324"/>
                    </a:lnTo>
                    <a:lnTo>
                      <a:pt x="755" y="324"/>
                    </a:lnTo>
                    <a:lnTo>
                      <a:pt x="751" y="324"/>
                    </a:lnTo>
                    <a:lnTo>
                      <a:pt x="751" y="320"/>
                    </a:lnTo>
                    <a:lnTo>
                      <a:pt x="755" y="316"/>
                    </a:lnTo>
                    <a:lnTo>
                      <a:pt x="759" y="312"/>
                    </a:lnTo>
                    <a:lnTo>
                      <a:pt x="757" y="312"/>
                    </a:lnTo>
                    <a:lnTo>
                      <a:pt x="755" y="314"/>
                    </a:lnTo>
                    <a:lnTo>
                      <a:pt x="751" y="316"/>
                    </a:lnTo>
                    <a:lnTo>
                      <a:pt x="749" y="312"/>
                    </a:lnTo>
                    <a:lnTo>
                      <a:pt x="748" y="314"/>
                    </a:lnTo>
                    <a:lnTo>
                      <a:pt x="748" y="318"/>
                    </a:lnTo>
                    <a:lnTo>
                      <a:pt x="742" y="322"/>
                    </a:lnTo>
                    <a:lnTo>
                      <a:pt x="740" y="324"/>
                    </a:lnTo>
                    <a:lnTo>
                      <a:pt x="736" y="324"/>
                    </a:lnTo>
                    <a:lnTo>
                      <a:pt x="732" y="322"/>
                    </a:lnTo>
                    <a:lnTo>
                      <a:pt x="732" y="318"/>
                    </a:lnTo>
                    <a:lnTo>
                      <a:pt x="734" y="316"/>
                    </a:lnTo>
                    <a:lnTo>
                      <a:pt x="731" y="316"/>
                    </a:lnTo>
                    <a:lnTo>
                      <a:pt x="731" y="314"/>
                    </a:lnTo>
                    <a:lnTo>
                      <a:pt x="731" y="320"/>
                    </a:lnTo>
                    <a:lnTo>
                      <a:pt x="727" y="322"/>
                    </a:lnTo>
                    <a:lnTo>
                      <a:pt x="725" y="320"/>
                    </a:lnTo>
                    <a:lnTo>
                      <a:pt x="725" y="314"/>
                    </a:lnTo>
                    <a:lnTo>
                      <a:pt x="717" y="312"/>
                    </a:lnTo>
                    <a:lnTo>
                      <a:pt x="721" y="311"/>
                    </a:lnTo>
                    <a:lnTo>
                      <a:pt x="717" y="311"/>
                    </a:lnTo>
                    <a:lnTo>
                      <a:pt x="717" y="312"/>
                    </a:lnTo>
                    <a:lnTo>
                      <a:pt x="716" y="312"/>
                    </a:lnTo>
                    <a:lnTo>
                      <a:pt x="712" y="307"/>
                    </a:lnTo>
                    <a:lnTo>
                      <a:pt x="706" y="301"/>
                    </a:lnTo>
                    <a:lnTo>
                      <a:pt x="706" y="301"/>
                    </a:lnTo>
                    <a:lnTo>
                      <a:pt x="710" y="301"/>
                    </a:lnTo>
                    <a:lnTo>
                      <a:pt x="710" y="297"/>
                    </a:lnTo>
                    <a:lnTo>
                      <a:pt x="708" y="296"/>
                    </a:lnTo>
                    <a:lnTo>
                      <a:pt x="716" y="290"/>
                    </a:lnTo>
                    <a:lnTo>
                      <a:pt x="717" y="290"/>
                    </a:lnTo>
                    <a:lnTo>
                      <a:pt x="721" y="290"/>
                    </a:lnTo>
                    <a:lnTo>
                      <a:pt x="727" y="290"/>
                    </a:lnTo>
                    <a:lnTo>
                      <a:pt x="732" y="294"/>
                    </a:lnTo>
                    <a:lnTo>
                      <a:pt x="736" y="294"/>
                    </a:lnTo>
                    <a:lnTo>
                      <a:pt x="740" y="292"/>
                    </a:lnTo>
                    <a:lnTo>
                      <a:pt x="746" y="292"/>
                    </a:lnTo>
                    <a:lnTo>
                      <a:pt x="749" y="288"/>
                    </a:lnTo>
                    <a:lnTo>
                      <a:pt x="746" y="286"/>
                    </a:lnTo>
                    <a:lnTo>
                      <a:pt x="742" y="284"/>
                    </a:lnTo>
                    <a:lnTo>
                      <a:pt x="740" y="284"/>
                    </a:lnTo>
                    <a:lnTo>
                      <a:pt x="736" y="286"/>
                    </a:lnTo>
                    <a:lnTo>
                      <a:pt x="731" y="282"/>
                    </a:lnTo>
                    <a:lnTo>
                      <a:pt x="727" y="282"/>
                    </a:lnTo>
                    <a:lnTo>
                      <a:pt x="727" y="282"/>
                    </a:lnTo>
                    <a:lnTo>
                      <a:pt x="731" y="277"/>
                    </a:lnTo>
                    <a:lnTo>
                      <a:pt x="734" y="271"/>
                    </a:lnTo>
                    <a:lnTo>
                      <a:pt x="738" y="271"/>
                    </a:lnTo>
                    <a:lnTo>
                      <a:pt x="742" y="271"/>
                    </a:lnTo>
                    <a:lnTo>
                      <a:pt x="749" y="271"/>
                    </a:lnTo>
                    <a:lnTo>
                      <a:pt x="755" y="271"/>
                    </a:lnTo>
                    <a:lnTo>
                      <a:pt x="761" y="271"/>
                    </a:lnTo>
                    <a:lnTo>
                      <a:pt x="763" y="271"/>
                    </a:lnTo>
                    <a:lnTo>
                      <a:pt x="761" y="271"/>
                    </a:lnTo>
                    <a:lnTo>
                      <a:pt x="759" y="271"/>
                    </a:lnTo>
                    <a:lnTo>
                      <a:pt x="755" y="269"/>
                    </a:lnTo>
                    <a:lnTo>
                      <a:pt x="751" y="269"/>
                    </a:lnTo>
                    <a:lnTo>
                      <a:pt x="742" y="265"/>
                    </a:lnTo>
                    <a:lnTo>
                      <a:pt x="742" y="263"/>
                    </a:lnTo>
                    <a:lnTo>
                      <a:pt x="746" y="260"/>
                    </a:lnTo>
                    <a:lnTo>
                      <a:pt x="749" y="256"/>
                    </a:lnTo>
                    <a:lnTo>
                      <a:pt x="751" y="254"/>
                    </a:lnTo>
                    <a:lnTo>
                      <a:pt x="751" y="254"/>
                    </a:lnTo>
                    <a:lnTo>
                      <a:pt x="757" y="252"/>
                    </a:lnTo>
                    <a:lnTo>
                      <a:pt x="761" y="252"/>
                    </a:lnTo>
                    <a:lnTo>
                      <a:pt x="761" y="254"/>
                    </a:lnTo>
                    <a:lnTo>
                      <a:pt x="764" y="254"/>
                    </a:lnTo>
                    <a:lnTo>
                      <a:pt x="768" y="258"/>
                    </a:lnTo>
                    <a:lnTo>
                      <a:pt x="772" y="258"/>
                    </a:lnTo>
                    <a:lnTo>
                      <a:pt x="770" y="254"/>
                    </a:lnTo>
                    <a:lnTo>
                      <a:pt x="766" y="252"/>
                    </a:lnTo>
                    <a:lnTo>
                      <a:pt x="764" y="250"/>
                    </a:lnTo>
                    <a:lnTo>
                      <a:pt x="763" y="247"/>
                    </a:lnTo>
                    <a:lnTo>
                      <a:pt x="766" y="247"/>
                    </a:lnTo>
                    <a:lnTo>
                      <a:pt x="776" y="243"/>
                    </a:lnTo>
                    <a:lnTo>
                      <a:pt x="780" y="243"/>
                    </a:lnTo>
                    <a:lnTo>
                      <a:pt x="785" y="243"/>
                    </a:lnTo>
                    <a:lnTo>
                      <a:pt x="787" y="247"/>
                    </a:lnTo>
                    <a:lnTo>
                      <a:pt x="789" y="252"/>
                    </a:lnTo>
                    <a:lnTo>
                      <a:pt x="787" y="254"/>
                    </a:lnTo>
                    <a:lnTo>
                      <a:pt x="785" y="260"/>
                    </a:lnTo>
                    <a:lnTo>
                      <a:pt x="785" y="262"/>
                    </a:lnTo>
                    <a:lnTo>
                      <a:pt x="793" y="262"/>
                    </a:lnTo>
                    <a:lnTo>
                      <a:pt x="795" y="260"/>
                    </a:lnTo>
                    <a:lnTo>
                      <a:pt x="796" y="262"/>
                    </a:lnTo>
                    <a:lnTo>
                      <a:pt x="800" y="262"/>
                    </a:lnTo>
                    <a:lnTo>
                      <a:pt x="800" y="263"/>
                    </a:lnTo>
                    <a:lnTo>
                      <a:pt x="800" y="267"/>
                    </a:lnTo>
                    <a:lnTo>
                      <a:pt x="804" y="269"/>
                    </a:lnTo>
                    <a:lnTo>
                      <a:pt x="804" y="271"/>
                    </a:lnTo>
                    <a:lnTo>
                      <a:pt x="800" y="271"/>
                    </a:lnTo>
                    <a:lnTo>
                      <a:pt x="800" y="275"/>
                    </a:lnTo>
                    <a:lnTo>
                      <a:pt x="800" y="280"/>
                    </a:lnTo>
                    <a:lnTo>
                      <a:pt x="804" y="286"/>
                    </a:lnTo>
                    <a:lnTo>
                      <a:pt x="800" y="290"/>
                    </a:lnTo>
                    <a:lnTo>
                      <a:pt x="798" y="288"/>
                    </a:lnTo>
                    <a:lnTo>
                      <a:pt x="795" y="290"/>
                    </a:lnTo>
                    <a:lnTo>
                      <a:pt x="795" y="292"/>
                    </a:lnTo>
                    <a:lnTo>
                      <a:pt x="798" y="290"/>
                    </a:lnTo>
                    <a:lnTo>
                      <a:pt x="804" y="292"/>
                    </a:lnTo>
                    <a:lnTo>
                      <a:pt x="806" y="292"/>
                    </a:lnTo>
                    <a:lnTo>
                      <a:pt x="804" y="301"/>
                    </a:lnTo>
                    <a:lnTo>
                      <a:pt x="800" y="301"/>
                    </a:lnTo>
                    <a:lnTo>
                      <a:pt x="800" y="311"/>
                    </a:lnTo>
                    <a:lnTo>
                      <a:pt x="800" y="311"/>
                    </a:lnTo>
                    <a:lnTo>
                      <a:pt x="806" y="311"/>
                    </a:lnTo>
                    <a:lnTo>
                      <a:pt x="810" y="305"/>
                    </a:lnTo>
                    <a:lnTo>
                      <a:pt x="810" y="307"/>
                    </a:lnTo>
                    <a:lnTo>
                      <a:pt x="810" y="311"/>
                    </a:lnTo>
                    <a:lnTo>
                      <a:pt x="813" y="311"/>
                    </a:lnTo>
                    <a:lnTo>
                      <a:pt x="815" y="311"/>
                    </a:lnTo>
                    <a:lnTo>
                      <a:pt x="823" y="312"/>
                    </a:lnTo>
                    <a:lnTo>
                      <a:pt x="827" y="316"/>
                    </a:lnTo>
                    <a:lnTo>
                      <a:pt x="828" y="316"/>
                    </a:lnTo>
                    <a:lnTo>
                      <a:pt x="828" y="312"/>
                    </a:lnTo>
                    <a:lnTo>
                      <a:pt x="827" y="312"/>
                    </a:lnTo>
                    <a:lnTo>
                      <a:pt x="830" y="311"/>
                    </a:lnTo>
                    <a:lnTo>
                      <a:pt x="830" y="305"/>
                    </a:lnTo>
                    <a:lnTo>
                      <a:pt x="828" y="301"/>
                    </a:lnTo>
                    <a:lnTo>
                      <a:pt x="828" y="297"/>
                    </a:lnTo>
                    <a:lnTo>
                      <a:pt x="827" y="294"/>
                    </a:lnTo>
                    <a:lnTo>
                      <a:pt x="827" y="292"/>
                    </a:lnTo>
                    <a:lnTo>
                      <a:pt x="830" y="292"/>
                    </a:lnTo>
                    <a:lnTo>
                      <a:pt x="834" y="290"/>
                    </a:lnTo>
                    <a:lnTo>
                      <a:pt x="838" y="290"/>
                    </a:lnTo>
                    <a:lnTo>
                      <a:pt x="840" y="284"/>
                    </a:lnTo>
                    <a:lnTo>
                      <a:pt x="838" y="280"/>
                    </a:lnTo>
                    <a:lnTo>
                      <a:pt x="836" y="277"/>
                    </a:lnTo>
                    <a:lnTo>
                      <a:pt x="836" y="275"/>
                    </a:lnTo>
                    <a:lnTo>
                      <a:pt x="834" y="269"/>
                    </a:lnTo>
                    <a:lnTo>
                      <a:pt x="838" y="265"/>
                    </a:lnTo>
                    <a:lnTo>
                      <a:pt x="840" y="263"/>
                    </a:lnTo>
                    <a:lnTo>
                      <a:pt x="844" y="263"/>
                    </a:lnTo>
                    <a:lnTo>
                      <a:pt x="847" y="263"/>
                    </a:lnTo>
                    <a:lnTo>
                      <a:pt x="845" y="262"/>
                    </a:lnTo>
                    <a:lnTo>
                      <a:pt x="847" y="258"/>
                    </a:lnTo>
                    <a:lnTo>
                      <a:pt x="851" y="256"/>
                    </a:lnTo>
                    <a:lnTo>
                      <a:pt x="859" y="250"/>
                    </a:lnTo>
                    <a:lnTo>
                      <a:pt x="862" y="250"/>
                    </a:lnTo>
                    <a:lnTo>
                      <a:pt x="868" y="252"/>
                    </a:lnTo>
                    <a:lnTo>
                      <a:pt x="868" y="254"/>
                    </a:lnTo>
                    <a:lnTo>
                      <a:pt x="868" y="256"/>
                    </a:lnTo>
                    <a:lnTo>
                      <a:pt x="868" y="260"/>
                    </a:lnTo>
                    <a:lnTo>
                      <a:pt x="864" y="260"/>
                    </a:lnTo>
                    <a:lnTo>
                      <a:pt x="862" y="262"/>
                    </a:lnTo>
                    <a:lnTo>
                      <a:pt x="862" y="265"/>
                    </a:lnTo>
                    <a:lnTo>
                      <a:pt x="859" y="269"/>
                    </a:lnTo>
                    <a:lnTo>
                      <a:pt x="859" y="271"/>
                    </a:lnTo>
                    <a:lnTo>
                      <a:pt x="862" y="275"/>
                    </a:lnTo>
                    <a:lnTo>
                      <a:pt x="862" y="282"/>
                    </a:lnTo>
                    <a:lnTo>
                      <a:pt x="859" y="284"/>
                    </a:lnTo>
                    <a:lnTo>
                      <a:pt x="859" y="284"/>
                    </a:lnTo>
                    <a:lnTo>
                      <a:pt x="853" y="290"/>
                    </a:lnTo>
                    <a:lnTo>
                      <a:pt x="849" y="292"/>
                    </a:lnTo>
                    <a:lnTo>
                      <a:pt x="849" y="294"/>
                    </a:lnTo>
                    <a:lnTo>
                      <a:pt x="851" y="294"/>
                    </a:lnTo>
                    <a:lnTo>
                      <a:pt x="855" y="292"/>
                    </a:lnTo>
                    <a:lnTo>
                      <a:pt x="859" y="292"/>
                    </a:lnTo>
                    <a:lnTo>
                      <a:pt x="862" y="294"/>
                    </a:lnTo>
                    <a:lnTo>
                      <a:pt x="859" y="299"/>
                    </a:lnTo>
                    <a:lnTo>
                      <a:pt x="853" y="301"/>
                    </a:lnTo>
                    <a:lnTo>
                      <a:pt x="847" y="305"/>
                    </a:lnTo>
                    <a:lnTo>
                      <a:pt x="845" y="311"/>
                    </a:lnTo>
                    <a:lnTo>
                      <a:pt x="847" y="311"/>
                    </a:lnTo>
                    <a:lnTo>
                      <a:pt x="849" y="307"/>
                    </a:lnTo>
                    <a:lnTo>
                      <a:pt x="855" y="305"/>
                    </a:lnTo>
                    <a:lnTo>
                      <a:pt x="859" y="301"/>
                    </a:lnTo>
                    <a:lnTo>
                      <a:pt x="862" y="301"/>
                    </a:lnTo>
                    <a:lnTo>
                      <a:pt x="864" y="305"/>
                    </a:lnTo>
                    <a:lnTo>
                      <a:pt x="864" y="311"/>
                    </a:lnTo>
                    <a:lnTo>
                      <a:pt x="862" y="314"/>
                    </a:lnTo>
                    <a:lnTo>
                      <a:pt x="864" y="316"/>
                    </a:lnTo>
                    <a:lnTo>
                      <a:pt x="868" y="312"/>
                    </a:lnTo>
                    <a:lnTo>
                      <a:pt x="868" y="312"/>
                    </a:lnTo>
                    <a:lnTo>
                      <a:pt x="870" y="311"/>
                    </a:lnTo>
                    <a:lnTo>
                      <a:pt x="868" y="311"/>
                    </a:lnTo>
                    <a:lnTo>
                      <a:pt x="872" y="305"/>
                    </a:lnTo>
                    <a:lnTo>
                      <a:pt x="872" y="301"/>
                    </a:lnTo>
                    <a:lnTo>
                      <a:pt x="877" y="299"/>
                    </a:lnTo>
                    <a:lnTo>
                      <a:pt x="879" y="299"/>
                    </a:lnTo>
                    <a:lnTo>
                      <a:pt x="885" y="301"/>
                    </a:lnTo>
                    <a:lnTo>
                      <a:pt x="887" y="307"/>
                    </a:lnTo>
                    <a:lnTo>
                      <a:pt x="889" y="311"/>
                    </a:lnTo>
                    <a:lnTo>
                      <a:pt x="889" y="314"/>
                    </a:lnTo>
                    <a:lnTo>
                      <a:pt x="883" y="324"/>
                    </a:lnTo>
                    <a:lnTo>
                      <a:pt x="877" y="328"/>
                    </a:lnTo>
                    <a:lnTo>
                      <a:pt x="874" y="329"/>
                    </a:lnTo>
                    <a:lnTo>
                      <a:pt x="872" y="329"/>
                    </a:lnTo>
                    <a:lnTo>
                      <a:pt x="872" y="331"/>
                    </a:lnTo>
                    <a:lnTo>
                      <a:pt x="872" y="335"/>
                    </a:lnTo>
                    <a:lnTo>
                      <a:pt x="868" y="339"/>
                    </a:lnTo>
                    <a:lnTo>
                      <a:pt x="864" y="339"/>
                    </a:lnTo>
                    <a:lnTo>
                      <a:pt x="862" y="341"/>
                    </a:lnTo>
                    <a:lnTo>
                      <a:pt x="862" y="344"/>
                    </a:lnTo>
                    <a:lnTo>
                      <a:pt x="859" y="346"/>
                    </a:lnTo>
                    <a:lnTo>
                      <a:pt x="859" y="346"/>
                    </a:lnTo>
                    <a:lnTo>
                      <a:pt x="855" y="348"/>
                    </a:lnTo>
                    <a:lnTo>
                      <a:pt x="855" y="350"/>
                    </a:lnTo>
                    <a:lnTo>
                      <a:pt x="855" y="350"/>
                    </a:lnTo>
                    <a:lnTo>
                      <a:pt x="853" y="348"/>
                    </a:lnTo>
                    <a:lnTo>
                      <a:pt x="849" y="350"/>
                    </a:lnTo>
                    <a:lnTo>
                      <a:pt x="845" y="348"/>
                    </a:lnTo>
                    <a:lnTo>
                      <a:pt x="840" y="352"/>
                    </a:lnTo>
                    <a:lnTo>
                      <a:pt x="834" y="354"/>
                    </a:lnTo>
                    <a:lnTo>
                      <a:pt x="830" y="352"/>
                    </a:lnTo>
                    <a:lnTo>
                      <a:pt x="830" y="348"/>
                    </a:lnTo>
                    <a:lnTo>
                      <a:pt x="830" y="344"/>
                    </a:lnTo>
                    <a:lnTo>
                      <a:pt x="830" y="344"/>
                    </a:lnTo>
                    <a:lnTo>
                      <a:pt x="830" y="344"/>
                    </a:lnTo>
                    <a:lnTo>
                      <a:pt x="827" y="344"/>
                    </a:lnTo>
                    <a:lnTo>
                      <a:pt x="827" y="346"/>
                    </a:lnTo>
                    <a:lnTo>
                      <a:pt x="823" y="348"/>
                    </a:lnTo>
                    <a:lnTo>
                      <a:pt x="817" y="346"/>
                    </a:lnTo>
                    <a:lnTo>
                      <a:pt x="817" y="344"/>
                    </a:lnTo>
                    <a:lnTo>
                      <a:pt x="819" y="344"/>
                    </a:lnTo>
                    <a:lnTo>
                      <a:pt x="819" y="339"/>
                    </a:lnTo>
                    <a:lnTo>
                      <a:pt x="815" y="339"/>
                    </a:lnTo>
                    <a:lnTo>
                      <a:pt x="815" y="341"/>
                    </a:lnTo>
                    <a:lnTo>
                      <a:pt x="813" y="344"/>
                    </a:lnTo>
                    <a:lnTo>
                      <a:pt x="810" y="344"/>
                    </a:lnTo>
                    <a:lnTo>
                      <a:pt x="806" y="344"/>
                    </a:lnTo>
                    <a:lnTo>
                      <a:pt x="804" y="346"/>
                    </a:lnTo>
                    <a:lnTo>
                      <a:pt x="800" y="346"/>
                    </a:lnTo>
                    <a:lnTo>
                      <a:pt x="798" y="344"/>
                    </a:lnTo>
                    <a:lnTo>
                      <a:pt x="795" y="346"/>
                    </a:lnTo>
                    <a:lnTo>
                      <a:pt x="791" y="344"/>
                    </a:lnTo>
                    <a:lnTo>
                      <a:pt x="789" y="346"/>
                    </a:lnTo>
                    <a:lnTo>
                      <a:pt x="787" y="346"/>
                    </a:lnTo>
                    <a:lnTo>
                      <a:pt x="785" y="348"/>
                    </a:lnTo>
                    <a:lnTo>
                      <a:pt x="785" y="350"/>
                    </a:lnTo>
                    <a:lnTo>
                      <a:pt x="781" y="352"/>
                    </a:lnTo>
                    <a:lnTo>
                      <a:pt x="780" y="352"/>
                    </a:lnTo>
                    <a:lnTo>
                      <a:pt x="776" y="354"/>
                    </a:lnTo>
                    <a:lnTo>
                      <a:pt x="774" y="356"/>
                    </a:lnTo>
                    <a:lnTo>
                      <a:pt x="772" y="356"/>
                    </a:lnTo>
                    <a:lnTo>
                      <a:pt x="768" y="356"/>
                    </a:lnTo>
                    <a:lnTo>
                      <a:pt x="764" y="356"/>
                    </a:lnTo>
                    <a:lnTo>
                      <a:pt x="763" y="354"/>
                    </a:lnTo>
                    <a:lnTo>
                      <a:pt x="757" y="356"/>
                    </a:lnTo>
                    <a:lnTo>
                      <a:pt x="751" y="356"/>
                    </a:lnTo>
                    <a:lnTo>
                      <a:pt x="748" y="356"/>
                    </a:lnTo>
                    <a:lnTo>
                      <a:pt x="742" y="354"/>
                    </a:lnTo>
                    <a:lnTo>
                      <a:pt x="738" y="352"/>
                    </a:lnTo>
                    <a:lnTo>
                      <a:pt x="734" y="348"/>
                    </a:lnTo>
                    <a:lnTo>
                      <a:pt x="731" y="344"/>
                    </a:lnTo>
                    <a:lnTo>
                      <a:pt x="731" y="344"/>
                    </a:lnTo>
                    <a:lnTo>
                      <a:pt x="731" y="344"/>
                    </a:lnTo>
                    <a:lnTo>
                      <a:pt x="731" y="344"/>
                    </a:lnTo>
                    <a:close/>
                    <a:moveTo>
                      <a:pt x="514" y="463"/>
                    </a:moveTo>
                    <a:lnTo>
                      <a:pt x="514" y="454"/>
                    </a:lnTo>
                    <a:lnTo>
                      <a:pt x="514" y="448"/>
                    </a:lnTo>
                    <a:lnTo>
                      <a:pt x="514" y="444"/>
                    </a:lnTo>
                    <a:lnTo>
                      <a:pt x="514" y="439"/>
                    </a:lnTo>
                    <a:lnTo>
                      <a:pt x="514" y="433"/>
                    </a:lnTo>
                    <a:lnTo>
                      <a:pt x="514" y="431"/>
                    </a:lnTo>
                    <a:lnTo>
                      <a:pt x="508" y="424"/>
                    </a:lnTo>
                    <a:lnTo>
                      <a:pt x="514" y="424"/>
                    </a:lnTo>
                    <a:lnTo>
                      <a:pt x="514" y="420"/>
                    </a:lnTo>
                    <a:lnTo>
                      <a:pt x="507" y="420"/>
                    </a:lnTo>
                    <a:lnTo>
                      <a:pt x="501" y="418"/>
                    </a:lnTo>
                    <a:lnTo>
                      <a:pt x="501" y="416"/>
                    </a:lnTo>
                    <a:lnTo>
                      <a:pt x="505" y="416"/>
                    </a:lnTo>
                    <a:lnTo>
                      <a:pt x="507" y="414"/>
                    </a:lnTo>
                    <a:lnTo>
                      <a:pt x="514" y="410"/>
                    </a:lnTo>
                    <a:lnTo>
                      <a:pt x="514" y="409"/>
                    </a:lnTo>
                    <a:lnTo>
                      <a:pt x="516" y="409"/>
                    </a:lnTo>
                    <a:lnTo>
                      <a:pt x="518" y="405"/>
                    </a:lnTo>
                    <a:lnTo>
                      <a:pt x="522" y="403"/>
                    </a:lnTo>
                    <a:lnTo>
                      <a:pt x="524" y="399"/>
                    </a:lnTo>
                    <a:lnTo>
                      <a:pt x="529" y="395"/>
                    </a:lnTo>
                    <a:lnTo>
                      <a:pt x="529" y="395"/>
                    </a:lnTo>
                    <a:lnTo>
                      <a:pt x="535" y="395"/>
                    </a:lnTo>
                    <a:lnTo>
                      <a:pt x="539" y="390"/>
                    </a:lnTo>
                    <a:lnTo>
                      <a:pt x="539" y="384"/>
                    </a:lnTo>
                    <a:lnTo>
                      <a:pt x="539" y="386"/>
                    </a:lnTo>
                    <a:lnTo>
                      <a:pt x="548" y="388"/>
                    </a:lnTo>
                    <a:lnTo>
                      <a:pt x="548" y="382"/>
                    </a:lnTo>
                    <a:lnTo>
                      <a:pt x="546" y="377"/>
                    </a:lnTo>
                    <a:lnTo>
                      <a:pt x="546" y="373"/>
                    </a:lnTo>
                    <a:lnTo>
                      <a:pt x="550" y="371"/>
                    </a:lnTo>
                    <a:lnTo>
                      <a:pt x="559" y="365"/>
                    </a:lnTo>
                    <a:lnTo>
                      <a:pt x="563" y="361"/>
                    </a:lnTo>
                    <a:lnTo>
                      <a:pt x="569" y="360"/>
                    </a:lnTo>
                    <a:lnTo>
                      <a:pt x="571" y="356"/>
                    </a:lnTo>
                    <a:lnTo>
                      <a:pt x="576" y="350"/>
                    </a:lnTo>
                    <a:lnTo>
                      <a:pt x="580" y="350"/>
                    </a:lnTo>
                    <a:lnTo>
                      <a:pt x="584" y="346"/>
                    </a:lnTo>
                    <a:lnTo>
                      <a:pt x="580" y="344"/>
                    </a:lnTo>
                    <a:lnTo>
                      <a:pt x="582" y="335"/>
                    </a:lnTo>
                    <a:lnTo>
                      <a:pt x="582" y="331"/>
                    </a:lnTo>
                    <a:lnTo>
                      <a:pt x="584" y="328"/>
                    </a:lnTo>
                    <a:lnTo>
                      <a:pt x="582" y="326"/>
                    </a:lnTo>
                    <a:lnTo>
                      <a:pt x="584" y="324"/>
                    </a:lnTo>
                    <a:lnTo>
                      <a:pt x="588" y="322"/>
                    </a:lnTo>
                    <a:lnTo>
                      <a:pt x="593" y="322"/>
                    </a:lnTo>
                    <a:lnTo>
                      <a:pt x="603" y="322"/>
                    </a:lnTo>
                    <a:lnTo>
                      <a:pt x="604" y="322"/>
                    </a:lnTo>
                    <a:lnTo>
                      <a:pt x="618" y="322"/>
                    </a:lnTo>
                    <a:lnTo>
                      <a:pt x="625" y="318"/>
                    </a:lnTo>
                    <a:lnTo>
                      <a:pt x="636" y="322"/>
                    </a:lnTo>
                    <a:lnTo>
                      <a:pt x="635" y="326"/>
                    </a:lnTo>
                    <a:lnTo>
                      <a:pt x="638" y="328"/>
                    </a:lnTo>
                    <a:lnTo>
                      <a:pt x="638" y="331"/>
                    </a:lnTo>
                    <a:lnTo>
                      <a:pt x="648" y="337"/>
                    </a:lnTo>
                    <a:lnTo>
                      <a:pt x="650" y="339"/>
                    </a:lnTo>
                    <a:lnTo>
                      <a:pt x="646" y="344"/>
                    </a:lnTo>
                    <a:lnTo>
                      <a:pt x="650" y="341"/>
                    </a:lnTo>
                    <a:lnTo>
                      <a:pt x="653" y="339"/>
                    </a:lnTo>
                    <a:lnTo>
                      <a:pt x="657" y="344"/>
                    </a:lnTo>
                    <a:lnTo>
                      <a:pt x="655" y="346"/>
                    </a:lnTo>
                    <a:lnTo>
                      <a:pt x="650" y="352"/>
                    </a:lnTo>
                    <a:lnTo>
                      <a:pt x="652" y="354"/>
                    </a:lnTo>
                    <a:lnTo>
                      <a:pt x="659" y="350"/>
                    </a:lnTo>
                    <a:lnTo>
                      <a:pt x="659" y="346"/>
                    </a:lnTo>
                    <a:lnTo>
                      <a:pt x="661" y="344"/>
                    </a:lnTo>
                    <a:lnTo>
                      <a:pt x="667" y="344"/>
                    </a:lnTo>
                    <a:lnTo>
                      <a:pt x="672" y="344"/>
                    </a:lnTo>
                    <a:lnTo>
                      <a:pt x="672" y="344"/>
                    </a:lnTo>
                    <a:lnTo>
                      <a:pt x="676" y="346"/>
                    </a:lnTo>
                    <a:lnTo>
                      <a:pt x="680" y="354"/>
                    </a:lnTo>
                    <a:lnTo>
                      <a:pt x="682" y="363"/>
                    </a:lnTo>
                    <a:lnTo>
                      <a:pt x="680" y="365"/>
                    </a:lnTo>
                    <a:lnTo>
                      <a:pt x="684" y="373"/>
                    </a:lnTo>
                    <a:lnTo>
                      <a:pt x="682" y="378"/>
                    </a:lnTo>
                    <a:lnTo>
                      <a:pt x="682" y="380"/>
                    </a:lnTo>
                    <a:lnTo>
                      <a:pt x="684" y="382"/>
                    </a:lnTo>
                    <a:lnTo>
                      <a:pt x="684" y="386"/>
                    </a:lnTo>
                    <a:lnTo>
                      <a:pt x="684" y="390"/>
                    </a:lnTo>
                    <a:lnTo>
                      <a:pt x="680" y="395"/>
                    </a:lnTo>
                    <a:lnTo>
                      <a:pt x="672" y="395"/>
                    </a:lnTo>
                    <a:lnTo>
                      <a:pt x="672" y="399"/>
                    </a:lnTo>
                    <a:lnTo>
                      <a:pt x="663" y="399"/>
                    </a:lnTo>
                    <a:lnTo>
                      <a:pt x="657" y="399"/>
                    </a:lnTo>
                    <a:lnTo>
                      <a:pt x="648" y="401"/>
                    </a:lnTo>
                    <a:lnTo>
                      <a:pt x="642" y="403"/>
                    </a:lnTo>
                    <a:lnTo>
                      <a:pt x="633" y="407"/>
                    </a:lnTo>
                    <a:lnTo>
                      <a:pt x="631" y="407"/>
                    </a:lnTo>
                    <a:lnTo>
                      <a:pt x="625" y="409"/>
                    </a:lnTo>
                    <a:lnTo>
                      <a:pt x="620" y="409"/>
                    </a:lnTo>
                    <a:lnTo>
                      <a:pt x="618" y="410"/>
                    </a:lnTo>
                    <a:lnTo>
                      <a:pt x="614" y="409"/>
                    </a:lnTo>
                    <a:lnTo>
                      <a:pt x="614" y="410"/>
                    </a:lnTo>
                    <a:lnTo>
                      <a:pt x="606" y="412"/>
                    </a:lnTo>
                    <a:lnTo>
                      <a:pt x="604" y="416"/>
                    </a:lnTo>
                    <a:lnTo>
                      <a:pt x="601" y="420"/>
                    </a:lnTo>
                    <a:lnTo>
                      <a:pt x="599" y="420"/>
                    </a:lnTo>
                    <a:lnTo>
                      <a:pt x="597" y="425"/>
                    </a:lnTo>
                    <a:lnTo>
                      <a:pt x="593" y="425"/>
                    </a:lnTo>
                    <a:lnTo>
                      <a:pt x="588" y="429"/>
                    </a:lnTo>
                    <a:lnTo>
                      <a:pt x="584" y="429"/>
                    </a:lnTo>
                    <a:lnTo>
                      <a:pt x="582" y="425"/>
                    </a:lnTo>
                    <a:lnTo>
                      <a:pt x="580" y="429"/>
                    </a:lnTo>
                    <a:lnTo>
                      <a:pt x="578" y="433"/>
                    </a:lnTo>
                    <a:lnTo>
                      <a:pt x="574" y="435"/>
                    </a:lnTo>
                    <a:lnTo>
                      <a:pt x="569" y="441"/>
                    </a:lnTo>
                    <a:lnTo>
                      <a:pt x="569" y="442"/>
                    </a:lnTo>
                    <a:lnTo>
                      <a:pt x="563" y="448"/>
                    </a:lnTo>
                    <a:lnTo>
                      <a:pt x="565" y="450"/>
                    </a:lnTo>
                    <a:lnTo>
                      <a:pt x="559" y="454"/>
                    </a:lnTo>
                    <a:lnTo>
                      <a:pt x="556" y="459"/>
                    </a:lnTo>
                    <a:lnTo>
                      <a:pt x="552" y="459"/>
                    </a:lnTo>
                    <a:lnTo>
                      <a:pt x="546" y="459"/>
                    </a:lnTo>
                    <a:lnTo>
                      <a:pt x="542" y="459"/>
                    </a:lnTo>
                    <a:lnTo>
                      <a:pt x="540" y="459"/>
                    </a:lnTo>
                    <a:lnTo>
                      <a:pt x="544" y="454"/>
                    </a:lnTo>
                    <a:lnTo>
                      <a:pt x="542" y="450"/>
                    </a:lnTo>
                    <a:lnTo>
                      <a:pt x="540" y="450"/>
                    </a:lnTo>
                    <a:lnTo>
                      <a:pt x="539" y="450"/>
                    </a:lnTo>
                    <a:lnTo>
                      <a:pt x="539" y="454"/>
                    </a:lnTo>
                    <a:lnTo>
                      <a:pt x="535" y="454"/>
                    </a:lnTo>
                    <a:lnTo>
                      <a:pt x="529" y="459"/>
                    </a:lnTo>
                    <a:lnTo>
                      <a:pt x="525" y="459"/>
                    </a:lnTo>
                    <a:lnTo>
                      <a:pt x="524" y="459"/>
                    </a:lnTo>
                    <a:lnTo>
                      <a:pt x="520" y="459"/>
                    </a:lnTo>
                    <a:lnTo>
                      <a:pt x="516" y="463"/>
                    </a:lnTo>
                    <a:lnTo>
                      <a:pt x="514" y="463"/>
                    </a:lnTo>
                    <a:lnTo>
                      <a:pt x="510" y="463"/>
                    </a:lnTo>
                    <a:lnTo>
                      <a:pt x="514" y="463"/>
                    </a:lnTo>
                    <a:lnTo>
                      <a:pt x="514" y="463"/>
                    </a:lnTo>
                    <a:lnTo>
                      <a:pt x="514" y="463"/>
                    </a:lnTo>
                    <a:lnTo>
                      <a:pt x="514" y="463"/>
                    </a:lnTo>
                    <a:close/>
                    <a:moveTo>
                      <a:pt x="981" y="405"/>
                    </a:moveTo>
                    <a:lnTo>
                      <a:pt x="983" y="407"/>
                    </a:lnTo>
                    <a:lnTo>
                      <a:pt x="983" y="409"/>
                    </a:lnTo>
                    <a:lnTo>
                      <a:pt x="983" y="412"/>
                    </a:lnTo>
                    <a:lnTo>
                      <a:pt x="981" y="414"/>
                    </a:lnTo>
                    <a:lnTo>
                      <a:pt x="981" y="412"/>
                    </a:lnTo>
                    <a:lnTo>
                      <a:pt x="981" y="407"/>
                    </a:lnTo>
                    <a:lnTo>
                      <a:pt x="981" y="405"/>
                    </a:lnTo>
                    <a:lnTo>
                      <a:pt x="981" y="405"/>
                    </a:lnTo>
                    <a:lnTo>
                      <a:pt x="981" y="405"/>
                    </a:lnTo>
                    <a:lnTo>
                      <a:pt x="981" y="405"/>
                    </a:lnTo>
                    <a:close/>
                    <a:moveTo>
                      <a:pt x="943" y="407"/>
                    </a:moveTo>
                    <a:lnTo>
                      <a:pt x="947" y="401"/>
                    </a:lnTo>
                    <a:lnTo>
                      <a:pt x="951" y="399"/>
                    </a:lnTo>
                    <a:lnTo>
                      <a:pt x="953" y="401"/>
                    </a:lnTo>
                    <a:lnTo>
                      <a:pt x="953" y="405"/>
                    </a:lnTo>
                    <a:lnTo>
                      <a:pt x="949" y="405"/>
                    </a:lnTo>
                    <a:lnTo>
                      <a:pt x="947" y="407"/>
                    </a:lnTo>
                    <a:lnTo>
                      <a:pt x="943" y="407"/>
                    </a:lnTo>
                    <a:lnTo>
                      <a:pt x="943" y="407"/>
                    </a:lnTo>
                    <a:lnTo>
                      <a:pt x="943" y="407"/>
                    </a:lnTo>
                    <a:lnTo>
                      <a:pt x="943" y="407"/>
                    </a:lnTo>
                    <a:close/>
                    <a:moveTo>
                      <a:pt x="909" y="425"/>
                    </a:moveTo>
                    <a:lnTo>
                      <a:pt x="911" y="429"/>
                    </a:lnTo>
                    <a:lnTo>
                      <a:pt x="917" y="429"/>
                    </a:lnTo>
                    <a:lnTo>
                      <a:pt x="923" y="433"/>
                    </a:lnTo>
                    <a:lnTo>
                      <a:pt x="923" y="431"/>
                    </a:lnTo>
                    <a:lnTo>
                      <a:pt x="924" y="433"/>
                    </a:lnTo>
                    <a:lnTo>
                      <a:pt x="930" y="429"/>
                    </a:lnTo>
                    <a:lnTo>
                      <a:pt x="932" y="431"/>
                    </a:lnTo>
                    <a:lnTo>
                      <a:pt x="936" y="431"/>
                    </a:lnTo>
                    <a:lnTo>
                      <a:pt x="938" y="429"/>
                    </a:lnTo>
                    <a:lnTo>
                      <a:pt x="943" y="429"/>
                    </a:lnTo>
                    <a:lnTo>
                      <a:pt x="943" y="425"/>
                    </a:lnTo>
                    <a:lnTo>
                      <a:pt x="938" y="424"/>
                    </a:lnTo>
                    <a:lnTo>
                      <a:pt x="934" y="425"/>
                    </a:lnTo>
                    <a:lnTo>
                      <a:pt x="930" y="425"/>
                    </a:lnTo>
                    <a:lnTo>
                      <a:pt x="928" y="425"/>
                    </a:lnTo>
                    <a:lnTo>
                      <a:pt x="923" y="425"/>
                    </a:lnTo>
                    <a:lnTo>
                      <a:pt x="919" y="424"/>
                    </a:lnTo>
                    <a:lnTo>
                      <a:pt x="917" y="425"/>
                    </a:lnTo>
                    <a:lnTo>
                      <a:pt x="911" y="425"/>
                    </a:lnTo>
                    <a:lnTo>
                      <a:pt x="909" y="425"/>
                    </a:lnTo>
                    <a:lnTo>
                      <a:pt x="909" y="425"/>
                    </a:lnTo>
                    <a:lnTo>
                      <a:pt x="909" y="425"/>
                    </a:lnTo>
                    <a:lnTo>
                      <a:pt x="909" y="425"/>
                    </a:lnTo>
                    <a:close/>
                    <a:moveTo>
                      <a:pt x="889" y="555"/>
                    </a:moveTo>
                    <a:lnTo>
                      <a:pt x="889" y="554"/>
                    </a:lnTo>
                    <a:lnTo>
                      <a:pt x="889" y="552"/>
                    </a:lnTo>
                    <a:lnTo>
                      <a:pt x="889" y="552"/>
                    </a:lnTo>
                    <a:lnTo>
                      <a:pt x="889" y="555"/>
                    </a:lnTo>
                    <a:lnTo>
                      <a:pt x="889" y="555"/>
                    </a:lnTo>
                    <a:lnTo>
                      <a:pt x="889" y="555"/>
                    </a:lnTo>
                    <a:lnTo>
                      <a:pt x="889" y="555"/>
                    </a:lnTo>
                    <a:lnTo>
                      <a:pt x="889" y="555"/>
                    </a:lnTo>
                    <a:close/>
                    <a:moveTo>
                      <a:pt x="868" y="552"/>
                    </a:moveTo>
                    <a:lnTo>
                      <a:pt x="864" y="552"/>
                    </a:lnTo>
                    <a:lnTo>
                      <a:pt x="864" y="548"/>
                    </a:lnTo>
                    <a:lnTo>
                      <a:pt x="864" y="544"/>
                    </a:lnTo>
                    <a:lnTo>
                      <a:pt x="862" y="548"/>
                    </a:lnTo>
                    <a:lnTo>
                      <a:pt x="859" y="544"/>
                    </a:lnTo>
                    <a:lnTo>
                      <a:pt x="862" y="542"/>
                    </a:lnTo>
                    <a:lnTo>
                      <a:pt x="859" y="537"/>
                    </a:lnTo>
                    <a:lnTo>
                      <a:pt x="859" y="535"/>
                    </a:lnTo>
                    <a:lnTo>
                      <a:pt x="859" y="531"/>
                    </a:lnTo>
                    <a:lnTo>
                      <a:pt x="859" y="525"/>
                    </a:lnTo>
                    <a:lnTo>
                      <a:pt x="859" y="522"/>
                    </a:lnTo>
                    <a:lnTo>
                      <a:pt x="859" y="522"/>
                    </a:lnTo>
                    <a:lnTo>
                      <a:pt x="855" y="518"/>
                    </a:lnTo>
                    <a:lnTo>
                      <a:pt x="855" y="514"/>
                    </a:lnTo>
                    <a:lnTo>
                      <a:pt x="853" y="512"/>
                    </a:lnTo>
                    <a:lnTo>
                      <a:pt x="853" y="506"/>
                    </a:lnTo>
                    <a:lnTo>
                      <a:pt x="851" y="501"/>
                    </a:lnTo>
                    <a:lnTo>
                      <a:pt x="849" y="501"/>
                    </a:lnTo>
                    <a:lnTo>
                      <a:pt x="847" y="499"/>
                    </a:lnTo>
                    <a:lnTo>
                      <a:pt x="847" y="495"/>
                    </a:lnTo>
                    <a:lnTo>
                      <a:pt x="845" y="493"/>
                    </a:lnTo>
                    <a:lnTo>
                      <a:pt x="844" y="495"/>
                    </a:lnTo>
                    <a:lnTo>
                      <a:pt x="844" y="493"/>
                    </a:lnTo>
                    <a:lnTo>
                      <a:pt x="838" y="495"/>
                    </a:lnTo>
                    <a:lnTo>
                      <a:pt x="836" y="493"/>
                    </a:lnTo>
                    <a:lnTo>
                      <a:pt x="836" y="488"/>
                    </a:lnTo>
                    <a:lnTo>
                      <a:pt x="840" y="488"/>
                    </a:lnTo>
                    <a:lnTo>
                      <a:pt x="844" y="482"/>
                    </a:lnTo>
                    <a:lnTo>
                      <a:pt x="840" y="480"/>
                    </a:lnTo>
                    <a:lnTo>
                      <a:pt x="840" y="478"/>
                    </a:lnTo>
                    <a:lnTo>
                      <a:pt x="840" y="471"/>
                    </a:lnTo>
                    <a:lnTo>
                      <a:pt x="840" y="469"/>
                    </a:lnTo>
                    <a:lnTo>
                      <a:pt x="844" y="463"/>
                    </a:lnTo>
                    <a:lnTo>
                      <a:pt x="847" y="463"/>
                    </a:lnTo>
                    <a:lnTo>
                      <a:pt x="849" y="459"/>
                    </a:lnTo>
                    <a:lnTo>
                      <a:pt x="851" y="459"/>
                    </a:lnTo>
                    <a:lnTo>
                      <a:pt x="853" y="459"/>
                    </a:lnTo>
                    <a:lnTo>
                      <a:pt x="859" y="459"/>
                    </a:lnTo>
                    <a:lnTo>
                      <a:pt x="862" y="459"/>
                    </a:lnTo>
                    <a:lnTo>
                      <a:pt x="862" y="463"/>
                    </a:lnTo>
                    <a:lnTo>
                      <a:pt x="862" y="463"/>
                    </a:lnTo>
                    <a:lnTo>
                      <a:pt x="859" y="463"/>
                    </a:lnTo>
                    <a:lnTo>
                      <a:pt x="859" y="465"/>
                    </a:lnTo>
                    <a:lnTo>
                      <a:pt x="862" y="467"/>
                    </a:lnTo>
                    <a:lnTo>
                      <a:pt x="864" y="469"/>
                    </a:lnTo>
                    <a:lnTo>
                      <a:pt x="862" y="473"/>
                    </a:lnTo>
                    <a:lnTo>
                      <a:pt x="868" y="476"/>
                    </a:lnTo>
                    <a:lnTo>
                      <a:pt x="868" y="480"/>
                    </a:lnTo>
                    <a:lnTo>
                      <a:pt x="868" y="484"/>
                    </a:lnTo>
                    <a:lnTo>
                      <a:pt x="872" y="484"/>
                    </a:lnTo>
                    <a:lnTo>
                      <a:pt x="874" y="484"/>
                    </a:lnTo>
                    <a:lnTo>
                      <a:pt x="874" y="480"/>
                    </a:lnTo>
                    <a:lnTo>
                      <a:pt x="876" y="478"/>
                    </a:lnTo>
                    <a:lnTo>
                      <a:pt x="877" y="474"/>
                    </a:lnTo>
                    <a:lnTo>
                      <a:pt x="877" y="471"/>
                    </a:lnTo>
                    <a:lnTo>
                      <a:pt x="879" y="469"/>
                    </a:lnTo>
                    <a:lnTo>
                      <a:pt x="881" y="467"/>
                    </a:lnTo>
                    <a:lnTo>
                      <a:pt x="879" y="463"/>
                    </a:lnTo>
                    <a:lnTo>
                      <a:pt x="881" y="463"/>
                    </a:lnTo>
                    <a:lnTo>
                      <a:pt x="885" y="459"/>
                    </a:lnTo>
                    <a:lnTo>
                      <a:pt x="887" y="463"/>
                    </a:lnTo>
                    <a:lnTo>
                      <a:pt x="889" y="465"/>
                    </a:lnTo>
                    <a:lnTo>
                      <a:pt x="889" y="465"/>
                    </a:lnTo>
                    <a:lnTo>
                      <a:pt x="889" y="463"/>
                    </a:lnTo>
                    <a:lnTo>
                      <a:pt x="889" y="459"/>
                    </a:lnTo>
                    <a:lnTo>
                      <a:pt x="887" y="454"/>
                    </a:lnTo>
                    <a:lnTo>
                      <a:pt x="887" y="454"/>
                    </a:lnTo>
                    <a:lnTo>
                      <a:pt x="885" y="459"/>
                    </a:lnTo>
                    <a:lnTo>
                      <a:pt x="879" y="459"/>
                    </a:lnTo>
                    <a:lnTo>
                      <a:pt x="876" y="454"/>
                    </a:lnTo>
                    <a:lnTo>
                      <a:pt x="876" y="450"/>
                    </a:lnTo>
                    <a:lnTo>
                      <a:pt x="874" y="448"/>
                    </a:lnTo>
                    <a:lnTo>
                      <a:pt x="874" y="444"/>
                    </a:lnTo>
                    <a:lnTo>
                      <a:pt x="876" y="442"/>
                    </a:lnTo>
                    <a:lnTo>
                      <a:pt x="879" y="442"/>
                    </a:lnTo>
                    <a:lnTo>
                      <a:pt x="879" y="439"/>
                    </a:lnTo>
                    <a:lnTo>
                      <a:pt x="883" y="441"/>
                    </a:lnTo>
                    <a:lnTo>
                      <a:pt x="885" y="444"/>
                    </a:lnTo>
                    <a:lnTo>
                      <a:pt x="885" y="450"/>
                    </a:lnTo>
                    <a:lnTo>
                      <a:pt x="887" y="450"/>
                    </a:lnTo>
                    <a:lnTo>
                      <a:pt x="887" y="448"/>
                    </a:lnTo>
                    <a:lnTo>
                      <a:pt x="889" y="446"/>
                    </a:lnTo>
                    <a:lnTo>
                      <a:pt x="889" y="442"/>
                    </a:lnTo>
                    <a:lnTo>
                      <a:pt x="885" y="441"/>
                    </a:lnTo>
                    <a:lnTo>
                      <a:pt x="885" y="437"/>
                    </a:lnTo>
                    <a:lnTo>
                      <a:pt x="885" y="433"/>
                    </a:lnTo>
                    <a:lnTo>
                      <a:pt x="887" y="431"/>
                    </a:lnTo>
                    <a:lnTo>
                      <a:pt x="887" y="429"/>
                    </a:lnTo>
                    <a:lnTo>
                      <a:pt x="889" y="425"/>
                    </a:lnTo>
                    <a:lnTo>
                      <a:pt x="892" y="429"/>
                    </a:lnTo>
                    <a:lnTo>
                      <a:pt x="892" y="429"/>
                    </a:lnTo>
                    <a:lnTo>
                      <a:pt x="896" y="431"/>
                    </a:lnTo>
                    <a:lnTo>
                      <a:pt x="900" y="433"/>
                    </a:lnTo>
                    <a:lnTo>
                      <a:pt x="902" y="429"/>
                    </a:lnTo>
                    <a:lnTo>
                      <a:pt x="898" y="429"/>
                    </a:lnTo>
                    <a:lnTo>
                      <a:pt x="896" y="429"/>
                    </a:lnTo>
                    <a:lnTo>
                      <a:pt x="898" y="425"/>
                    </a:lnTo>
                    <a:lnTo>
                      <a:pt x="902" y="425"/>
                    </a:lnTo>
                    <a:lnTo>
                      <a:pt x="906" y="425"/>
                    </a:lnTo>
                    <a:lnTo>
                      <a:pt x="908" y="425"/>
                    </a:lnTo>
                    <a:lnTo>
                      <a:pt x="906" y="429"/>
                    </a:lnTo>
                    <a:lnTo>
                      <a:pt x="906" y="429"/>
                    </a:lnTo>
                    <a:lnTo>
                      <a:pt x="909" y="431"/>
                    </a:lnTo>
                    <a:lnTo>
                      <a:pt x="911" y="435"/>
                    </a:lnTo>
                    <a:lnTo>
                      <a:pt x="913" y="435"/>
                    </a:lnTo>
                    <a:lnTo>
                      <a:pt x="917" y="437"/>
                    </a:lnTo>
                    <a:lnTo>
                      <a:pt x="923" y="437"/>
                    </a:lnTo>
                    <a:lnTo>
                      <a:pt x="923" y="435"/>
                    </a:lnTo>
                    <a:lnTo>
                      <a:pt x="926" y="435"/>
                    </a:lnTo>
                    <a:lnTo>
                      <a:pt x="936" y="435"/>
                    </a:lnTo>
                    <a:lnTo>
                      <a:pt x="940" y="439"/>
                    </a:lnTo>
                    <a:lnTo>
                      <a:pt x="941" y="439"/>
                    </a:lnTo>
                    <a:lnTo>
                      <a:pt x="941" y="441"/>
                    </a:lnTo>
                    <a:lnTo>
                      <a:pt x="941" y="442"/>
                    </a:lnTo>
                    <a:lnTo>
                      <a:pt x="941" y="446"/>
                    </a:lnTo>
                    <a:lnTo>
                      <a:pt x="940" y="448"/>
                    </a:lnTo>
                    <a:lnTo>
                      <a:pt x="936" y="450"/>
                    </a:lnTo>
                    <a:lnTo>
                      <a:pt x="932" y="450"/>
                    </a:lnTo>
                    <a:lnTo>
                      <a:pt x="932" y="448"/>
                    </a:lnTo>
                    <a:lnTo>
                      <a:pt x="930" y="450"/>
                    </a:lnTo>
                    <a:lnTo>
                      <a:pt x="928" y="450"/>
                    </a:lnTo>
                    <a:lnTo>
                      <a:pt x="928" y="454"/>
                    </a:lnTo>
                    <a:lnTo>
                      <a:pt x="932" y="454"/>
                    </a:lnTo>
                    <a:lnTo>
                      <a:pt x="930" y="459"/>
                    </a:lnTo>
                    <a:lnTo>
                      <a:pt x="930" y="463"/>
                    </a:lnTo>
                    <a:lnTo>
                      <a:pt x="928" y="463"/>
                    </a:lnTo>
                    <a:lnTo>
                      <a:pt x="926" y="463"/>
                    </a:lnTo>
                    <a:lnTo>
                      <a:pt x="924" y="463"/>
                    </a:lnTo>
                    <a:lnTo>
                      <a:pt x="923" y="463"/>
                    </a:lnTo>
                    <a:lnTo>
                      <a:pt x="919" y="465"/>
                    </a:lnTo>
                    <a:lnTo>
                      <a:pt x="913" y="467"/>
                    </a:lnTo>
                    <a:lnTo>
                      <a:pt x="908" y="471"/>
                    </a:lnTo>
                    <a:lnTo>
                      <a:pt x="906" y="471"/>
                    </a:lnTo>
                    <a:lnTo>
                      <a:pt x="904" y="474"/>
                    </a:lnTo>
                    <a:lnTo>
                      <a:pt x="904" y="478"/>
                    </a:lnTo>
                    <a:lnTo>
                      <a:pt x="906" y="476"/>
                    </a:lnTo>
                    <a:lnTo>
                      <a:pt x="908" y="476"/>
                    </a:lnTo>
                    <a:lnTo>
                      <a:pt x="913" y="474"/>
                    </a:lnTo>
                    <a:lnTo>
                      <a:pt x="913" y="473"/>
                    </a:lnTo>
                    <a:lnTo>
                      <a:pt x="919" y="476"/>
                    </a:lnTo>
                    <a:lnTo>
                      <a:pt x="923" y="480"/>
                    </a:lnTo>
                    <a:lnTo>
                      <a:pt x="919" y="482"/>
                    </a:lnTo>
                    <a:lnTo>
                      <a:pt x="917" y="482"/>
                    </a:lnTo>
                    <a:lnTo>
                      <a:pt x="919" y="484"/>
                    </a:lnTo>
                    <a:lnTo>
                      <a:pt x="919" y="488"/>
                    </a:lnTo>
                    <a:lnTo>
                      <a:pt x="919" y="490"/>
                    </a:lnTo>
                    <a:lnTo>
                      <a:pt x="917" y="493"/>
                    </a:lnTo>
                    <a:lnTo>
                      <a:pt x="917" y="495"/>
                    </a:lnTo>
                    <a:lnTo>
                      <a:pt x="917" y="497"/>
                    </a:lnTo>
                    <a:lnTo>
                      <a:pt x="919" y="493"/>
                    </a:lnTo>
                    <a:lnTo>
                      <a:pt x="923" y="493"/>
                    </a:lnTo>
                    <a:lnTo>
                      <a:pt x="924" y="490"/>
                    </a:lnTo>
                    <a:lnTo>
                      <a:pt x="926" y="490"/>
                    </a:lnTo>
                    <a:lnTo>
                      <a:pt x="924" y="493"/>
                    </a:lnTo>
                    <a:lnTo>
                      <a:pt x="924" y="497"/>
                    </a:lnTo>
                    <a:lnTo>
                      <a:pt x="923" y="503"/>
                    </a:lnTo>
                    <a:lnTo>
                      <a:pt x="923" y="506"/>
                    </a:lnTo>
                    <a:lnTo>
                      <a:pt x="917" y="510"/>
                    </a:lnTo>
                    <a:lnTo>
                      <a:pt x="913" y="510"/>
                    </a:lnTo>
                    <a:lnTo>
                      <a:pt x="913" y="512"/>
                    </a:lnTo>
                    <a:lnTo>
                      <a:pt x="913" y="514"/>
                    </a:lnTo>
                    <a:lnTo>
                      <a:pt x="913" y="518"/>
                    </a:lnTo>
                    <a:lnTo>
                      <a:pt x="911" y="518"/>
                    </a:lnTo>
                    <a:lnTo>
                      <a:pt x="911" y="518"/>
                    </a:lnTo>
                    <a:lnTo>
                      <a:pt x="908" y="518"/>
                    </a:lnTo>
                    <a:lnTo>
                      <a:pt x="908" y="520"/>
                    </a:lnTo>
                    <a:lnTo>
                      <a:pt x="913" y="523"/>
                    </a:lnTo>
                    <a:lnTo>
                      <a:pt x="911" y="525"/>
                    </a:lnTo>
                    <a:lnTo>
                      <a:pt x="908" y="525"/>
                    </a:lnTo>
                    <a:lnTo>
                      <a:pt x="911" y="529"/>
                    </a:lnTo>
                    <a:lnTo>
                      <a:pt x="906" y="533"/>
                    </a:lnTo>
                    <a:lnTo>
                      <a:pt x="904" y="531"/>
                    </a:lnTo>
                    <a:lnTo>
                      <a:pt x="902" y="533"/>
                    </a:lnTo>
                    <a:lnTo>
                      <a:pt x="898" y="533"/>
                    </a:lnTo>
                    <a:lnTo>
                      <a:pt x="894" y="535"/>
                    </a:lnTo>
                    <a:lnTo>
                      <a:pt x="894" y="539"/>
                    </a:lnTo>
                    <a:lnTo>
                      <a:pt x="889" y="539"/>
                    </a:lnTo>
                    <a:lnTo>
                      <a:pt x="885" y="537"/>
                    </a:lnTo>
                    <a:lnTo>
                      <a:pt x="881" y="539"/>
                    </a:lnTo>
                    <a:lnTo>
                      <a:pt x="879" y="537"/>
                    </a:lnTo>
                    <a:lnTo>
                      <a:pt x="877" y="529"/>
                    </a:lnTo>
                    <a:lnTo>
                      <a:pt x="881" y="525"/>
                    </a:lnTo>
                    <a:lnTo>
                      <a:pt x="881" y="522"/>
                    </a:lnTo>
                    <a:lnTo>
                      <a:pt x="876" y="529"/>
                    </a:lnTo>
                    <a:lnTo>
                      <a:pt x="874" y="533"/>
                    </a:lnTo>
                    <a:lnTo>
                      <a:pt x="877" y="539"/>
                    </a:lnTo>
                    <a:lnTo>
                      <a:pt x="879" y="542"/>
                    </a:lnTo>
                    <a:lnTo>
                      <a:pt x="877" y="544"/>
                    </a:lnTo>
                    <a:lnTo>
                      <a:pt x="874" y="548"/>
                    </a:lnTo>
                    <a:lnTo>
                      <a:pt x="872" y="552"/>
                    </a:lnTo>
                    <a:lnTo>
                      <a:pt x="872" y="552"/>
                    </a:lnTo>
                    <a:lnTo>
                      <a:pt x="868" y="552"/>
                    </a:lnTo>
                    <a:lnTo>
                      <a:pt x="868" y="552"/>
                    </a:lnTo>
                    <a:lnTo>
                      <a:pt x="868" y="552"/>
                    </a:lnTo>
                    <a:lnTo>
                      <a:pt x="868" y="552"/>
                    </a:lnTo>
                    <a:close/>
                    <a:moveTo>
                      <a:pt x="928" y="465"/>
                    </a:moveTo>
                    <a:lnTo>
                      <a:pt x="928" y="467"/>
                    </a:lnTo>
                    <a:lnTo>
                      <a:pt x="930" y="467"/>
                    </a:lnTo>
                    <a:lnTo>
                      <a:pt x="932" y="465"/>
                    </a:lnTo>
                    <a:lnTo>
                      <a:pt x="928" y="465"/>
                    </a:lnTo>
                    <a:lnTo>
                      <a:pt x="928" y="465"/>
                    </a:lnTo>
                    <a:lnTo>
                      <a:pt x="928" y="465"/>
                    </a:lnTo>
                    <a:lnTo>
                      <a:pt x="928" y="465"/>
                    </a:lnTo>
                    <a:close/>
                    <a:moveTo>
                      <a:pt x="926" y="482"/>
                    </a:moveTo>
                    <a:lnTo>
                      <a:pt x="928" y="482"/>
                    </a:lnTo>
                    <a:lnTo>
                      <a:pt x="932" y="476"/>
                    </a:lnTo>
                    <a:lnTo>
                      <a:pt x="932" y="474"/>
                    </a:lnTo>
                    <a:lnTo>
                      <a:pt x="930" y="473"/>
                    </a:lnTo>
                    <a:lnTo>
                      <a:pt x="930" y="469"/>
                    </a:lnTo>
                    <a:lnTo>
                      <a:pt x="926" y="471"/>
                    </a:lnTo>
                    <a:lnTo>
                      <a:pt x="926" y="474"/>
                    </a:lnTo>
                    <a:lnTo>
                      <a:pt x="924" y="474"/>
                    </a:lnTo>
                    <a:lnTo>
                      <a:pt x="924" y="480"/>
                    </a:lnTo>
                    <a:lnTo>
                      <a:pt x="926" y="482"/>
                    </a:lnTo>
                    <a:lnTo>
                      <a:pt x="926" y="482"/>
                    </a:lnTo>
                    <a:lnTo>
                      <a:pt x="926" y="482"/>
                    </a:lnTo>
                    <a:lnTo>
                      <a:pt x="926" y="482"/>
                    </a:lnTo>
                    <a:close/>
                    <a:moveTo>
                      <a:pt x="924" y="488"/>
                    </a:moveTo>
                    <a:lnTo>
                      <a:pt x="926" y="488"/>
                    </a:lnTo>
                    <a:lnTo>
                      <a:pt x="926" y="484"/>
                    </a:lnTo>
                    <a:lnTo>
                      <a:pt x="924" y="484"/>
                    </a:lnTo>
                    <a:lnTo>
                      <a:pt x="923" y="484"/>
                    </a:lnTo>
                    <a:lnTo>
                      <a:pt x="923" y="488"/>
                    </a:lnTo>
                    <a:lnTo>
                      <a:pt x="924" y="488"/>
                    </a:lnTo>
                    <a:lnTo>
                      <a:pt x="924" y="488"/>
                    </a:lnTo>
                    <a:lnTo>
                      <a:pt x="924" y="488"/>
                    </a:lnTo>
                    <a:lnTo>
                      <a:pt x="924" y="488"/>
                    </a:lnTo>
                    <a:close/>
                    <a:moveTo>
                      <a:pt x="785" y="410"/>
                    </a:moveTo>
                    <a:lnTo>
                      <a:pt x="785" y="412"/>
                    </a:lnTo>
                    <a:lnTo>
                      <a:pt x="785" y="412"/>
                    </a:lnTo>
                    <a:lnTo>
                      <a:pt x="787" y="412"/>
                    </a:lnTo>
                    <a:lnTo>
                      <a:pt x="789" y="414"/>
                    </a:lnTo>
                    <a:lnTo>
                      <a:pt x="791" y="412"/>
                    </a:lnTo>
                    <a:lnTo>
                      <a:pt x="789" y="410"/>
                    </a:lnTo>
                    <a:lnTo>
                      <a:pt x="785" y="409"/>
                    </a:lnTo>
                    <a:lnTo>
                      <a:pt x="785" y="410"/>
                    </a:lnTo>
                    <a:lnTo>
                      <a:pt x="785" y="410"/>
                    </a:lnTo>
                    <a:lnTo>
                      <a:pt x="785" y="410"/>
                    </a:lnTo>
                    <a:lnTo>
                      <a:pt x="785" y="410"/>
                    </a:lnTo>
                    <a:close/>
                    <a:moveTo>
                      <a:pt x="806" y="458"/>
                    </a:moveTo>
                    <a:lnTo>
                      <a:pt x="806" y="454"/>
                    </a:lnTo>
                    <a:lnTo>
                      <a:pt x="804" y="446"/>
                    </a:lnTo>
                    <a:lnTo>
                      <a:pt x="800" y="441"/>
                    </a:lnTo>
                    <a:lnTo>
                      <a:pt x="800" y="439"/>
                    </a:lnTo>
                    <a:lnTo>
                      <a:pt x="804" y="437"/>
                    </a:lnTo>
                    <a:lnTo>
                      <a:pt x="800" y="431"/>
                    </a:lnTo>
                    <a:lnTo>
                      <a:pt x="800" y="429"/>
                    </a:lnTo>
                    <a:lnTo>
                      <a:pt x="798" y="424"/>
                    </a:lnTo>
                    <a:lnTo>
                      <a:pt x="795" y="420"/>
                    </a:lnTo>
                    <a:lnTo>
                      <a:pt x="796" y="420"/>
                    </a:lnTo>
                    <a:lnTo>
                      <a:pt x="800" y="414"/>
                    </a:lnTo>
                    <a:lnTo>
                      <a:pt x="804" y="412"/>
                    </a:lnTo>
                    <a:lnTo>
                      <a:pt x="806" y="410"/>
                    </a:lnTo>
                    <a:lnTo>
                      <a:pt x="812" y="409"/>
                    </a:lnTo>
                    <a:lnTo>
                      <a:pt x="815" y="412"/>
                    </a:lnTo>
                    <a:lnTo>
                      <a:pt x="817" y="412"/>
                    </a:lnTo>
                    <a:lnTo>
                      <a:pt x="821" y="414"/>
                    </a:lnTo>
                    <a:lnTo>
                      <a:pt x="823" y="412"/>
                    </a:lnTo>
                    <a:lnTo>
                      <a:pt x="827" y="414"/>
                    </a:lnTo>
                    <a:lnTo>
                      <a:pt x="828" y="414"/>
                    </a:lnTo>
                    <a:lnTo>
                      <a:pt x="830" y="414"/>
                    </a:lnTo>
                    <a:lnTo>
                      <a:pt x="834" y="420"/>
                    </a:lnTo>
                    <a:lnTo>
                      <a:pt x="834" y="420"/>
                    </a:lnTo>
                    <a:lnTo>
                      <a:pt x="834" y="424"/>
                    </a:lnTo>
                    <a:lnTo>
                      <a:pt x="834" y="425"/>
                    </a:lnTo>
                    <a:lnTo>
                      <a:pt x="834" y="429"/>
                    </a:lnTo>
                    <a:lnTo>
                      <a:pt x="834" y="429"/>
                    </a:lnTo>
                    <a:lnTo>
                      <a:pt x="834" y="433"/>
                    </a:lnTo>
                    <a:lnTo>
                      <a:pt x="830" y="437"/>
                    </a:lnTo>
                    <a:lnTo>
                      <a:pt x="828" y="437"/>
                    </a:lnTo>
                    <a:lnTo>
                      <a:pt x="823" y="442"/>
                    </a:lnTo>
                    <a:lnTo>
                      <a:pt x="817" y="446"/>
                    </a:lnTo>
                    <a:lnTo>
                      <a:pt x="813" y="450"/>
                    </a:lnTo>
                    <a:lnTo>
                      <a:pt x="810" y="450"/>
                    </a:lnTo>
                    <a:lnTo>
                      <a:pt x="810" y="454"/>
                    </a:lnTo>
                    <a:lnTo>
                      <a:pt x="810" y="454"/>
                    </a:lnTo>
                    <a:lnTo>
                      <a:pt x="806" y="458"/>
                    </a:lnTo>
                    <a:lnTo>
                      <a:pt x="806" y="458"/>
                    </a:lnTo>
                    <a:lnTo>
                      <a:pt x="806" y="458"/>
                    </a:lnTo>
                    <a:lnTo>
                      <a:pt x="806" y="458"/>
                    </a:lnTo>
                    <a:close/>
                    <a:moveTo>
                      <a:pt x="940" y="533"/>
                    </a:moveTo>
                    <a:lnTo>
                      <a:pt x="934" y="527"/>
                    </a:lnTo>
                    <a:lnTo>
                      <a:pt x="932" y="529"/>
                    </a:lnTo>
                    <a:lnTo>
                      <a:pt x="924" y="527"/>
                    </a:lnTo>
                    <a:lnTo>
                      <a:pt x="926" y="523"/>
                    </a:lnTo>
                    <a:lnTo>
                      <a:pt x="930" y="522"/>
                    </a:lnTo>
                    <a:lnTo>
                      <a:pt x="932" y="523"/>
                    </a:lnTo>
                    <a:lnTo>
                      <a:pt x="934" y="522"/>
                    </a:lnTo>
                    <a:lnTo>
                      <a:pt x="934" y="520"/>
                    </a:lnTo>
                    <a:lnTo>
                      <a:pt x="930" y="520"/>
                    </a:lnTo>
                    <a:lnTo>
                      <a:pt x="928" y="518"/>
                    </a:lnTo>
                    <a:lnTo>
                      <a:pt x="934" y="514"/>
                    </a:lnTo>
                    <a:lnTo>
                      <a:pt x="936" y="506"/>
                    </a:lnTo>
                    <a:lnTo>
                      <a:pt x="936" y="505"/>
                    </a:lnTo>
                    <a:lnTo>
                      <a:pt x="938" y="503"/>
                    </a:lnTo>
                    <a:lnTo>
                      <a:pt x="938" y="501"/>
                    </a:lnTo>
                    <a:lnTo>
                      <a:pt x="934" y="497"/>
                    </a:lnTo>
                    <a:lnTo>
                      <a:pt x="936" y="495"/>
                    </a:lnTo>
                    <a:lnTo>
                      <a:pt x="936" y="493"/>
                    </a:lnTo>
                    <a:lnTo>
                      <a:pt x="940" y="484"/>
                    </a:lnTo>
                    <a:lnTo>
                      <a:pt x="943" y="482"/>
                    </a:lnTo>
                    <a:lnTo>
                      <a:pt x="943" y="480"/>
                    </a:lnTo>
                    <a:lnTo>
                      <a:pt x="943" y="476"/>
                    </a:lnTo>
                    <a:lnTo>
                      <a:pt x="947" y="473"/>
                    </a:lnTo>
                    <a:lnTo>
                      <a:pt x="947" y="471"/>
                    </a:lnTo>
                    <a:lnTo>
                      <a:pt x="947" y="465"/>
                    </a:lnTo>
                    <a:lnTo>
                      <a:pt x="953" y="463"/>
                    </a:lnTo>
                    <a:lnTo>
                      <a:pt x="955" y="458"/>
                    </a:lnTo>
                    <a:lnTo>
                      <a:pt x="956" y="454"/>
                    </a:lnTo>
                    <a:lnTo>
                      <a:pt x="958" y="454"/>
                    </a:lnTo>
                    <a:lnTo>
                      <a:pt x="956" y="450"/>
                    </a:lnTo>
                    <a:lnTo>
                      <a:pt x="960" y="448"/>
                    </a:lnTo>
                    <a:lnTo>
                      <a:pt x="962" y="448"/>
                    </a:lnTo>
                    <a:lnTo>
                      <a:pt x="966" y="454"/>
                    </a:lnTo>
                    <a:lnTo>
                      <a:pt x="966" y="458"/>
                    </a:lnTo>
                    <a:lnTo>
                      <a:pt x="968" y="458"/>
                    </a:lnTo>
                    <a:lnTo>
                      <a:pt x="968" y="454"/>
                    </a:lnTo>
                    <a:lnTo>
                      <a:pt x="966" y="450"/>
                    </a:lnTo>
                    <a:lnTo>
                      <a:pt x="968" y="448"/>
                    </a:lnTo>
                    <a:lnTo>
                      <a:pt x="968" y="446"/>
                    </a:lnTo>
                    <a:lnTo>
                      <a:pt x="966" y="442"/>
                    </a:lnTo>
                    <a:lnTo>
                      <a:pt x="968" y="437"/>
                    </a:lnTo>
                    <a:lnTo>
                      <a:pt x="977" y="435"/>
                    </a:lnTo>
                    <a:lnTo>
                      <a:pt x="983" y="435"/>
                    </a:lnTo>
                    <a:lnTo>
                      <a:pt x="987" y="435"/>
                    </a:lnTo>
                    <a:lnTo>
                      <a:pt x="988" y="437"/>
                    </a:lnTo>
                    <a:lnTo>
                      <a:pt x="992" y="435"/>
                    </a:lnTo>
                    <a:lnTo>
                      <a:pt x="992" y="439"/>
                    </a:lnTo>
                    <a:lnTo>
                      <a:pt x="996" y="437"/>
                    </a:lnTo>
                    <a:lnTo>
                      <a:pt x="998" y="437"/>
                    </a:lnTo>
                    <a:lnTo>
                      <a:pt x="1002" y="441"/>
                    </a:lnTo>
                    <a:lnTo>
                      <a:pt x="1005" y="442"/>
                    </a:lnTo>
                    <a:lnTo>
                      <a:pt x="1005" y="442"/>
                    </a:lnTo>
                    <a:lnTo>
                      <a:pt x="1007" y="442"/>
                    </a:lnTo>
                    <a:lnTo>
                      <a:pt x="1009" y="446"/>
                    </a:lnTo>
                    <a:lnTo>
                      <a:pt x="1009" y="450"/>
                    </a:lnTo>
                    <a:lnTo>
                      <a:pt x="1011" y="450"/>
                    </a:lnTo>
                    <a:lnTo>
                      <a:pt x="1013" y="450"/>
                    </a:lnTo>
                    <a:lnTo>
                      <a:pt x="1019" y="450"/>
                    </a:lnTo>
                    <a:lnTo>
                      <a:pt x="1026" y="450"/>
                    </a:lnTo>
                    <a:lnTo>
                      <a:pt x="1032" y="454"/>
                    </a:lnTo>
                    <a:lnTo>
                      <a:pt x="1032" y="458"/>
                    </a:lnTo>
                    <a:lnTo>
                      <a:pt x="1034" y="459"/>
                    </a:lnTo>
                    <a:lnTo>
                      <a:pt x="1036" y="463"/>
                    </a:lnTo>
                    <a:lnTo>
                      <a:pt x="1034" y="459"/>
                    </a:lnTo>
                    <a:lnTo>
                      <a:pt x="1032" y="459"/>
                    </a:lnTo>
                    <a:lnTo>
                      <a:pt x="1030" y="465"/>
                    </a:lnTo>
                    <a:lnTo>
                      <a:pt x="1026" y="469"/>
                    </a:lnTo>
                    <a:lnTo>
                      <a:pt x="1022" y="474"/>
                    </a:lnTo>
                    <a:lnTo>
                      <a:pt x="1019" y="474"/>
                    </a:lnTo>
                    <a:lnTo>
                      <a:pt x="1019" y="476"/>
                    </a:lnTo>
                    <a:lnTo>
                      <a:pt x="1011" y="482"/>
                    </a:lnTo>
                    <a:lnTo>
                      <a:pt x="1007" y="488"/>
                    </a:lnTo>
                    <a:lnTo>
                      <a:pt x="1005" y="488"/>
                    </a:lnTo>
                    <a:lnTo>
                      <a:pt x="1002" y="488"/>
                    </a:lnTo>
                    <a:lnTo>
                      <a:pt x="1005" y="490"/>
                    </a:lnTo>
                    <a:lnTo>
                      <a:pt x="1002" y="493"/>
                    </a:lnTo>
                    <a:lnTo>
                      <a:pt x="998" y="497"/>
                    </a:lnTo>
                    <a:lnTo>
                      <a:pt x="992" y="501"/>
                    </a:lnTo>
                    <a:lnTo>
                      <a:pt x="985" y="506"/>
                    </a:lnTo>
                    <a:lnTo>
                      <a:pt x="981" y="508"/>
                    </a:lnTo>
                    <a:lnTo>
                      <a:pt x="981" y="506"/>
                    </a:lnTo>
                    <a:lnTo>
                      <a:pt x="977" y="506"/>
                    </a:lnTo>
                    <a:lnTo>
                      <a:pt x="975" y="506"/>
                    </a:lnTo>
                    <a:lnTo>
                      <a:pt x="972" y="501"/>
                    </a:lnTo>
                    <a:lnTo>
                      <a:pt x="972" y="499"/>
                    </a:lnTo>
                    <a:lnTo>
                      <a:pt x="968" y="497"/>
                    </a:lnTo>
                    <a:lnTo>
                      <a:pt x="966" y="499"/>
                    </a:lnTo>
                    <a:lnTo>
                      <a:pt x="962" y="497"/>
                    </a:lnTo>
                    <a:lnTo>
                      <a:pt x="958" y="497"/>
                    </a:lnTo>
                    <a:lnTo>
                      <a:pt x="956" y="497"/>
                    </a:lnTo>
                    <a:lnTo>
                      <a:pt x="953" y="497"/>
                    </a:lnTo>
                    <a:lnTo>
                      <a:pt x="953" y="499"/>
                    </a:lnTo>
                    <a:lnTo>
                      <a:pt x="955" y="501"/>
                    </a:lnTo>
                    <a:lnTo>
                      <a:pt x="962" y="501"/>
                    </a:lnTo>
                    <a:lnTo>
                      <a:pt x="960" y="503"/>
                    </a:lnTo>
                    <a:lnTo>
                      <a:pt x="958" y="506"/>
                    </a:lnTo>
                    <a:lnTo>
                      <a:pt x="960" y="508"/>
                    </a:lnTo>
                    <a:lnTo>
                      <a:pt x="960" y="512"/>
                    </a:lnTo>
                    <a:lnTo>
                      <a:pt x="958" y="514"/>
                    </a:lnTo>
                    <a:lnTo>
                      <a:pt x="956" y="518"/>
                    </a:lnTo>
                    <a:lnTo>
                      <a:pt x="953" y="520"/>
                    </a:lnTo>
                    <a:lnTo>
                      <a:pt x="949" y="518"/>
                    </a:lnTo>
                    <a:lnTo>
                      <a:pt x="947" y="522"/>
                    </a:lnTo>
                    <a:lnTo>
                      <a:pt x="947" y="525"/>
                    </a:lnTo>
                    <a:lnTo>
                      <a:pt x="943" y="527"/>
                    </a:lnTo>
                    <a:lnTo>
                      <a:pt x="941" y="527"/>
                    </a:lnTo>
                    <a:lnTo>
                      <a:pt x="941" y="531"/>
                    </a:lnTo>
                    <a:lnTo>
                      <a:pt x="941" y="531"/>
                    </a:lnTo>
                    <a:lnTo>
                      <a:pt x="940" y="533"/>
                    </a:lnTo>
                    <a:lnTo>
                      <a:pt x="940" y="533"/>
                    </a:lnTo>
                    <a:lnTo>
                      <a:pt x="940" y="533"/>
                    </a:lnTo>
                    <a:lnTo>
                      <a:pt x="940" y="533"/>
                    </a:lnTo>
                    <a:close/>
                    <a:moveTo>
                      <a:pt x="1167" y="548"/>
                    </a:moveTo>
                    <a:lnTo>
                      <a:pt x="1160" y="544"/>
                    </a:lnTo>
                    <a:lnTo>
                      <a:pt x="1158" y="544"/>
                    </a:lnTo>
                    <a:lnTo>
                      <a:pt x="1156" y="539"/>
                    </a:lnTo>
                    <a:lnTo>
                      <a:pt x="1154" y="539"/>
                    </a:lnTo>
                    <a:lnTo>
                      <a:pt x="1152" y="535"/>
                    </a:lnTo>
                    <a:lnTo>
                      <a:pt x="1154" y="531"/>
                    </a:lnTo>
                    <a:lnTo>
                      <a:pt x="1158" y="527"/>
                    </a:lnTo>
                    <a:lnTo>
                      <a:pt x="1158" y="525"/>
                    </a:lnTo>
                    <a:lnTo>
                      <a:pt x="1160" y="522"/>
                    </a:lnTo>
                    <a:lnTo>
                      <a:pt x="1158" y="520"/>
                    </a:lnTo>
                    <a:lnTo>
                      <a:pt x="1154" y="518"/>
                    </a:lnTo>
                    <a:lnTo>
                      <a:pt x="1152" y="518"/>
                    </a:lnTo>
                    <a:lnTo>
                      <a:pt x="1154" y="508"/>
                    </a:lnTo>
                    <a:lnTo>
                      <a:pt x="1158" y="510"/>
                    </a:lnTo>
                    <a:lnTo>
                      <a:pt x="1158" y="506"/>
                    </a:lnTo>
                    <a:lnTo>
                      <a:pt x="1158" y="503"/>
                    </a:lnTo>
                    <a:lnTo>
                      <a:pt x="1160" y="501"/>
                    </a:lnTo>
                    <a:lnTo>
                      <a:pt x="1160" y="495"/>
                    </a:lnTo>
                    <a:lnTo>
                      <a:pt x="1164" y="493"/>
                    </a:lnTo>
                    <a:lnTo>
                      <a:pt x="1167" y="497"/>
                    </a:lnTo>
                    <a:lnTo>
                      <a:pt x="1167" y="499"/>
                    </a:lnTo>
                    <a:lnTo>
                      <a:pt x="1175" y="503"/>
                    </a:lnTo>
                    <a:lnTo>
                      <a:pt x="1177" y="505"/>
                    </a:lnTo>
                    <a:lnTo>
                      <a:pt x="1180" y="506"/>
                    </a:lnTo>
                    <a:lnTo>
                      <a:pt x="1182" y="505"/>
                    </a:lnTo>
                    <a:lnTo>
                      <a:pt x="1188" y="506"/>
                    </a:lnTo>
                    <a:lnTo>
                      <a:pt x="1194" y="506"/>
                    </a:lnTo>
                    <a:lnTo>
                      <a:pt x="1197" y="508"/>
                    </a:lnTo>
                    <a:lnTo>
                      <a:pt x="1197" y="512"/>
                    </a:lnTo>
                    <a:lnTo>
                      <a:pt x="1203" y="514"/>
                    </a:lnTo>
                    <a:lnTo>
                      <a:pt x="1205" y="518"/>
                    </a:lnTo>
                    <a:lnTo>
                      <a:pt x="1203" y="522"/>
                    </a:lnTo>
                    <a:lnTo>
                      <a:pt x="1203" y="525"/>
                    </a:lnTo>
                    <a:lnTo>
                      <a:pt x="1207" y="527"/>
                    </a:lnTo>
                    <a:lnTo>
                      <a:pt x="1205" y="529"/>
                    </a:lnTo>
                    <a:lnTo>
                      <a:pt x="1207" y="533"/>
                    </a:lnTo>
                    <a:lnTo>
                      <a:pt x="1207" y="535"/>
                    </a:lnTo>
                    <a:lnTo>
                      <a:pt x="1209" y="539"/>
                    </a:lnTo>
                    <a:lnTo>
                      <a:pt x="1207" y="542"/>
                    </a:lnTo>
                    <a:lnTo>
                      <a:pt x="1205" y="544"/>
                    </a:lnTo>
                    <a:lnTo>
                      <a:pt x="1211" y="544"/>
                    </a:lnTo>
                    <a:lnTo>
                      <a:pt x="1211" y="548"/>
                    </a:lnTo>
                    <a:lnTo>
                      <a:pt x="1209" y="548"/>
                    </a:lnTo>
                    <a:lnTo>
                      <a:pt x="1207" y="552"/>
                    </a:lnTo>
                    <a:lnTo>
                      <a:pt x="1199" y="548"/>
                    </a:lnTo>
                    <a:lnTo>
                      <a:pt x="1197" y="548"/>
                    </a:lnTo>
                    <a:lnTo>
                      <a:pt x="1194" y="548"/>
                    </a:lnTo>
                    <a:lnTo>
                      <a:pt x="1188" y="544"/>
                    </a:lnTo>
                    <a:lnTo>
                      <a:pt x="1184" y="544"/>
                    </a:lnTo>
                    <a:lnTo>
                      <a:pt x="1184" y="544"/>
                    </a:lnTo>
                    <a:lnTo>
                      <a:pt x="1180" y="542"/>
                    </a:lnTo>
                    <a:lnTo>
                      <a:pt x="1175" y="544"/>
                    </a:lnTo>
                    <a:lnTo>
                      <a:pt x="1173" y="544"/>
                    </a:lnTo>
                    <a:lnTo>
                      <a:pt x="1167" y="548"/>
                    </a:lnTo>
                    <a:lnTo>
                      <a:pt x="1167" y="548"/>
                    </a:lnTo>
                    <a:lnTo>
                      <a:pt x="1167" y="548"/>
                    </a:lnTo>
                    <a:lnTo>
                      <a:pt x="1167" y="548"/>
                    </a:lnTo>
                    <a:lnTo>
                      <a:pt x="1167" y="548"/>
                    </a:lnTo>
                    <a:close/>
                    <a:moveTo>
                      <a:pt x="1145" y="554"/>
                    </a:moveTo>
                    <a:lnTo>
                      <a:pt x="1145" y="552"/>
                    </a:lnTo>
                    <a:lnTo>
                      <a:pt x="1147" y="548"/>
                    </a:lnTo>
                    <a:lnTo>
                      <a:pt x="1147" y="548"/>
                    </a:lnTo>
                    <a:lnTo>
                      <a:pt x="1147" y="552"/>
                    </a:lnTo>
                    <a:lnTo>
                      <a:pt x="1145" y="554"/>
                    </a:lnTo>
                    <a:lnTo>
                      <a:pt x="1145" y="554"/>
                    </a:lnTo>
                    <a:lnTo>
                      <a:pt x="1145" y="554"/>
                    </a:lnTo>
                    <a:lnTo>
                      <a:pt x="1145" y="554"/>
                    </a:lnTo>
                    <a:close/>
                    <a:moveTo>
                      <a:pt x="1150" y="557"/>
                    </a:moveTo>
                    <a:lnTo>
                      <a:pt x="1148" y="554"/>
                    </a:lnTo>
                    <a:lnTo>
                      <a:pt x="1150" y="552"/>
                    </a:lnTo>
                    <a:lnTo>
                      <a:pt x="1152" y="554"/>
                    </a:lnTo>
                    <a:lnTo>
                      <a:pt x="1152" y="555"/>
                    </a:lnTo>
                    <a:lnTo>
                      <a:pt x="1150" y="557"/>
                    </a:lnTo>
                    <a:lnTo>
                      <a:pt x="1150" y="557"/>
                    </a:lnTo>
                    <a:lnTo>
                      <a:pt x="1150" y="557"/>
                    </a:lnTo>
                    <a:lnTo>
                      <a:pt x="1150" y="557"/>
                    </a:lnTo>
                    <a:close/>
                    <a:moveTo>
                      <a:pt x="1160" y="557"/>
                    </a:moveTo>
                    <a:lnTo>
                      <a:pt x="1158" y="555"/>
                    </a:lnTo>
                    <a:lnTo>
                      <a:pt x="1158" y="554"/>
                    </a:lnTo>
                    <a:lnTo>
                      <a:pt x="1160" y="554"/>
                    </a:lnTo>
                    <a:lnTo>
                      <a:pt x="1160" y="555"/>
                    </a:lnTo>
                    <a:lnTo>
                      <a:pt x="1160" y="557"/>
                    </a:lnTo>
                    <a:lnTo>
                      <a:pt x="1160" y="557"/>
                    </a:lnTo>
                    <a:lnTo>
                      <a:pt x="1160" y="557"/>
                    </a:lnTo>
                    <a:lnTo>
                      <a:pt x="1160" y="557"/>
                    </a:lnTo>
                    <a:close/>
                    <a:moveTo>
                      <a:pt x="932" y="636"/>
                    </a:moveTo>
                    <a:lnTo>
                      <a:pt x="930" y="633"/>
                    </a:lnTo>
                    <a:lnTo>
                      <a:pt x="932" y="633"/>
                    </a:lnTo>
                    <a:lnTo>
                      <a:pt x="934" y="633"/>
                    </a:lnTo>
                    <a:lnTo>
                      <a:pt x="936" y="633"/>
                    </a:lnTo>
                    <a:lnTo>
                      <a:pt x="936" y="633"/>
                    </a:lnTo>
                    <a:lnTo>
                      <a:pt x="934" y="636"/>
                    </a:lnTo>
                    <a:lnTo>
                      <a:pt x="932" y="636"/>
                    </a:lnTo>
                    <a:lnTo>
                      <a:pt x="932" y="636"/>
                    </a:lnTo>
                    <a:lnTo>
                      <a:pt x="932" y="636"/>
                    </a:lnTo>
                    <a:lnTo>
                      <a:pt x="932" y="636"/>
                    </a:lnTo>
                    <a:close/>
                    <a:moveTo>
                      <a:pt x="943" y="653"/>
                    </a:moveTo>
                    <a:lnTo>
                      <a:pt x="943" y="659"/>
                    </a:lnTo>
                    <a:lnTo>
                      <a:pt x="943" y="657"/>
                    </a:lnTo>
                    <a:lnTo>
                      <a:pt x="947" y="657"/>
                    </a:lnTo>
                    <a:lnTo>
                      <a:pt x="947" y="653"/>
                    </a:lnTo>
                    <a:lnTo>
                      <a:pt x="943" y="652"/>
                    </a:lnTo>
                    <a:lnTo>
                      <a:pt x="943" y="653"/>
                    </a:lnTo>
                    <a:lnTo>
                      <a:pt x="943" y="653"/>
                    </a:lnTo>
                    <a:lnTo>
                      <a:pt x="943" y="653"/>
                    </a:lnTo>
                    <a:lnTo>
                      <a:pt x="943" y="653"/>
                    </a:lnTo>
                    <a:close/>
                    <a:moveTo>
                      <a:pt x="940" y="655"/>
                    </a:moveTo>
                    <a:lnTo>
                      <a:pt x="938" y="657"/>
                    </a:lnTo>
                    <a:lnTo>
                      <a:pt x="940" y="659"/>
                    </a:lnTo>
                    <a:lnTo>
                      <a:pt x="940" y="661"/>
                    </a:lnTo>
                    <a:lnTo>
                      <a:pt x="941" y="663"/>
                    </a:lnTo>
                    <a:lnTo>
                      <a:pt x="941" y="661"/>
                    </a:lnTo>
                    <a:lnTo>
                      <a:pt x="941" y="655"/>
                    </a:lnTo>
                    <a:lnTo>
                      <a:pt x="941" y="653"/>
                    </a:lnTo>
                    <a:lnTo>
                      <a:pt x="940" y="655"/>
                    </a:lnTo>
                    <a:lnTo>
                      <a:pt x="940" y="655"/>
                    </a:lnTo>
                    <a:lnTo>
                      <a:pt x="940" y="655"/>
                    </a:lnTo>
                    <a:lnTo>
                      <a:pt x="940" y="655"/>
                    </a:lnTo>
                    <a:close/>
                    <a:moveTo>
                      <a:pt x="1009" y="640"/>
                    </a:moveTo>
                    <a:lnTo>
                      <a:pt x="1009" y="638"/>
                    </a:lnTo>
                    <a:lnTo>
                      <a:pt x="1005" y="638"/>
                    </a:lnTo>
                    <a:lnTo>
                      <a:pt x="1005" y="636"/>
                    </a:lnTo>
                    <a:lnTo>
                      <a:pt x="1005" y="638"/>
                    </a:lnTo>
                    <a:lnTo>
                      <a:pt x="1002" y="638"/>
                    </a:lnTo>
                    <a:lnTo>
                      <a:pt x="1002" y="636"/>
                    </a:lnTo>
                    <a:lnTo>
                      <a:pt x="998" y="633"/>
                    </a:lnTo>
                    <a:lnTo>
                      <a:pt x="1005" y="633"/>
                    </a:lnTo>
                    <a:lnTo>
                      <a:pt x="1005" y="633"/>
                    </a:lnTo>
                    <a:lnTo>
                      <a:pt x="1007" y="633"/>
                    </a:lnTo>
                    <a:lnTo>
                      <a:pt x="1009" y="636"/>
                    </a:lnTo>
                    <a:lnTo>
                      <a:pt x="1013" y="636"/>
                    </a:lnTo>
                    <a:lnTo>
                      <a:pt x="1013" y="638"/>
                    </a:lnTo>
                    <a:lnTo>
                      <a:pt x="1013" y="640"/>
                    </a:lnTo>
                    <a:lnTo>
                      <a:pt x="1013" y="640"/>
                    </a:lnTo>
                    <a:lnTo>
                      <a:pt x="1009" y="640"/>
                    </a:lnTo>
                    <a:lnTo>
                      <a:pt x="1009" y="640"/>
                    </a:lnTo>
                    <a:lnTo>
                      <a:pt x="1009" y="640"/>
                    </a:lnTo>
                    <a:lnTo>
                      <a:pt x="1009" y="640"/>
                    </a:lnTo>
                    <a:close/>
                    <a:moveTo>
                      <a:pt x="1051" y="657"/>
                    </a:moveTo>
                    <a:lnTo>
                      <a:pt x="1049" y="657"/>
                    </a:lnTo>
                    <a:lnTo>
                      <a:pt x="1047" y="653"/>
                    </a:lnTo>
                    <a:lnTo>
                      <a:pt x="1049" y="655"/>
                    </a:lnTo>
                    <a:lnTo>
                      <a:pt x="1051" y="655"/>
                    </a:lnTo>
                    <a:lnTo>
                      <a:pt x="1051" y="657"/>
                    </a:lnTo>
                    <a:lnTo>
                      <a:pt x="1051" y="657"/>
                    </a:lnTo>
                    <a:lnTo>
                      <a:pt x="1051" y="657"/>
                    </a:lnTo>
                    <a:lnTo>
                      <a:pt x="1051" y="657"/>
                    </a:lnTo>
                    <a:lnTo>
                      <a:pt x="1051" y="657"/>
                    </a:lnTo>
                    <a:close/>
                    <a:moveTo>
                      <a:pt x="1056" y="659"/>
                    </a:moveTo>
                    <a:lnTo>
                      <a:pt x="1056" y="659"/>
                    </a:lnTo>
                    <a:lnTo>
                      <a:pt x="1056" y="657"/>
                    </a:lnTo>
                    <a:lnTo>
                      <a:pt x="1056" y="659"/>
                    </a:lnTo>
                    <a:lnTo>
                      <a:pt x="1056" y="659"/>
                    </a:lnTo>
                    <a:lnTo>
                      <a:pt x="1056" y="659"/>
                    </a:lnTo>
                    <a:lnTo>
                      <a:pt x="1056" y="659"/>
                    </a:lnTo>
                    <a:close/>
                    <a:moveTo>
                      <a:pt x="1060" y="661"/>
                    </a:moveTo>
                    <a:lnTo>
                      <a:pt x="1062" y="661"/>
                    </a:lnTo>
                    <a:lnTo>
                      <a:pt x="1064" y="663"/>
                    </a:lnTo>
                    <a:lnTo>
                      <a:pt x="1066" y="663"/>
                    </a:lnTo>
                    <a:lnTo>
                      <a:pt x="1066" y="661"/>
                    </a:lnTo>
                    <a:lnTo>
                      <a:pt x="1064" y="659"/>
                    </a:lnTo>
                    <a:lnTo>
                      <a:pt x="1062" y="657"/>
                    </a:lnTo>
                    <a:lnTo>
                      <a:pt x="1060" y="657"/>
                    </a:lnTo>
                    <a:lnTo>
                      <a:pt x="1060" y="659"/>
                    </a:lnTo>
                    <a:lnTo>
                      <a:pt x="1060" y="661"/>
                    </a:lnTo>
                    <a:lnTo>
                      <a:pt x="1060" y="661"/>
                    </a:lnTo>
                    <a:lnTo>
                      <a:pt x="1060" y="661"/>
                    </a:lnTo>
                    <a:lnTo>
                      <a:pt x="1060" y="661"/>
                    </a:lnTo>
                    <a:close/>
                    <a:moveTo>
                      <a:pt x="1103" y="717"/>
                    </a:moveTo>
                    <a:lnTo>
                      <a:pt x="1103" y="716"/>
                    </a:lnTo>
                    <a:lnTo>
                      <a:pt x="1105" y="714"/>
                    </a:lnTo>
                    <a:lnTo>
                      <a:pt x="1103" y="710"/>
                    </a:lnTo>
                    <a:lnTo>
                      <a:pt x="1105" y="712"/>
                    </a:lnTo>
                    <a:lnTo>
                      <a:pt x="1105" y="714"/>
                    </a:lnTo>
                    <a:lnTo>
                      <a:pt x="1105" y="716"/>
                    </a:lnTo>
                    <a:lnTo>
                      <a:pt x="1105" y="717"/>
                    </a:lnTo>
                    <a:lnTo>
                      <a:pt x="1103" y="717"/>
                    </a:lnTo>
                    <a:lnTo>
                      <a:pt x="1103" y="717"/>
                    </a:lnTo>
                    <a:lnTo>
                      <a:pt x="1103" y="717"/>
                    </a:lnTo>
                    <a:lnTo>
                      <a:pt x="1103" y="717"/>
                    </a:lnTo>
                    <a:close/>
                    <a:moveTo>
                      <a:pt x="1100" y="731"/>
                    </a:moveTo>
                    <a:lnTo>
                      <a:pt x="1098" y="725"/>
                    </a:lnTo>
                    <a:lnTo>
                      <a:pt x="1100" y="721"/>
                    </a:lnTo>
                    <a:lnTo>
                      <a:pt x="1101" y="721"/>
                    </a:lnTo>
                    <a:lnTo>
                      <a:pt x="1105" y="721"/>
                    </a:lnTo>
                    <a:lnTo>
                      <a:pt x="1105" y="727"/>
                    </a:lnTo>
                    <a:lnTo>
                      <a:pt x="1101" y="727"/>
                    </a:lnTo>
                    <a:lnTo>
                      <a:pt x="1101" y="727"/>
                    </a:lnTo>
                    <a:lnTo>
                      <a:pt x="1100" y="731"/>
                    </a:lnTo>
                    <a:lnTo>
                      <a:pt x="1100" y="731"/>
                    </a:lnTo>
                    <a:lnTo>
                      <a:pt x="1100" y="731"/>
                    </a:lnTo>
                    <a:lnTo>
                      <a:pt x="1100" y="731"/>
                    </a:lnTo>
                    <a:close/>
                    <a:moveTo>
                      <a:pt x="1075" y="672"/>
                    </a:moveTo>
                    <a:lnTo>
                      <a:pt x="1073" y="670"/>
                    </a:lnTo>
                    <a:lnTo>
                      <a:pt x="1075" y="670"/>
                    </a:lnTo>
                    <a:lnTo>
                      <a:pt x="1075" y="672"/>
                    </a:lnTo>
                    <a:lnTo>
                      <a:pt x="1075" y="672"/>
                    </a:lnTo>
                    <a:lnTo>
                      <a:pt x="1075" y="672"/>
                    </a:lnTo>
                    <a:lnTo>
                      <a:pt x="1075" y="672"/>
                    </a:lnTo>
                    <a:close/>
                    <a:moveTo>
                      <a:pt x="1069" y="676"/>
                    </a:moveTo>
                    <a:lnTo>
                      <a:pt x="1068" y="670"/>
                    </a:lnTo>
                    <a:lnTo>
                      <a:pt x="1069" y="670"/>
                    </a:lnTo>
                    <a:lnTo>
                      <a:pt x="1069" y="672"/>
                    </a:lnTo>
                    <a:lnTo>
                      <a:pt x="1069" y="676"/>
                    </a:lnTo>
                    <a:lnTo>
                      <a:pt x="1069" y="676"/>
                    </a:lnTo>
                    <a:lnTo>
                      <a:pt x="1069" y="676"/>
                    </a:lnTo>
                    <a:lnTo>
                      <a:pt x="1069" y="676"/>
                    </a:lnTo>
                    <a:close/>
                    <a:moveTo>
                      <a:pt x="1069" y="676"/>
                    </a:moveTo>
                    <a:lnTo>
                      <a:pt x="1071" y="678"/>
                    </a:lnTo>
                    <a:lnTo>
                      <a:pt x="1073" y="678"/>
                    </a:lnTo>
                    <a:lnTo>
                      <a:pt x="1075" y="678"/>
                    </a:lnTo>
                    <a:lnTo>
                      <a:pt x="1077" y="676"/>
                    </a:lnTo>
                    <a:lnTo>
                      <a:pt x="1073" y="676"/>
                    </a:lnTo>
                    <a:lnTo>
                      <a:pt x="1071" y="676"/>
                    </a:lnTo>
                    <a:lnTo>
                      <a:pt x="1069" y="676"/>
                    </a:lnTo>
                    <a:lnTo>
                      <a:pt x="1069" y="676"/>
                    </a:lnTo>
                    <a:lnTo>
                      <a:pt x="1069" y="676"/>
                    </a:lnTo>
                    <a:lnTo>
                      <a:pt x="1069" y="676"/>
                    </a:lnTo>
                    <a:close/>
                    <a:moveTo>
                      <a:pt x="1094" y="667"/>
                    </a:moveTo>
                    <a:lnTo>
                      <a:pt x="1096" y="667"/>
                    </a:lnTo>
                    <a:lnTo>
                      <a:pt x="1098" y="670"/>
                    </a:lnTo>
                    <a:lnTo>
                      <a:pt x="1098" y="670"/>
                    </a:lnTo>
                    <a:lnTo>
                      <a:pt x="1098" y="670"/>
                    </a:lnTo>
                    <a:lnTo>
                      <a:pt x="1100" y="672"/>
                    </a:lnTo>
                    <a:lnTo>
                      <a:pt x="1101" y="672"/>
                    </a:lnTo>
                    <a:lnTo>
                      <a:pt x="1101" y="670"/>
                    </a:lnTo>
                    <a:lnTo>
                      <a:pt x="1103" y="670"/>
                    </a:lnTo>
                    <a:lnTo>
                      <a:pt x="1105" y="670"/>
                    </a:lnTo>
                    <a:lnTo>
                      <a:pt x="1105" y="670"/>
                    </a:lnTo>
                    <a:lnTo>
                      <a:pt x="1109" y="670"/>
                    </a:lnTo>
                    <a:lnTo>
                      <a:pt x="1109" y="667"/>
                    </a:lnTo>
                    <a:lnTo>
                      <a:pt x="1103" y="667"/>
                    </a:lnTo>
                    <a:lnTo>
                      <a:pt x="1101" y="663"/>
                    </a:lnTo>
                    <a:lnTo>
                      <a:pt x="1098" y="663"/>
                    </a:lnTo>
                    <a:lnTo>
                      <a:pt x="1096" y="663"/>
                    </a:lnTo>
                    <a:lnTo>
                      <a:pt x="1096" y="663"/>
                    </a:lnTo>
                    <a:lnTo>
                      <a:pt x="1094" y="667"/>
                    </a:lnTo>
                    <a:lnTo>
                      <a:pt x="1094" y="667"/>
                    </a:lnTo>
                    <a:lnTo>
                      <a:pt x="1094" y="667"/>
                    </a:lnTo>
                    <a:lnTo>
                      <a:pt x="1094" y="667"/>
                    </a:lnTo>
                    <a:close/>
                    <a:moveTo>
                      <a:pt x="1135" y="663"/>
                    </a:moveTo>
                    <a:lnTo>
                      <a:pt x="1135" y="661"/>
                    </a:lnTo>
                    <a:lnTo>
                      <a:pt x="1139" y="661"/>
                    </a:lnTo>
                    <a:lnTo>
                      <a:pt x="1135" y="663"/>
                    </a:lnTo>
                    <a:lnTo>
                      <a:pt x="1135" y="663"/>
                    </a:lnTo>
                    <a:lnTo>
                      <a:pt x="1135" y="663"/>
                    </a:lnTo>
                    <a:lnTo>
                      <a:pt x="1135" y="663"/>
                    </a:lnTo>
                    <a:lnTo>
                      <a:pt x="1135" y="663"/>
                    </a:lnTo>
                    <a:close/>
                    <a:moveTo>
                      <a:pt x="1120" y="680"/>
                    </a:moveTo>
                    <a:lnTo>
                      <a:pt x="1124" y="678"/>
                    </a:lnTo>
                    <a:lnTo>
                      <a:pt x="1126" y="676"/>
                    </a:lnTo>
                    <a:lnTo>
                      <a:pt x="1128" y="676"/>
                    </a:lnTo>
                    <a:lnTo>
                      <a:pt x="1130" y="672"/>
                    </a:lnTo>
                    <a:lnTo>
                      <a:pt x="1130" y="672"/>
                    </a:lnTo>
                    <a:lnTo>
                      <a:pt x="1133" y="676"/>
                    </a:lnTo>
                    <a:lnTo>
                      <a:pt x="1130" y="676"/>
                    </a:lnTo>
                    <a:lnTo>
                      <a:pt x="1128" y="678"/>
                    </a:lnTo>
                    <a:lnTo>
                      <a:pt x="1126" y="680"/>
                    </a:lnTo>
                    <a:lnTo>
                      <a:pt x="1122" y="680"/>
                    </a:lnTo>
                    <a:lnTo>
                      <a:pt x="1120" y="680"/>
                    </a:lnTo>
                    <a:lnTo>
                      <a:pt x="1120" y="680"/>
                    </a:lnTo>
                    <a:lnTo>
                      <a:pt x="1120" y="680"/>
                    </a:lnTo>
                    <a:lnTo>
                      <a:pt x="1120" y="680"/>
                    </a:lnTo>
                    <a:close/>
                    <a:moveTo>
                      <a:pt x="1109" y="702"/>
                    </a:moveTo>
                    <a:lnTo>
                      <a:pt x="1115" y="697"/>
                    </a:lnTo>
                    <a:lnTo>
                      <a:pt x="1115" y="697"/>
                    </a:lnTo>
                    <a:lnTo>
                      <a:pt x="1118" y="697"/>
                    </a:lnTo>
                    <a:lnTo>
                      <a:pt x="1120" y="693"/>
                    </a:lnTo>
                    <a:lnTo>
                      <a:pt x="1124" y="687"/>
                    </a:lnTo>
                    <a:lnTo>
                      <a:pt x="1124" y="685"/>
                    </a:lnTo>
                    <a:lnTo>
                      <a:pt x="1122" y="685"/>
                    </a:lnTo>
                    <a:lnTo>
                      <a:pt x="1118" y="685"/>
                    </a:lnTo>
                    <a:lnTo>
                      <a:pt x="1118" y="687"/>
                    </a:lnTo>
                    <a:lnTo>
                      <a:pt x="1118" y="687"/>
                    </a:lnTo>
                    <a:lnTo>
                      <a:pt x="1115" y="693"/>
                    </a:lnTo>
                    <a:lnTo>
                      <a:pt x="1109" y="695"/>
                    </a:lnTo>
                    <a:lnTo>
                      <a:pt x="1105" y="695"/>
                    </a:lnTo>
                    <a:lnTo>
                      <a:pt x="1103" y="695"/>
                    </a:lnTo>
                    <a:lnTo>
                      <a:pt x="1101" y="697"/>
                    </a:lnTo>
                    <a:lnTo>
                      <a:pt x="1100" y="701"/>
                    </a:lnTo>
                    <a:lnTo>
                      <a:pt x="1100" y="702"/>
                    </a:lnTo>
                    <a:lnTo>
                      <a:pt x="1101" y="702"/>
                    </a:lnTo>
                    <a:lnTo>
                      <a:pt x="1105" y="702"/>
                    </a:lnTo>
                    <a:lnTo>
                      <a:pt x="1109" y="702"/>
                    </a:lnTo>
                    <a:lnTo>
                      <a:pt x="1109" y="702"/>
                    </a:lnTo>
                    <a:lnTo>
                      <a:pt x="1109" y="702"/>
                    </a:lnTo>
                    <a:lnTo>
                      <a:pt x="1109" y="702"/>
                    </a:lnTo>
                    <a:close/>
                    <a:moveTo>
                      <a:pt x="1135" y="701"/>
                    </a:moveTo>
                    <a:lnTo>
                      <a:pt x="1135" y="695"/>
                    </a:lnTo>
                    <a:lnTo>
                      <a:pt x="1139" y="693"/>
                    </a:lnTo>
                    <a:lnTo>
                      <a:pt x="1139" y="687"/>
                    </a:lnTo>
                    <a:lnTo>
                      <a:pt x="1143" y="687"/>
                    </a:lnTo>
                    <a:lnTo>
                      <a:pt x="1145" y="691"/>
                    </a:lnTo>
                    <a:lnTo>
                      <a:pt x="1145" y="695"/>
                    </a:lnTo>
                    <a:lnTo>
                      <a:pt x="1145" y="697"/>
                    </a:lnTo>
                    <a:lnTo>
                      <a:pt x="1143" y="697"/>
                    </a:lnTo>
                    <a:lnTo>
                      <a:pt x="1139" y="701"/>
                    </a:lnTo>
                    <a:lnTo>
                      <a:pt x="1135" y="701"/>
                    </a:lnTo>
                    <a:lnTo>
                      <a:pt x="1135" y="701"/>
                    </a:lnTo>
                    <a:lnTo>
                      <a:pt x="1135" y="701"/>
                    </a:lnTo>
                    <a:lnTo>
                      <a:pt x="1135" y="701"/>
                    </a:lnTo>
                    <a:close/>
                    <a:moveTo>
                      <a:pt x="1160" y="731"/>
                    </a:moveTo>
                    <a:lnTo>
                      <a:pt x="1160" y="725"/>
                    </a:lnTo>
                    <a:lnTo>
                      <a:pt x="1160" y="721"/>
                    </a:lnTo>
                    <a:lnTo>
                      <a:pt x="1160" y="717"/>
                    </a:lnTo>
                    <a:lnTo>
                      <a:pt x="1158" y="717"/>
                    </a:lnTo>
                    <a:lnTo>
                      <a:pt x="1158" y="721"/>
                    </a:lnTo>
                    <a:lnTo>
                      <a:pt x="1156" y="725"/>
                    </a:lnTo>
                    <a:lnTo>
                      <a:pt x="1156" y="727"/>
                    </a:lnTo>
                    <a:lnTo>
                      <a:pt x="1158" y="731"/>
                    </a:lnTo>
                    <a:lnTo>
                      <a:pt x="1158" y="733"/>
                    </a:lnTo>
                    <a:lnTo>
                      <a:pt x="1160" y="731"/>
                    </a:lnTo>
                    <a:lnTo>
                      <a:pt x="1160" y="731"/>
                    </a:lnTo>
                    <a:lnTo>
                      <a:pt x="1160" y="731"/>
                    </a:lnTo>
                    <a:lnTo>
                      <a:pt x="1160" y="731"/>
                    </a:lnTo>
                    <a:lnTo>
                      <a:pt x="1160" y="731"/>
                    </a:lnTo>
                    <a:close/>
                    <a:moveTo>
                      <a:pt x="1164" y="727"/>
                    </a:moveTo>
                    <a:lnTo>
                      <a:pt x="1164" y="725"/>
                    </a:lnTo>
                    <a:lnTo>
                      <a:pt x="1164" y="721"/>
                    </a:lnTo>
                    <a:lnTo>
                      <a:pt x="1164" y="725"/>
                    </a:lnTo>
                    <a:lnTo>
                      <a:pt x="1167" y="727"/>
                    </a:lnTo>
                    <a:lnTo>
                      <a:pt x="1164" y="727"/>
                    </a:lnTo>
                    <a:lnTo>
                      <a:pt x="1164" y="727"/>
                    </a:lnTo>
                    <a:lnTo>
                      <a:pt x="1164" y="727"/>
                    </a:lnTo>
                    <a:lnTo>
                      <a:pt x="1164" y="727"/>
                    </a:lnTo>
                    <a:lnTo>
                      <a:pt x="1164" y="727"/>
                    </a:lnTo>
                    <a:close/>
                    <a:moveTo>
                      <a:pt x="1169" y="734"/>
                    </a:moveTo>
                    <a:lnTo>
                      <a:pt x="1167" y="733"/>
                    </a:lnTo>
                    <a:lnTo>
                      <a:pt x="1167" y="731"/>
                    </a:lnTo>
                    <a:lnTo>
                      <a:pt x="1169" y="731"/>
                    </a:lnTo>
                    <a:lnTo>
                      <a:pt x="1169" y="734"/>
                    </a:lnTo>
                    <a:lnTo>
                      <a:pt x="1169" y="734"/>
                    </a:lnTo>
                    <a:lnTo>
                      <a:pt x="1169" y="734"/>
                    </a:lnTo>
                    <a:lnTo>
                      <a:pt x="1169" y="734"/>
                    </a:lnTo>
                    <a:lnTo>
                      <a:pt x="1169" y="734"/>
                    </a:lnTo>
                    <a:close/>
                    <a:moveTo>
                      <a:pt x="1158" y="742"/>
                    </a:moveTo>
                    <a:lnTo>
                      <a:pt x="1156" y="744"/>
                    </a:lnTo>
                    <a:lnTo>
                      <a:pt x="1158" y="748"/>
                    </a:lnTo>
                    <a:lnTo>
                      <a:pt x="1158" y="751"/>
                    </a:lnTo>
                    <a:lnTo>
                      <a:pt x="1160" y="751"/>
                    </a:lnTo>
                    <a:lnTo>
                      <a:pt x="1160" y="751"/>
                    </a:lnTo>
                    <a:lnTo>
                      <a:pt x="1164" y="751"/>
                    </a:lnTo>
                    <a:lnTo>
                      <a:pt x="1167" y="755"/>
                    </a:lnTo>
                    <a:lnTo>
                      <a:pt x="1169" y="755"/>
                    </a:lnTo>
                    <a:lnTo>
                      <a:pt x="1173" y="755"/>
                    </a:lnTo>
                    <a:lnTo>
                      <a:pt x="1173" y="751"/>
                    </a:lnTo>
                    <a:lnTo>
                      <a:pt x="1173" y="751"/>
                    </a:lnTo>
                    <a:lnTo>
                      <a:pt x="1173" y="746"/>
                    </a:lnTo>
                    <a:lnTo>
                      <a:pt x="1169" y="746"/>
                    </a:lnTo>
                    <a:lnTo>
                      <a:pt x="1167" y="744"/>
                    </a:lnTo>
                    <a:lnTo>
                      <a:pt x="1164" y="744"/>
                    </a:lnTo>
                    <a:lnTo>
                      <a:pt x="1164" y="744"/>
                    </a:lnTo>
                    <a:lnTo>
                      <a:pt x="1164" y="742"/>
                    </a:lnTo>
                    <a:lnTo>
                      <a:pt x="1164" y="740"/>
                    </a:lnTo>
                    <a:lnTo>
                      <a:pt x="1164" y="740"/>
                    </a:lnTo>
                    <a:lnTo>
                      <a:pt x="1160" y="742"/>
                    </a:lnTo>
                    <a:lnTo>
                      <a:pt x="1160" y="744"/>
                    </a:lnTo>
                    <a:lnTo>
                      <a:pt x="1158" y="742"/>
                    </a:lnTo>
                    <a:lnTo>
                      <a:pt x="1158" y="742"/>
                    </a:lnTo>
                    <a:lnTo>
                      <a:pt x="1158" y="742"/>
                    </a:lnTo>
                    <a:lnTo>
                      <a:pt x="1158" y="742"/>
                    </a:lnTo>
                    <a:close/>
                    <a:moveTo>
                      <a:pt x="1060" y="879"/>
                    </a:moveTo>
                    <a:lnTo>
                      <a:pt x="1064" y="879"/>
                    </a:lnTo>
                    <a:lnTo>
                      <a:pt x="1066" y="879"/>
                    </a:lnTo>
                    <a:lnTo>
                      <a:pt x="1064" y="876"/>
                    </a:lnTo>
                    <a:lnTo>
                      <a:pt x="1060" y="876"/>
                    </a:lnTo>
                    <a:lnTo>
                      <a:pt x="1060" y="879"/>
                    </a:lnTo>
                    <a:lnTo>
                      <a:pt x="1060" y="879"/>
                    </a:lnTo>
                    <a:lnTo>
                      <a:pt x="1060" y="879"/>
                    </a:lnTo>
                    <a:lnTo>
                      <a:pt x="1060" y="879"/>
                    </a:lnTo>
                    <a:close/>
                    <a:moveTo>
                      <a:pt x="1005" y="789"/>
                    </a:moveTo>
                    <a:lnTo>
                      <a:pt x="1009" y="791"/>
                    </a:lnTo>
                    <a:lnTo>
                      <a:pt x="1011" y="791"/>
                    </a:lnTo>
                    <a:lnTo>
                      <a:pt x="1011" y="789"/>
                    </a:lnTo>
                    <a:lnTo>
                      <a:pt x="1009" y="789"/>
                    </a:lnTo>
                    <a:lnTo>
                      <a:pt x="1007" y="789"/>
                    </a:lnTo>
                    <a:lnTo>
                      <a:pt x="1005" y="789"/>
                    </a:lnTo>
                    <a:lnTo>
                      <a:pt x="1005" y="789"/>
                    </a:lnTo>
                    <a:lnTo>
                      <a:pt x="1005" y="789"/>
                    </a:lnTo>
                    <a:lnTo>
                      <a:pt x="1005" y="789"/>
                    </a:lnTo>
                    <a:close/>
                    <a:moveTo>
                      <a:pt x="992" y="810"/>
                    </a:moveTo>
                    <a:lnTo>
                      <a:pt x="992" y="808"/>
                    </a:lnTo>
                    <a:lnTo>
                      <a:pt x="992" y="804"/>
                    </a:lnTo>
                    <a:lnTo>
                      <a:pt x="988" y="802"/>
                    </a:lnTo>
                    <a:lnTo>
                      <a:pt x="990" y="800"/>
                    </a:lnTo>
                    <a:lnTo>
                      <a:pt x="988" y="797"/>
                    </a:lnTo>
                    <a:lnTo>
                      <a:pt x="987" y="795"/>
                    </a:lnTo>
                    <a:lnTo>
                      <a:pt x="987" y="789"/>
                    </a:lnTo>
                    <a:lnTo>
                      <a:pt x="987" y="789"/>
                    </a:lnTo>
                    <a:lnTo>
                      <a:pt x="988" y="795"/>
                    </a:lnTo>
                    <a:lnTo>
                      <a:pt x="992" y="795"/>
                    </a:lnTo>
                    <a:lnTo>
                      <a:pt x="992" y="797"/>
                    </a:lnTo>
                    <a:lnTo>
                      <a:pt x="996" y="798"/>
                    </a:lnTo>
                    <a:lnTo>
                      <a:pt x="996" y="804"/>
                    </a:lnTo>
                    <a:lnTo>
                      <a:pt x="998" y="806"/>
                    </a:lnTo>
                    <a:lnTo>
                      <a:pt x="1002" y="806"/>
                    </a:lnTo>
                    <a:lnTo>
                      <a:pt x="1002" y="810"/>
                    </a:lnTo>
                    <a:lnTo>
                      <a:pt x="998" y="810"/>
                    </a:lnTo>
                    <a:lnTo>
                      <a:pt x="992" y="810"/>
                    </a:lnTo>
                    <a:lnTo>
                      <a:pt x="992" y="810"/>
                    </a:lnTo>
                    <a:lnTo>
                      <a:pt x="992" y="810"/>
                    </a:lnTo>
                    <a:lnTo>
                      <a:pt x="992" y="810"/>
                    </a:lnTo>
                    <a:close/>
                    <a:moveTo>
                      <a:pt x="972" y="808"/>
                    </a:moveTo>
                    <a:lnTo>
                      <a:pt x="972" y="804"/>
                    </a:lnTo>
                    <a:lnTo>
                      <a:pt x="972" y="802"/>
                    </a:lnTo>
                    <a:lnTo>
                      <a:pt x="972" y="800"/>
                    </a:lnTo>
                    <a:lnTo>
                      <a:pt x="972" y="795"/>
                    </a:lnTo>
                    <a:lnTo>
                      <a:pt x="973" y="791"/>
                    </a:lnTo>
                    <a:lnTo>
                      <a:pt x="975" y="795"/>
                    </a:lnTo>
                    <a:lnTo>
                      <a:pt x="977" y="795"/>
                    </a:lnTo>
                    <a:lnTo>
                      <a:pt x="975" y="797"/>
                    </a:lnTo>
                    <a:lnTo>
                      <a:pt x="975" y="798"/>
                    </a:lnTo>
                    <a:lnTo>
                      <a:pt x="977" y="802"/>
                    </a:lnTo>
                    <a:lnTo>
                      <a:pt x="973" y="808"/>
                    </a:lnTo>
                    <a:lnTo>
                      <a:pt x="972" y="808"/>
                    </a:lnTo>
                    <a:lnTo>
                      <a:pt x="972" y="808"/>
                    </a:lnTo>
                    <a:lnTo>
                      <a:pt x="972" y="808"/>
                    </a:lnTo>
                    <a:lnTo>
                      <a:pt x="972" y="808"/>
                    </a:lnTo>
                    <a:close/>
                    <a:moveTo>
                      <a:pt x="972" y="721"/>
                    </a:moveTo>
                    <a:lnTo>
                      <a:pt x="972" y="725"/>
                    </a:lnTo>
                    <a:lnTo>
                      <a:pt x="972" y="725"/>
                    </a:lnTo>
                    <a:lnTo>
                      <a:pt x="975" y="725"/>
                    </a:lnTo>
                    <a:lnTo>
                      <a:pt x="977" y="721"/>
                    </a:lnTo>
                    <a:lnTo>
                      <a:pt x="977" y="721"/>
                    </a:lnTo>
                    <a:lnTo>
                      <a:pt x="973" y="721"/>
                    </a:lnTo>
                    <a:lnTo>
                      <a:pt x="972" y="721"/>
                    </a:lnTo>
                    <a:lnTo>
                      <a:pt x="972" y="721"/>
                    </a:lnTo>
                    <a:lnTo>
                      <a:pt x="972" y="721"/>
                    </a:lnTo>
                    <a:lnTo>
                      <a:pt x="972" y="721"/>
                    </a:lnTo>
                    <a:close/>
                    <a:moveTo>
                      <a:pt x="972" y="719"/>
                    </a:moveTo>
                    <a:lnTo>
                      <a:pt x="973" y="716"/>
                    </a:lnTo>
                    <a:lnTo>
                      <a:pt x="973" y="712"/>
                    </a:lnTo>
                    <a:lnTo>
                      <a:pt x="977" y="708"/>
                    </a:lnTo>
                    <a:lnTo>
                      <a:pt x="981" y="706"/>
                    </a:lnTo>
                    <a:lnTo>
                      <a:pt x="981" y="706"/>
                    </a:lnTo>
                    <a:lnTo>
                      <a:pt x="981" y="710"/>
                    </a:lnTo>
                    <a:lnTo>
                      <a:pt x="981" y="716"/>
                    </a:lnTo>
                    <a:lnTo>
                      <a:pt x="981" y="717"/>
                    </a:lnTo>
                    <a:lnTo>
                      <a:pt x="975" y="719"/>
                    </a:lnTo>
                    <a:lnTo>
                      <a:pt x="972" y="719"/>
                    </a:lnTo>
                    <a:lnTo>
                      <a:pt x="972" y="719"/>
                    </a:lnTo>
                    <a:lnTo>
                      <a:pt x="972" y="719"/>
                    </a:lnTo>
                    <a:lnTo>
                      <a:pt x="972" y="719"/>
                    </a:lnTo>
                    <a:close/>
                    <a:moveTo>
                      <a:pt x="795" y="682"/>
                    </a:moveTo>
                    <a:lnTo>
                      <a:pt x="796" y="680"/>
                    </a:lnTo>
                    <a:lnTo>
                      <a:pt x="796" y="678"/>
                    </a:lnTo>
                    <a:lnTo>
                      <a:pt x="793" y="678"/>
                    </a:lnTo>
                    <a:lnTo>
                      <a:pt x="793" y="680"/>
                    </a:lnTo>
                    <a:lnTo>
                      <a:pt x="795" y="682"/>
                    </a:lnTo>
                    <a:lnTo>
                      <a:pt x="795" y="682"/>
                    </a:lnTo>
                    <a:lnTo>
                      <a:pt x="795" y="682"/>
                    </a:lnTo>
                    <a:lnTo>
                      <a:pt x="795" y="682"/>
                    </a:lnTo>
                    <a:close/>
                    <a:moveTo>
                      <a:pt x="644" y="638"/>
                    </a:moveTo>
                    <a:lnTo>
                      <a:pt x="644" y="636"/>
                    </a:lnTo>
                    <a:lnTo>
                      <a:pt x="648" y="636"/>
                    </a:lnTo>
                    <a:lnTo>
                      <a:pt x="646" y="638"/>
                    </a:lnTo>
                    <a:lnTo>
                      <a:pt x="646" y="638"/>
                    </a:lnTo>
                    <a:lnTo>
                      <a:pt x="644" y="638"/>
                    </a:lnTo>
                    <a:lnTo>
                      <a:pt x="644" y="638"/>
                    </a:lnTo>
                    <a:lnTo>
                      <a:pt x="644" y="638"/>
                    </a:lnTo>
                    <a:lnTo>
                      <a:pt x="644" y="638"/>
                    </a:lnTo>
                    <a:close/>
                    <a:moveTo>
                      <a:pt x="633" y="646"/>
                    </a:moveTo>
                    <a:lnTo>
                      <a:pt x="636" y="646"/>
                    </a:lnTo>
                    <a:lnTo>
                      <a:pt x="636" y="642"/>
                    </a:lnTo>
                    <a:lnTo>
                      <a:pt x="633" y="642"/>
                    </a:lnTo>
                    <a:lnTo>
                      <a:pt x="633" y="646"/>
                    </a:lnTo>
                    <a:lnTo>
                      <a:pt x="633" y="646"/>
                    </a:lnTo>
                    <a:lnTo>
                      <a:pt x="633" y="646"/>
                    </a:lnTo>
                    <a:lnTo>
                      <a:pt x="633" y="646"/>
                    </a:lnTo>
                    <a:close/>
                    <a:moveTo>
                      <a:pt x="638" y="659"/>
                    </a:moveTo>
                    <a:lnTo>
                      <a:pt x="636" y="657"/>
                    </a:lnTo>
                    <a:lnTo>
                      <a:pt x="638" y="655"/>
                    </a:lnTo>
                    <a:lnTo>
                      <a:pt x="638" y="659"/>
                    </a:lnTo>
                    <a:lnTo>
                      <a:pt x="638" y="659"/>
                    </a:lnTo>
                    <a:lnTo>
                      <a:pt x="638" y="659"/>
                    </a:lnTo>
                    <a:lnTo>
                      <a:pt x="638" y="659"/>
                    </a:lnTo>
                    <a:lnTo>
                      <a:pt x="638" y="659"/>
                    </a:lnTo>
                    <a:close/>
                    <a:moveTo>
                      <a:pt x="638" y="661"/>
                    </a:moveTo>
                    <a:lnTo>
                      <a:pt x="635" y="655"/>
                    </a:lnTo>
                    <a:lnTo>
                      <a:pt x="635" y="657"/>
                    </a:lnTo>
                    <a:lnTo>
                      <a:pt x="636" y="659"/>
                    </a:lnTo>
                    <a:lnTo>
                      <a:pt x="638" y="661"/>
                    </a:lnTo>
                    <a:lnTo>
                      <a:pt x="638" y="661"/>
                    </a:lnTo>
                    <a:lnTo>
                      <a:pt x="638" y="661"/>
                    </a:lnTo>
                    <a:lnTo>
                      <a:pt x="638" y="661"/>
                    </a:lnTo>
                    <a:close/>
                    <a:moveTo>
                      <a:pt x="642" y="667"/>
                    </a:moveTo>
                    <a:lnTo>
                      <a:pt x="644" y="672"/>
                    </a:lnTo>
                    <a:lnTo>
                      <a:pt x="646" y="672"/>
                    </a:lnTo>
                    <a:lnTo>
                      <a:pt x="648" y="670"/>
                    </a:lnTo>
                    <a:lnTo>
                      <a:pt x="648" y="670"/>
                    </a:lnTo>
                    <a:lnTo>
                      <a:pt x="650" y="667"/>
                    </a:lnTo>
                    <a:lnTo>
                      <a:pt x="646" y="667"/>
                    </a:lnTo>
                    <a:lnTo>
                      <a:pt x="646" y="670"/>
                    </a:lnTo>
                    <a:lnTo>
                      <a:pt x="644" y="667"/>
                    </a:lnTo>
                    <a:lnTo>
                      <a:pt x="642" y="667"/>
                    </a:lnTo>
                    <a:lnTo>
                      <a:pt x="642" y="667"/>
                    </a:lnTo>
                    <a:lnTo>
                      <a:pt x="642" y="667"/>
                    </a:lnTo>
                    <a:lnTo>
                      <a:pt x="642" y="667"/>
                    </a:lnTo>
                    <a:close/>
                    <a:moveTo>
                      <a:pt x="638" y="691"/>
                    </a:moveTo>
                    <a:lnTo>
                      <a:pt x="638" y="685"/>
                    </a:lnTo>
                    <a:lnTo>
                      <a:pt x="638" y="684"/>
                    </a:lnTo>
                    <a:lnTo>
                      <a:pt x="638" y="680"/>
                    </a:lnTo>
                    <a:lnTo>
                      <a:pt x="642" y="676"/>
                    </a:lnTo>
                    <a:lnTo>
                      <a:pt x="642" y="678"/>
                    </a:lnTo>
                    <a:lnTo>
                      <a:pt x="642" y="680"/>
                    </a:lnTo>
                    <a:lnTo>
                      <a:pt x="642" y="682"/>
                    </a:lnTo>
                    <a:lnTo>
                      <a:pt x="642" y="684"/>
                    </a:lnTo>
                    <a:lnTo>
                      <a:pt x="642" y="685"/>
                    </a:lnTo>
                    <a:lnTo>
                      <a:pt x="642" y="687"/>
                    </a:lnTo>
                    <a:lnTo>
                      <a:pt x="638" y="687"/>
                    </a:lnTo>
                    <a:lnTo>
                      <a:pt x="638" y="691"/>
                    </a:lnTo>
                    <a:lnTo>
                      <a:pt x="638" y="691"/>
                    </a:lnTo>
                    <a:lnTo>
                      <a:pt x="638" y="691"/>
                    </a:lnTo>
                    <a:lnTo>
                      <a:pt x="638" y="691"/>
                    </a:lnTo>
                    <a:close/>
                    <a:moveTo>
                      <a:pt x="776" y="606"/>
                    </a:moveTo>
                    <a:lnTo>
                      <a:pt x="776" y="603"/>
                    </a:lnTo>
                    <a:lnTo>
                      <a:pt x="776" y="603"/>
                    </a:lnTo>
                    <a:lnTo>
                      <a:pt x="776" y="603"/>
                    </a:lnTo>
                    <a:lnTo>
                      <a:pt x="776" y="606"/>
                    </a:lnTo>
                    <a:lnTo>
                      <a:pt x="776" y="606"/>
                    </a:lnTo>
                    <a:lnTo>
                      <a:pt x="776" y="606"/>
                    </a:lnTo>
                    <a:lnTo>
                      <a:pt x="776" y="606"/>
                    </a:lnTo>
                    <a:lnTo>
                      <a:pt x="776" y="606"/>
                    </a:lnTo>
                    <a:close/>
                    <a:moveTo>
                      <a:pt x="821" y="578"/>
                    </a:moveTo>
                    <a:lnTo>
                      <a:pt x="819" y="572"/>
                    </a:lnTo>
                    <a:lnTo>
                      <a:pt x="819" y="572"/>
                    </a:lnTo>
                    <a:lnTo>
                      <a:pt x="819" y="569"/>
                    </a:lnTo>
                    <a:lnTo>
                      <a:pt x="821" y="567"/>
                    </a:lnTo>
                    <a:lnTo>
                      <a:pt x="823" y="569"/>
                    </a:lnTo>
                    <a:lnTo>
                      <a:pt x="823" y="569"/>
                    </a:lnTo>
                    <a:lnTo>
                      <a:pt x="825" y="572"/>
                    </a:lnTo>
                    <a:lnTo>
                      <a:pt x="823" y="572"/>
                    </a:lnTo>
                    <a:lnTo>
                      <a:pt x="823" y="578"/>
                    </a:lnTo>
                    <a:lnTo>
                      <a:pt x="821" y="578"/>
                    </a:lnTo>
                    <a:lnTo>
                      <a:pt x="821" y="578"/>
                    </a:lnTo>
                    <a:lnTo>
                      <a:pt x="821" y="578"/>
                    </a:lnTo>
                    <a:lnTo>
                      <a:pt x="821" y="578"/>
                    </a:lnTo>
                    <a:close/>
                    <a:moveTo>
                      <a:pt x="770" y="633"/>
                    </a:moveTo>
                    <a:lnTo>
                      <a:pt x="770" y="633"/>
                    </a:lnTo>
                    <a:lnTo>
                      <a:pt x="770" y="631"/>
                    </a:lnTo>
                    <a:lnTo>
                      <a:pt x="772" y="629"/>
                    </a:lnTo>
                    <a:lnTo>
                      <a:pt x="772" y="627"/>
                    </a:lnTo>
                    <a:lnTo>
                      <a:pt x="774" y="625"/>
                    </a:lnTo>
                    <a:lnTo>
                      <a:pt x="774" y="621"/>
                    </a:lnTo>
                    <a:lnTo>
                      <a:pt x="770" y="621"/>
                    </a:lnTo>
                    <a:lnTo>
                      <a:pt x="770" y="620"/>
                    </a:lnTo>
                    <a:lnTo>
                      <a:pt x="770" y="616"/>
                    </a:lnTo>
                    <a:lnTo>
                      <a:pt x="774" y="616"/>
                    </a:lnTo>
                    <a:lnTo>
                      <a:pt x="774" y="612"/>
                    </a:lnTo>
                    <a:lnTo>
                      <a:pt x="770" y="612"/>
                    </a:lnTo>
                    <a:lnTo>
                      <a:pt x="768" y="612"/>
                    </a:lnTo>
                    <a:lnTo>
                      <a:pt x="768" y="612"/>
                    </a:lnTo>
                    <a:lnTo>
                      <a:pt x="766" y="614"/>
                    </a:lnTo>
                    <a:lnTo>
                      <a:pt x="764" y="612"/>
                    </a:lnTo>
                    <a:lnTo>
                      <a:pt x="759" y="612"/>
                    </a:lnTo>
                    <a:lnTo>
                      <a:pt x="755" y="618"/>
                    </a:lnTo>
                    <a:lnTo>
                      <a:pt x="751" y="620"/>
                    </a:lnTo>
                    <a:lnTo>
                      <a:pt x="751" y="618"/>
                    </a:lnTo>
                    <a:lnTo>
                      <a:pt x="755" y="616"/>
                    </a:lnTo>
                    <a:lnTo>
                      <a:pt x="757" y="612"/>
                    </a:lnTo>
                    <a:lnTo>
                      <a:pt x="757" y="608"/>
                    </a:lnTo>
                    <a:lnTo>
                      <a:pt x="755" y="612"/>
                    </a:lnTo>
                    <a:lnTo>
                      <a:pt x="755" y="612"/>
                    </a:lnTo>
                    <a:lnTo>
                      <a:pt x="755" y="606"/>
                    </a:lnTo>
                    <a:lnTo>
                      <a:pt x="757" y="606"/>
                    </a:lnTo>
                    <a:lnTo>
                      <a:pt x="755" y="603"/>
                    </a:lnTo>
                    <a:lnTo>
                      <a:pt x="757" y="599"/>
                    </a:lnTo>
                    <a:lnTo>
                      <a:pt x="759" y="599"/>
                    </a:lnTo>
                    <a:lnTo>
                      <a:pt x="759" y="601"/>
                    </a:lnTo>
                    <a:lnTo>
                      <a:pt x="761" y="606"/>
                    </a:lnTo>
                    <a:lnTo>
                      <a:pt x="763" y="606"/>
                    </a:lnTo>
                    <a:lnTo>
                      <a:pt x="764" y="606"/>
                    </a:lnTo>
                    <a:lnTo>
                      <a:pt x="768" y="606"/>
                    </a:lnTo>
                    <a:lnTo>
                      <a:pt x="770" y="603"/>
                    </a:lnTo>
                    <a:lnTo>
                      <a:pt x="768" y="603"/>
                    </a:lnTo>
                    <a:lnTo>
                      <a:pt x="768" y="601"/>
                    </a:lnTo>
                    <a:lnTo>
                      <a:pt x="772" y="601"/>
                    </a:lnTo>
                    <a:lnTo>
                      <a:pt x="772" y="601"/>
                    </a:lnTo>
                    <a:lnTo>
                      <a:pt x="774" y="601"/>
                    </a:lnTo>
                    <a:lnTo>
                      <a:pt x="776" y="597"/>
                    </a:lnTo>
                    <a:lnTo>
                      <a:pt x="780" y="593"/>
                    </a:lnTo>
                    <a:lnTo>
                      <a:pt x="780" y="597"/>
                    </a:lnTo>
                    <a:lnTo>
                      <a:pt x="780" y="597"/>
                    </a:lnTo>
                    <a:lnTo>
                      <a:pt x="785" y="595"/>
                    </a:lnTo>
                    <a:lnTo>
                      <a:pt x="780" y="601"/>
                    </a:lnTo>
                    <a:lnTo>
                      <a:pt x="780" y="606"/>
                    </a:lnTo>
                    <a:lnTo>
                      <a:pt x="781" y="603"/>
                    </a:lnTo>
                    <a:lnTo>
                      <a:pt x="785" y="606"/>
                    </a:lnTo>
                    <a:lnTo>
                      <a:pt x="781" y="606"/>
                    </a:lnTo>
                    <a:lnTo>
                      <a:pt x="785" y="606"/>
                    </a:lnTo>
                    <a:lnTo>
                      <a:pt x="785" y="603"/>
                    </a:lnTo>
                    <a:lnTo>
                      <a:pt x="787" y="603"/>
                    </a:lnTo>
                    <a:lnTo>
                      <a:pt x="791" y="597"/>
                    </a:lnTo>
                    <a:lnTo>
                      <a:pt x="793" y="597"/>
                    </a:lnTo>
                    <a:lnTo>
                      <a:pt x="793" y="601"/>
                    </a:lnTo>
                    <a:lnTo>
                      <a:pt x="789" y="603"/>
                    </a:lnTo>
                    <a:lnTo>
                      <a:pt x="789" y="608"/>
                    </a:lnTo>
                    <a:lnTo>
                      <a:pt x="793" y="608"/>
                    </a:lnTo>
                    <a:lnTo>
                      <a:pt x="795" y="612"/>
                    </a:lnTo>
                    <a:lnTo>
                      <a:pt x="796" y="608"/>
                    </a:lnTo>
                    <a:lnTo>
                      <a:pt x="800" y="603"/>
                    </a:lnTo>
                    <a:lnTo>
                      <a:pt x="800" y="599"/>
                    </a:lnTo>
                    <a:lnTo>
                      <a:pt x="804" y="595"/>
                    </a:lnTo>
                    <a:lnTo>
                      <a:pt x="804" y="591"/>
                    </a:lnTo>
                    <a:lnTo>
                      <a:pt x="804" y="589"/>
                    </a:lnTo>
                    <a:lnTo>
                      <a:pt x="804" y="587"/>
                    </a:lnTo>
                    <a:lnTo>
                      <a:pt x="800" y="587"/>
                    </a:lnTo>
                    <a:lnTo>
                      <a:pt x="800" y="587"/>
                    </a:lnTo>
                    <a:lnTo>
                      <a:pt x="798" y="589"/>
                    </a:lnTo>
                    <a:lnTo>
                      <a:pt x="798" y="584"/>
                    </a:lnTo>
                    <a:lnTo>
                      <a:pt x="800" y="584"/>
                    </a:lnTo>
                    <a:lnTo>
                      <a:pt x="798" y="582"/>
                    </a:lnTo>
                    <a:lnTo>
                      <a:pt x="795" y="582"/>
                    </a:lnTo>
                    <a:lnTo>
                      <a:pt x="795" y="582"/>
                    </a:lnTo>
                    <a:lnTo>
                      <a:pt x="791" y="578"/>
                    </a:lnTo>
                    <a:lnTo>
                      <a:pt x="791" y="576"/>
                    </a:lnTo>
                    <a:lnTo>
                      <a:pt x="787" y="569"/>
                    </a:lnTo>
                    <a:lnTo>
                      <a:pt x="787" y="565"/>
                    </a:lnTo>
                    <a:lnTo>
                      <a:pt x="789" y="561"/>
                    </a:lnTo>
                    <a:lnTo>
                      <a:pt x="787" y="555"/>
                    </a:lnTo>
                    <a:lnTo>
                      <a:pt x="785" y="559"/>
                    </a:lnTo>
                    <a:lnTo>
                      <a:pt x="785" y="563"/>
                    </a:lnTo>
                    <a:lnTo>
                      <a:pt x="781" y="559"/>
                    </a:lnTo>
                    <a:lnTo>
                      <a:pt x="780" y="557"/>
                    </a:lnTo>
                    <a:lnTo>
                      <a:pt x="780" y="552"/>
                    </a:lnTo>
                    <a:lnTo>
                      <a:pt x="776" y="548"/>
                    </a:lnTo>
                    <a:lnTo>
                      <a:pt x="776" y="542"/>
                    </a:lnTo>
                    <a:lnTo>
                      <a:pt x="774" y="539"/>
                    </a:lnTo>
                    <a:lnTo>
                      <a:pt x="772" y="537"/>
                    </a:lnTo>
                    <a:lnTo>
                      <a:pt x="772" y="533"/>
                    </a:lnTo>
                    <a:lnTo>
                      <a:pt x="772" y="531"/>
                    </a:lnTo>
                    <a:lnTo>
                      <a:pt x="776" y="531"/>
                    </a:lnTo>
                    <a:lnTo>
                      <a:pt x="776" y="525"/>
                    </a:lnTo>
                    <a:lnTo>
                      <a:pt x="780" y="525"/>
                    </a:lnTo>
                    <a:lnTo>
                      <a:pt x="780" y="527"/>
                    </a:lnTo>
                    <a:lnTo>
                      <a:pt x="781" y="525"/>
                    </a:lnTo>
                    <a:lnTo>
                      <a:pt x="781" y="522"/>
                    </a:lnTo>
                    <a:lnTo>
                      <a:pt x="785" y="514"/>
                    </a:lnTo>
                    <a:lnTo>
                      <a:pt x="785" y="510"/>
                    </a:lnTo>
                    <a:lnTo>
                      <a:pt x="785" y="508"/>
                    </a:lnTo>
                    <a:lnTo>
                      <a:pt x="781" y="503"/>
                    </a:lnTo>
                    <a:lnTo>
                      <a:pt x="785" y="499"/>
                    </a:lnTo>
                    <a:lnTo>
                      <a:pt x="787" y="497"/>
                    </a:lnTo>
                    <a:lnTo>
                      <a:pt x="787" y="493"/>
                    </a:lnTo>
                    <a:lnTo>
                      <a:pt x="791" y="488"/>
                    </a:lnTo>
                    <a:lnTo>
                      <a:pt x="791" y="484"/>
                    </a:lnTo>
                    <a:lnTo>
                      <a:pt x="793" y="482"/>
                    </a:lnTo>
                    <a:lnTo>
                      <a:pt x="793" y="474"/>
                    </a:lnTo>
                    <a:lnTo>
                      <a:pt x="795" y="474"/>
                    </a:lnTo>
                    <a:lnTo>
                      <a:pt x="795" y="471"/>
                    </a:lnTo>
                    <a:lnTo>
                      <a:pt x="800" y="465"/>
                    </a:lnTo>
                    <a:lnTo>
                      <a:pt x="798" y="463"/>
                    </a:lnTo>
                    <a:lnTo>
                      <a:pt x="800" y="459"/>
                    </a:lnTo>
                    <a:lnTo>
                      <a:pt x="800" y="459"/>
                    </a:lnTo>
                    <a:lnTo>
                      <a:pt x="800" y="454"/>
                    </a:lnTo>
                    <a:lnTo>
                      <a:pt x="800" y="450"/>
                    </a:lnTo>
                    <a:lnTo>
                      <a:pt x="800" y="450"/>
                    </a:lnTo>
                    <a:lnTo>
                      <a:pt x="800" y="446"/>
                    </a:lnTo>
                    <a:lnTo>
                      <a:pt x="798" y="444"/>
                    </a:lnTo>
                    <a:lnTo>
                      <a:pt x="796" y="439"/>
                    </a:lnTo>
                    <a:lnTo>
                      <a:pt x="796" y="437"/>
                    </a:lnTo>
                    <a:lnTo>
                      <a:pt x="795" y="431"/>
                    </a:lnTo>
                    <a:lnTo>
                      <a:pt x="791" y="429"/>
                    </a:lnTo>
                    <a:lnTo>
                      <a:pt x="789" y="429"/>
                    </a:lnTo>
                    <a:lnTo>
                      <a:pt x="787" y="429"/>
                    </a:lnTo>
                    <a:lnTo>
                      <a:pt x="787" y="433"/>
                    </a:lnTo>
                    <a:lnTo>
                      <a:pt x="785" y="433"/>
                    </a:lnTo>
                    <a:lnTo>
                      <a:pt x="781" y="425"/>
                    </a:lnTo>
                    <a:lnTo>
                      <a:pt x="780" y="425"/>
                    </a:lnTo>
                    <a:lnTo>
                      <a:pt x="776" y="424"/>
                    </a:lnTo>
                    <a:lnTo>
                      <a:pt x="776" y="425"/>
                    </a:lnTo>
                    <a:lnTo>
                      <a:pt x="776" y="429"/>
                    </a:lnTo>
                    <a:lnTo>
                      <a:pt x="774" y="429"/>
                    </a:lnTo>
                    <a:lnTo>
                      <a:pt x="772" y="429"/>
                    </a:lnTo>
                    <a:lnTo>
                      <a:pt x="770" y="433"/>
                    </a:lnTo>
                    <a:lnTo>
                      <a:pt x="770" y="437"/>
                    </a:lnTo>
                    <a:lnTo>
                      <a:pt x="768" y="437"/>
                    </a:lnTo>
                    <a:lnTo>
                      <a:pt x="764" y="446"/>
                    </a:lnTo>
                    <a:lnTo>
                      <a:pt x="764" y="450"/>
                    </a:lnTo>
                    <a:lnTo>
                      <a:pt x="763" y="454"/>
                    </a:lnTo>
                    <a:lnTo>
                      <a:pt x="763" y="459"/>
                    </a:lnTo>
                    <a:lnTo>
                      <a:pt x="761" y="459"/>
                    </a:lnTo>
                    <a:lnTo>
                      <a:pt x="761" y="463"/>
                    </a:lnTo>
                    <a:lnTo>
                      <a:pt x="757" y="463"/>
                    </a:lnTo>
                    <a:lnTo>
                      <a:pt x="757" y="471"/>
                    </a:lnTo>
                    <a:lnTo>
                      <a:pt x="755" y="473"/>
                    </a:lnTo>
                    <a:lnTo>
                      <a:pt x="755" y="473"/>
                    </a:lnTo>
                    <a:lnTo>
                      <a:pt x="751" y="478"/>
                    </a:lnTo>
                    <a:lnTo>
                      <a:pt x="751" y="480"/>
                    </a:lnTo>
                    <a:lnTo>
                      <a:pt x="751" y="484"/>
                    </a:lnTo>
                    <a:lnTo>
                      <a:pt x="751" y="488"/>
                    </a:lnTo>
                    <a:lnTo>
                      <a:pt x="748" y="490"/>
                    </a:lnTo>
                    <a:lnTo>
                      <a:pt x="751" y="493"/>
                    </a:lnTo>
                    <a:lnTo>
                      <a:pt x="749" y="497"/>
                    </a:lnTo>
                    <a:lnTo>
                      <a:pt x="746" y="497"/>
                    </a:lnTo>
                    <a:lnTo>
                      <a:pt x="748" y="499"/>
                    </a:lnTo>
                    <a:lnTo>
                      <a:pt x="751" y="499"/>
                    </a:lnTo>
                    <a:lnTo>
                      <a:pt x="751" y="503"/>
                    </a:lnTo>
                    <a:lnTo>
                      <a:pt x="748" y="503"/>
                    </a:lnTo>
                    <a:lnTo>
                      <a:pt x="746" y="503"/>
                    </a:lnTo>
                    <a:lnTo>
                      <a:pt x="742" y="505"/>
                    </a:lnTo>
                    <a:lnTo>
                      <a:pt x="740" y="505"/>
                    </a:lnTo>
                    <a:lnTo>
                      <a:pt x="738" y="506"/>
                    </a:lnTo>
                    <a:lnTo>
                      <a:pt x="738" y="510"/>
                    </a:lnTo>
                    <a:lnTo>
                      <a:pt x="736" y="510"/>
                    </a:lnTo>
                    <a:lnTo>
                      <a:pt x="734" y="510"/>
                    </a:lnTo>
                    <a:lnTo>
                      <a:pt x="734" y="506"/>
                    </a:lnTo>
                    <a:lnTo>
                      <a:pt x="734" y="503"/>
                    </a:lnTo>
                    <a:lnTo>
                      <a:pt x="732" y="501"/>
                    </a:lnTo>
                    <a:lnTo>
                      <a:pt x="732" y="493"/>
                    </a:lnTo>
                    <a:lnTo>
                      <a:pt x="736" y="488"/>
                    </a:lnTo>
                    <a:lnTo>
                      <a:pt x="736" y="484"/>
                    </a:lnTo>
                    <a:lnTo>
                      <a:pt x="740" y="484"/>
                    </a:lnTo>
                    <a:lnTo>
                      <a:pt x="740" y="480"/>
                    </a:lnTo>
                    <a:lnTo>
                      <a:pt x="740" y="476"/>
                    </a:lnTo>
                    <a:lnTo>
                      <a:pt x="742" y="469"/>
                    </a:lnTo>
                    <a:lnTo>
                      <a:pt x="748" y="467"/>
                    </a:lnTo>
                    <a:lnTo>
                      <a:pt x="748" y="463"/>
                    </a:lnTo>
                    <a:lnTo>
                      <a:pt x="746" y="463"/>
                    </a:lnTo>
                    <a:lnTo>
                      <a:pt x="742" y="463"/>
                    </a:lnTo>
                    <a:lnTo>
                      <a:pt x="742" y="459"/>
                    </a:lnTo>
                    <a:lnTo>
                      <a:pt x="746" y="458"/>
                    </a:lnTo>
                    <a:lnTo>
                      <a:pt x="746" y="450"/>
                    </a:lnTo>
                    <a:lnTo>
                      <a:pt x="742" y="448"/>
                    </a:lnTo>
                    <a:lnTo>
                      <a:pt x="742" y="444"/>
                    </a:lnTo>
                    <a:lnTo>
                      <a:pt x="742" y="442"/>
                    </a:lnTo>
                    <a:lnTo>
                      <a:pt x="742" y="437"/>
                    </a:lnTo>
                    <a:lnTo>
                      <a:pt x="742" y="437"/>
                    </a:lnTo>
                    <a:lnTo>
                      <a:pt x="738" y="433"/>
                    </a:lnTo>
                    <a:lnTo>
                      <a:pt x="732" y="435"/>
                    </a:lnTo>
                    <a:lnTo>
                      <a:pt x="731" y="439"/>
                    </a:lnTo>
                    <a:lnTo>
                      <a:pt x="734" y="441"/>
                    </a:lnTo>
                    <a:lnTo>
                      <a:pt x="734" y="444"/>
                    </a:lnTo>
                    <a:lnTo>
                      <a:pt x="736" y="446"/>
                    </a:lnTo>
                    <a:lnTo>
                      <a:pt x="736" y="450"/>
                    </a:lnTo>
                    <a:lnTo>
                      <a:pt x="734" y="450"/>
                    </a:lnTo>
                    <a:lnTo>
                      <a:pt x="732" y="446"/>
                    </a:lnTo>
                    <a:lnTo>
                      <a:pt x="731" y="446"/>
                    </a:lnTo>
                    <a:lnTo>
                      <a:pt x="731" y="450"/>
                    </a:lnTo>
                    <a:lnTo>
                      <a:pt x="731" y="450"/>
                    </a:lnTo>
                    <a:lnTo>
                      <a:pt x="732" y="454"/>
                    </a:lnTo>
                    <a:lnTo>
                      <a:pt x="732" y="459"/>
                    </a:lnTo>
                    <a:lnTo>
                      <a:pt x="731" y="459"/>
                    </a:lnTo>
                    <a:lnTo>
                      <a:pt x="731" y="459"/>
                    </a:lnTo>
                    <a:lnTo>
                      <a:pt x="731" y="458"/>
                    </a:lnTo>
                    <a:lnTo>
                      <a:pt x="731" y="463"/>
                    </a:lnTo>
                    <a:lnTo>
                      <a:pt x="727" y="459"/>
                    </a:lnTo>
                    <a:lnTo>
                      <a:pt x="727" y="454"/>
                    </a:lnTo>
                    <a:lnTo>
                      <a:pt x="725" y="458"/>
                    </a:lnTo>
                    <a:lnTo>
                      <a:pt x="721" y="459"/>
                    </a:lnTo>
                    <a:lnTo>
                      <a:pt x="721" y="459"/>
                    </a:lnTo>
                    <a:lnTo>
                      <a:pt x="721" y="454"/>
                    </a:lnTo>
                    <a:lnTo>
                      <a:pt x="721" y="454"/>
                    </a:lnTo>
                    <a:lnTo>
                      <a:pt x="721" y="450"/>
                    </a:lnTo>
                    <a:lnTo>
                      <a:pt x="717" y="454"/>
                    </a:lnTo>
                    <a:lnTo>
                      <a:pt x="712" y="459"/>
                    </a:lnTo>
                    <a:lnTo>
                      <a:pt x="710" y="454"/>
                    </a:lnTo>
                    <a:lnTo>
                      <a:pt x="706" y="454"/>
                    </a:lnTo>
                    <a:lnTo>
                      <a:pt x="704" y="458"/>
                    </a:lnTo>
                    <a:lnTo>
                      <a:pt x="700" y="458"/>
                    </a:lnTo>
                    <a:lnTo>
                      <a:pt x="700" y="454"/>
                    </a:lnTo>
                    <a:lnTo>
                      <a:pt x="697" y="454"/>
                    </a:lnTo>
                    <a:lnTo>
                      <a:pt x="693" y="454"/>
                    </a:lnTo>
                    <a:lnTo>
                      <a:pt x="697" y="450"/>
                    </a:lnTo>
                    <a:lnTo>
                      <a:pt x="700" y="450"/>
                    </a:lnTo>
                    <a:lnTo>
                      <a:pt x="704" y="450"/>
                    </a:lnTo>
                    <a:lnTo>
                      <a:pt x="708" y="450"/>
                    </a:lnTo>
                    <a:lnTo>
                      <a:pt x="708" y="448"/>
                    </a:lnTo>
                    <a:lnTo>
                      <a:pt x="710" y="446"/>
                    </a:lnTo>
                    <a:lnTo>
                      <a:pt x="714" y="448"/>
                    </a:lnTo>
                    <a:lnTo>
                      <a:pt x="717" y="444"/>
                    </a:lnTo>
                    <a:lnTo>
                      <a:pt x="717" y="441"/>
                    </a:lnTo>
                    <a:lnTo>
                      <a:pt x="717" y="439"/>
                    </a:lnTo>
                    <a:lnTo>
                      <a:pt x="716" y="437"/>
                    </a:lnTo>
                    <a:lnTo>
                      <a:pt x="712" y="429"/>
                    </a:lnTo>
                    <a:lnTo>
                      <a:pt x="708" y="429"/>
                    </a:lnTo>
                    <a:lnTo>
                      <a:pt x="708" y="425"/>
                    </a:lnTo>
                    <a:lnTo>
                      <a:pt x="700" y="420"/>
                    </a:lnTo>
                    <a:lnTo>
                      <a:pt x="700" y="420"/>
                    </a:lnTo>
                    <a:lnTo>
                      <a:pt x="697" y="420"/>
                    </a:lnTo>
                    <a:lnTo>
                      <a:pt x="693" y="424"/>
                    </a:lnTo>
                    <a:lnTo>
                      <a:pt x="693" y="424"/>
                    </a:lnTo>
                    <a:lnTo>
                      <a:pt x="685" y="429"/>
                    </a:lnTo>
                    <a:lnTo>
                      <a:pt x="687" y="429"/>
                    </a:lnTo>
                    <a:lnTo>
                      <a:pt x="687" y="433"/>
                    </a:lnTo>
                    <a:lnTo>
                      <a:pt x="685" y="433"/>
                    </a:lnTo>
                    <a:lnTo>
                      <a:pt x="682" y="435"/>
                    </a:lnTo>
                    <a:lnTo>
                      <a:pt x="682" y="433"/>
                    </a:lnTo>
                    <a:lnTo>
                      <a:pt x="680" y="433"/>
                    </a:lnTo>
                    <a:lnTo>
                      <a:pt x="676" y="431"/>
                    </a:lnTo>
                    <a:lnTo>
                      <a:pt x="672" y="431"/>
                    </a:lnTo>
                    <a:lnTo>
                      <a:pt x="672" y="433"/>
                    </a:lnTo>
                    <a:lnTo>
                      <a:pt x="668" y="433"/>
                    </a:lnTo>
                    <a:lnTo>
                      <a:pt x="667" y="431"/>
                    </a:lnTo>
                    <a:lnTo>
                      <a:pt x="668" y="429"/>
                    </a:lnTo>
                    <a:lnTo>
                      <a:pt x="672" y="429"/>
                    </a:lnTo>
                    <a:lnTo>
                      <a:pt x="676" y="425"/>
                    </a:lnTo>
                    <a:lnTo>
                      <a:pt x="678" y="425"/>
                    </a:lnTo>
                    <a:lnTo>
                      <a:pt x="680" y="425"/>
                    </a:lnTo>
                    <a:lnTo>
                      <a:pt x="682" y="420"/>
                    </a:lnTo>
                    <a:lnTo>
                      <a:pt x="684" y="418"/>
                    </a:lnTo>
                    <a:lnTo>
                      <a:pt x="684" y="416"/>
                    </a:lnTo>
                    <a:lnTo>
                      <a:pt x="687" y="416"/>
                    </a:lnTo>
                    <a:lnTo>
                      <a:pt x="691" y="410"/>
                    </a:lnTo>
                    <a:lnTo>
                      <a:pt x="689" y="405"/>
                    </a:lnTo>
                    <a:lnTo>
                      <a:pt x="691" y="401"/>
                    </a:lnTo>
                    <a:lnTo>
                      <a:pt x="689" y="399"/>
                    </a:lnTo>
                    <a:lnTo>
                      <a:pt x="685" y="399"/>
                    </a:lnTo>
                    <a:lnTo>
                      <a:pt x="680" y="399"/>
                    </a:lnTo>
                    <a:lnTo>
                      <a:pt x="672" y="401"/>
                    </a:lnTo>
                    <a:lnTo>
                      <a:pt x="667" y="405"/>
                    </a:lnTo>
                    <a:lnTo>
                      <a:pt x="653" y="407"/>
                    </a:lnTo>
                    <a:lnTo>
                      <a:pt x="638" y="412"/>
                    </a:lnTo>
                    <a:lnTo>
                      <a:pt x="633" y="418"/>
                    </a:lnTo>
                    <a:lnTo>
                      <a:pt x="621" y="420"/>
                    </a:lnTo>
                    <a:lnTo>
                      <a:pt x="610" y="425"/>
                    </a:lnTo>
                    <a:lnTo>
                      <a:pt x="604" y="429"/>
                    </a:lnTo>
                    <a:lnTo>
                      <a:pt x="604" y="433"/>
                    </a:lnTo>
                    <a:lnTo>
                      <a:pt x="608" y="433"/>
                    </a:lnTo>
                    <a:lnTo>
                      <a:pt x="610" y="433"/>
                    </a:lnTo>
                    <a:lnTo>
                      <a:pt x="606" y="437"/>
                    </a:lnTo>
                    <a:lnTo>
                      <a:pt x="603" y="437"/>
                    </a:lnTo>
                    <a:lnTo>
                      <a:pt x="595" y="442"/>
                    </a:lnTo>
                    <a:lnTo>
                      <a:pt x="589" y="442"/>
                    </a:lnTo>
                    <a:lnTo>
                      <a:pt x="588" y="444"/>
                    </a:lnTo>
                    <a:lnTo>
                      <a:pt x="588" y="448"/>
                    </a:lnTo>
                    <a:lnTo>
                      <a:pt x="584" y="450"/>
                    </a:lnTo>
                    <a:lnTo>
                      <a:pt x="580" y="454"/>
                    </a:lnTo>
                    <a:lnTo>
                      <a:pt x="580" y="459"/>
                    </a:lnTo>
                    <a:lnTo>
                      <a:pt x="584" y="459"/>
                    </a:lnTo>
                    <a:lnTo>
                      <a:pt x="584" y="459"/>
                    </a:lnTo>
                    <a:lnTo>
                      <a:pt x="584" y="463"/>
                    </a:lnTo>
                    <a:lnTo>
                      <a:pt x="584" y="463"/>
                    </a:lnTo>
                    <a:lnTo>
                      <a:pt x="588" y="463"/>
                    </a:lnTo>
                    <a:lnTo>
                      <a:pt x="589" y="459"/>
                    </a:lnTo>
                    <a:lnTo>
                      <a:pt x="593" y="463"/>
                    </a:lnTo>
                    <a:lnTo>
                      <a:pt x="597" y="463"/>
                    </a:lnTo>
                    <a:lnTo>
                      <a:pt x="595" y="465"/>
                    </a:lnTo>
                    <a:lnTo>
                      <a:pt x="593" y="467"/>
                    </a:lnTo>
                    <a:lnTo>
                      <a:pt x="588" y="465"/>
                    </a:lnTo>
                    <a:lnTo>
                      <a:pt x="584" y="467"/>
                    </a:lnTo>
                    <a:lnTo>
                      <a:pt x="584" y="471"/>
                    </a:lnTo>
                    <a:lnTo>
                      <a:pt x="593" y="474"/>
                    </a:lnTo>
                    <a:lnTo>
                      <a:pt x="593" y="473"/>
                    </a:lnTo>
                    <a:lnTo>
                      <a:pt x="593" y="469"/>
                    </a:lnTo>
                    <a:lnTo>
                      <a:pt x="597" y="469"/>
                    </a:lnTo>
                    <a:lnTo>
                      <a:pt x="597" y="471"/>
                    </a:lnTo>
                    <a:lnTo>
                      <a:pt x="597" y="474"/>
                    </a:lnTo>
                    <a:lnTo>
                      <a:pt x="599" y="474"/>
                    </a:lnTo>
                    <a:lnTo>
                      <a:pt x="606" y="474"/>
                    </a:lnTo>
                    <a:lnTo>
                      <a:pt x="612" y="473"/>
                    </a:lnTo>
                    <a:lnTo>
                      <a:pt x="614" y="473"/>
                    </a:lnTo>
                    <a:lnTo>
                      <a:pt x="620" y="476"/>
                    </a:lnTo>
                    <a:lnTo>
                      <a:pt x="623" y="474"/>
                    </a:lnTo>
                    <a:lnTo>
                      <a:pt x="627" y="476"/>
                    </a:lnTo>
                    <a:lnTo>
                      <a:pt x="629" y="480"/>
                    </a:lnTo>
                    <a:lnTo>
                      <a:pt x="633" y="480"/>
                    </a:lnTo>
                    <a:lnTo>
                      <a:pt x="631" y="482"/>
                    </a:lnTo>
                    <a:lnTo>
                      <a:pt x="629" y="482"/>
                    </a:lnTo>
                    <a:lnTo>
                      <a:pt x="623" y="478"/>
                    </a:lnTo>
                    <a:lnTo>
                      <a:pt x="618" y="478"/>
                    </a:lnTo>
                    <a:lnTo>
                      <a:pt x="614" y="480"/>
                    </a:lnTo>
                    <a:lnTo>
                      <a:pt x="620" y="482"/>
                    </a:lnTo>
                    <a:lnTo>
                      <a:pt x="620" y="484"/>
                    </a:lnTo>
                    <a:lnTo>
                      <a:pt x="614" y="484"/>
                    </a:lnTo>
                    <a:lnTo>
                      <a:pt x="612" y="482"/>
                    </a:lnTo>
                    <a:lnTo>
                      <a:pt x="604" y="482"/>
                    </a:lnTo>
                    <a:lnTo>
                      <a:pt x="603" y="484"/>
                    </a:lnTo>
                    <a:lnTo>
                      <a:pt x="599" y="482"/>
                    </a:lnTo>
                    <a:lnTo>
                      <a:pt x="597" y="482"/>
                    </a:lnTo>
                    <a:lnTo>
                      <a:pt x="593" y="484"/>
                    </a:lnTo>
                    <a:lnTo>
                      <a:pt x="593" y="484"/>
                    </a:lnTo>
                    <a:lnTo>
                      <a:pt x="584" y="484"/>
                    </a:lnTo>
                    <a:lnTo>
                      <a:pt x="582" y="484"/>
                    </a:lnTo>
                    <a:lnTo>
                      <a:pt x="574" y="484"/>
                    </a:lnTo>
                    <a:lnTo>
                      <a:pt x="572" y="490"/>
                    </a:lnTo>
                    <a:lnTo>
                      <a:pt x="574" y="499"/>
                    </a:lnTo>
                    <a:lnTo>
                      <a:pt x="576" y="501"/>
                    </a:lnTo>
                    <a:lnTo>
                      <a:pt x="574" y="506"/>
                    </a:lnTo>
                    <a:lnTo>
                      <a:pt x="574" y="506"/>
                    </a:lnTo>
                    <a:lnTo>
                      <a:pt x="574" y="510"/>
                    </a:lnTo>
                    <a:lnTo>
                      <a:pt x="576" y="512"/>
                    </a:lnTo>
                    <a:lnTo>
                      <a:pt x="580" y="510"/>
                    </a:lnTo>
                    <a:lnTo>
                      <a:pt x="582" y="510"/>
                    </a:lnTo>
                    <a:lnTo>
                      <a:pt x="584" y="512"/>
                    </a:lnTo>
                    <a:lnTo>
                      <a:pt x="588" y="512"/>
                    </a:lnTo>
                    <a:lnTo>
                      <a:pt x="588" y="510"/>
                    </a:lnTo>
                    <a:lnTo>
                      <a:pt x="588" y="510"/>
                    </a:lnTo>
                    <a:lnTo>
                      <a:pt x="589" y="512"/>
                    </a:lnTo>
                    <a:lnTo>
                      <a:pt x="593" y="514"/>
                    </a:lnTo>
                    <a:lnTo>
                      <a:pt x="593" y="512"/>
                    </a:lnTo>
                    <a:lnTo>
                      <a:pt x="595" y="514"/>
                    </a:lnTo>
                    <a:lnTo>
                      <a:pt x="595" y="514"/>
                    </a:lnTo>
                    <a:lnTo>
                      <a:pt x="599" y="518"/>
                    </a:lnTo>
                    <a:lnTo>
                      <a:pt x="601" y="514"/>
                    </a:lnTo>
                    <a:lnTo>
                      <a:pt x="603" y="514"/>
                    </a:lnTo>
                    <a:lnTo>
                      <a:pt x="604" y="518"/>
                    </a:lnTo>
                    <a:lnTo>
                      <a:pt x="610" y="518"/>
                    </a:lnTo>
                    <a:lnTo>
                      <a:pt x="612" y="518"/>
                    </a:lnTo>
                    <a:lnTo>
                      <a:pt x="614" y="518"/>
                    </a:lnTo>
                    <a:lnTo>
                      <a:pt x="618" y="518"/>
                    </a:lnTo>
                    <a:lnTo>
                      <a:pt x="620" y="518"/>
                    </a:lnTo>
                    <a:lnTo>
                      <a:pt x="623" y="518"/>
                    </a:lnTo>
                    <a:lnTo>
                      <a:pt x="627" y="518"/>
                    </a:lnTo>
                    <a:lnTo>
                      <a:pt x="631" y="518"/>
                    </a:lnTo>
                    <a:lnTo>
                      <a:pt x="633" y="520"/>
                    </a:lnTo>
                    <a:lnTo>
                      <a:pt x="635" y="520"/>
                    </a:lnTo>
                    <a:lnTo>
                      <a:pt x="635" y="522"/>
                    </a:lnTo>
                    <a:lnTo>
                      <a:pt x="638" y="525"/>
                    </a:lnTo>
                    <a:lnTo>
                      <a:pt x="638" y="527"/>
                    </a:lnTo>
                    <a:lnTo>
                      <a:pt x="638" y="529"/>
                    </a:lnTo>
                    <a:lnTo>
                      <a:pt x="642" y="529"/>
                    </a:lnTo>
                    <a:lnTo>
                      <a:pt x="644" y="529"/>
                    </a:lnTo>
                    <a:lnTo>
                      <a:pt x="646" y="533"/>
                    </a:lnTo>
                    <a:lnTo>
                      <a:pt x="648" y="533"/>
                    </a:lnTo>
                    <a:lnTo>
                      <a:pt x="650" y="535"/>
                    </a:lnTo>
                    <a:lnTo>
                      <a:pt x="650" y="537"/>
                    </a:lnTo>
                    <a:lnTo>
                      <a:pt x="648" y="539"/>
                    </a:lnTo>
                    <a:lnTo>
                      <a:pt x="652" y="542"/>
                    </a:lnTo>
                    <a:lnTo>
                      <a:pt x="657" y="544"/>
                    </a:lnTo>
                    <a:lnTo>
                      <a:pt x="657" y="548"/>
                    </a:lnTo>
                    <a:lnTo>
                      <a:pt x="655" y="548"/>
                    </a:lnTo>
                    <a:lnTo>
                      <a:pt x="657" y="552"/>
                    </a:lnTo>
                    <a:lnTo>
                      <a:pt x="655" y="548"/>
                    </a:lnTo>
                    <a:lnTo>
                      <a:pt x="648" y="548"/>
                    </a:lnTo>
                    <a:lnTo>
                      <a:pt x="642" y="548"/>
                    </a:lnTo>
                    <a:lnTo>
                      <a:pt x="642" y="548"/>
                    </a:lnTo>
                    <a:lnTo>
                      <a:pt x="638" y="548"/>
                    </a:lnTo>
                    <a:lnTo>
                      <a:pt x="638" y="548"/>
                    </a:lnTo>
                    <a:lnTo>
                      <a:pt x="635" y="548"/>
                    </a:lnTo>
                    <a:lnTo>
                      <a:pt x="633" y="544"/>
                    </a:lnTo>
                    <a:lnTo>
                      <a:pt x="629" y="544"/>
                    </a:lnTo>
                    <a:lnTo>
                      <a:pt x="627" y="542"/>
                    </a:lnTo>
                    <a:lnTo>
                      <a:pt x="625" y="539"/>
                    </a:lnTo>
                    <a:lnTo>
                      <a:pt x="621" y="542"/>
                    </a:lnTo>
                    <a:lnTo>
                      <a:pt x="620" y="539"/>
                    </a:lnTo>
                    <a:lnTo>
                      <a:pt x="618" y="539"/>
                    </a:lnTo>
                    <a:lnTo>
                      <a:pt x="614" y="537"/>
                    </a:lnTo>
                    <a:lnTo>
                      <a:pt x="614" y="535"/>
                    </a:lnTo>
                    <a:lnTo>
                      <a:pt x="614" y="535"/>
                    </a:lnTo>
                    <a:lnTo>
                      <a:pt x="610" y="533"/>
                    </a:lnTo>
                    <a:lnTo>
                      <a:pt x="606" y="535"/>
                    </a:lnTo>
                    <a:lnTo>
                      <a:pt x="604" y="533"/>
                    </a:lnTo>
                    <a:lnTo>
                      <a:pt x="597" y="533"/>
                    </a:lnTo>
                    <a:lnTo>
                      <a:pt x="593" y="533"/>
                    </a:lnTo>
                    <a:lnTo>
                      <a:pt x="588" y="531"/>
                    </a:lnTo>
                    <a:lnTo>
                      <a:pt x="574" y="531"/>
                    </a:lnTo>
                    <a:lnTo>
                      <a:pt x="571" y="533"/>
                    </a:lnTo>
                    <a:lnTo>
                      <a:pt x="567" y="533"/>
                    </a:lnTo>
                    <a:lnTo>
                      <a:pt x="565" y="537"/>
                    </a:lnTo>
                    <a:lnTo>
                      <a:pt x="563" y="542"/>
                    </a:lnTo>
                    <a:lnTo>
                      <a:pt x="563" y="548"/>
                    </a:lnTo>
                    <a:lnTo>
                      <a:pt x="563" y="552"/>
                    </a:lnTo>
                    <a:lnTo>
                      <a:pt x="563" y="554"/>
                    </a:lnTo>
                    <a:lnTo>
                      <a:pt x="563" y="557"/>
                    </a:lnTo>
                    <a:lnTo>
                      <a:pt x="563" y="557"/>
                    </a:lnTo>
                    <a:lnTo>
                      <a:pt x="563" y="559"/>
                    </a:lnTo>
                    <a:lnTo>
                      <a:pt x="563" y="561"/>
                    </a:lnTo>
                    <a:lnTo>
                      <a:pt x="565" y="569"/>
                    </a:lnTo>
                    <a:lnTo>
                      <a:pt x="567" y="569"/>
                    </a:lnTo>
                    <a:lnTo>
                      <a:pt x="569" y="572"/>
                    </a:lnTo>
                    <a:lnTo>
                      <a:pt x="574" y="576"/>
                    </a:lnTo>
                    <a:lnTo>
                      <a:pt x="576" y="578"/>
                    </a:lnTo>
                    <a:lnTo>
                      <a:pt x="578" y="578"/>
                    </a:lnTo>
                    <a:lnTo>
                      <a:pt x="580" y="578"/>
                    </a:lnTo>
                    <a:lnTo>
                      <a:pt x="584" y="578"/>
                    </a:lnTo>
                    <a:lnTo>
                      <a:pt x="588" y="578"/>
                    </a:lnTo>
                    <a:lnTo>
                      <a:pt x="588" y="578"/>
                    </a:lnTo>
                    <a:lnTo>
                      <a:pt x="593" y="582"/>
                    </a:lnTo>
                    <a:lnTo>
                      <a:pt x="595" y="582"/>
                    </a:lnTo>
                    <a:lnTo>
                      <a:pt x="597" y="584"/>
                    </a:lnTo>
                    <a:lnTo>
                      <a:pt x="601" y="586"/>
                    </a:lnTo>
                    <a:lnTo>
                      <a:pt x="601" y="587"/>
                    </a:lnTo>
                    <a:lnTo>
                      <a:pt x="597" y="589"/>
                    </a:lnTo>
                    <a:lnTo>
                      <a:pt x="597" y="591"/>
                    </a:lnTo>
                    <a:lnTo>
                      <a:pt x="595" y="593"/>
                    </a:lnTo>
                    <a:lnTo>
                      <a:pt x="595" y="595"/>
                    </a:lnTo>
                    <a:lnTo>
                      <a:pt x="593" y="597"/>
                    </a:lnTo>
                    <a:lnTo>
                      <a:pt x="589" y="601"/>
                    </a:lnTo>
                    <a:lnTo>
                      <a:pt x="589" y="603"/>
                    </a:lnTo>
                    <a:lnTo>
                      <a:pt x="588" y="603"/>
                    </a:lnTo>
                    <a:lnTo>
                      <a:pt x="593" y="606"/>
                    </a:lnTo>
                    <a:lnTo>
                      <a:pt x="593" y="608"/>
                    </a:lnTo>
                    <a:lnTo>
                      <a:pt x="593" y="614"/>
                    </a:lnTo>
                    <a:lnTo>
                      <a:pt x="593" y="616"/>
                    </a:lnTo>
                    <a:lnTo>
                      <a:pt x="588" y="618"/>
                    </a:lnTo>
                    <a:lnTo>
                      <a:pt x="589" y="620"/>
                    </a:lnTo>
                    <a:lnTo>
                      <a:pt x="595" y="620"/>
                    </a:lnTo>
                    <a:lnTo>
                      <a:pt x="599" y="620"/>
                    </a:lnTo>
                    <a:lnTo>
                      <a:pt x="601" y="620"/>
                    </a:lnTo>
                    <a:lnTo>
                      <a:pt x="601" y="621"/>
                    </a:lnTo>
                    <a:lnTo>
                      <a:pt x="603" y="620"/>
                    </a:lnTo>
                    <a:lnTo>
                      <a:pt x="604" y="618"/>
                    </a:lnTo>
                    <a:lnTo>
                      <a:pt x="606" y="620"/>
                    </a:lnTo>
                    <a:lnTo>
                      <a:pt x="612" y="620"/>
                    </a:lnTo>
                    <a:lnTo>
                      <a:pt x="618" y="621"/>
                    </a:lnTo>
                    <a:lnTo>
                      <a:pt x="618" y="620"/>
                    </a:lnTo>
                    <a:lnTo>
                      <a:pt x="623" y="620"/>
                    </a:lnTo>
                    <a:lnTo>
                      <a:pt x="625" y="621"/>
                    </a:lnTo>
                    <a:lnTo>
                      <a:pt x="625" y="621"/>
                    </a:lnTo>
                    <a:lnTo>
                      <a:pt x="627" y="621"/>
                    </a:lnTo>
                    <a:lnTo>
                      <a:pt x="629" y="620"/>
                    </a:lnTo>
                    <a:lnTo>
                      <a:pt x="631" y="621"/>
                    </a:lnTo>
                    <a:lnTo>
                      <a:pt x="633" y="623"/>
                    </a:lnTo>
                    <a:lnTo>
                      <a:pt x="635" y="623"/>
                    </a:lnTo>
                    <a:lnTo>
                      <a:pt x="636" y="621"/>
                    </a:lnTo>
                    <a:lnTo>
                      <a:pt x="638" y="623"/>
                    </a:lnTo>
                    <a:lnTo>
                      <a:pt x="638" y="625"/>
                    </a:lnTo>
                    <a:lnTo>
                      <a:pt x="638" y="625"/>
                    </a:lnTo>
                    <a:lnTo>
                      <a:pt x="642" y="623"/>
                    </a:lnTo>
                    <a:lnTo>
                      <a:pt x="644" y="623"/>
                    </a:lnTo>
                    <a:lnTo>
                      <a:pt x="648" y="621"/>
                    </a:lnTo>
                    <a:lnTo>
                      <a:pt x="650" y="620"/>
                    </a:lnTo>
                    <a:lnTo>
                      <a:pt x="653" y="620"/>
                    </a:lnTo>
                    <a:lnTo>
                      <a:pt x="657" y="616"/>
                    </a:lnTo>
                    <a:lnTo>
                      <a:pt x="661" y="614"/>
                    </a:lnTo>
                    <a:lnTo>
                      <a:pt x="663" y="614"/>
                    </a:lnTo>
                    <a:lnTo>
                      <a:pt x="667" y="612"/>
                    </a:lnTo>
                    <a:lnTo>
                      <a:pt x="668" y="612"/>
                    </a:lnTo>
                    <a:lnTo>
                      <a:pt x="672" y="612"/>
                    </a:lnTo>
                    <a:lnTo>
                      <a:pt x="676" y="612"/>
                    </a:lnTo>
                    <a:lnTo>
                      <a:pt x="676" y="614"/>
                    </a:lnTo>
                    <a:lnTo>
                      <a:pt x="684" y="614"/>
                    </a:lnTo>
                    <a:lnTo>
                      <a:pt x="691" y="608"/>
                    </a:lnTo>
                    <a:lnTo>
                      <a:pt x="693" y="606"/>
                    </a:lnTo>
                    <a:lnTo>
                      <a:pt x="693" y="606"/>
                    </a:lnTo>
                    <a:lnTo>
                      <a:pt x="693" y="606"/>
                    </a:lnTo>
                    <a:lnTo>
                      <a:pt x="697" y="606"/>
                    </a:lnTo>
                    <a:lnTo>
                      <a:pt x="697" y="603"/>
                    </a:lnTo>
                    <a:lnTo>
                      <a:pt x="697" y="603"/>
                    </a:lnTo>
                    <a:lnTo>
                      <a:pt x="700" y="601"/>
                    </a:lnTo>
                    <a:lnTo>
                      <a:pt x="700" y="603"/>
                    </a:lnTo>
                    <a:lnTo>
                      <a:pt x="702" y="601"/>
                    </a:lnTo>
                    <a:lnTo>
                      <a:pt x="704" y="599"/>
                    </a:lnTo>
                    <a:lnTo>
                      <a:pt x="704" y="597"/>
                    </a:lnTo>
                    <a:lnTo>
                      <a:pt x="706" y="599"/>
                    </a:lnTo>
                    <a:lnTo>
                      <a:pt x="706" y="597"/>
                    </a:lnTo>
                    <a:lnTo>
                      <a:pt x="708" y="601"/>
                    </a:lnTo>
                    <a:lnTo>
                      <a:pt x="708" y="603"/>
                    </a:lnTo>
                    <a:lnTo>
                      <a:pt x="710" y="603"/>
                    </a:lnTo>
                    <a:lnTo>
                      <a:pt x="706" y="606"/>
                    </a:lnTo>
                    <a:lnTo>
                      <a:pt x="706" y="606"/>
                    </a:lnTo>
                    <a:lnTo>
                      <a:pt x="704" y="608"/>
                    </a:lnTo>
                    <a:lnTo>
                      <a:pt x="702" y="612"/>
                    </a:lnTo>
                    <a:lnTo>
                      <a:pt x="704" y="612"/>
                    </a:lnTo>
                    <a:lnTo>
                      <a:pt x="706" y="612"/>
                    </a:lnTo>
                    <a:lnTo>
                      <a:pt x="710" y="614"/>
                    </a:lnTo>
                    <a:lnTo>
                      <a:pt x="710" y="614"/>
                    </a:lnTo>
                    <a:lnTo>
                      <a:pt x="712" y="614"/>
                    </a:lnTo>
                    <a:lnTo>
                      <a:pt x="716" y="614"/>
                    </a:lnTo>
                    <a:lnTo>
                      <a:pt x="717" y="618"/>
                    </a:lnTo>
                    <a:lnTo>
                      <a:pt x="717" y="620"/>
                    </a:lnTo>
                    <a:lnTo>
                      <a:pt x="717" y="618"/>
                    </a:lnTo>
                    <a:lnTo>
                      <a:pt x="717" y="618"/>
                    </a:lnTo>
                    <a:lnTo>
                      <a:pt x="721" y="618"/>
                    </a:lnTo>
                    <a:lnTo>
                      <a:pt x="721" y="620"/>
                    </a:lnTo>
                    <a:lnTo>
                      <a:pt x="717" y="623"/>
                    </a:lnTo>
                    <a:lnTo>
                      <a:pt x="717" y="623"/>
                    </a:lnTo>
                    <a:lnTo>
                      <a:pt x="716" y="625"/>
                    </a:lnTo>
                    <a:lnTo>
                      <a:pt x="716" y="627"/>
                    </a:lnTo>
                    <a:lnTo>
                      <a:pt x="717" y="627"/>
                    </a:lnTo>
                    <a:lnTo>
                      <a:pt x="717" y="627"/>
                    </a:lnTo>
                    <a:lnTo>
                      <a:pt x="721" y="631"/>
                    </a:lnTo>
                    <a:lnTo>
                      <a:pt x="725" y="629"/>
                    </a:lnTo>
                    <a:lnTo>
                      <a:pt x="727" y="625"/>
                    </a:lnTo>
                    <a:lnTo>
                      <a:pt x="727" y="625"/>
                    </a:lnTo>
                    <a:lnTo>
                      <a:pt x="727" y="629"/>
                    </a:lnTo>
                    <a:lnTo>
                      <a:pt x="731" y="633"/>
                    </a:lnTo>
                    <a:lnTo>
                      <a:pt x="732" y="633"/>
                    </a:lnTo>
                    <a:lnTo>
                      <a:pt x="734" y="633"/>
                    </a:lnTo>
                    <a:lnTo>
                      <a:pt x="736" y="633"/>
                    </a:lnTo>
                    <a:lnTo>
                      <a:pt x="738" y="633"/>
                    </a:lnTo>
                    <a:lnTo>
                      <a:pt x="742" y="633"/>
                    </a:lnTo>
                    <a:lnTo>
                      <a:pt x="742" y="636"/>
                    </a:lnTo>
                    <a:lnTo>
                      <a:pt x="742" y="636"/>
                    </a:lnTo>
                    <a:lnTo>
                      <a:pt x="742" y="633"/>
                    </a:lnTo>
                    <a:lnTo>
                      <a:pt x="746" y="633"/>
                    </a:lnTo>
                    <a:lnTo>
                      <a:pt x="749" y="633"/>
                    </a:lnTo>
                    <a:lnTo>
                      <a:pt x="751" y="633"/>
                    </a:lnTo>
                    <a:lnTo>
                      <a:pt x="751" y="636"/>
                    </a:lnTo>
                    <a:lnTo>
                      <a:pt x="751" y="636"/>
                    </a:lnTo>
                    <a:lnTo>
                      <a:pt x="755" y="636"/>
                    </a:lnTo>
                    <a:lnTo>
                      <a:pt x="755" y="633"/>
                    </a:lnTo>
                    <a:lnTo>
                      <a:pt x="757" y="633"/>
                    </a:lnTo>
                    <a:lnTo>
                      <a:pt x="757" y="636"/>
                    </a:lnTo>
                    <a:lnTo>
                      <a:pt x="759" y="636"/>
                    </a:lnTo>
                    <a:lnTo>
                      <a:pt x="761" y="636"/>
                    </a:lnTo>
                    <a:lnTo>
                      <a:pt x="761" y="633"/>
                    </a:lnTo>
                    <a:lnTo>
                      <a:pt x="763" y="633"/>
                    </a:lnTo>
                    <a:lnTo>
                      <a:pt x="766" y="633"/>
                    </a:lnTo>
                    <a:lnTo>
                      <a:pt x="766" y="633"/>
                    </a:lnTo>
                    <a:lnTo>
                      <a:pt x="768" y="633"/>
                    </a:lnTo>
                    <a:lnTo>
                      <a:pt x="770" y="633"/>
                    </a:lnTo>
                    <a:lnTo>
                      <a:pt x="770" y="633"/>
                    </a:lnTo>
                    <a:lnTo>
                      <a:pt x="770" y="633"/>
                    </a:lnTo>
                    <a:lnTo>
                      <a:pt x="770" y="633"/>
                    </a:lnTo>
                    <a:close/>
                    <a:moveTo>
                      <a:pt x="1115" y="765"/>
                    </a:moveTo>
                    <a:lnTo>
                      <a:pt x="1115" y="761"/>
                    </a:lnTo>
                    <a:lnTo>
                      <a:pt x="1115" y="761"/>
                    </a:lnTo>
                    <a:lnTo>
                      <a:pt x="1115" y="755"/>
                    </a:lnTo>
                    <a:lnTo>
                      <a:pt x="1115" y="751"/>
                    </a:lnTo>
                    <a:lnTo>
                      <a:pt x="1118" y="746"/>
                    </a:lnTo>
                    <a:lnTo>
                      <a:pt x="1120" y="742"/>
                    </a:lnTo>
                    <a:lnTo>
                      <a:pt x="1124" y="740"/>
                    </a:lnTo>
                    <a:lnTo>
                      <a:pt x="1130" y="731"/>
                    </a:lnTo>
                    <a:lnTo>
                      <a:pt x="1133" y="731"/>
                    </a:lnTo>
                    <a:lnTo>
                      <a:pt x="1135" y="731"/>
                    </a:lnTo>
                    <a:lnTo>
                      <a:pt x="1135" y="727"/>
                    </a:lnTo>
                    <a:lnTo>
                      <a:pt x="1139" y="731"/>
                    </a:lnTo>
                    <a:lnTo>
                      <a:pt x="1143" y="727"/>
                    </a:lnTo>
                    <a:lnTo>
                      <a:pt x="1145" y="731"/>
                    </a:lnTo>
                    <a:lnTo>
                      <a:pt x="1147" y="731"/>
                    </a:lnTo>
                    <a:lnTo>
                      <a:pt x="1148" y="731"/>
                    </a:lnTo>
                    <a:lnTo>
                      <a:pt x="1152" y="733"/>
                    </a:lnTo>
                    <a:lnTo>
                      <a:pt x="1154" y="738"/>
                    </a:lnTo>
                    <a:lnTo>
                      <a:pt x="1154" y="740"/>
                    </a:lnTo>
                    <a:lnTo>
                      <a:pt x="1150" y="744"/>
                    </a:lnTo>
                    <a:lnTo>
                      <a:pt x="1148" y="748"/>
                    </a:lnTo>
                    <a:lnTo>
                      <a:pt x="1148" y="751"/>
                    </a:lnTo>
                    <a:lnTo>
                      <a:pt x="1143" y="757"/>
                    </a:lnTo>
                    <a:lnTo>
                      <a:pt x="1143" y="761"/>
                    </a:lnTo>
                    <a:lnTo>
                      <a:pt x="1139" y="761"/>
                    </a:lnTo>
                    <a:lnTo>
                      <a:pt x="1135" y="765"/>
                    </a:lnTo>
                    <a:lnTo>
                      <a:pt x="1133" y="765"/>
                    </a:lnTo>
                    <a:lnTo>
                      <a:pt x="1130" y="765"/>
                    </a:lnTo>
                    <a:lnTo>
                      <a:pt x="1126" y="766"/>
                    </a:lnTo>
                    <a:lnTo>
                      <a:pt x="1124" y="765"/>
                    </a:lnTo>
                    <a:lnTo>
                      <a:pt x="1118" y="766"/>
                    </a:lnTo>
                    <a:lnTo>
                      <a:pt x="1118" y="765"/>
                    </a:lnTo>
                    <a:lnTo>
                      <a:pt x="1115" y="765"/>
                    </a:lnTo>
                    <a:lnTo>
                      <a:pt x="1115" y="765"/>
                    </a:lnTo>
                    <a:lnTo>
                      <a:pt x="1115" y="765"/>
                    </a:lnTo>
                    <a:lnTo>
                      <a:pt x="1115" y="765"/>
                    </a:lnTo>
                    <a:lnTo>
                      <a:pt x="1115" y="765"/>
                    </a:lnTo>
                    <a:close/>
                    <a:moveTo>
                      <a:pt x="787" y="621"/>
                    </a:moveTo>
                    <a:lnTo>
                      <a:pt x="785" y="620"/>
                    </a:lnTo>
                    <a:lnTo>
                      <a:pt x="787" y="618"/>
                    </a:lnTo>
                    <a:lnTo>
                      <a:pt x="789" y="618"/>
                    </a:lnTo>
                    <a:lnTo>
                      <a:pt x="787" y="614"/>
                    </a:lnTo>
                    <a:lnTo>
                      <a:pt x="789" y="612"/>
                    </a:lnTo>
                    <a:lnTo>
                      <a:pt x="791" y="612"/>
                    </a:lnTo>
                    <a:lnTo>
                      <a:pt x="791" y="614"/>
                    </a:lnTo>
                    <a:lnTo>
                      <a:pt x="793" y="616"/>
                    </a:lnTo>
                    <a:lnTo>
                      <a:pt x="793" y="618"/>
                    </a:lnTo>
                    <a:lnTo>
                      <a:pt x="791" y="621"/>
                    </a:lnTo>
                    <a:lnTo>
                      <a:pt x="789" y="620"/>
                    </a:lnTo>
                    <a:lnTo>
                      <a:pt x="787" y="623"/>
                    </a:lnTo>
                    <a:lnTo>
                      <a:pt x="787" y="621"/>
                    </a:lnTo>
                    <a:lnTo>
                      <a:pt x="787" y="621"/>
                    </a:lnTo>
                    <a:lnTo>
                      <a:pt x="787" y="621"/>
                    </a:lnTo>
                    <a:lnTo>
                      <a:pt x="787" y="621"/>
                    </a:lnTo>
                    <a:close/>
                    <a:moveTo>
                      <a:pt x="755" y="652"/>
                    </a:moveTo>
                    <a:lnTo>
                      <a:pt x="757" y="650"/>
                    </a:lnTo>
                    <a:lnTo>
                      <a:pt x="759" y="648"/>
                    </a:lnTo>
                    <a:lnTo>
                      <a:pt x="759" y="646"/>
                    </a:lnTo>
                    <a:lnTo>
                      <a:pt x="759" y="642"/>
                    </a:lnTo>
                    <a:lnTo>
                      <a:pt x="759" y="642"/>
                    </a:lnTo>
                    <a:lnTo>
                      <a:pt x="755" y="646"/>
                    </a:lnTo>
                    <a:lnTo>
                      <a:pt x="755" y="646"/>
                    </a:lnTo>
                    <a:lnTo>
                      <a:pt x="751" y="646"/>
                    </a:lnTo>
                    <a:lnTo>
                      <a:pt x="751" y="646"/>
                    </a:lnTo>
                    <a:lnTo>
                      <a:pt x="755" y="650"/>
                    </a:lnTo>
                    <a:lnTo>
                      <a:pt x="755" y="652"/>
                    </a:lnTo>
                    <a:lnTo>
                      <a:pt x="755" y="652"/>
                    </a:lnTo>
                    <a:lnTo>
                      <a:pt x="755" y="652"/>
                    </a:lnTo>
                    <a:lnTo>
                      <a:pt x="755" y="652"/>
                    </a:lnTo>
                    <a:close/>
                    <a:moveTo>
                      <a:pt x="793" y="646"/>
                    </a:moveTo>
                    <a:lnTo>
                      <a:pt x="789" y="646"/>
                    </a:lnTo>
                    <a:lnTo>
                      <a:pt x="787" y="648"/>
                    </a:lnTo>
                    <a:lnTo>
                      <a:pt x="787" y="650"/>
                    </a:lnTo>
                    <a:lnTo>
                      <a:pt x="785" y="646"/>
                    </a:lnTo>
                    <a:lnTo>
                      <a:pt x="785" y="646"/>
                    </a:lnTo>
                    <a:lnTo>
                      <a:pt x="787" y="638"/>
                    </a:lnTo>
                    <a:lnTo>
                      <a:pt x="787" y="636"/>
                    </a:lnTo>
                    <a:lnTo>
                      <a:pt x="789" y="636"/>
                    </a:lnTo>
                    <a:lnTo>
                      <a:pt x="791" y="636"/>
                    </a:lnTo>
                    <a:lnTo>
                      <a:pt x="791" y="636"/>
                    </a:lnTo>
                    <a:lnTo>
                      <a:pt x="795" y="640"/>
                    </a:lnTo>
                    <a:lnTo>
                      <a:pt x="793" y="646"/>
                    </a:lnTo>
                    <a:lnTo>
                      <a:pt x="793" y="646"/>
                    </a:lnTo>
                    <a:lnTo>
                      <a:pt x="793" y="646"/>
                    </a:lnTo>
                    <a:lnTo>
                      <a:pt x="793" y="646"/>
                    </a:lnTo>
                    <a:close/>
                    <a:moveTo>
                      <a:pt x="796" y="638"/>
                    </a:moveTo>
                    <a:lnTo>
                      <a:pt x="796" y="636"/>
                    </a:lnTo>
                    <a:lnTo>
                      <a:pt x="795" y="636"/>
                    </a:lnTo>
                    <a:lnTo>
                      <a:pt x="798" y="631"/>
                    </a:lnTo>
                    <a:lnTo>
                      <a:pt x="798" y="631"/>
                    </a:lnTo>
                    <a:lnTo>
                      <a:pt x="800" y="633"/>
                    </a:lnTo>
                    <a:lnTo>
                      <a:pt x="800" y="636"/>
                    </a:lnTo>
                    <a:lnTo>
                      <a:pt x="798" y="638"/>
                    </a:lnTo>
                    <a:lnTo>
                      <a:pt x="798" y="638"/>
                    </a:lnTo>
                    <a:lnTo>
                      <a:pt x="796" y="638"/>
                    </a:lnTo>
                    <a:lnTo>
                      <a:pt x="796" y="638"/>
                    </a:lnTo>
                    <a:lnTo>
                      <a:pt x="796" y="638"/>
                    </a:lnTo>
                    <a:lnTo>
                      <a:pt x="796" y="638"/>
                    </a:lnTo>
                    <a:close/>
                    <a:moveTo>
                      <a:pt x="864" y="640"/>
                    </a:moveTo>
                    <a:lnTo>
                      <a:pt x="868" y="636"/>
                    </a:lnTo>
                    <a:lnTo>
                      <a:pt x="870" y="631"/>
                    </a:lnTo>
                    <a:lnTo>
                      <a:pt x="874" y="633"/>
                    </a:lnTo>
                    <a:lnTo>
                      <a:pt x="874" y="636"/>
                    </a:lnTo>
                    <a:lnTo>
                      <a:pt x="870" y="642"/>
                    </a:lnTo>
                    <a:lnTo>
                      <a:pt x="868" y="642"/>
                    </a:lnTo>
                    <a:lnTo>
                      <a:pt x="868" y="640"/>
                    </a:lnTo>
                    <a:lnTo>
                      <a:pt x="868" y="636"/>
                    </a:lnTo>
                    <a:lnTo>
                      <a:pt x="868" y="638"/>
                    </a:lnTo>
                    <a:lnTo>
                      <a:pt x="868" y="640"/>
                    </a:lnTo>
                    <a:lnTo>
                      <a:pt x="868" y="640"/>
                    </a:lnTo>
                    <a:lnTo>
                      <a:pt x="864" y="640"/>
                    </a:lnTo>
                    <a:lnTo>
                      <a:pt x="864" y="640"/>
                    </a:lnTo>
                    <a:lnTo>
                      <a:pt x="864" y="640"/>
                    </a:lnTo>
                    <a:lnTo>
                      <a:pt x="864" y="640"/>
                    </a:lnTo>
                    <a:close/>
                    <a:moveTo>
                      <a:pt x="862" y="636"/>
                    </a:moveTo>
                    <a:lnTo>
                      <a:pt x="864" y="636"/>
                    </a:lnTo>
                    <a:lnTo>
                      <a:pt x="864" y="633"/>
                    </a:lnTo>
                    <a:lnTo>
                      <a:pt x="864" y="629"/>
                    </a:lnTo>
                    <a:lnTo>
                      <a:pt x="862" y="631"/>
                    </a:lnTo>
                    <a:lnTo>
                      <a:pt x="862" y="636"/>
                    </a:lnTo>
                    <a:lnTo>
                      <a:pt x="862" y="636"/>
                    </a:lnTo>
                    <a:lnTo>
                      <a:pt x="862" y="636"/>
                    </a:lnTo>
                    <a:lnTo>
                      <a:pt x="862" y="636"/>
                    </a:lnTo>
                    <a:close/>
                    <a:moveTo>
                      <a:pt x="859" y="670"/>
                    </a:moveTo>
                    <a:lnTo>
                      <a:pt x="862" y="667"/>
                    </a:lnTo>
                    <a:lnTo>
                      <a:pt x="868" y="663"/>
                    </a:lnTo>
                    <a:lnTo>
                      <a:pt x="868" y="661"/>
                    </a:lnTo>
                    <a:lnTo>
                      <a:pt x="862" y="663"/>
                    </a:lnTo>
                    <a:lnTo>
                      <a:pt x="859" y="659"/>
                    </a:lnTo>
                    <a:lnTo>
                      <a:pt x="864" y="652"/>
                    </a:lnTo>
                    <a:lnTo>
                      <a:pt x="864" y="648"/>
                    </a:lnTo>
                    <a:lnTo>
                      <a:pt x="862" y="650"/>
                    </a:lnTo>
                    <a:lnTo>
                      <a:pt x="859" y="655"/>
                    </a:lnTo>
                    <a:lnTo>
                      <a:pt x="859" y="652"/>
                    </a:lnTo>
                    <a:lnTo>
                      <a:pt x="862" y="642"/>
                    </a:lnTo>
                    <a:lnTo>
                      <a:pt x="859" y="633"/>
                    </a:lnTo>
                    <a:lnTo>
                      <a:pt x="855" y="629"/>
                    </a:lnTo>
                    <a:lnTo>
                      <a:pt x="855" y="623"/>
                    </a:lnTo>
                    <a:lnTo>
                      <a:pt x="851" y="623"/>
                    </a:lnTo>
                    <a:lnTo>
                      <a:pt x="847" y="627"/>
                    </a:lnTo>
                    <a:lnTo>
                      <a:pt x="847" y="623"/>
                    </a:lnTo>
                    <a:lnTo>
                      <a:pt x="851" y="621"/>
                    </a:lnTo>
                    <a:lnTo>
                      <a:pt x="849" y="618"/>
                    </a:lnTo>
                    <a:lnTo>
                      <a:pt x="849" y="614"/>
                    </a:lnTo>
                    <a:lnTo>
                      <a:pt x="849" y="612"/>
                    </a:lnTo>
                    <a:lnTo>
                      <a:pt x="844" y="612"/>
                    </a:lnTo>
                    <a:lnTo>
                      <a:pt x="838" y="616"/>
                    </a:lnTo>
                    <a:lnTo>
                      <a:pt x="836" y="623"/>
                    </a:lnTo>
                    <a:lnTo>
                      <a:pt x="838" y="629"/>
                    </a:lnTo>
                    <a:lnTo>
                      <a:pt x="834" y="627"/>
                    </a:lnTo>
                    <a:lnTo>
                      <a:pt x="834" y="623"/>
                    </a:lnTo>
                    <a:lnTo>
                      <a:pt x="830" y="621"/>
                    </a:lnTo>
                    <a:lnTo>
                      <a:pt x="830" y="627"/>
                    </a:lnTo>
                    <a:lnTo>
                      <a:pt x="830" y="627"/>
                    </a:lnTo>
                    <a:lnTo>
                      <a:pt x="830" y="631"/>
                    </a:lnTo>
                    <a:lnTo>
                      <a:pt x="828" y="633"/>
                    </a:lnTo>
                    <a:lnTo>
                      <a:pt x="827" y="633"/>
                    </a:lnTo>
                    <a:lnTo>
                      <a:pt x="825" y="636"/>
                    </a:lnTo>
                    <a:lnTo>
                      <a:pt x="817" y="636"/>
                    </a:lnTo>
                    <a:lnTo>
                      <a:pt x="815" y="636"/>
                    </a:lnTo>
                    <a:lnTo>
                      <a:pt x="813" y="636"/>
                    </a:lnTo>
                    <a:lnTo>
                      <a:pt x="806" y="640"/>
                    </a:lnTo>
                    <a:lnTo>
                      <a:pt x="806" y="646"/>
                    </a:lnTo>
                    <a:lnTo>
                      <a:pt x="810" y="650"/>
                    </a:lnTo>
                    <a:lnTo>
                      <a:pt x="812" y="648"/>
                    </a:lnTo>
                    <a:lnTo>
                      <a:pt x="812" y="646"/>
                    </a:lnTo>
                    <a:lnTo>
                      <a:pt x="812" y="642"/>
                    </a:lnTo>
                    <a:lnTo>
                      <a:pt x="815" y="646"/>
                    </a:lnTo>
                    <a:lnTo>
                      <a:pt x="815" y="652"/>
                    </a:lnTo>
                    <a:lnTo>
                      <a:pt x="819" y="655"/>
                    </a:lnTo>
                    <a:lnTo>
                      <a:pt x="821" y="652"/>
                    </a:lnTo>
                    <a:lnTo>
                      <a:pt x="823" y="653"/>
                    </a:lnTo>
                    <a:lnTo>
                      <a:pt x="821" y="657"/>
                    </a:lnTo>
                    <a:lnTo>
                      <a:pt x="825" y="663"/>
                    </a:lnTo>
                    <a:lnTo>
                      <a:pt x="828" y="663"/>
                    </a:lnTo>
                    <a:lnTo>
                      <a:pt x="830" y="667"/>
                    </a:lnTo>
                    <a:lnTo>
                      <a:pt x="834" y="670"/>
                    </a:lnTo>
                    <a:lnTo>
                      <a:pt x="836" y="667"/>
                    </a:lnTo>
                    <a:lnTo>
                      <a:pt x="836" y="670"/>
                    </a:lnTo>
                    <a:lnTo>
                      <a:pt x="840" y="672"/>
                    </a:lnTo>
                    <a:lnTo>
                      <a:pt x="844" y="672"/>
                    </a:lnTo>
                    <a:lnTo>
                      <a:pt x="847" y="672"/>
                    </a:lnTo>
                    <a:lnTo>
                      <a:pt x="851" y="670"/>
                    </a:lnTo>
                    <a:lnTo>
                      <a:pt x="853" y="670"/>
                    </a:lnTo>
                    <a:lnTo>
                      <a:pt x="859" y="667"/>
                    </a:lnTo>
                    <a:lnTo>
                      <a:pt x="859" y="670"/>
                    </a:lnTo>
                    <a:lnTo>
                      <a:pt x="859" y="670"/>
                    </a:lnTo>
                    <a:lnTo>
                      <a:pt x="859" y="670"/>
                    </a:lnTo>
                    <a:lnTo>
                      <a:pt x="859" y="670"/>
                    </a:lnTo>
                    <a:close/>
                    <a:moveTo>
                      <a:pt x="1237" y="642"/>
                    </a:moveTo>
                    <a:lnTo>
                      <a:pt x="1237" y="638"/>
                    </a:lnTo>
                    <a:lnTo>
                      <a:pt x="1235" y="636"/>
                    </a:lnTo>
                    <a:lnTo>
                      <a:pt x="1237" y="636"/>
                    </a:lnTo>
                    <a:lnTo>
                      <a:pt x="1241" y="633"/>
                    </a:lnTo>
                    <a:lnTo>
                      <a:pt x="1243" y="633"/>
                    </a:lnTo>
                    <a:lnTo>
                      <a:pt x="1243" y="636"/>
                    </a:lnTo>
                    <a:lnTo>
                      <a:pt x="1246" y="636"/>
                    </a:lnTo>
                    <a:lnTo>
                      <a:pt x="1246" y="636"/>
                    </a:lnTo>
                    <a:lnTo>
                      <a:pt x="1246" y="640"/>
                    </a:lnTo>
                    <a:lnTo>
                      <a:pt x="1243" y="640"/>
                    </a:lnTo>
                    <a:lnTo>
                      <a:pt x="1241" y="640"/>
                    </a:lnTo>
                    <a:lnTo>
                      <a:pt x="1239" y="640"/>
                    </a:lnTo>
                    <a:lnTo>
                      <a:pt x="1237" y="642"/>
                    </a:lnTo>
                    <a:lnTo>
                      <a:pt x="1237" y="642"/>
                    </a:lnTo>
                    <a:lnTo>
                      <a:pt x="1237" y="642"/>
                    </a:lnTo>
                    <a:lnTo>
                      <a:pt x="1237" y="642"/>
                    </a:lnTo>
                    <a:lnTo>
                      <a:pt x="1237" y="642"/>
                    </a:lnTo>
                    <a:lnTo>
                      <a:pt x="1237" y="642"/>
                    </a:lnTo>
                    <a:close/>
                    <a:moveTo>
                      <a:pt x="1228" y="968"/>
                    </a:moveTo>
                    <a:lnTo>
                      <a:pt x="1224" y="968"/>
                    </a:lnTo>
                    <a:lnTo>
                      <a:pt x="1222" y="964"/>
                    </a:lnTo>
                    <a:lnTo>
                      <a:pt x="1216" y="964"/>
                    </a:lnTo>
                    <a:lnTo>
                      <a:pt x="1214" y="962"/>
                    </a:lnTo>
                    <a:lnTo>
                      <a:pt x="1211" y="962"/>
                    </a:lnTo>
                    <a:lnTo>
                      <a:pt x="1205" y="957"/>
                    </a:lnTo>
                    <a:lnTo>
                      <a:pt x="1205" y="955"/>
                    </a:lnTo>
                    <a:lnTo>
                      <a:pt x="1201" y="953"/>
                    </a:lnTo>
                    <a:lnTo>
                      <a:pt x="1199" y="955"/>
                    </a:lnTo>
                    <a:lnTo>
                      <a:pt x="1197" y="953"/>
                    </a:lnTo>
                    <a:lnTo>
                      <a:pt x="1197" y="955"/>
                    </a:lnTo>
                    <a:lnTo>
                      <a:pt x="1192" y="951"/>
                    </a:lnTo>
                    <a:lnTo>
                      <a:pt x="1192" y="949"/>
                    </a:lnTo>
                    <a:lnTo>
                      <a:pt x="1188" y="947"/>
                    </a:lnTo>
                    <a:lnTo>
                      <a:pt x="1184" y="947"/>
                    </a:lnTo>
                    <a:lnTo>
                      <a:pt x="1182" y="943"/>
                    </a:lnTo>
                    <a:lnTo>
                      <a:pt x="1182" y="940"/>
                    </a:lnTo>
                    <a:lnTo>
                      <a:pt x="1180" y="940"/>
                    </a:lnTo>
                    <a:lnTo>
                      <a:pt x="1179" y="940"/>
                    </a:lnTo>
                    <a:lnTo>
                      <a:pt x="1177" y="938"/>
                    </a:lnTo>
                    <a:lnTo>
                      <a:pt x="1179" y="934"/>
                    </a:lnTo>
                    <a:lnTo>
                      <a:pt x="1180" y="934"/>
                    </a:lnTo>
                    <a:lnTo>
                      <a:pt x="1177" y="934"/>
                    </a:lnTo>
                    <a:lnTo>
                      <a:pt x="1175" y="934"/>
                    </a:lnTo>
                    <a:lnTo>
                      <a:pt x="1175" y="934"/>
                    </a:lnTo>
                    <a:lnTo>
                      <a:pt x="1173" y="934"/>
                    </a:lnTo>
                    <a:lnTo>
                      <a:pt x="1173" y="932"/>
                    </a:lnTo>
                    <a:lnTo>
                      <a:pt x="1169" y="932"/>
                    </a:lnTo>
                    <a:lnTo>
                      <a:pt x="1164" y="928"/>
                    </a:lnTo>
                    <a:lnTo>
                      <a:pt x="1160" y="928"/>
                    </a:lnTo>
                    <a:lnTo>
                      <a:pt x="1160" y="927"/>
                    </a:lnTo>
                    <a:lnTo>
                      <a:pt x="1156" y="923"/>
                    </a:lnTo>
                    <a:lnTo>
                      <a:pt x="1158" y="921"/>
                    </a:lnTo>
                    <a:lnTo>
                      <a:pt x="1154" y="921"/>
                    </a:lnTo>
                    <a:lnTo>
                      <a:pt x="1152" y="919"/>
                    </a:lnTo>
                    <a:lnTo>
                      <a:pt x="1150" y="915"/>
                    </a:lnTo>
                    <a:lnTo>
                      <a:pt x="1150" y="910"/>
                    </a:lnTo>
                    <a:lnTo>
                      <a:pt x="1147" y="910"/>
                    </a:lnTo>
                    <a:lnTo>
                      <a:pt x="1147" y="910"/>
                    </a:lnTo>
                    <a:lnTo>
                      <a:pt x="1152" y="910"/>
                    </a:lnTo>
                    <a:lnTo>
                      <a:pt x="1160" y="904"/>
                    </a:lnTo>
                    <a:lnTo>
                      <a:pt x="1160" y="902"/>
                    </a:lnTo>
                    <a:lnTo>
                      <a:pt x="1156" y="904"/>
                    </a:lnTo>
                    <a:lnTo>
                      <a:pt x="1152" y="898"/>
                    </a:lnTo>
                    <a:lnTo>
                      <a:pt x="1152" y="895"/>
                    </a:lnTo>
                    <a:lnTo>
                      <a:pt x="1152" y="893"/>
                    </a:lnTo>
                    <a:lnTo>
                      <a:pt x="1150" y="895"/>
                    </a:lnTo>
                    <a:lnTo>
                      <a:pt x="1148" y="898"/>
                    </a:lnTo>
                    <a:lnTo>
                      <a:pt x="1148" y="900"/>
                    </a:lnTo>
                    <a:lnTo>
                      <a:pt x="1145" y="896"/>
                    </a:lnTo>
                    <a:lnTo>
                      <a:pt x="1147" y="895"/>
                    </a:lnTo>
                    <a:lnTo>
                      <a:pt x="1147" y="889"/>
                    </a:lnTo>
                    <a:lnTo>
                      <a:pt x="1145" y="893"/>
                    </a:lnTo>
                    <a:lnTo>
                      <a:pt x="1143" y="891"/>
                    </a:lnTo>
                    <a:lnTo>
                      <a:pt x="1143" y="887"/>
                    </a:lnTo>
                    <a:lnTo>
                      <a:pt x="1143" y="887"/>
                    </a:lnTo>
                    <a:lnTo>
                      <a:pt x="1139" y="883"/>
                    </a:lnTo>
                    <a:lnTo>
                      <a:pt x="1139" y="883"/>
                    </a:lnTo>
                    <a:lnTo>
                      <a:pt x="1139" y="876"/>
                    </a:lnTo>
                    <a:lnTo>
                      <a:pt x="1135" y="876"/>
                    </a:lnTo>
                    <a:lnTo>
                      <a:pt x="1135" y="870"/>
                    </a:lnTo>
                    <a:lnTo>
                      <a:pt x="1139" y="868"/>
                    </a:lnTo>
                    <a:lnTo>
                      <a:pt x="1139" y="866"/>
                    </a:lnTo>
                    <a:lnTo>
                      <a:pt x="1133" y="870"/>
                    </a:lnTo>
                    <a:lnTo>
                      <a:pt x="1133" y="876"/>
                    </a:lnTo>
                    <a:lnTo>
                      <a:pt x="1130" y="874"/>
                    </a:lnTo>
                    <a:lnTo>
                      <a:pt x="1133" y="868"/>
                    </a:lnTo>
                    <a:lnTo>
                      <a:pt x="1130" y="868"/>
                    </a:lnTo>
                    <a:lnTo>
                      <a:pt x="1130" y="868"/>
                    </a:lnTo>
                    <a:lnTo>
                      <a:pt x="1128" y="868"/>
                    </a:lnTo>
                    <a:lnTo>
                      <a:pt x="1126" y="874"/>
                    </a:lnTo>
                    <a:lnTo>
                      <a:pt x="1122" y="876"/>
                    </a:lnTo>
                    <a:lnTo>
                      <a:pt x="1122" y="870"/>
                    </a:lnTo>
                    <a:lnTo>
                      <a:pt x="1126" y="868"/>
                    </a:lnTo>
                    <a:lnTo>
                      <a:pt x="1126" y="864"/>
                    </a:lnTo>
                    <a:lnTo>
                      <a:pt x="1126" y="862"/>
                    </a:lnTo>
                    <a:lnTo>
                      <a:pt x="1122" y="864"/>
                    </a:lnTo>
                    <a:lnTo>
                      <a:pt x="1120" y="866"/>
                    </a:lnTo>
                    <a:lnTo>
                      <a:pt x="1118" y="866"/>
                    </a:lnTo>
                    <a:lnTo>
                      <a:pt x="1115" y="870"/>
                    </a:lnTo>
                    <a:lnTo>
                      <a:pt x="1115" y="870"/>
                    </a:lnTo>
                    <a:lnTo>
                      <a:pt x="1109" y="870"/>
                    </a:lnTo>
                    <a:lnTo>
                      <a:pt x="1109" y="868"/>
                    </a:lnTo>
                    <a:lnTo>
                      <a:pt x="1105" y="868"/>
                    </a:lnTo>
                    <a:lnTo>
                      <a:pt x="1101" y="862"/>
                    </a:lnTo>
                    <a:lnTo>
                      <a:pt x="1101" y="862"/>
                    </a:lnTo>
                    <a:lnTo>
                      <a:pt x="1100" y="864"/>
                    </a:lnTo>
                    <a:lnTo>
                      <a:pt x="1100" y="868"/>
                    </a:lnTo>
                    <a:lnTo>
                      <a:pt x="1098" y="870"/>
                    </a:lnTo>
                    <a:lnTo>
                      <a:pt x="1094" y="870"/>
                    </a:lnTo>
                    <a:lnTo>
                      <a:pt x="1092" y="870"/>
                    </a:lnTo>
                    <a:lnTo>
                      <a:pt x="1088" y="870"/>
                    </a:lnTo>
                    <a:lnTo>
                      <a:pt x="1086" y="870"/>
                    </a:lnTo>
                    <a:lnTo>
                      <a:pt x="1084" y="870"/>
                    </a:lnTo>
                    <a:lnTo>
                      <a:pt x="1081" y="874"/>
                    </a:lnTo>
                    <a:lnTo>
                      <a:pt x="1079" y="870"/>
                    </a:lnTo>
                    <a:lnTo>
                      <a:pt x="1073" y="870"/>
                    </a:lnTo>
                    <a:lnTo>
                      <a:pt x="1075" y="870"/>
                    </a:lnTo>
                    <a:lnTo>
                      <a:pt x="1071" y="864"/>
                    </a:lnTo>
                    <a:lnTo>
                      <a:pt x="1069" y="866"/>
                    </a:lnTo>
                    <a:lnTo>
                      <a:pt x="1066" y="862"/>
                    </a:lnTo>
                    <a:lnTo>
                      <a:pt x="1062" y="855"/>
                    </a:lnTo>
                    <a:lnTo>
                      <a:pt x="1064" y="851"/>
                    </a:lnTo>
                    <a:lnTo>
                      <a:pt x="1068" y="849"/>
                    </a:lnTo>
                    <a:lnTo>
                      <a:pt x="1068" y="846"/>
                    </a:lnTo>
                    <a:lnTo>
                      <a:pt x="1069" y="844"/>
                    </a:lnTo>
                    <a:lnTo>
                      <a:pt x="1073" y="844"/>
                    </a:lnTo>
                    <a:lnTo>
                      <a:pt x="1077" y="840"/>
                    </a:lnTo>
                    <a:lnTo>
                      <a:pt x="1081" y="840"/>
                    </a:lnTo>
                    <a:lnTo>
                      <a:pt x="1081" y="840"/>
                    </a:lnTo>
                    <a:lnTo>
                      <a:pt x="1081" y="838"/>
                    </a:lnTo>
                    <a:lnTo>
                      <a:pt x="1081" y="836"/>
                    </a:lnTo>
                    <a:lnTo>
                      <a:pt x="1081" y="832"/>
                    </a:lnTo>
                    <a:lnTo>
                      <a:pt x="1081" y="832"/>
                    </a:lnTo>
                    <a:lnTo>
                      <a:pt x="1081" y="832"/>
                    </a:lnTo>
                    <a:lnTo>
                      <a:pt x="1084" y="830"/>
                    </a:lnTo>
                    <a:lnTo>
                      <a:pt x="1084" y="829"/>
                    </a:lnTo>
                    <a:lnTo>
                      <a:pt x="1084" y="827"/>
                    </a:lnTo>
                    <a:lnTo>
                      <a:pt x="1086" y="834"/>
                    </a:lnTo>
                    <a:lnTo>
                      <a:pt x="1092" y="834"/>
                    </a:lnTo>
                    <a:lnTo>
                      <a:pt x="1096" y="838"/>
                    </a:lnTo>
                    <a:lnTo>
                      <a:pt x="1098" y="840"/>
                    </a:lnTo>
                    <a:lnTo>
                      <a:pt x="1100" y="840"/>
                    </a:lnTo>
                    <a:lnTo>
                      <a:pt x="1105" y="844"/>
                    </a:lnTo>
                    <a:lnTo>
                      <a:pt x="1105" y="840"/>
                    </a:lnTo>
                    <a:lnTo>
                      <a:pt x="1109" y="840"/>
                    </a:lnTo>
                    <a:lnTo>
                      <a:pt x="1109" y="844"/>
                    </a:lnTo>
                    <a:lnTo>
                      <a:pt x="1115" y="844"/>
                    </a:lnTo>
                    <a:lnTo>
                      <a:pt x="1118" y="844"/>
                    </a:lnTo>
                    <a:lnTo>
                      <a:pt x="1118" y="840"/>
                    </a:lnTo>
                    <a:lnTo>
                      <a:pt x="1120" y="838"/>
                    </a:lnTo>
                    <a:lnTo>
                      <a:pt x="1126" y="838"/>
                    </a:lnTo>
                    <a:lnTo>
                      <a:pt x="1126" y="838"/>
                    </a:lnTo>
                    <a:lnTo>
                      <a:pt x="1124" y="840"/>
                    </a:lnTo>
                    <a:lnTo>
                      <a:pt x="1128" y="840"/>
                    </a:lnTo>
                    <a:lnTo>
                      <a:pt x="1130" y="838"/>
                    </a:lnTo>
                    <a:lnTo>
                      <a:pt x="1133" y="836"/>
                    </a:lnTo>
                    <a:lnTo>
                      <a:pt x="1135" y="832"/>
                    </a:lnTo>
                    <a:lnTo>
                      <a:pt x="1139" y="836"/>
                    </a:lnTo>
                    <a:lnTo>
                      <a:pt x="1139" y="840"/>
                    </a:lnTo>
                    <a:lnTo>
                      <a:pt x="1139" y="844"/>
                    </a:lnTo>
                    <a:lnTo>
                      <a:pt x="1139" y="840"/>
                    </a:lnTo>
                    <a:lnTo>
                      <a:pt x="1143" y="838"/>
                    </a:lnTo>
                    <a:lnTo>
                      <a:pt x="1143" y="840"/>
                    </a:lnTo>
                    <a:lnTo>
                      <a:pt x="1145" y="838"/>
                    </a:lnTo>
                    <a:lnTo>
                      <a:pt x="1143" y="829"/>
                    </a:lnTo>
                    <a:lnTo>
                      <a:pt x="1139" y="823"/>
                    </a:lnTo>
                    <a:lnTo>
                      <a:pt x="1139" y="819"/>
                    </a:lnTo>
                    <a:lnTo>
                      <a:pt x="1139" y="815"/>
                    </a:lnTo>
                    <a:lnTo>
                      <a:pt x="1139" y="814"/>
                    </a:lnTo>
                    <a:lnTo>
                      <a:pt x="1139" y="812"/>
                    </a:lnTo>
                    <a:lnTo>
                      <a:pt x="1143" y="812"/>
                    </a:lnTo>
                    <a:lnTo>
                      <a:pt x="1147" y="806"/>
                    </a:lnTo>
                    <a:lnTo>
                      <a:pt x="1154" y="802"/>
                    </a:lnTo>
                    <a:lnTo>
                      <a:pt x="1158" y="800"/>
                    </a:lnTo>
                    <a:lnTo>
                      <a:pt x="1160" y="797"/>
                    </a:lnTo>
                    <a:lnTo>
                      <a:pt x="1164" y="797"/>
                    </a:lnTo>
                    <a:lnTo>
                      <a:pt x="1164" y="798"/>
                    </a:lnTo>
                    <a:lnTo>
                      <a:pt x="1167" y="797"/>
                    </a:lnTo>
                    <a:lnTo>
                      <a:pt x="1169" y="797"/>
                    </a:lnTo>
                    <a:lnTo>
                      <a:pt x="1164" y="795"/>
                    </a:lnTo>
                    <a:lnTo>
                      <a:pt x="1164" y="791"/>
                    </a:lnTo>
                    <a:lnTo>
                      <a:pt x="1173" y="785"/>
                    </a:lnTo>
                    <a:lnTo>
                      <a:pt x="1173" y="785"/>
                    </a:lnTo>
                    <a:lnTo>
                      <a:pt x="1173" y="781"/>
                    </a:lnTo>
                    <a:lnTo>
                      <a:pt x="1179" y="785"/>
                    </a:lnTo>
                    <a:lnTo>
                      <a:pt x="1184" y="781"/>
                    </a:lnTo>
                    <a:lnTo>
                      <a:pt x="1184" y="780"/>
                    </a:lnTo>
                    <a:lnTo>
                      <a:pt x="1184" y="776"/>
                    </a:lnTo>
                    <a:lnTo>
                      <a:pt x="1184" y="774"/>
                    </a:lnTo>
                    <a:lnTo>
                      <a:pt x="1184" y="766"/>
                    </a:lnTo>
                    <a:lnTo>
                      <a:pt x="1184" y="765"/>
                    </a:lnTo>
                    <a:lnTo>
                      <a:pt x="1184" y="765"/>
                    </a:lnTo>
                    <a:lnTo>
                      <a:pt x="1184" y="761"/>
                    </a:lnTo>
                    <a:lnTo>
                      <a:pt x="1188" y="757"/>
                    </a:lnTo>
                    <a:lnTo>
                      <a:pt x="1188" y="755"/>
                    </a:lnTo>
                    <a:lnTo>
                      <a:pt x="1184" y="755"/>
                    </a:lnTo>
                    <a:lnTo>
                      <a:pt x="1184" y="751"/>
                    </a:lnTo>
                    <a:lnTo>
                      <a:pt x="1188" y="748"/>
                    </a:lnTo>
                    <a:lnTo>
                      <a:pt x="1188" y="748"/>
                    </a:lnTo>
                    <a:lnTo>
                      <a:pt x="1188" y="744"/>
                    </a:lnTo>
                    <a:lnTo>
                      <a:pt x="1192" y="740"/>
                    </a:lnTo>
                    <a:lnTo>
                      <a:pt x="1192" y="738"/>
                    </a:lnTo>
                    <a:lnTo>
                      <a:pt x="1188" y="738"/>
                    </a:lnTo>
                    <a:lnTo>
                      <a:pt x="1188" y="742"/>
                    </a:lnTo>
                    <a:lnTo>
                      <a:pt x="1188" y="744"/>
                    </a:lnTo>
                    <a:lnTo>
                      <a:pt x="1184" y="744"/>
                    </a:lnTo>
                    <a:lnTo>
                      <a:pt x="1184" y="742"/>
                    </a:lnTo>
                    <a:lnTo>
                      <a:pt x="1184" y="738"/>
                    </a:lnTo>
                    <a:lnTo>
                      <a:pt x="1184" y="736"/>
                    </a:lnTo>
                    <a:lnTo>
                      <a:pt x="1177" y="736"/>
                    </a:lnTo>
                    <a:lnTo>
                      <a:pt x="1175" y="734"/>
                    </a:lnTo>
                    <a:lnTo>
                      <a:pt x="1175" y="733"/>
                    </a:lnTo>
                    <a:lnTo>
                      <a:pt x="1180" y="731"/>
                    </a:lnTo>
                    <a:lnTo>
                      <a:pt x="1180" y="731"/>
                    </a:lnTo>
                    <a:lnTo>
                      <a:pt x="1177" y="727"/>
                    </a:lnTo>
                    <a:lnTo>
                      <a:pt x="1179" y="725"/>
                    </a:lnTo>
                    <a:lnTo>
                      <a:pt x="1179" y="721"/>
                    </a:lnTo>
                    <a:lnTo>
                      <a:pt x="1175" y="719"/>
                    </a:lnTo>
                    <a:lnTo>
                      <a:pt x="1173" y="719"/>
                    </a:lnTo>
                    <a:lnTo>
                      <a:pt x="1173" y="721"/>
                    </a:lnTo>
                    <a:lnTo>
                      <a:pt x="1175" y="725"/>
                    </a:lnTo>
                    <a:lnTo>
                      <a:pt x="1173" y="727"/>
                    </a:lnTo>
                    <a:lnTo>
                      <a:pt x="1169" y="727"/>
                    </a:lnTo>
                    <a:lnTo>
                      <a:pt x="1167" y="725"/>
                    </a:lnTo>
                    <a:lnTo>
                      <a:pt x="1167" y="725"/>
                    </a:lnTo>
                    <a:lnTo>
                      <a:pt x="1167" y="719"/>
                    </a:lnTo>
                    <a:lnTo>
                      <a:pt x="1167" y="716"/>
                    </a:lnTo>
                    <a:lnTo>
                      <a:pt x="1167" y="714"/>
                    </a:lnTo>
                    <a:lnTo>
                      <a:pt x="1164" y="714"/>
                    </a:lnTo>
                    <a:lnTo>
                      <a:pt x="1164" y="714"/>
                    </a:lnTo>
                    <a:lnTo>
                      <a:pt x="1167" y="712"/>
                    </a:lnTo>
                    <a:lnTo>
                      <a:pt x="1167" y="710"/>
                    </a:lnTo>
                    <a:lnTo>
                      <a:pt x="1167" y="710"/>
                    </a:lnTo>
                    <a:lnTo>
                      <a:pt x="1167" y="708"/>
                    </a:lnTo>
                    <a:lnTo>
                      <a:pt x="1169" y="706"/>
                    </a:lnTo>
                    <a:lnTo>
                      <a:pt x="1169" y="704"/>
                    </a:lnTo>
                    <a:lnTo>
                      <a:pt x="1167" y="702"/>
                    </a:lnTo>
                    <a:lnTo>
                      <a:pt x="1164" y="706"/>
                    </a:lnTo>
                    <a:lnTo>
                      <a:pt x="1164" y="710"/>
                    </a:lnTo>
                    <a:lnTo>
                      <a:pt x="1160" y="712"/>
                    </a:lnTo>
                    <a:lnTo>
                      <a:pt x="1160" y="710"/>
                    </a:lnTo>
                    <a:lnTo>
                      <a:pt x="1160" y="706"/>
                    </a:lnTo>
                    <a:lnTo>
                      <a:pt x="1158" y="708"/>
                    </a:lnTo>
                    <a:lnTo>
                      <a:pt x="1156" y="710"/>
                    </a:lnTo>
                    <a:lnTo>
                      <a:pt x="1152" y="710"/>
                    </a:lnTo>
                    <a:lnTo>
                      <a:pt x="1150" y="712"/>
                    </a:lnTo>
                    <a:lnTo>
                      <a:pt x="1147" y="712"/>
                    </a:lnTo>
                    <a:lnTo>
                      <a:pt x="1143" y="714"/>
                    </a:lnTo>
                    <a:lnTo>
                      <a:pt x="1143" y="716"/>
                    </a:lnTo>
                    <a:lnTo>
                      <a:pt x="1143" y="716"/>
                    </a:lnTo>
                    <a:lnTo>
                      <a:pt x="1143" y="712"/>
                    </a:lnTo>
                    <a:lnTo>
                      <a:pt x="1143" y="710"/>
                    </a:lnTo>
                    <a:lnTo>
                      <a:pt x="1143" y="708"/>
                    </a:lnTo>
                    <a:lnTo>
                      <a:pt x="1143" y="708"/>
                    </a:lnTo>
                    <a:lnTo>
                      <a:pt x="1143" y="704"/>
                    </a:lnTo>
                    <a:lnTo>
                      <a:pt x="1145" y="702"/>
                    </a:lnTo>
                    <a:lnTo>
                      <a:pt x="1148" y="704"/>
                    </a:lnTo>
                    <a:lnTo>
                      <a:pt x="1150" y="704"/>
                    </a:lnTo>
                    <a:lnTo>
                      <a:pt x="1152" y="704"/>
                    </a:lnTo>
                    <a:lnTo>
                      <a:pt x="1154" y="704"/>
                    </a:lnTo>
                    <a:lnTo>
                      <a:pt x="1158" y="701"/>
                    </a:lnTo>
                    <a:lnTo>
                      <a:pt x="1158" y="697"/>
                    </a:lnTo>
                    <a:lnTo>
                      <a:pt x="1158" y="697"/>
                    </a:lnTo>
                    <a:lnTo>
                      <a:pt x="1154" y="695"/>
                    </a:lnTo>
                    <a:lnTo>
                      <a:pt x="1150" y="693"/>
                    </a:lnTo>
                    <a:lnTo>
                      <a:pt x="1150" y="691"/>
                    </a:lnTo>
                    <a:lnTo>
                      <a:pt x="1148" y="687"/>
                    </a:lnTo>
                    <a:lnTo>
                      <a:pt x="1148" y="687"/>
                    </a:lnTo>
                    <a:lnTo>
                      <a:pt x="1148" y="684"/>
                    </a:lnTo>
                    <a:lnTo>
                      <a:pt x="1145" y="684"/>
                    </a:lnTo>
                    <a:lnTo>
                      <a:pt x="1145" y="684"/>
                    </a:lnTo>
                    <a:lnTo>
                      <a:pt x="1143" y="682"/>
                    </a:lnTo>
                    <a:lnTo>
                      <a:pt x="1143" y="680"/>
                    </a:lnTo>
                    <a:lnTo>
                      <a:pt x="1145" y="678"/>
                    </a:lnTo>
                    <a:lnTo>
                      <a:pt x="1145" y="680"/>
                    </a:lnTo>
                    <a:lnTo>
                      <a:pt x="1147" y="678"/>
                    </a:lnTo>
                    <a:lnTo>
                      <a:pt x="1147" y="676"/>
                    </a:lnTo>
                    <a:lnTo>
                      <a:pt x="1150" y="676"/>
                    </a:lnTo>
                    <a:lnTo>
                      <a:pt x="1147" y="676"/>
                    </a:lnTo>
                    <a:lnTo>
                      <a:pt x="1143" y="670"/>
                    </a:lnTo>
                    <a:lnTo>
                      <a:pt x="1143" y="670"/>
                    </a:lnTo>
                    <a:lnTo>
                      <a:pt x="1143" y="670"/>
                    </a:lnTo>
                    <a:lnTo>
                      <a:pt x="1139" y="670"/>
                    </a:lnTo>
                    <a:lnTo>
                      <a:pt x="1135" y="672"/>
                    </a:lnTo>
                    <a:lnTo>
                      <a:pt x="1135" y="672"/>
                    </a:lnTo>
                    <a:lnTo>
                      <a:pt x="1135" y="670"/>
                    </a:lnTo>
                    <a:lnTo>
                      <a:pt x="1139" y="667"/>
                    </a:lnTo>
                    <a:lnTo>
                      <a:pt x="1143" y="661"/>
                    </a:lnTo>
                    <a:lnTo>
                      <a:pt x="1143" y="659"/>
                    </a:lnTo>
                    <a:lnTo>
                      <a:pt x="1143" y="655"/>
                    </a:lnTo>
                    <a:lnTo>
                      <a:pt x="1143" y="652"/>
                    </a:lnTo>
                    <a:lnTo>
                      <a:pt x="1145" y="648"/>
                    </a:lnTo>
                    <a:lnTo>
                      <a:pt x="1143" y="646"/>
                    </a:lnTo>
                    <a:lnTo>
                      <a:pt x="1139" y="648"/>
                    </a:lnTo>
                    <a:lnTo>
                      <a:pt x="1139" y="648"/>
                    </a:lnTo>
                    <a:lnTo>
                      <a:pt x="1139" y="648"/>
                    </a:lnTo>
                    <a:lnTo>
                      <a:pt x="1135" y="650"/>
                    </a:lnTo>
                    <a:lnTo>
                      <a:pt x="1135" y="650"/>
                    </a:lnTo>
                    <a:lnTo>
                      <a:pt x="1130" y="646"/>
                    </a:lnTo>
                    <a:lnTo>
                      <a:pt x="1130" y="642"/>
                    </a:lnTo>
                    <a:lnTo>
                      <a:pt x="1130" y="638"/>
                    </a:lnTo>
                    <a:lnTo>
                      <a:pt x="1128" y="638"/>
                    </a:lnTo>
                    <a:lnTo>
                      <a:pt x="1128" y="636"/>
                    </a:lnTo>
                    <a:lnTo>
                      <a:pt x="1130" y="633"/>
                    </a:lnTo>
                    <a:lnTo>
                      <a:pt x="1130" y="633"/>
                    </a:lnTo>
                    <a:lnTo>
                      <a:pt x="1130" y="631"/>
                    </a:lnTo>
                    <a:lnTo>
                      <a:pt x="1130" y="627"/>
                    </a:lnTo>
                    <a:lnTo>
                      <a:pt x="1130" y="627"/>
                    </a:lnTo>
                    <a:lnTo>
                      <a:pt x="1126" y="629"/>
                    </a:lnTo>
                    <a:lnTo>
                      <a:pt x="1126" y="633"/>
                    </a:lnTo>
                    <a:lnTo>
                      <a:pt x="1124" y="636"/>
                    </a:lnTo>
                    <a:lnTo>
                      <a:pt x="1124" y="633"/>
                    </a:lnTo>
                    <a:lnTo>
                      <a:pt x="1122" y="633"/>
                    </a:lnTo>
                    <a:lnTo>
                      <a:pt x="1120" y="633"/>
                    </a:lnTo>
                    <a:lnTo>
                      <a:pt x="1120" y="636"/>
                    </a:lnTo>
                    <a:lnTo>
                      <a:pt x="1118" y="636"/>
                    </a:lnTo>
                    <a:lnTo>
                      <a:pt x="1118" y="638"/>
                    </a:lnTo>
                    <a:lnTo>
                      <a:pt x="1120" y="646"/>
                    </a:lnTo>
                    <a:lnTo>
                      <a:pt x="1124" y="642"/>
                    </a:lnTo>
                    <a:lnTo>
                      <a:pt x="1126" y="650"/>
                    </a:lnTo>
                    <a:lnTo>
                      <a:pt x="1128" y="652"/>
                    </a:lnTo>
                    <a:lnTo>
                      <a:pt x="1128" y="655"/>
                    </a:lnTo>
                    <a:lnTo>
                      <a:pt x="1126" y="659"/>
                    </a:lnTo>
                    <a:lnTo>
                      <a:pt x="1124" y="663"/>
                    </a:lnTo>
                    <a:lnTo>
                      <a:pt x="1122" y="663"/>
                    </a:lnTo>
                    <a:lnTo>
                      <a:pt x="1115" y="663"/>
                    </a:lnTo>
                    <a:lnTo>
                      <a:pt x="1111" y="663"/>
                    </a:lnTo>
                    <a:lnTo>
                      <a:pt x="1109" y="663"/>
                    </a:lnTo>
                    <a:lnTo>
                      <a:pt x="1105" y="661"/>
                    </a:lnTo>
                    <a:lnTo>
                      <a:pt x="1105" y="661"/>
                    </a:lnTo>
                    <a:lnTo>
                      <a:pt x="1105" y="657"/>
                    </a:lnTo>
                    <a:lnTo>
                      <a:pt x="1101" y="657"/>
                    </a:lnTo>
                    <a:lnTo>
                      <a:pt x="1094" y="653"/>
                    </a:lnTo>
                    <a:lnTo>
                      <a:pt x="1088" y="653"/>
                    </a:lnTo>
                    <a:lnTo>
                      <a:pt x="1092" y="659"/>
                    </a:lnTo>
                    <a:lnTo>
                      <a:pt x="1094" y="663"/>
                    </a:lnTo>
                    <a:lnTo>
                      <a:pt x="1092" y="663"/>
                    </a:lnTo>
                    <a:lnTo>
                      <a:pt x="1090" y="663"/>
                    </a:lnTo>
                    <a:lnTo>
                      <a:pt x="1088" y="661"/>
                    </a:lnTo>
                    <a:lnTo>
                      <a:pt x="1084" y="657"/>
                    </a:lnTo>
                    <a:lnTo>
                      <a:pt x="1084" y="657"/>
                    </a:lnTo>
                    <a:lnTo>
                      <a:pt x="1084" y="653"/>
                    </a:lnTo>
                    <a:lnTo>
                      <a:pt x="1081" y="650"/>
                    </a:lnTo>
                    <a:lnTo>
                      <a:pt x="1077" y="646"/>
                    </a:lnTo>
                    <a:lnTo>
                      <a:pt x="1077" y="646"/>
                    </a:lnTo>
                    <a:lnTo>
                      <a:pt x="1073" y="646"/>
                    </a:lnTo>
                    <a:lnTo>
                      <a:pt x="1071" y="640"/>
                    </a:lnTo>
                    <a:lnTo>
                      <a:pt x="1068" y="638"/>
                    </a:lnTo>
                    <a:lnTo>
                      <a:pt x="1068" y="638"/>
                    </a:lnTo>
                    <a:lnTo>
                      <a:pt x="1064" y="636"/>
                    </a:lnTo>
                    <a:lnTo>
                      <a:pt x="1066" y="638"/>
                    </a:lnTo>
                    <a:lnTo>
                      <a:pt x="1073" y="646"/>
                    </a:lnTo>
                    <a:lnTo>
                      <a:pt x="1073" y="648"/>
                    </a:lnTo>
                    <a:lnTo>
                      <a:pt x="1077" y="652"/>
                    </a:lnTo>
                    <a:lnTo>
                      <a:pt x="1079" y="653"/>
                    </a:lnTo>
                    <a:lnTo>
                      <a:pt x="1081" y="655"/>
                    </a:lnTo>
                    <a:lnTo>
                      <a:pt x="1079" y="659"/>
                    </a:lnTo>
                    <a:lnTo>
                      <a:pt x="1077" y="657"/>
                    </a:lnTo>
                    <a:lnTo>
                      <a:pt x="1075" y="659"/>
                    </a:lnTo>
                    <a:lnTo>
                      <a:pt x="1069" y="655"/>
                    </a:lnTo>
                    <a:lnTo>
                      <a:pt x="1068" y="655"/>
                    </a:lnTo>
                    <a:lnTo>
                      <a:pt x="1066" y="653"/>
                    </a:lnTo>
                    <a:lnTo>
                      <a:pt x="1062" y="652"/>
                    </a:lnTo>
                    <a:lnTo>
                      <a:pt x="1062" y="648"/>
                    </a:lnTo>
                    <a:lnTo>
                      <a:pt x="1056" y="650"/>
                    </a:lnTo>
                    <a:lnTo>
                      <a:pt x="1051" y="652"/>
                    </a:lnTo>
                    <a:lnTo>
                      <a:pt x="1051" y="650"/>
                    </a:lnTo>
                    <a:lnTo>
                      <a:pt x="1047" y="648"/>
                    </a:lnTo>
                    <a:lnTo>
                      <a:pt x="1043" y="648"/>
                    </a:lnTo>
                    <a:lnTo>
                      <a:pt x="1041" y="646"/>
                    </a:lnTo>
                    <a:lnTo>
                      <a:pt x="1036" y="642"/>
                    </a:lnTo>
                    <a:lnTo>
                      <a:pt x="1036" y="640"/>
                    </a:lnTo>
                    <a:lnTo>
                      <a:pt x="1041" y="636"/>
                    </a:lnTo>
                    <a:lnTo>
                      <a:pt x="1043" y="636"/>
                    </a:lnTo>
                    <a:lnTo>
                      <a:pt x="1043" y="633"/>
                    </a:lnTo>
                    <a:lnTo>
                      <a:pt x="1041" y="633"/>
                    </a:lnTo>
                    <a:lnTo>
                      <a:pt x="1037" y="636"/>
                    </a:lnTo>
                    <a:lnTo>
                      <a:pt x="1036" y="638"/>
                    </a:lnTo>
                    <a:lnTo>
                      <a:pt x="1034" y="640"/>
                    </a:lnTo>
                    <a:lnTo>
                      <a:pt x="1030" y="636"/>
                    </a:lnTo>
                    <a:lnTo>
                      <a:pt x="1026" y="636"/>
                    </a:lnTo>
                    <a:lnTo>
                      <a:pt x="1026" y="636"/>
                    </a:lnTo>
                    <a:lnTo>
                      <a:pt x="1030" y="640"/>
                    </a:lnTo>
                    <a:lnTo>
                      <a:pt x="1026" y="640"/>
                    </a:lnTo>
                    <a:lnTo>
                      <a:pt x="1022" y="640"/>
                    </a:lnTo>
                    <a:lnTo>
                      <a:pt x="1019" y="636"/>
                    </a:lnTo>
                    <a:lnTo>
                      <a:pt x="1017" y="633"/>
                    </a:lnTo>
                    <a:lnTo>
                      <a:pt x="1013" y="631"/>
                    </a:lnTo>
                    <a:lnTo>
                      <a:pt x="1015" y="627"/>
                    </a:lnTo>
                    <a:lnTo>
                      <a:pt x="1020" y="623"/>
                    </a:lnTo>
                    <a:lnTo>
                      <a:pt x="1022" y="621"/>
                    </a:lnTo>
                    <a:lnTo>
                      <a:pt x="1020" y="621"/>
                    </a:lnTo>
                    <a:lnTo>
                      <a:pt x="1019" y="623"/>
                    </a:lnTo>
                    <a:lnTo>
                      <a:pt x="1013" y="623"/>
                    </a:lnTo>
                    <a:lnTo>
                      <a:pt x="1011" y="627"/>
                    </a:lnTo>
                    <a:lnTo>
                      <a:pt x="1009" y="629"/>
                    </a:lnTo>
                    <a:lnTo>
                      <a:pt x="1009" y="625"/>
                    </a:lnTo>
                    <a:lnTo>
                      <a:pt x="1009" y="621"/>
                    </a:lnTo>
                    <a:lnTo>
                      <a:pt x="1009" y="621"/>
                    </a:lnTo>
                    <a:lnTo>
                      <a:pt x="1007" y="621"/>
                    </a:lnTo>
                    <a:lnTo>
                      <a:pt x="1005" y="623"/>
                    </a:lnTo>
                    <a:lnTo>
                      <a:pt x="1007" y="625"/>
                    </a:lnTo>
                    <a:lnTo>
                      <a:pt x="1005" y="627"/>
                    </a:lnTo>
                    <a:lnTo>
                      <a:pt x="1005" y="627"/>
                    </a:lnTo>
                    <a:lnTo>
                      <a:pt x="1002" y="625"/>
                    </a:lnTo>
                    <a:lnTo>
                      <a:pt x="998" y="623"/>
                    </a:lnTo>
                    <a:lnTo>
                      <a:pt x="996" y="625"/>
                    </a:lnTo>
                    <a:lnTo>
                      <a:pt x="996" y="627"/>
                    </a:lnTo>
                    <a:lnTo>
                      <a:pt x="992" y="627"/>
                    </a:lnTo>
                    <a:lnTo>
                      <a:pt x="992" y="623"/>
                    </a:lnTo>
                    <a:lnTo>
                      <a:pt x="990" y="621"/>
                    </a:lnTo>
                    <a:lnTo>
                      <a:pt x="992" y="621"/>
                    </a:lnTo>
                    <a:lnTo>
                      <a:pt x="992" y="621"/>
                    </a:lnTo>
                    <a:lnTo>
                      <a:pt x="992" y="621"/>
                    </a:lnTo>
                    <a:lnTo>
                      <a:pt x="990" y="618"/>
                    </a:lnTo>
                    <a:lnTo>
                      <a:pt x="985" y="614"/>
                    </a:lnTo>
                    <a:lnTo>
                      <a:pt x="985" y="612"/>
                    </a:lnTo>
                    <a:lnTo>
                      <a:pt x="985" y="606"/>
                    </a:lnTo>
                    <a:lnTo>
                      <a:pt x="985" y="603"/>
                    </a:lnTo>
                    <a:lnTo>
                      <a:pt x="983" y="599"/>
                    </a:lnTo>
                    <a:lnTo>
                      <a:pt x="985" y="595"/>
                    </a:lnTo>
                    <a:lnTo>
                      <a:pt x="987" y="595"/>
                    </a:lnTo>
                    <a:lnTo>
                      <a:pt x="987" y="593"/>
                    </a:lnTo>
                    <a:lnTo>
                      <a:pt x="985" y="589"/>
                    </a:lnTo>
                    <a:lnTo>
                      <a:pt x="985" y="587"/>
                    </a:lnTo>
                    <a:lnTo>
                      <a:pt x="988" y="587"/>
                    </a:lnTo>
                    <a:lnTo>
                      <a:pt x="990" y="589"/>
                    </a:lnTo>
                    <a:lnTo>
                      <a:pt x="998" y="589"/>
                    </a:lnTo>
                    <a:lnTo>
                      <a:pt x="998" y="593"/>
                    </a:lnTo>
                    <a:lnTo>
                      <a:pt x="1002" y="597"/>
                    </a:lnTo>
                    <a:lnTo>
                      <a:pt x="1007" y="599"/>
                    </a:lnTo>
                    <a:lnTo>
                      <a:pt x="1013" y="599"/>
                    </a:lnTo>
                    <a:lnTo>
                      <a:pt x="1015" y="599"/>
                    </a:lnTo>
                    <a:lnTo>
                      <a:pt x="1020" y="599"/>
                    </a:lnTo>
                    <a:lnTo>
                      <a:pt x="1019" y="597"/>
                    </a:lnTo>
                    <a:lnTo>
                      <a:pt x="1017" y="593"/>
                    </a:lnTo>
                    <a:lnTo>
                      <a:pt x="1013" y="591"/>
                    </a:lnTo>
                    <a:lnTo>
                      <a:pt x="1011" y="586"/>
                    </a:lnTo>
                    <a:lnTo>
                      <a:pt x="1007" y="586"/>
                    </a:lnTo>
                    <a:lnTo>
                      <a:pt x="1002" y="582"/>
                    </a:lnTo>
                    <a:lnTo>
                      <a:pt x="1002" y="582"/>
                    </a:lnTo>
                    <a:lnTo>
                      <a:pt x="996" y="582"/>
                    </a:lnTo>
                    <a:lnTo>
                      <a:pt x="992" y="582"/>
                    </a:lnTo>
                    <a:lnTo>
                      <a:pt x="987" y="578"/>
                    </a:lnTo>
                    <a:lnTo>
                      <a:pt x="985" y="572"/>
                    </a:lnTo>
                    <a:lnTo>
                      <a:pt x="985" y="567"/>
                    </a:lnTo>
                    <a:lnTo>
                      <a:pt x="988" y="565"/>
                    </a:lnTo>
                    <a:lnTo>
                      <a:pt x="988" y="563"/>
                    </a:lnTo>
                    <a:lnTo>
                      <a:pt x="990" y="557"/>
                    </a:lnTo>
                    <a:lnTo>
                      <a:pt x="992" y="557"/>
                    </a:lnTo>
                    <a:lnTo>
                      <a:pt x="992" y="554"/>
                    </a:lnTo>
                    <a:lnTo>
                      <a:pt x="992" y="548"/>
                    </a:lnTo>
                    <a:lnTo>
                      <a:pt x="996" y="544"/>
                    </a:lnTo>
                    <a:lnTo>
                      <a:pt x="998" y="544"/>
                    </a:lnTo>
                    <a:lnTo>
                      <a:pt x="998" y="542"/>
                    </a:lnTo>
                    <a:lnTo>
                      <a:pt x="1005" y="539"/>
                    </a:lnTo>
                    <a:lnTo>
                      <a:pt x="1005" y="539"/>
                    </a:lnTo>
                    <a:lnTo>
                      <a:pt x="1007" y="537"/>
                    </a:lnTo>
                    <a:lnTo>
                      <a:pt x="1005" y="537"/>
                    </a:lnTo>
                    <a:lnTo>
                      <a:pt x="1005" y="537"/>
                    </a:lnTo>
                    <a:lnTo>
                      <a:pt x="1005" y="535"/>
                    </a:lnTo>
                    <a:lnTo>
                      <a:pt x="1007" y="527"/>
                    </a:lnTo>
                    <a:lnTo>
                      <a:pt x="1011" y="522"/>
                    </a:lnTo>
                    <a:lnTo>
                      <a:pt x="1011" y="522"/>
                    </a:lnTo>
                    <a:lnTo>
                      <a:pt x="1015" y="518"/>
                    </a:lnTo>
                    <a:lnTo>
                      <a:pt x="1019" y="518"/>
                    </a:lnTo>
                    <a:lnTo>
                      <a:pt x="1019" y="518"/>
                    </a:lnTo>
                    <a:lnTo>
                      <a:pt x="1020" y="514"/>
                    </a:lnTo>
                    <a:lnTo>
                      <a:pt x="1022" y="514"/>
                    </a:lnTo>
                    <a:lnTo>
                      <a:pt x="1024" y="514"/>
                    </a:lnTo>
                    <a:lnTo>
                      <a:pt x="1026" y="514"/>
                    </a:lnTo>
                    <a:lnTo>
                      <a:pt x="1024" y="512"/>
                    </a:lnTo>
                    <a:lnTo>
                      <a:pt x="1030" y="505"/>
                    </a:lnTo>
                    <a:lnTo>
                      <a:pt x="1030" y="505"/>
                    </a:lnTo>
                    <a:lnTo>
                      <a:pt x="1030" y="501"/>
                    </a:lnTo>
                    <a:lnTo>
                      <a:pt x="1034" y="497"/>
                    </a:lnTo>
                    <a:lnTo>
                      <a:pt x="1037" y="497"/>
                    </a:lnTo>
                    <a:lnTo>
                      <a:pt x="1039" y="493"/>
                    </a:lnTo>
                    <a:lnTo>
                      <a:pt x="1043" y="493"/>
                    </a:lnTo>
                    <a:lnTo>
                      <a:pt x="1045" y="493"/>
                    </a:lnTo>
                    <a:lnTo>
                      <a:pt x="1045" y="493"/>
                    </a:lnTo>
                    <a:lnTo>
                      <a:pt x="1045" y="488"/>
                    </a:lnTo>
                    <a:lnTo>
                      <a:pt x="1051" y="484"/>
                    </a:lnTo>
                    <a:lnTo>
                      <a:pt x="1056" y="480"/>
                    </a:lnTo>
                    <a:lnTo>
                      <a:pt x="1068" y="476"/>
                    </a:lnTo>
                    <a:lnTo>
                      <a:pt x="1075" y="476"/>
                    </a:lnTo>
                    <a:lnTo>
                      <a:pt x="1077" y="474"/>
                    </a:lnTo>
                    <a:lnTo>
                      <a:pt x="1081" y="476"/>
                    </a:lnTo>
                    <a:lnTo>
                      <a:pt x="1084" y="474"/>
                    </a:lnTo>
                    <a:lnTo>
                      <a:pt x="1086" y="476"/>
                    </a:lnTo>
                    <a:lnTo>
                      <a:pt x="1092" y="476"/>
                    </a:lnTo>
                    <a:lnTo>
                      <a:pt x="1096" y="478"/>
                    </a:lnTo>
                    <a:lnTo>
                      <a:pt x="1105" y="482"/>
                    </a:lnTo>
                    <a:lnTo>
                      <a:pt x="1105" y="484"/>
                    </a:lnTo>
                    <a:lnTo>
                      <a:pt x="1103" y="488"/>
                    </a:lnTo>
                    <a:lnTo>
                      <a:pt x="1100" y="488"/>
                    </a:lnTo>
                    <a:lnTo>
                      <a:pt x="1092" y="493"/>
                    </a:lnTo>
                    <a:lnTo>
                      <a:pt x="1088" y="493"/>
                    </a:lnTo>
                    <a:lnTo>
                      <a:pt x="1086" y="493"/>
                    </a:lnTo>
                    <a:lnTo>
                      <a:pt x="1084" y="497"/>
                    </a:lnTo>
                    <a:lnTo>
                      <a:pt x="1081" y="499"/>
                    </a:lnTo>
                    <a:lnTo>
                      <a:pt x="1075" y="506"/>
                    </a:lnTo>
                    <a:lnTo>
                      <a:pt x="1068" y="514"/>
                    </a:lnTo>
                    <a:lnTo>
                      <a:pt x="1062" y="518"/>
                    </a:lnTo>
                    <a:lnTo>
                      <a:pt x="1060" y="518"/>
                    </a:lnTo>
                    <a:lnTo>
                      <a:pt x="1056" y="525"/>
                    </a:lnTo>
                    <a:lnTo>
                      <a:pt x="1056" y="529"/>
                    </a:lnTo>
                    <a:lnTo>
                      <a:pt x="1056" y="533"/>
                    </a:lnTo>
                    <a:lnTo>
                      <a:pt x="1060" y="537"/>
                    </a:lnTo>
                    <a:lnTo>
                      <a:pt x="1060" y="539"/>
                    </a:lnTo>
                    <a:lnTo>
                      <a:pt x="1056" y="542"/>
                    </a:lnTo>
                    <a:lnTo>
                      <a:pt x="1054" y="544"/>
                    </a:lnTo>
                    <a:lnTo>
                      <a:pt x="1051" y="548"/>
                    </a:lnTo>
                    <a:lnTo>
                      <a:pt x="1051" y="552"/>
                    </a:lnTo>
                    <a:lnTo>
                      <a:pt x="1049" y="555"/>
                    </a:lnTo>
                    <a:lnTo>
                      <a:pt x="1047" y="557"/>
                    </a:lnTo>
                    <a:lnTo>
                      <a:pt x="1045" y="561"/>
                    </a:lnTo>
                    <a:lnTo>
                      <a:pt x="1047" y="565"/>
                    </a:lnTo>
                    <a:lnTo>
                      <a:pt x="1049" y="569"/>
                    </a:lnTo>
                    <a:lnTo>
                      <a:pt x="1051" y="572"/>
                    </a:lnTo>
                    <a:lnTo>
                      <a:pt x="1051" y="578"/>
                    </a:lnTo>
                    <a:lnTo>
                      <a:pt x="1051" y="582"/>
                    </a:lnTo>
                    <a:lnTo>
                      <a:pt x="1054" y="582"/>
                    </a:lnTo>
                    <a:lnTo>
                      <a:pt x="1056" y="584"/>
                    </a:lnTo>
                    <a:lnTo>
                      <a:pt x="1056" y="587"/>
                    </a:lnTo>
                    <a:lnTo>
                      <a:pt x="1056" y="591"/>
                    </a:lnTo>
                    <a:lnTo>
                      <a:pt x="1054" y="589"/>
                    </a:lnTo>
                    <a:lnTo>
                      <a:pt x="1051" y="589"/>
                    </a:lnTo>
                    <a:lnTo>
                      <a:pt x="1051" y="591"/>
                    </a:lnTo>
                    <a:lnTo>
                      <a:pt x="1051" y="591"/>
                    </a:lnTo>
                    <a:lnTo>
                      <a:pt x="1047" y="591"/>
                    </a:lnTo>
                    <a:lnTo>
                      <a:pt x="1045" y="593"/>
                    </a:lnTo>
                    <a:lnTo>
                      <a:pt x="1047" y="593"/>
                    </a:lnTo>
                    <a:lnTo>
                      <a:pt x="1051" y="597"/>
                    </a:lnTo>
                    <a:lnTo>
                      <a:pt x="1051" y="597"/>
                    </a:lnTo>
                    <a:lnTo>
                      <a:pt x="1051" y="595"/>
                    </a:lnTo>
                    <a:lnTo>
                      <a:pt x="1054" y="597"/>
                    </a:lnTo>
                    <a:lnTo>
                      <a:pt x="1051" y="599"/>
                    </a:lnTo>
                    <a:lnTo>
                      <a:pt x="1051" y="603"/>
                    </a:lnTo>
                    <a:lnTo>
                      <a:pt x="1051" y="606"/>
                    </a:lnTo>
                    <a:lnTo>
                      <a:pt x="1049" y="612"/>
                    </a:lnTo>
                    <a:lnTo>
                      <a:pt x="1054" y="606"/>
                    </a:lnTo>
                    <a:lnTo>
                      <a:pt x="1054" y="603"/>
                    </a:lnTo>
                    <a:lnTo>
                      <a:pt x="1056" y="597"/>
                    </a:lnTo>
                    <a:lnTo>
                      <a:pt x="1060" y="595"/>
                    </a:lnTo>
                    <a:lnTo>
                      <a:pt x="1060" y="587"/>
                    </a:lnTo>
                    <a:lnTo>
                      <a:pt x="1060" y="586"/>
                    </a:lnTo>
                    <a:lnTo>
                      <a:pt x="1064" y="582"/>
                    </a:lnTo>
                    <a:lnTo>
                      <a:pt x="1064" y="582"/>
                    </a:lnTo>
                    <a:lnTo>
                      <a:pt x="1064" y="578"/>
                    </a:lnTo>
                    <a:lnTo>
                      <a:pt x="1064" y="576"/>
                    </a:lnTo>
                    <a:lnTo>
                      <a:pt x="1062" y="572"/>
                    </a:lnTo>
                    <a:lnTo>
                      <a:pt x="1060" y="572"/>
                    </a:lnTo>
                    <a:lnTo>
                      <a:pt x="1060" y="569"/>
                    </a:lnTo>
                    <a:lnTo>
                      <a:pt x="1060" y="567"/>
                    </a:lnTo>
                    <a:lnTo>
                      <a:pt x="1060" y="563"/>
                    </a:lnTo>
                    <a:lnTo>
                      <a:pt x="1056" y="559"/>
                    </a:lnTo>
                    <a:lnTo>
                      <a:pt x="1056" y="555"/>
                    </a:lnTo>
                    <a:lnTo>
                      <a:pt x="1056" y="554"/>
                    </a:lnTo>
                    <a:lnTo>
                      <a:pt x="1060" y="557"/>
                    </a:lnTo>
                    <a:lnTo>
                      <a:pt x="1060" y="555"/>
                    </a:lnTo>
                    <a:lnTo>
                      <a:pt x="1064" y="554"/>
                    </a:lnTo>
                    <a:lnTo>
                      <a:pt x="1066" y="552"/>
                    </a:lnTo>
                    <a:lnTo>
                      <a:pt x="1066" y="548"/>
                    </a:lnTo>
                    <a:lnTo>
                      <a:pt x="1068" y="548"/>
                    </a:lnTo>
                    <a:lnTo>
                      <a:pt x="1069" y="548"/>
                    </a:lnTo>
                    <a:lnTo>
                      <a:pt x="1073" y="552"/>
                    </a:lnTo>
                    <a:lnTo>
                      <a:pt x="1071" y="554"/>
                    </a:lnTo>
                    <a:lnTo>
                      <a:pt x="1073" y="555"/>
                    </a:lnTo>
                    <a:lnTo>
                      <a:pt x="1075" y="552"/>
                    </a:lnTo>
                    <a:lnTo>
                      <a:pt x="1075" y="548"/>
                    </a:lnTo>
                    <a:lnTo>
                      <a:pt x="1079" y="548"/>
                    </a:lnTo>
                    <a:lnTo>
                      <a:pt x="1081" y="548"/>
                    </a:lnTo>
                    <a:lnTo>
                      <a:pt x="1081" y="544"/>
                    </a:lnTo>
                    <a:lnTo>
                      <a:pt x="1081" y="544"/>
                    </a:lnTo>
                    <a:lnTo>
                      <a:pt x="1084" y="542"/>
                    </a:lnTo>
                    <a:lnTo>
                      <a:pt x="1084" y="539"/>
                    </a:lnTo>
                    <a:lnTo>
                      <a:pt x="1081" y="539"/>
                    </a:lnTo>
                    <a:lnTo>
                      <a:pt x="1075" y="544"/>
                    </a:lnTo>
                    <a:lnTo>
                      <a:pt x="1073" y="544"/>
                    </a:lnTo>
                    <a:lnTo>
                      <a:pt x="1071" y="539"/>
                    </a:lnTo>
                    <a:lnTo>
                      <a:pt x="1069" y="539"/>
                    </a:lnTo>
                    <a:lnTo>
                      <a:pt x="1069" y="537"/>
                    </a:lnTo>
                    <a:lnTo>
                      <a:pt x="1073" y="535"/>
                    </a:lnTo>
                    <a:lnTo>
                      <a:pt x="1071" y="531"/>
                    </a:lnTo>
                    <a:lnTo>
                      <a:pt x="1073" y="525"/>
                    </a:lnTo>
                    <a:lnTo>
                      <a:pt x="1075" y="522"/>
                    </a:lnTo>
                    <a:lnTo>
                      <a:pt x="1077" y="518"/>
                    </a:lnTo>
                    <a:lnTo>
                      <a:pt x="1079" y="514"/>
                    </a:lnTo>
                    <a:lnTo>
                      <a:pt x="1084" y="518"/>
                    </a:lnTo>
                    <a:lnTo>
                      <a:pt x="1084" y="520"/>
                    </a:lnTo>
                    <a:lnTo>
                      <a:pt x="1086" y="522"/>
                    </a:lnTo>
                    <a:lnTo>
                      <a:pt x="1090" y="523"/>
                    </a:lnTo>
                    <a:lnTo>
                      <a:pt x="1094" y="527"/>
                    </a:lnTo>
                    <a:lnTo>
                      <a:pt x="1098" y="527"/>
                    </a:lnTo>
                    <a:lnTo>
                      <a:pt x="1094" y="525"/>
                    </a:lnTo>
                    <a:lnTo>
                      <a:pt x="1094" y="523"/>
                    </a:lnTo>
                    <a:lnTo>
                      <a:pt x="1088" y="520"/>
                    </a:lnTo>
                    <a:lnTo>
                      <a:pt x="1086" y="518"/>
                    </a:lnTo>
                    <a:lnTo>
                      <a:pt x="1086" y="514"/>
                    </a:lnTo>
                    <a:lnTo>
                      <a:pt x="1084" y="514"/>
                    </a:lnTo>
                    <a:lnTo>
                      <a:pt x="1081" y="514"/>
                    </a:lnTo>
                    <a:lnTo>
                      <a:pt x="1081" y="512"/>
                    </a:lnTo>
                    <a:lnTo>
                      <a:pt x="1088" y="512"/>
                    </a:lnTo>
                    <a:lnTo>
                      <a:pt x="1088" y="510"/>
                    </a:lnTo>
                    <a:lnTo>
                      <a:pt x="1090" y="510"/>
                    </a:lnTo>
                    <a:lnTo>
                      <a:pt x="1098" y="518"/>
                    </a:lnTo>
                    <a:lnTo>
                      <a:pt x="1101" y="518"/>
                    </a:lnTo>
                    <a:lnTo>
                      <a:pt x="1103" y="518"/>
                    </a:lnTo>
                    <a:lnTo>
                      <a:pt x="1100" y="518"/>
                    </a:lnTo>
                    <a:lnTo>
                      <a:pt x="1096" y="512"/>
                    </a:lnTo>
                    <a:lnTo>
                      <a:pt x="1092" y="508"/>
                    </a:lnTo>
                    <a:lnTo>
                      <a:pt x="1090" y="506"/>
                    </a:lnTo>
                    <a:lnTo>
                      <a:pt x="1092" y="503"/>
                    </a:lnTo>
                    <a:lnTo>
                      <a:pt x="1098" y="501"/>
                    </a:lnTo>
                    <a:lnTo>
                      <a:pt x="1100" y="501"/>
                    </a:lnTo>
                    <a:lnTo>
                      <a:pt x="1100" y="505"/>
                    </a:lnTo>
                    <a:lnTo>
                      <a:pt x="1100" y="508"/>
                    </a:lnTo>
                    <a:lnTo>
                      <a:pt x="1101" y="506"/>
                    </a:lnTo>
                    <a:lnTo>
                      <a:pt x="1101" y="503"/>
                    </a:lnTo>
                    <a:lnTo>
                      <a:pt x="1103" y="501"/>
                    </a:lnTo>
                    <a:lnTo>
                      <a:pt x="1109" y="501"/>
                    </a:lnTo>
                    <a:lnTo>
                      <a:pt x="1109" y="505"/>
                    </a:lnTo>
                    <a:lnTo>
                      <a:pt x="1111" y="506"/>
                    </a:lnTo>
                    <a:lnTo>
                      <a:pt x="1115" y="512"/>
                    </a:lnTo>
                    <a:lnTo>
                      <a:pt x="1115" y="508"/>
                    </a:lnTo>
                    <a:lnTo>
                      <a:pt x="1115" y="506"/>
                    </a:lnTo>
                    <a:lnTo>
                      <a:pt x="1111" y="501"/>
                    </a:lnTo>
                    <a:lnTo>
                      <a:pt x="1111" y="499"/>
                    </a:lnTo>
                    <a:lnTo>
                      <a:pt x="1120" y="497"/>
                    </a:lnTo>
                    <a:lnTo>
                      <a:pt x="1126" y="495"/>
                    </a:lnTo>
                    <a:lnTo>
                      <a:pt x="1130" y="493"/>
                    </a:lnTo>
                    <a:lnTo>
                      <a:pt x="1135" y="493"/>
                    </a:lnTo>
                    <a:lnTo>
                      <a:pt x="1139" y="493"/>
                    </a:lnTo>
                    <a:lnTo>
                      <a:pt x="1147" y="493"/>
                    </a:lnTo>
                    <a:lnTo>
                      <a:pt x="1152" y="495"/>
                    </a:lnTo>
                    <a:lnTo>
                      <a:pt x="1152" y="497"/>
                    </a:lnTo>
                    <a:lnTo>
                      <a:pt x="1152" y="499"/>
                    </a:lnTo>
                    <a:lnTo>
                      <a:pt x="1150" y="506"/>
                    </a:lnTo>
                    <a:lnTo>
                      <a:pt x="1150" y="510"/>
                    </a:lnTo>
                    <a:lnTo>
                      <a:pt x="1147" y="512"/>
                    </a:lnTo>
                    <a:lnTo>
                      <a:pt x="1145" y="518"/>
                    </a:lnTo>
                    <a:lnTo>
                      <a:pt x="1145" y="518"/>
                    </a:lnTo>
                    <a:lnTo>
                      <a:pt x="1148" y="520"/>
                    </a:lnTo>
                    <a:lnTo>
                      <a:pt x="1150" y="522"/>
                    </a:lnTo>
                    <a:lnTo>
                      <a:pt x="1150" y="525"/>
                    </a:lnTo>
                    <a:lnTo>
                      <a:pt x="1145" y="531"/>
                    </a:lnTo>
                    <a:lnTo>
                      <a:pt x="1143" y="533"/>
                    </a:lnTo>
                    <a:lnTo>
                      <a:pt x="1143" y="537"/>
                    </a:lnTo>
                    <a:lnTo>
                      <a:pt x="1147" y="539"/>
                    </a:lnTo>
                    <a:lnTo>
                      <a:pt x="1147" y="542"/>
                    </a:lnTo>
                    <a:lnTo>
                      <a:pt x="1143" y="544"/>
                    </a:lnTo>
                    <a:lnTo>
                      <a:pt x="1143" y="544"/>
                    </a:lnTo>
                    <a:lnTo>
                      <a:pt x="1139" y="548"/>
                    </a:lnTo>
                    <a:lnTo>
                      <a:pt x="1135" y="548"/>
                    </a:lnTo>
                    <a:lnTo>
                      <a:pt x="1133" y="552"/>
                    </a:lnTo>
                    <a:lnTo>
                      <a:pt x="1130" y="554"/>
                    </a:lnTo>
                    <a:lnTo>
                      <a:pt x="1128" y="557"/>
                    </a:lnTo>
                    <a:lnTo>
                      <a:pt x="1130" y="557"/>
                    </a:lnTo>
                    <a:lnTo>
                      <a:pt x="1135" y="552"/>
                    </a:lnTo>
                    <a:lnTo>
                      <a:pt x="1139" y="548"/>
                    </a:lnTo>
                    <a:lnTo>
                      <a:pt x="1143" y="548"/>
                    </a:lnTo>
                    <a:lnTo>
                      <a:pt x="1143" y="548"/>
                    </a:lnTo>
                    <a:lnTo>
                      <a:pt x="1139" y="552"/>
                    </a:lnTo>
                    <a:lnTo>
                      <a:pt x="1139" y="554"/>
                    </a:lnTo>
                    <a:lnTo>
                      <a:pt x="1135" y="559"/>
                    </a:lnTo>
                    <a:lnTo>
                      <a:pt x="1130" y="561"/>
                    </a:lnTo>
                    <a:lnTo>
                      <a:pt x="1130" y="563"/>
                    </a:lnTo>
                    <a:lnTo>
                      <a:pt x="1130" y="565"/>
                    </a:lnTo>
                    <a:lnTo>
                      <a:pt x="1130" y="567"/>
                    </a:lnTo>
                    <a:lnTo>
                      <a:pt x="1128" y="565"/>
                    </a:lnTo>
                    <a:lnTo>
                      <a:pt x="1126" y="565"/>
                    </a:lnTo>
                    <a:lnTo>
                      <a:pt x="1126" y="569"/>
                    </a:lnTo>
                    <a:lnTo>
                      <a:pt x="1128" y="569"/>
                    </a:lnTo>
                    <a:lnTo>
                      <a:pt x="1130" y="569"/>
                    </a:lnTo>
                    <a:lnTo>
                      <a:pt x="1130" y="572"/>
                    </a:lnTo>
                    <a:lnTo>
                      <a:pt x="1126" y="572"/>
                    </a:lnTo>
                    <a:lnTo>
                      <a:pt x="1130" y="572"/>
                    </a:lnTo>
                    <a:lnTo>
                      <a:pt x="1130" y="572"/>
                    </a:lnTo>
                    <a:lnTo>
                      <a:pt x="1133" y="572"/>
                    </a:lnTo>
                    <a:lnTo>
                      <a:pt x="1135" y="569"/>
                    </a:lnTo>
                    <a:lnTo>
                      <a:pt x="1135" y="565"/>
                    </a:lnTo>
                    <a:lnTo>
                      <a:pt x="1139" y="563"/>
                    </a:lnTo>
                    <a:lnTo>
                      <a:pt x="1139" y="561"/>
                    </a:lnTo>
                    <a:lnTo>
                      <a:pt x="1143" y="561"/>
                    </a:lnTo>
                    <a:lnTo>
                      <a:pt x="1143" y="567"/>
                    </a:lnTo>
                    <a:lnTo>
                      <a:pt x="1143" y="569"/>
                    </a:lnTo>
                    <a:lnTo>
                      <a:pt x="1143" y="563"/>
                    </a:lnTo>
                    <a:lnTo>
                      <a:pt x="1143" y="559"/>
                    </a:lnTo>
                    <a:lnTo>
                      <a:pt x="1143" y="557"/>
                    </a:lnTo>
                    <a:lnTo>
                      <a:pt x="1145" y="555"/>
                    </a:lnTo>
                    <a:lnTo>
                      <a:pt x="1148" y="555"/>
                    </a:lnTo>
                    <a:lnTo>
                      <a:pt x="1148" y="561"/>
                    </a:lnTo>
                    <a:lnTo>
                      <a:pt x="1148" y="563"/>
                    </a:lnTo>
                    <a:lnTo>
                      <a:pt x="1150" y="561"/>
                    </a:lnTo>
                    <a:lnTo>
                      <a:pt x="1154" y="557"/>
                    </a:lnTo>
                    <a:lnTo>
                      <a:pt x="1156" y="559"/>
                    </a:lnTo>
                    <a:lnTo>
                      <a:pt x="1158" y="563"/>
                    </a:lnTo>
                    <a:lnTo>
                      <a:pt x="1158" y="567"/>
                    </a:lnTo>
                    <a:lnTo>
                      <a:pt x="1152" y="572"/>
                    </a:lnTo>
                    <a:lnTo>
                      <a:pt x="1148" y="576"/>
                    </a:lnTo>
                    <a:lnTo>
                      <a:pt x="1147" y="578"/>
                    </a:lnTo>
                    <a:lnTo>
                      <a:pt x="1150" y="578"/>
                    </a:lnTo>
                    <a:lnTo>
                      <a:pt x="1154" y="582"/>
                    </a:lnTo>
                    <a:lnTo>
                      <a:pt x="1156" y="578"/>
                    </a:lnTo>
                    <a:lnTo>
                      <a:pt x="1154" y="576"/>
                    </a:lnTo>
                    <a:lnTo>
                      <a:pt x="1156" y="572"/>
                    </a:lnTo>
                    <a:lnTo>
                      <a:pt x="1160" y="569"/>
                    </a:lnTo>
                    <a:lnTo>
                      <a:pt x="1160" y="572"/>
                    </a:lnTo>
                    <a:lnTo>
                      <a:pt x="1160" y="578"/>
                    </a:lnTo>
                    <a:lnTo>
                      <a:pt x="1164" y="576"/>
                    </a:lnTo>
                    <a:lnTo>
                      <a:pt x="1160" y="569"/>
                    </a:lnTo>
                    <a:lnTo>
                      <a:pt x="1160" y="567"/>
                    </a:lnTo>
                    <a:lnTo>
                      <a:pt x="1160" y="559"/>
                    </a:lnTo>
                    <a:lnTo>
                      <a:pt x="1160" y="559"/>
                    </a:lnTo>
                    <a:lnTo>
                      <a:pt x="1164" y="561"/>
                    </a:lnTo>
                    <a:lnTo>
                      <a:pt x="1164" y="565"/>
                    </a:lnTo>
                    <a:lnTo>
                      <a:pt x="1164" y="567"/>
                    </a:lnTo>
                    <a:lnTo>
                      <a:pt x="1164" y="567"/>
                    </a:lnTo>
                    <a:lnTo>
                      <a:pt x="1167" y="565"/>
                    </a:lnTo>
                    <a:lnTo>
                      <a:pt x="1173" y="572"/>
                    </a:lnTo>
                    <a:lnTo>
                      <a:pt x="1173" y="572"/>
                    </a:lnTo>
                    <a:lnTo>
                      <a:pt x="1179" y="572"/>
                    </a:lnTo>
                    <a:lnTo>
                      <a:pt x="1180" y="576"/>
                    </a:lnTo>
                    <a:lnTo>
                      <a:pt x="1182" y="576"/>
                    </a:lnTo>
                    <a:lnTo>
                      <a:pt x="1180" y="572"/>
                    </a:lnTo>
                    <a:lnTo>
                      <a:pt x="1179" y="569"/>
                    </a:lnTo>
                    <a:lnTo>
                      <a:pt x="1177" y="569"/>
                    </a:lnTo>
                    <a:lnTo>
                      <a:pt x="1169" y="563"/>
                    </a:lnTo>
                    <a:lnTo>
                      <a:pt x="1167" y="563"/>
                    </a:lnTo>
                    <a:lnTo>
                      <a:pt x="1167" y="561"/>
                    </a:lnTo>
                    <a:lnTo>
                      <a:pt x="1169" y="555"/>
                    </a:lnTo>
                    <a:lnTo>
                      <a:pt x="1175" y="555"/>
                    </a:lnTo>
                    <a:lnTo>
                      <a:pt x="1179" y="552"/>
                    </a:lnTo>
                    <a:lnTo>
                      <a:pt x="1184" y="552"/>
                    </a:lnTo>
                    <a:lnTo>
                      <a:pt x="1188" y="552"/>
                    </a:lnTo>
                    <a:lnTo>
                      <a:pt x="1188" y="552"/>
                    </a:lnTo>
                    <a:lnTo>
                      <a:pt x="1192" y="552"/>
                    </a:lnTo>
                    <a:lnTo>
                      <a:pt x="1197" y="555"/>
                    </a:lnTo>
                    <a:lnTo>
                      <a:pt x="1197" y="557"/>
                    </a:lnTo>
                    <a:lnTo>
                      <a:pt x="1199" y="559"/>
                    </a:lnTo>
                    <a:lnTo>
                      <a:pt x="1201" y="561"/>
                    </a:lnTo>
                    <a:lnTo>
                      <a:pt x="1201" y="563"/>
                    </a:lnTo>
                    <a:lnTo>
                      <a:pt x="1205" y="563"/>
                    </a:lnTo>
                    <a:lnTo>
                      <a:pt x="1205" y="563"/>
                    </a:lnTo>
                    <a:lnTo>
                      <a:pt x="1209" y="563"/>
                    </a:lnTo>
                    <a:lnTo>
                      <a:pt x="1209" y="567"/>
                    </a:lnTo>
                    <a:lnTo>
                      <a:pt x="1214" y="569"/>
                    </a:lnTo>
                    <a:lnTo>
                      <a:pt x="1214" y="569"/>
                    </a:lnTo>
                    <a:lnTo>
                      <a:pt x="1214" y="572"/>
                    </a:lnTo>
                    <a:lnTo>
                      <a:pt x="1214" y="572"/>
                    </a:lnTo>
                    <a:lnTo>
                      <a:pt x="1214" y="578"/>
                    </a:lnTo>
                    <a:lnTo>
                      <a:pt x="1212" y="582"/>
                    </a:lnTo>
                    <a:lnTo>
                      <a:pt x="1209" y="582"/>
                    </a:lnTo>
                    <a:lnTo>
                      <a:pt x="1205" y="578"/>
                    </a:lnTo>
                    <a:lnTo>
                      <a:pt x="1199" y="582"/>
                    </a:lnTo>
                    <a:lnTo>
                      <a:pt x="1194" y="586"/>
                    </a:lnTo>
                    <a:lnTo>
                      <a:pt x="1199" y="582"/>
                    </a:lnTo>
                    <a:lnTo>
                      <a:pt x="1207" y="582"/>
                    </a:lnTo>
                    <a:lnTo>
                      <a:pt x="1207" y="582"/>
                    </a:lnTo>
                    <a:lnTo>
                      <a:pt x="1205" y="586"/>
                    </a:lnTo>
                    <a:lnTo>
                      <a:pt x="1201" y="587"/>
                    </a:lnTo>
                    <a:lnTo>
                      <a:pt x="1197" y="595"/>
                    </a:lnTo>
                    <a:lnTo>
                      <a:pt x="1194" y="597"/>
                    </a:lnTo>
                    <a:lnTo>
                      <a:pt x="1194" y="597"/>
                    </a:lnTo>
                    <a:lnTo>
                      <a:pt x="1192" y="601"/>
                    </a:lnTo>
                    <a:lnTo>
                      <a:pt x="1194" y="601"/>
                    </a:lnTo>
                    <a:lnTo>
                      <a:pt x="1199" y="593"/>
                    </a:lnTo>
                    <a:lnTo>
                      <a:pt x="1203" y="589"/>
                    </a:lnTo>
                    <a:lnTo>
                      <a:pt x="1207" y="587"/>
                    </a:lnTo>
                    <a:lnTo>
                      <a:pt x="1212" y="582"/>
                    </a:lnTo>
                    <a:lnTo>
                      <a:pt x="1216" y="584"/>
                    </a:lnTo>
                    <a:lnTo>
                      <a:pt x="1218" y="586"/>
                    </a:lnTo>
                    <a:lnTo>
                      <a:pt x="1218" y="586"/>
                    </a:lnTo>
                    <a:lnTo>
                      <a:pt x="1218" y="589"/>
                    </a:lnTo>
                    <a:lnTo>
                      <a:pt x="1218" y="591"/>
                    </a:lnTo>
                    <a:lnTo>
                      <a:pt x="1218" y="595"/>
                    </a:lnTo>
                    <a:lnTo>
                      <a:pt x="1214" y="597"/>
                    </a:lnTo>
                    <a:lnTo>
                      <a:pt x="1212" y="601"/>
                    </a:lnTo>
                    <a:lnTo>
                      <a:pt x="1209" y="601"/>
                    </a:lnTo>
                    <a:lnTo>
                      <a:pt x="1207" y="599"/>
                    </a:lnTo>
                    <a:lnTo>
                      <a:pt x="1203" y="599"/>
                    </a:lnTo>
                    <a:lnTo>
                      <a:pt x="1201" y="601"/>
                    </a:lnTo>
                    <a:lnTo>
                      <a:pt x="1205" y="601"/>
                    </a:lnTo>
                    <a:lnTo>
                      <a:pt x="1207" y="603"/>
                    </a:lnTo>
                    <a:lnTo>
                      <a:pt x="1199" y="606"/>
                    </a:lnTo>
                    <a:lnTo>
                      <a:pt x="1201" y="606"/>
                    </a:lnTo>
                    <a:lnTo>
                      <a:pt x="1205" y="606"/>
                    </a:lnTo>
                    <a:lnTo>
                      <a:pt x="1209" y="603"/>
                    </a:lnTo>
                    <a:lnTo>
                      <a:pt x="1211" y="603"/>
                    </a:lnTo>
                    <a:lnTo>
                      <a:pt x="1211" y="603"/>
                    </a:lnTo>
                    <a:lnTo>
                      <a:pt x="1209" y="606"/>
                    </a:lnTo>
                    <a:lnTo>
                      <a:pt x="1205" y="606"/>
                    </a:lnTo>
                    <a:lnTo>
                      <a:pt x="1201" y="608"/>
                    </a:lnTo>
                    <a:lnTo>
                      <a:pt x="1205" y="608"/>
                    </a:lnTo>
                    <a:lnTo>
                      <a:pt x="1205" y="612"/>
                    </a:lnTo>
                    <a:lnTo>
                      <a:pt x="1203" y="612"/>
                    </a:lnTo>
                    <a:lnTo>
                      <a:pt x="1199" y="616"/>
                    </a:lnTo>
                    <a:lnTo>
                      <a:pt x="1197" y="620"/>
                    </a:lnTo>
                    <a:lnTo>
                      <a:pt x="1199" y="620"/>
                    </a:lnTo>
                    <a:lnTo>
                      <a:pt x="1203" y="616"/>
                    </a:lnTo>
                    <a:lnTo>
                      <a:pt x="1207" y="612"/>
                    </a:lnTo>
                    <a:lnTo>
                      <a:pt x="1209" y="606"/>
                    </a:lnTo>
                    <a:lnTo>
                      <a:pt x="1216" y="603"/>
                    </a:lnTo>
                    <a:lnTo>
                      <a:pt x="1216" y="606"/>
                    </a:lnTo>
                    <a:lnTo>
                      <a:pt x="1216" y="606"/>
                    </a:lnTo>
                    <a:lnTo>
                      <a:pt x="1218" y="606"/>
                    </a:lnTo>
                    <a:lnTo>
                      <a:pt x="1218" y="603"/>
                    </a:lnTo>
                    <a:lnTo>
                      <a:pt x="1224" y="601"/>
                    </a:lnTo>
                    <a:lnTo>
                      <a:pt x="1226" y="601"/>
                    </a:lnTo>
                    <a:lnTo>
                      <a:pt x="1226" y="603"/>
                    </a:lnTo>
                    <a:lnTo>
                      <a:pt x="1222" y="606"/>
                    </a:lnTo>
                    <a:lnTo>
                      <a:pt x="1214" y="612"/>
                    </a:lnTo>
                    <a:lnTo>
                      <a:pt x="1212" y="612"/>
                    </a:lnTo>
                    <a:lnTo>
                      <a:pt x="1212" y="614"/>
                    </a:lnTo>
                    <a:lnTo>
                      <a:pt x="1214" y="614"/>
                    </a:lnTo>
                    <a:lnTo>
                      <a:pt x="1212" y="618"/>
                    </a:lnTo>
                    <a:lnTo>
                      <a:pt x="1211" y="621"/>
                    </a:lnTo>
                    <a:lnTo>
                      <a:pt x="1212" y="621"/>
                    </a:lnTo>
                    <a:lnTo>
                      <a:pt x="1214" y="618"/>
                    </a:lnTo>
                    <a:lnTo>
                      <a:pt x="1214" y="616"/>
                    </a:lnTo>
                    <a:lnTo>
                      <a:pt x="1218" y="612"/>
                    </a:lnTo>
                    <a:lnTo>
                      <a:pt x="1222" y="608"/>
                    </a:lnTo>
                    <a:lnTo>
                      <a:pt x="1222" y="612"/>
                    </a:lnTo>
                    <a:lnTo>
                      <a:pt x="1224" y="612"/>
                    </a:lnTo>
                    <a:lnTo>
                      <a:pt x="1222" y="616"/>
                    </a:lnTo>
                    <a:lnTo>
                      <a:pt x="1218" y="620"/>
                    </a:lnTo>
                    <a:lnTo>
                      <a:pt x="1218" y="621"/>
                    </a:lnTo>
                    <a:lnTo>
                      <a:pt x="1214" y="627"/>
                    </a:lnTo>
                    <a:lnTo>
                      <a:pt x="1212" y="629"/>
                    </a:lnTo>
                    <a:lnTo>
                      <a:pt x="1212" y="631"/>
                    </a:lnTo>
                    <a:lnTo>
                      <a:pt x="1216" y="629"/>
                    </a:lnTo>
                    <a:lnTo>
                      <a:pt x="1218" y="627"/>
                    </a:lnTo>
                    <a:lnTo>
                      <a:pt x="1222" y="620"/>
                    </a:lnTo>
                    <a:lnTo>
                      <a:pt x="1224" y="618"/>
                    </a:lnTo>
                    <a:lnTo>
                      <a:pt x="1226" y="621"/>
                    </a:lnTo>
                    <a:lnTo>
                      <a:pt x="1226" y="621"/>
                    </a:lnTo>
                    <a:lnTo>
                      <a:pt x="1226" y="623"/>
                    </a:lnTo>
                    <a:lnTo>
                      <a:pt x="1224" y="625"/>
                    </a:lnTo>
                    <a:lnTo>
                      <a:pt x="1222" y="631"/>
                    </a:lnTo>
                    <a:lnTo>
                      <a:pt x="1222" y="633"/>
                    </a:lnTo>
                    <a:lnTo>
                      <a:pt x="1222" y="633"/>
                    </a:lnTo>
                    <a:lnTo>
                      <a:pt x="1222" y="633"/>
                    </a:lnTo>
                    <a:lnTo>
                      <a:pt x="1224" y="629"/>
                    </a:lnTo>
                    <a:lnTo>
                      <a:pt x="1226" y="625"/>
                    </a:lnTo>
                    <a:lnTo>
                      <a:pt x="1229" y="623"/>
                    </a:lnTo>
                    <a:lnTo>
                      <a:pt x="1229" y="620"/>
                    </a:lnTo>
                    <a:lnTo>
                      <a:pt x="1231" y="618"/>
                    </a:lnTo>
                    <a:lnTo>
                      <a:pt x="1235" y="616"/>
                    </a:lnTo>
                    <a:lnTo>
                      <a:pt x="1235" y="612"/>
                    </a:lnTo>
                    <a:lnTo>
                      <a:pt x="1235" y="612"/>
                    </a:lnTo>
                    <a:lnTo>
                      <a:pt x="1237" y="612"/>
                    </a:lnTo>
                    <a:lnTo>
                      <a:pt x="1239" y="608"/>
                    </a:lnTo>
                    <a:lnTo>
                      <a:pt x="1239" y="606"/>
                    </a:lnTo>
                    <a:lnTo>
                      <a:pt x="1241" y="606"/>
                    </a:lnTo>
                    <a:lnTo>
                      <a:pt x="1243" y="612"/>
                    </a:lnTo>
                    <a:lnTo>
                      <a:pt x="1246" y="612"/>
                    </a:lnTo>
                    <a:lnTo>
                      <a:pt x="1248" y="616"/>
                    </a:lnTo>
                    <a:lnTo>
                      <a:pt x="1248" y="618"/>
                    </a:lnTo>
                    <a:lnTo>
                      <a:pt x="1252" y="621"/>
                    </a:lnTo>
                    <a:lnTo>
                      <a:pt x="1254" y="627"/>
                    </a:lnTo>
                    <a:lnTo>
                      <a:pt x="1254" y="629"/>
                    </a:lnTo>
                    <a:lnTo>
                      <a:pt x="1252" y="631"/>
                    </a:lnTo>
                    <a:lnTo>
                      <a:pt x="1248" y="633"/>
                    </a:lnTo>
                    <a:lnTo>
                      <a:pt x="1246" y="633"/>
                    </a:lnTo>
                    <a:lnTo>
                      <a:pt x="1243" y="633"/>
                    </a:lnTo>
                    <a:lnTo>
                      <a:pt x="1241" y="631"/>
                    </a:lnTo>
                    <a:lnTo>
                      <a:pt x="1239" y="631"/>
                    </a:lnTo>
                    <a:lnTo>
                      <a:pt x="1237" y="633"/>
                    </a:lnTo>
                    <a:lnTo>
                      <a:pt x="1235" y="633"/>
                    </a:lnTo>
                    <a:lnTo>
                      <a:pt x="1233" y="636"/>
                    </a:lnTo>
                    <a:lnTo>
                      <a:pt x="1231" y="636"/>
                    </a:lnTo>
                    <a:lnTo>
                      <a:pt x="1228" y="636"/>
                    </a:lnTo>
                    <a:lnTo>
                      <a:pt x="1226" y="638"/>
                    </a:lnTo>
                    <a:lnTo>
                      <a:pt x="1231" y="638"/>
                    </a:lnTo>
                    <a:lnTo>
                      <a:pt x="1233" y="638"/>
                    </a:lnTo>
                    <a:lnTo>
                      <a:pt x="1233" y="640"/>
                    </a:lnTo>
                    <a:lnTo>
                      <a:pt x="1231" y="646"/>
                    </a:lnTo>
                    <a:lnTo>
                      <a:pt x="1228" y="646"/>
                    </a:lnTo>
                    <a:lnTo>
                      <a:pt x="1224" y="648"/>
                    </a:lnTo>
                    <a:lnTo>
                      <a:pt x="1229" y="648"/>
                    </a:lnTo>
                    <a:lnTo>
                      <a:pt x="1231" y="646"/>
                    </a:lnTo>
                    <a:lnTo>
                      <a:pt x="1237" y="646"/>
                    </a:lnTo>
                    <a:lnTo>
                      <a:pt x="1239" y="646"/>
                    </a:lnTo>
                    <a:lnTo>
                      <a:pt x="1243" y="642"/>
                    </a:lnTo>
                    <a:lnTo>
                      <a:pt x="1246" y="642"/>
                    </a:lnTo>
                    <a:lnTo>
                      <a:pt x="1246" y="646"/>
                    </a:lnTo>
                    <a:lnTo>
                      <a:pt x="1246" y="646"/>
                    </a:lnTo>
                    <a:lnTo>
                      <a:pt x="1246" y="648"/>
                    </a:lnTo>
                    <a:lnTo>
                      <a:pt x="1248" y="646"/>
                    </a:lnTo>
                    <a:lnTo>
                      <a:pt x="1248" y="642"/>
                    </a:lnTo>
                    <a:lnTo>
                      <a:pt x="1248" y="638"/>
                    </a:lnTo>
                    <a:lnTo>
                      <a:pt x="1252" y="636"/>
                    </a:lnTo>
                    <a:lnTo>
                      <a:pt x="1256" y="633"/>
                    </a:lnTo>
                    <a:lnTo>
                      <a:pt x="1258" y="636"/>
                    </a:lnTo>
                    <a:lnTo>
                      <a:pt x="1256" y="636"/>
                    </a:lnTo>
                    <a:lnTo>
                      <a:pt x="1258" y="640"/>
                    </a:lnTo>
                    <a:lnTo>
                      <a:pt x="1256" y="646"/>
                    </a:lnTo>
                    <a:lnTo>
                      <a:pt x="1252" y="648"/>
                    </a:lnTo>
                    <a:lnTo>
                      <a:pt x="1248" y="650"/>
                    </a:lnTo>
                    <a:lnTo>
                      <a:pt x="1246" y="652"/>
                    </a:lnTo>
                    <a:lnTo>
                      <a:pt x="1246" y="653"/>
                    </a:lnTo>
                    <a:lnTo>
                      <a:pt x="1243" y="653"/>
                    </a:lnTo>
                    <a:lnTo>
                      <a:pt x="1241" y="653"/>
                    </a:lnTo>
                    <a:lnTo>
                      <a:pt x="1239" y="653"/>
                    </a:lnTo>
                    <a:lnTo>
                      <a:pt x="1237" y="655"/>
                    </a:lnTo>
                    <a:lnTo>
                      <a:pt x="1237" y="657"/>
                    </a:lnTo>
                    <a:lnTo>
                      <a:pt x="1233" y="661"/>
                    </a:lnTo>
                    <a:lnTo>
                      <a:pt x="1233" y="663"/>
                    </a:lnTo>
                    <a:lnTo>
                      <a:pt x="1231" y="667"/>
                    </a:lnTo>
                    <a:lnTo>
                      <a:pt x="1233" y="663"/>
                    </a:lnTo>
                    <a:lnTo>
                      <a:pt x="1237" y="661"/>
                    </a:lnTo>
                    <a:lnTo>
                      <a:pt x="1241" y="655"/>
                    </a:lnTo>
                    <a:lnTo>
                      <a:pt x="1243" y="655"/>
                    </a:lnTo>
                    <a:lnTo>
                      <a:pt x="1243" y="655"/>
                    </a:lnTo>
                    <a:lnTo>
                      <a:pt x="1243" y="655"/>
                    </a:lnTo>
                    <a:lnTo>
                      <a:pt x="1246" y="657"/>
                    </a:lnTo>
                    <a:lnTo>
                      <a:pt x="1243" y="659"/>
                    </a:lnTo>
                    <a:lnTo>
                      <a:pt x="1241" y="663"/>
                    </a:lnTo>
                    <a:lnTo>
                      <a:pt x="1237" y="667"/>
                    </a:lnTo>
                    <a:lnTo>
                      <a:pt x="1233" y="670"/>
                    </a:lnTo>
                    <a:lnTo>
                      <a:pt x="1233" y="670"/>
                    </a:lnTo>
                    <a:lnTo>
                      <a:pt x="1241" y="670"/>
                    </a:lnTo>
                    <a:lnTo>
                      <a:pt x="1246" y="663"/>
                    </a:lnTo>
                    <a:lnTo>
                      <a:pt x="1246" y="655"/>
                    </a:lnTo>
                    <a:lnTo>
                      <a:pt x="1248" y="653"/>
                    </a:lnTo>
                    <a:lnTo>
                      <a:pt x="1252" y="652"/>
                    </a:lnTo>
                    <a:lnTo>
                      <a:pt x="1252" y="652"/>
                    </a:lnTo>
                    <a:lnTo>
                      <a:pt x="1258" y="648"/>
                    </a:lnTo>
                    <a:lnTo>
                      <a:pt x="1261" y="646"/>
                    </a:lnTo>
                    <a:lnTo>
                      <a:pt x="1265" y="646"/>
                    </a:lnTo>
                    <a:lnTo>
                      <a:pt x="1265" y="646"/>
                    </a:lnTo>
                    <a:lnTo>
                      <a:pt x="1263" y="648"/>
                    </a:lnTo>
                    <a:lnTo>
                      <a:pt x="1260" y="652"/>
                    </a:lnTo>
                    <a:lnTo>
                      <a:pt x="1256" y="652"/>
                    </a:lnTo>
                    <a:lnTo>
                      <a:pt x="1254" y="655"/>
                    </a:lnTo>
                    <a:lnTo>
                      <a:pt x="1254" y="657"/>
                    </a:lnTo>
                    <a:lnTo>
                      <a:pt x="1254" y="659"/>
                    </a:lnTo>
                    <a:lnTo>
                      <a:pt x="1256" y="655"/>
                    </a:lnTo>
                    <a:lnTo>
                      <a:pt x="1261" y="655"/>
                    </a:lnTo>
                    <a:lnTo>
                      <a:pt x="1263" y="652"/>
                    </a:lnTo>
                    <a:lnTo>
                      <a:pt x="1267" y="652"/>
                    </a:lnTo>
                    <a:lnTo>
                      <a:pt x="1267" y="650"/>
                    </a:lnTo>
                    <a:lnTo>
                      <a:pt x="1271" y="648"/>
                    </a:lnTo>
                    <a:lnTo>
                      <a:pt x="1273" y="648"/>
                    </a:lnTo>
                    <a:lnTo>
                      <a:pt x="1276" y="652"/>
                    </a:lnTo>
                    <a:lnTo>
                      <a:pt x="1280" y="657"/>
                    </a:lnTo>
                    <a:lnTo>
                      <a:pt x="1280" y="659"/>
                    </a:lnTo>
                    <a:lnTo>
                      <a:pt x="1284" y="661"/>
                    </a:lnTo>
                    <a:lnTo>
                      <a:pt x="1284" y="663"/>
                    </a:lnTo>
                    <a:lnTo>
                      <a:pt x="1284" y="667"/>
                    </a:lnTo>
                    <a:lnTo>
                      <a:pt x="1280" y="670"/>
                    </a:lnTo>
                    <a:lnTo>
                      <a:pt x="1280" y="670"/>
                    </a:lnTo>
                    <a:lnTo>
                      <a:pt x="1280" y="667"/>
                    </a:lnTo>
                    <a:lnTo>
                      <a:pt x="1276" y="667"/>
                    </a:lnTo>
                    <a:lnTo>
                      <a:pt x="1276" y="667"/>
                    </a:lnTo>
                    <a:lnTo>
                      <a:pt x="1276" y="670"/>
                    </a:lnTo>
                    <a:lnTo>
                      <a:pt x="1273" y="670"/>
                    </a:lnTo>
                    <a:lnTo>
                      <a:pt x="1267" y="672"/>
                    </a:lnTo>
                    <a:lnTo>
                      <a:pt x="1263" y="672"/>
                    </a:lnTo>
                    <a:lnTo>
                      <a:pt x="1260" y="672"/>
                    </a:lnTo>
                    <a:lnTo>
                      <a:pt x="1254" y="676"/>
                    </a:lnTo>
                    <a:lnTo>
                      <a:pt x="1252" y="676"/>
                    </a:lnTo>
                    <a:lnTo>
                      <a:pt x="1246" y="680"/>
                    </a:lnTo>
                    <a:lnTo>
                      <a:pt x="1252" y="680"/>
                    </a:lnTo>
                    <a:lnTo>
                      <a:pt x="1252" y="680"/>
                    </a:lnTo>
                    <a:lnTo>
                      <a:pt x="1252" y="682"/>
                    </a:lnTo>
                    <a:lnTo>
                      <a:pt x="1246" y="684"/>
                    </a:lnTo>
                    <a:lnTo>
                      <a:pt x="1246" y="685"/>
                    </a:lnTo>
                    <a:lnTo>
                      <a:pt x="1252" y="684"/>
                    </a:lnTo>
                    <a:lnTo>
                      <a:pt x="1254" y="680"/>
                    </a:lnTo>
                    <a:lnTo>
                      <a:pt x="1260" y="676"/>
                    </a:lnTo>
                    <a:lnTo>
                      <a:pt x="1265" y="676"/>
                    </a:lnTo>
                    <a:lnTo>
                      <a:pt x="1267" y="676"/>
                    </a:lnTo>
                    <a:lnTo>
                      <a:pt x="1271" y="676"/>
                    </a:lnTo>
                    <a:lnTo>
                      <a:pt x="1273" y="676"/>
                    </a:lnTo>
                    <a:lnTo>
                      <a:pt x="1273" y="676"/>
                    </a:lnTo>
                    <a:lnTo>
                      <a:pt x="1273" y="680"/>
                    </a:lnTo>
                    <a:lnTo>
                      <a:pt x="1267" y="682"/>
                    </a:lnTo>
                    <a:lnTo>
                      <a:pt x="1267" y="684"/>
                    </a:lnTo>
                    <a:lnTo>
                      <a:pt x="1263" y="684"/>
                    </a:lnTo>
                    <a:lnTo>
                      <a:pt x="1261" y="685"/>
                    </a:lnTo>
                    <a:lnTo>
                      <a:pt x="1260" y="687"/>
                    </a:lnTo>
                    <a:lnTo>
                      <a:pt x="1256" y="691"/>
                    </a:lnTo>
                    <a:lnTo>
                      <a:pt x="1252" y="687"/>
                    </a:lnTo>
                    <a:lnTo>
                      <a:pt x="1252" y="687"/>
                    </a:lnTo>
                    <a:lnTo>
                      <a:pt x="1248" y="693"/>
                    </a:lnTo>
                    <a:lnTo>
                      <a:pt x="1252" y="693"/>
                    </a:lnTo>
                    <a:lnTo>
                      <a:pt x="1252" y="691"/>
                    </a:lnTo>
                    <a:lnTo>
                      <a:pt x="1256" y="691"/>
                    </a:lnTo>
                    <a:lnTo>
                      <a:pt x="1258" y="693"/>
                    </a:lnTo>
                    <a:lnTo>
                      <a:pt x="1261" y="687"/>
                    </a:lnTo>
                    <a:lnTo>
                      <a:pt x="1263" y="685"/>
                    </a:lnTo>
                    <a:lnTo>
                      <a:pt x="1267" y="685"/>
                    </a:lnTo>
                    <a:lnTo>
                      <a:pt x="1267" y="685"/>
                    </a:lnTo>
                    <a:lnTo>
                      <a:pt x="1273" y="687"/>
                    </a:lnTo>
                    <a:lnTo>
                      <a:pt x="1276" y="684"/>
                    </a:lnTo>
                    <a:lnTo>
                      <a:pt x="1280" y="682"/>
                    </a:lnTo>
                    <a:lnTo>
                      <a:pt x="1280" y="682"/>
                    </a:lnTo>
                    <a:lnTo>
                      <a:pt x="1280" y="678"/>
                    </a:lnTo>
                    <a:lnTo>
                      <a:pt x="1280" y="678"/>
                    </a:lnTo>
                    <a:lnTo>
                      <a:pt x="1280" y="676"/>
                    </a:lnTo>
                    <a:lnTo>
                      <a:pt x="1280" y="672"/>
                    </a:lnTo>
                    <a:lnTo>
                      <a:pt x="1282" y="672"/>
                    </a:lnTo>
                    <a:lnTo>
                      <a:pt x="1284" y="672"/>
                    </a:lnTo>
                    <a:lnTo>
                      <a:pt x="1284" y="672"/>
                    </a:lnTo>
                    <a:lnTo>
                      <a:pt x="1286" y="676"/>
                    </a:lnTo>
                    <a:lnTo>
                      <a:pt x="1290" y="684"/>
                    </a:lnTo>
                    <a:lnTo>
                      <a:pt x="1290" y="687"/>
                    </a:lnTo>
                    <a:lnTo>
                      <a:pt x="1293" y="691"/>
                    </a:lnTo>
                    <a:lnTo>
                      <a:pt x="1292" y="695"/>
                    </a:lnTo>
                    <a:lnTo>
                      <a:pt x="1290" y="697"/>
                    </a:lnTo>
                    <a:lnTo>
                      <a:pt x="1286" y="697"/>
                    </a:lnTo>
                    <a:lnTo>
                      <a:pt x="1284" y="695"/>
                    </a:lnTo>
                    <a:lnTo>
                      <a:pt x="1280" y="695"/>
                    </a:lnTo>
                    <a:lnTo>
                      <a:pt x="1276" y="697"/>
                    </a:lnTo>
                    <a:lnTo>
                      <a:pt x="1273" y="697"/>
                    </a:lnTo>
                    <a:lnTo>
                      <a:pt x="1271" y="697"/>
                    </a:lnTo>
                    <a:lnTo>
                      <a:pt x="1271" y="697"/>
                    </a:lnTo>
                    <a:lnTo>
                      <a:pt x="1267" y="697"/>
                    </a:lnTo>
                    <a:lnTo>
                      <a:pt x="1265" y="701"/>
                    </a:lnTo>
                    <a:lnTo>
                      <a:pt x="1260" y="701"/>
                    </a:lnTo>
                    <a:lnTo>
                      <a:pt x="1261" y="701"/>
                    </a:lnTo>
                    <a:lnTo>
                      <a:pt x="1267" y="701"/>
                    </a:lnTo>
                    <a:lnTo>
                      <a:pt x="1273" y="701"/>
                    </a:lnTo>
                    <a:lnTo>
                      <a:pt x="1276" y="704"/>
                    </a:lnTo>
                    <a:lnTo>
                      <a:pt x="1280" y="706"/>
                    </a:lnTo>
                    <a:lnTo>
                      <a:pt x="1280" y="704"/>
                    </a:lnTo>
                    <a:lnTo>
                      <a:pt x="1282" y="704"/>
                    </a:lnTo>
                    <a:lnTo>
                      <a:pt x="1284" y="706"/>
                    </a:lnTo>
                    <a:lnTo>
                      <a:pt x="1288" y="708"/>
                    </a:lnTo>
                    <a:lnTo>
                      <a:pt x="1292" y="710"/>
                    </a:lnTo>
                    <a:lnTo>
                      <a:pt x="1292" y="712"/>
                    </a:lnTo>
                    <a:lnTo>
                      <a:pt x="1293" y="716"/>
                    </a:lnTo>
                    <a:lnTo>
                      <a:pt x="1293" y="719"/>
                    </a:lnTo>
                    <a:lnTo>
                      <a:pt x="1292" y="721"/>
                    </a:lnTo>
                    <a:lnTo>
                      <a:pt x="1290" y="721"/>
                    </a:lnTo>
                    <a:lnTo>
                      <a:pt x="1288" y="717"/>
                    </a:lnTo>
                    <a:lnTo>
                      <a:pt x="1286" y="717"/>
                    </a:lnTo>
                    <a:lnTo>
                      <a:pt x="1284" y="719"/>
                    </a:lnTo>
                    <a:lnTo>
                      <a:pt x="1282" y="719"/>
                    </a:lnTo>
                    <a:lnTo>
                      <a:pt x="1282" y="717"/>
                    </a:lnTo>
                    <a:lnTo>
                      <a:pt x="1280" y="717"/>
                    </a:lnTo>
                    <a:lnTo>
                      <a:pt x="1276" y="717"/>
                    </a:lnTo>
                    <a:lnTo>
                      <a:pt x="1273" y="712"/>
                    </a:lnTo>
                    <a:lnTo>
                      <a:pt x="1273" y="712"/>
                    </a:lnTo>
                    <a:lnTo>
                      <a:pt x="1271" y="712"/>
                    </a:lnTo>
                    <a:lnTo>
                      <a:pt x="1267" y="712"/>
                    </a:lnTo>
                    <a:lnTo>
                      <a:pt x="1263" y="710"/>
                    </a:lnTo>
                    <a:lnTo>
                      <a:pt x="1265" y="712"/>
                    </a:lnTo>
                    <a:lnTo>
                      <a:pt x="1267" y="714"/>
                    </a:lnTo>
                    <a:lnTo>
                      <a:pt x="1273" y="714"/>
                    </a:lnTo>
                    <a:lnTo>
                      <a:pt x="1271" y="716"/>
                    </a:lnTo>
                    <a:lnTo>
                      <a:pt x="1265" y="716"/>
                    </a:lnTo>
                    <a:lnTo>
                      <a:pt x="1263" y="717"/>
                    </a:lnTo>
                    <a:lnTo>
                      <a:pt x="1260" y="717"/>
                    </a:lnTo>
                    <a:lnTo>
                      <a:pt x="1256" y="719"/>
                    </a:lnTo>
                    <a:lnTo>
                      <a:pt x="1258" y="721"/>
                    </a:lnTo>
                    <a:lnTo>
                      <a:pt x="1260" y="721"/>
                    </a:lnTo>
                    <a:lnTo>
                      <a:pt x="1260" y="719"/>
                    </a:lnTo>
                    <a:lnTo>
                      <a:pt x="1265" y="719"/>
                    </a:lnTo>
                    <a:lnTo>
                      <a:pt x="1267" y="717"/>
                    </a:lnTo>
                    <a:lnTo>
                      <a:pt x="1271" y="717"/>
                    </a:lnTo>
                    <a:lnTo>
                      <a:pt x="1273" y="721"/>
                    </a:lnTo>
                    <a:lnTo>
                      <a:pt x="1273" y="721"/>
                    </a:lnTo>
                    <a:lnTo>
                      <a:pt x="1273" y="721"/>
                    </a:lnTo>
                    <a:lnTo>
                      <a:pt x="1276" y="725"/>
                    </a:lnTo>
                    <a:lnTo>
                      <a:pt x="1273" y="725"/>
                    </a:lnTo>
                    <a:lnTo>
                      <a:pt x="1271" y="725"/>
                    </a:lnTo>
                    <a:lnTo>
                      <a:pt x="1267" y="727"/>
                    </a:lnTo>
                    <a:lnTo>
                      <a:pt x="1267" y="725"/>
                    </a:lnTo>
                    <a:lnTo>
                      <a:pt x="1267" y="721"/>
                    </a:lnTo>
                    <a:lnTo>
                      <a:pt x="1265" y="721"/>
                    </a:lnTo>
                    <a:lnTo>
                      <a:pt x="1263" y="725"/>
                    </a:lnTo>
                    <a:lnTo>
                      <a:pt x="1267" y="727"/>
                    </a:lnTo>
                    <a:lnTo>
                      <a:pt x="1267" y="727"/>
                    </a:lnTo>
                    <a:lnTo>
                      <a:pt x="1271" y="727"/>
                    </a:lnTo>
                    <a:lnTo>
                      <a:pt x="1271" y="731"/>
                    </a:lnTo>
                    <a:lnTo>
                      <a:pt x="1273" y="733"/>
                    </a:lnTo>
                    <a:lnTo>
                      <a:pt x="1267" y="733"/>
                    </a:lnTo>
                    <a:lnTo>
                      <a:pt x="1261" y="731"/>
                    </a:lnTo>
                    <a:lnTo>
                      <a:pt x="1258" y="731"/>
                    </a:lnTo>
                    <a:lnTo>
                      <a:pt x="1252" y="727"/>
                    </a:lnTo>
                    <a:lnTo>
                      <a:pt x="1248" y="727"/>
                    </a:lnTo>
                    <a:lnTo>
                      <a:pt x="1248" y="731"/>
                    </a:lnTo>
                    <a:lnTo>
                      <a:pt x="1252" y="731"/>
                    </a:lnTo>
                    <a:lnTo>
                      <a:pt x="1263" y="734"/>
                    </a:lnTo>
                    <a:lnTo>
                      <a:pt x="1263" y="736"/>
                    </a:lnTo>
                    <a:lnTo>
                      <a:pt x="1261" y="738"/>
                    </a:lnTo>
                    <a:lnTo>
                      <a:pt x="1256" y="734"/>
                    </a:lnTo>
                    <a:lnTo>
                      <a:pt x="1254" y="734"/>
                    </a:lnTo>
                    <a:lnTo>
                      <a:pt x="1252" y="738"/>
                    </a:lnTo>
                    <a:lnTo>
                      <a:pt x="1254" y="736"/>
                    </a:lnTo>
                    <a:lnTo>
                      <a:pt x="1256" y="738"/>
                    </a:lnTo>
                    <a:lnTo>
                      <a:pt x="1258" y="740"/>
                    </a:lnTo>
                    <a:lnTo>
                      <a:pt x="1260" y="740"/>
                    </a:lnTo>
                    <a:lnTo>
                      <a:pt x="1261" y="740"/>
                    </a:lnTo>
                    <a:lnTo>
                      <a:pt x="1261" y="742"/>
                    </a:lnTo>
                    <a:lnTo>
                      <a:pt x="1263" y="746"/>
                    </a:lnTo>
                    <a:lnTo>
                      <a:pt x="1263" y="744"/>
                    </a:lnTo>
                    <a:lnTo>
                      <a:pt x="1265" y="742"/>
                    </a:lnTo>
                    <a:lnTo>
                      <a:pt x="1267" y="742"/>
                    </a:lnTo>
                    <a:lnTo>
                      <a:pt x="1267" y="744"/>
                    </a:lnTo>
                    <a:lnTo>
                      <a:pt x="1267" y="746"/>
                    </a:lnTo>
                    <a:lnTo>
                      <a:pt x="1267" y="748"/>
                    </a:lnTo>
                    <a:lnTo>
                      <a:pt x="1267" y="748"/>
                    </a:lnTo>
                    <a:lnTo>
                      <a:pt x="1267" y="744"/>
                    </a:lnTo>
                    <a:lnTo>
                      <a:pt x="1271" y="744"/>
                    </a:lnTo>
                    <a:lnTo>
                      <a:pt x="1273" y="746"/>
                    </a:lnTo>
                    <a:lnTo>
                      <a:pt x="1276" y="746"/>
                    </a:lnTo>
                    <a:lnTo>
                      <a:pt x="1280" y="746"/>
                    </a:lnTo>
                    <a:lnTo>
                      <a:pt x="1280" y="749"/>
                    </a:lnTo>
                    <a:lnTo>
                      <a:pt x="1280" y="751"/>
                    </a:lnTo>
                    <a:lnTo>
                      <a:pt x="1276" y="749"/>
                    </a:lnTo>
                    <a:lnTo>
                      <a:pt x="1273" y="748"/>
                    </a:lnTo>
                    <a:lnTo>
                      <a:pt x="1267" y="749"/>
                    </a:lnTo>
                    <a:lnTo>
                      <a:pt x="1263" y="751"/>
                    </a:lnTo>
                    <a:lnTo>
                      <a:pt x="1263" y="755"/>
                    </a:lnTo>
                    <a:lnTo>
                      <a:pt x="1267" y="751"/>
                    </a:lnTo>
                    <a:lnTo>
                      <a:pt x="1271" y="751"/>
                    </a:lnTo>
                    <a:lnTo>
                      <a:pt x="1273" y="751"/>
                    </a:lnTo>
                    <a:lnTo>
                      <a:pt x="1271" y="751"/>
                    </a:lnTo>
                    <a:lnTo>
                      <a:pt x="1271" y="755"/>
                    </a:lnTo>
                    <a:lnTo>
                      <a:pt x="1273" y="755"/>
                    </a:lnTo>
                    <a:lnTo>
                      <a:pt x="1276" y="755"/>
                    </a:lnTo>
                    <a:lnTo>
                      <a:pt x="1276" y="755"/>
                    </a:lnTo>
                    <a:lnTo>
                      <a:pt x="1276" y="757"/>
                    </a:lnTo>
                    <a:lnTo>
                      <a:pt x="1280" y="757"/>
                    </a:lnTo>
                    <a:lnTo>
                      <a:pt x="1280" y="761"/>
                    </a:lnTo>
                    <a:lnTo>
                      <a:pt x="1280" y="765"/>
                    </a:lnTo>
                    <a:lnTo>
                      <a:pt x="1280" y="766"/>
                    </a:lnTo>
                    <a:lnTo>
                      <a:pt x="1280" y="768"/>
                    </a:lnTo>
                    <a:lnTo>
                      <a:pt x="1280" y="768"/>
                    </a:lnTo>
                    <a:lnTo>
                      <a:pt x="1280" y="765"/>
                    </a:lnTo>
                    <a:lnTo>
                      <a:pt x="1282" y="765"/>
                    </a:lnTo>
                    <a:lnTo>
                      <a:pt x="1286" y="765"/>
                    </a:lnTo>
                    <a:lnTo>
                      <a:pt x="1286" y="765"/>
                    </a:lnTo>
                    <a:lnTo>
                      <a:pt x="1284" y="766"/>
                    </a:lnTo>
                    <a:lnTo>
                      <a:pt x="1280" y="774"/>
                    </a:lnTo>
                    <a:lnTo>
                      <a:pt x="1280" y="776"/>
                    </a:lnTo>
                    <a:lnTo>
                      <a:pt x="1280" y="780"/>
                    </a:lnTo>
                    <a:lnTo>
                      <a:pt x="1280" y="778"/>
                    </a:lnTo>
                    <a:lnTo>
                      <a:pt x="1284" y="774"/>
                    </a:lnTo>
                    <a:lnTo>
                      <a:pt x="1284" y="772"/>
                    </a:lnTo>
                    <a:lnTo>
                      <a:pt x="1286" y="768"/>
                    </a:lnTo>
                    <a:lnTo>
                      <a:pt x="1290" y="766"/>
                    </a:lnTo>
                    <a:lnTo>
                      <a:pt x="1290" y="766"/>
                    </a:lnTo>
                    <a:lnTo>
                      <a:pt x="1290" y="765"/>
                    </a:lnTo>
                    <a:lnTo>
                      <a:pt x="1293" y="761"/>
                    </a:lnTo>
                    <a:lnTo>
                      <a:pt x="1293" y="765"/>
                    </a:lnTo>
                    <a:lnTo>
                      <a:pt x="1293" y="765"/>
                    </a:lnTo>
                    <a:lnTo>
                      <a:pt x="1290" y="770"/>
                    </a:lnTo>
                    <a:lnTo>
                      <a:pt x="1288" y="772"/>
                    </a:lnTo>
                    <a:lnTo>
                      <a:pt x="1288" y="776"/>
                    </a:lnTo>
                    <a:lnTo>
                      <a:pt x="1288" y="780"/>
                    </a:lnTo>
                    <a:lnTo>
                      <a:pt x="1290" y="780"/>
                    </a:lnTo>
                    <a:lnTo>
                      <a:pt x="1290" y="776"/>
                    </a:lnTo>
                    <a:lnTo>
                      <a:pt x="1290" y="772"/>
                    </a:lnTo>
                    <a:lnTo>
                      <a:pt x="1292" y="770"/>
                    </a:lnTo>
                    <a:lnTo>
                      <a:pt x="1293" y="768"/>
                    </a:lnTo>
                    <a:lnTo>
                      <a:pt x="1297" y="765"/>
                    </a:lnTo>
                    <a:lnTo>
                      <a:pt x="1301" y="765"/>
                    </a:lnTo>
                    <a:lnTo>
                      <a:pt x="1301" y="765"/>
                    </a:lnTo>
                    <a:lnTo>
                      <a:pt x="1301" y="768"/>
                    </a:lnTo>
                    <a:lnTo>
                      <a:pt x="1301" y="770"/>
                    </a:lnTo>
                    <a:lnTo>
                      <a:pt x="1297" y="770"/>
                    </a:lnTo>
                    <a:lnTo>
                      <a:pt x="1295" y="774"/>
                    </a:lnTo>
                    <a:lnTo>
                      <a:pt x="1295" y="776"/>
                    </a:lnTo>
                    <a:lnTo>
                      <a:pt x="1295" y="778"/>
                    </a:lnTo>
                    <a:lnTo>
                      <a:pt x="1297" y="776"/>
                    </a:lnTo>
                    <a:lnTo>
                      <a:pt x="1297" y="778"/>
                    </a:lnTo>
                    <a:lnTo>
                      <a:pt x="1301" y="776"/>
                    </a:lnTo>
                    <a:lnTo>
                      <a:pt x="1305" y="774"/>
                    </a:lnTo>
                    <a:lnTo>
                      <a:pt x="1305" y="776"/>
                    </a:lnTo>
                    <a:lnTo>
                      <a:pt x="1305" y="781"/>
                    </a:lnTo>
                    <a:lnTo>
                      <a:pt x="1305" y="781"/>
                    </a:lnTo>
                    <a:lnTo>
                      <a:pt x="1305" y="785"/>
                    </a:lnTo>
                    <a:lnTo>
                      <a:pt x="1305" y="785"/>
                    </a:lnTo>
                    <a:lnTo>
                      <a:pt x="1305" y="785"/>
                    </a:lnTo>
                    <a:lnTo>
                      <a:pt x="1307" y="789"/>
                    </a:lnTo>
                    <a:lnTo>
                      <a:pt x="1305" y="789"/>
                    </a:lnTo>
                    <a:lnTo>
                      <a:pt x="1301" y="789"/>
                    </a:lnTo>
                    <a:lnTo>
                      <a:pt x="1305" y="789"/>
                    </a:lnTo>
                    <a:lnTo>
                      <a:pt x="1307" y="791"/>
                    </a:lnTo>
                    <a:lnTo>
                      <a:pt x="1301" y="795"/>
                    </a:lnTo>
                    <a:lnTo>
                      <a:pt x="1297" y="795"/>
                    </a:lnTo>
                    <a:lnTo>
                      <a:pt x="1297" y="795"/>
                    </a:lnTo>
                    <a:lnTo>
                      <a:pt x="1301" y="795"/>
                    </a:lnTo>
                    <a:lnTo>
                      <a:pt x="1307" y="795"/>
                    </a:lnTo>
                    <a:lnTo>
                      <a:pt x="1310" y="795"/>
                    </a:lnTo>
                    <a:lnTo>
                      <a:pt x="1312" y="795"/>
                    </a:lnTo>
                    <a:lnTo>
                      <a:pt x="1312" y="795"/>
                    </a:lnTo>
                    <a:lnTo>
                      <a:pt x="1310" y="797"/>
                    </a:lnTo>
                    <a:lnTo>
                      <a:pt x="1310" y="800"/>
                    </a:lnTo>
                    <a:lnTo>
                      <a:pt x="1310" y="797"/>
                    </a:lnTo>
                    <a:lnTo>
                      <a:pt x="1314" y="797"/>
                    </a:lnTo>
                    <a:lnTo>
                      <a:pt x="1316" y="795"/>
                    </a:lnTo>
                    <a:lnTo>
                      <a:pt x="1320" y="791"/>
                    </a:lnTo>
                    <a:lnTo>
                      <a:pt x="1322" y="795"/>
                    </a:lnTo>
                    <a:lnTo>
                      <a:pt x="1322" y="795"/>
                    </a:lnTo>
                    <a:lnTo>
                      <a:pt x="1320" y="797"/>
                    </a:lnTo>
                    <a:lnTo>
                      <a:pt x="1318" y="797"/>
                    </a:lnTo>
                    <a:lnTo>
                      <a:pt x="1316" y="800"/>
                    </a:lnTo>
                    <a:lnTo>
                      <a:pt x="1314" y="804"/>
                    </a:lnTo>
                    <a:lnTo>
                      <a:pt x="1310" y="806"/>
                    </a:lnTo>
                    <a:lnTo>
                      <a:pt x="1310" y="808"/>
                    </a:lnTo>
                    <a:lnTo>
                      <a:pt x="1310" y="812"/>
                    </a:lnTo>
                    <a:lnTo>
                      <a:pt x="1310" y="812"/>
                    </a:lnTo>
                    <a:lnTo>
                      <a:pt x="1314" y="808"/>
                    </a:lnTo>
                    <a:lnTo>
                      <a:pt x="1314" y="806"/>
                    </a:lnTo>
                    <a:lnTo>
                      <a:pt x="1318" y="802"/>
                    </a:lnTo>
                    <a:lnTo>
                      <a:pt x="1322" y="800"/>
                    </a:lnTo>
                    <a:lnTo>
                      <a:pt x="1322" y="804"/>
                    </a:lnTo>
                    <a:lnTo>
                      <a:pt x="1318" y="808"/>
                    </a:lnTo>
                    <a:lnTo>
                      <a:pt x="1318" y="812"/>
                    </a:lnTo>
                    <a:lnTo>
                      <a:pt x="1316" y="815"/>
                    </a:lnTo>
                    <a:lnTo>
                      <a:pt x="1320" y="814"/>
                    </a:lnTo>
                    <a:lnTo>
                      <a:pt x="1322" y="808"/>
                    </a:lnTo>
                    <a:lnTo>
                      <a:pt x="1322" y="806"/>
                    </a:lnTo>
                    <a:lnTo>
                      <a:pt x="1322" y="804"/>
                    </a:lnTo>
                    <a:lnTo>
                      <a:pt x="1322" y="806"/>
                    </a:lnTo>
                    <a:lnTo>
                      <a:pt x="1325" y="812"/>
                    </a:lnTo>
                    <a:lnTo>
                      <a:pt x="1325" y="814"/>
                    </a:lnTo>
                    <a:lnTo>
                      <a:pt x="1325" y="814"/>
                    </a:lnTo>
                    <a:lnTo>
                      <a:pt x="1325" y="808"/>
                    </a:lnTo>
                    <a:lnTo>
                      <a:pt x="1329" y="806"/>
                    </a:lnTo>
                    <a:lnTo>
                      <a:pt x="1331" y="804"/>
                    </a:lnTo>
                    <a:lnTo>
                      <a:pt x="1335" y="804"/>
                    </a:lnTo>
                    <a:lnTo>
                      <a:pt x="1331" y="808"/>
                    </a:lnTo>
                    <a:lnTo>
                      <a:pt x="1335" y="808"/>
                    </a:lnTo>
                    <a:lnTo>
                      <a:pt x="1335" y="808"/>
                    </a:lnTo>
                    <a:lnTo>
                      <a:pt x="1337" y="810"/>
                    </a:lnTo>
                    <a:lnTo>
                      <a:pt x="1337" y="814"/>
                    </a:lnTo>
                    <a:lnTo>
                      <a:pt x="1339" y="814"/>
                    </a:lnTo>
                    <a:lnTo>
                      <a:pt x="1340" y="815"/>
                    </a:lnTo>
                    <a:lnTo>
                      <a:pt x="1340" y="815"/>
                    </a:lnTo>
                    <a:lnTo>
                      <a:pt x="1342" y="819"/>
                    </a:lnTo>
                    <a:lnTo>
                      <a:pt x="1344" y="821"/>
                    </a:lnTo>
                    <a:lnTo>
                      <a:pt x="1342" y="821"/>
                    </a:lnTo>
                    <a:lnTo>
                      <a:pt x="1340" y="823"/>
                    </a:lnTo>
                    <a:lnTo>
                      <a:pt x="1337" y="823"/>
                    </a:lnTo>
                    <a:lnTo>
                      <a:pt x="1337" y="821"/>
                    </a:lnTo>
                    <a:lnTo>
                      <a:pt x="1335" y="819"/>
                    </a:lnTo>
                    <a:lnTo>
                      <a:pt x="1335" y="819"/>
                    </a:lnTo>
                    <a:lnTo>
                      <a:pt x="1335" y="815"/>
                    </a:lnTo>
                    <a:lnTo>
                      <a:pt x="1331" y="819"/>
                    </a:lnTo>
                    <a:lnTo>
                      <a:pt x="1331" y="819"/>
                    </a:lnTo>
                    <a:lnTo>
                      <a:pt x="1331" y="819"/>
                    </a:lnTo>
                    <a:lnTo>
                      <a:pt x="1335" y="819"/>
                    </a:lnTo>
                    <a:lnTo>
                      <a:pt x="1335" y="821"/>
                    </a:lnTo>
                    <a:lnTo>
                      <a:pt x="1335" y="821"/>
                    </a:lnTo>
                    <a:lnTo>
                      <a:pt x="1335" y="823"/>
                    </a:lnTo>
                    <a:lnTo>
                      <a:pt x="1335" y="825"/>
                    </a:lnTo>
                    <a:lnTo>
                      <a:pt x="1335" y="825"/>
                    </a:lnTo>
                    <a:lnTo>
                      <a:pt x="1331" y="825"/>
                    </a:lnTo>
                    <a:lnTo>
                      <a:pt x="1331" y="827"/>
                    </a:lnTo>
                    <a:lnTo>
                      <a:pt x="1331" y="827"/>
                    </a:lnTo>
                    <a:lnTo>
                      <a:pt x="1335" y="827"/>
                    </a:lnTo>
                    <a:lnTo>
                      <a:pt x="1337" y="827"/>
                    </a:lnTo>
                    <a:lnTo>
                      <a:pt x="1337" y="829"/>
                    </a:lnTo>
                    <a:lnTo>
                      <a:pt x="1335" y="830"/>
                    </a:lnTo>
                    <a:lnTo>
                      <a:pt x="1335" y="830"/>
                    </a:lnTo>
                    <a:lnTo>
                      <a:pt x="1331" y="832"/>
                    </a:lnTo>
                    <a:lnTo>
                      <a:pt x="1325" y="830"/>
                    </a:lnTo>
                    <a:lnTo>
                      <a:pt x="1322" y="830"/>
                    </a:lnTo>
                    <a:lnTo>
                      <a:pt x="1325" y="827"/>
                    </a:lnTo>
                    <a:lnTo>
                      <a:pt x="1325" y="827"/>
                    </a:lnTo>
                    <a:lnTo>
                      <a:pt x="1322" y="825"/>
                    </a:lnTo>
                    <a:lnTo>
                      <a:pt x="1322" y="823"/>
                    </a:lnTo>
                    <a:lnTo>
                      <a:pt x="1320" y="823"/>
                    </a:lnTo>
                    <a:lnTo>
                      <a:pt x="1320" y="825"/>
                    </a:lnTo>
                    <a:lnTo>
                      <a:pt x="1322" y="827"/>
                    </a:lnTo>
                    <a:lnTo>
                      <a:pt x="1322" y="830"/>
                    </a:lnTo>
                    <a:lnTo>
                      <a:pt x="1322" y="832"/>
                    </a:lnTo>
                    <a:lnTo>
                      <a:pt x="1320" y="832"/>
                    </a:lnTo>
                    <a:lnTo>
                      <a:pt x="1316" y="830"/>
                    </a:lnTo>
                    <a:lnTo>
                      <a:pt x="1316" y="829"/>
                    </a:lnTo>
                    <a:lnTo>
                      <a:pt x="1316" y="832"/>
                    </a:lnTo>
                    <a:lnTo>
                      <a:pt x="1318" y="834"/>
                    </a:lnTo>
                    <a:lnTo>
                      <a:pt x="1322" y="834"/>
                    </a:lnTo>
                    <a:lnTo>
                      <a:pt x="1322" y="836"/>
                    </a:lnTo>
                    <a:lnTo>
                      <a:pt x="1325" y="836"/>
                    </a:lnTo>
                    <a:lnTo>
                      <a:pt x="1325" y="838"/>
                    </a:lnTo>
                    <a:lnTo>
                      <a:pt x="1325" y="840"/>
                    </a:lnTo>
                    <a:lnTo>
                      <a:pt x="1320" y="840"/>
                    </a:lnTo>
                    <a:lnTo>
                      <a:pt x="1318" y="838"/>
                    </a:lnTo>
                    <a:lnTo>
                      <a:pt x="1314" y="836"/>
                    </a:lnTo>
                    <a:lnTo>
                      <a:pt x="1312" y="834"/>
                    </a:lnTo>
                    <a:lnTo>
                      <a:pt x="1312" y="834"/>
                    </a:lnTo>
                    <a:lnTo>
                      <a:pt x="1312" y="836"/>
                    </a:lnTo>
                    <a:lnTo>
                      <a:pt x="1316" y="840"/>
                    </a:lnTo>
                    <a:lnTo>
                      <a:pt x="1318" y="840"/>
                    </a:lnTo>
                    <a:lnTo>
                      <a:pt x="1318" y="846"/>
                    </a:lnTo>
                    <a:lnTo>
                      <a:pt x="1316" y="849"/>
                    </a:lnTo>
                    <a:lnTo>
                      <a:pt x="1314" y="846"/>
                    </a:lnTo>
                    <a:lnTo>
                      <a:pt x="1314" y="846"/>
                    </a:lnTo>
                    <a:lnTo>
                      <a:pt x="1312" y="844"/>
                    </a:lnTo>
                    <a:lnTo>
                      <a:pt x="1310" y="840"/>
                    </a:lnTo>
                    <a:lnTo>
                      <a:pt x="1310" y="844"/>
                    </a:lnTo>
                    <a:lnTo>
                      <a:pt x="1310" y="846"/>
                    </a:lnTo>
                    <a:lnTo>
                      <a:pt x="1310" y="849"/>
                    </a:lnTo>
                    <a:lnTo>
                      <a:pt x="1310" y="851"/>
                    </a:lnTo>
                    <a:lnTo>
                      <a:pt x="1310" y="851"/>
                    </a:lnTo>
                    <a:lnTo>
                      <a:pt x="1310" y="851"/>
                    </a:lnTo>
                    <a:lnTo>
                      <a:pt x="1307" y="851"/>
                    </a:lnTo>
                    <a:lnTo>
                      <a:pt x="1307" y="849"/>
                    </a:lnTo>
                    <a:lnTo>
                      <a:pt x="1305" y="849"/>
                    </a:lnTo>
                    <a:lnTo>
                      <a:pt x="1305" y="849"/>
                    </a:lnTo>
                    <a:lnTo>
                      <a:pt x="1305" y="851"/>
                    </a:lnTo>
                    <a:lnTo>
                      <a:pt x="1301" y="849"/>
                    </a:lnTo>
                    <a:lnTo>
                      <a:pt x="1301" y="849"/>
                    </a:lnTo>
                    <a:lnTo>
                      <a:pt x="1301" y="846"/>
                    </a:lnTo>
                    <a:lnTo>
                      <a:pt x="1301" y="844"/>
                    </a:lnTo>
                    <a:lnTo>
                      <a:pt x="1301" y="840"/>
                    </a:lnTo>
                    <a:lnTo>
                      <a:pt x="1297" y="844"/>
                    </a:lnTo>
                    <a:lnTo>
                      <a:pt x="1297" y="849"/>
                    </a:lnTo>
                    <a:lnTo>
                      <a:pt x="1297" y="849"/>
                    </a:lnTo>
                    <a:lnTo>
                      <a:pt x="1295" y="849"/>
                    </a:lnTo>
                    <a:lnTo>
                      <a:pt x="1297" y="849"/>
                    </a:lnTo>
                    <a:lnTo>
                      <a:pt x="1297" y="851"/>
                    </a:lnTo>
                    <a:lnTo>
                      <a:pt x="1297" y="851"/>
                    </a:lnTo>
                    <a:lnTo>
                      <a:pt x="1297" y="853"/>
                    </a:lnTo>
                    <a:lnTo>
                      <a:pt x="1295" y="853"/>
                    </a:lnTo>
                    <a:lnTo>
                      <a:pt x="1293" y="853"/>
                    </a:lnTo>
                    <a:lnTo>
                      <a:pt x="1293" y="853"/>
                    </a:lnTo>
                    <a:lnTo>
                      <a:pt x="1295" y="855"/>
                    </a:lnTo>
                    <a:lnTo>
                      <a:pt x="1297" y="855"/>
                    </a:lnTo>
                    <a:lnTo>
                      <a:pt x="1297" y="857"/>
                    </a:lnTo>
                    <a:lnTo>
                      <a:pt x="1297" y="859"/>
                    </a:lnTo>
                    <a:lnTo>
                      <a:pt x="1295" y="861"/>
                    </a:lnTo>
                    <a:lnTo>
                      <a:pt x="1295" y="862"/>
                    </a:lnTo>
                    <a:lnTo>
                      <a:pt x="1297" y="864"/>
                    </a:lnTo>
                    <a:lnTo>
                      <a:pt x="1297" y="866"/>
                    </a:lnTo>
                    <a:lnTo>
                      <a:pt x="1295" y="866"/>
                    </a:lnTo>
                    <a:lnTo>
                      <a:pt x="1293" y="866"/>
                    </a:lnTo>
                    <a:lnTo>
                      <a:pt x="1293" y="866"/>
                    </a:lnTo>
                    <a:lnTo>
                      <a:pt x="1295" y="868"/>
                    </a:lnTo>
                    <a:lnTo>
                      <a:pt x="1297" y="870"/>
                    </a:lnTo>
                    <a:lnTo>
                      <a:pt x="1295" y="874"/>
                    </a:lnTo>
                    <a:lnTo>
                      <a:pt x="1292" y="876"/>
                    </a:lnTo>
                    <a:lnTo>
                      <a:pt x="1292" y="876"/>
                    </a:lnTo>
                    <a:lnTo>
                      <a:pt x="1290" y="876"/>
                    </a:lnTo>
                    <a:lnTo>
                      <a:pt x="1290" y="874"/>
                    </a:lnTo>
                    <a:lnTo>
                      <a:pt x="1288" y="874"/>
                    </a:lnTo>
                    <a:lnTo>
                      <a:pt x="1288" y="870"/>
                    </a:lnTo>
                    <a:lnTo>
                      <a:pt x="1286" y="870"/>
                    </a:lnTo>
                    <a:lnTo>
                      <a:pt x="1286" y="870"/>
                    </a:lnTo>
                    <a:lnTo>
                      <a:pt x="1288" y="868"/>
                    </a:lnTo>
                    <a:lnTo>
                      <a:pt x="1288" y="866"/>
                    </a:lnTo>
                    <a:lnTo>
                      <a:pt x="1286" y="866"/>
                    </a:lnTo>
                    <a:lnTo>
                      <a:pt x="1284" y="868"/>
                    </a:lnTo>
                    <a:lnTo>
                      <a:pt x="1282" y="870"/>
                    </a:lnTo>
                    <a:lnTo>
                      <a:pt x="1282" y="870"/>
                    </a:lnTo>
                    <a:lnTo>
                      <a:pt x="1280" y="868"/>
                    </a:lnTo>
                    <a:lnTo>
                      <a:pt x="1280" y="866"/>
                    </a:lnTo>
                    <a:lnTo>
                      <a:pt x="1280" y="864"/>
                    </a:lnTo>
                    <a:lnTo>
                      <a:pt x="1280" y="862"/>
                    </a:lnTo>
                    <a:lnTo>
                      <a:pt x="1280" y="861"/>
                    </a:lnTo>
                    <a:lnTo>
                      <a:pt x="1280" y="861"/>
                    </a:lnTo>
                    <a:lnTo>
                      <a:pt x="1282" y="859"/>
                    </a:lnTo>
                    <a:lnTo>
                      <a:pt x="1280" y="857"/>
                    </a:lnTo>
                    <a:lnTo>
                      <a:pt x="1280" y="861"/>
                    </a:lnTo>
                    <a:lnTo>
                      <a:pt x="1276" y="862"/>
                    </a:lnTo>
                    <a:lnTo>
                      <a:pt x="1276" y="866"/>
                    </a:lnTo>
                    <a:lnTo>
                      <a:pt x="1276" y="864"/>
                    </a:lnTo>
                    <a:lnTo>
                      <a:pt x="1276" y="862"/>
                    </a:lnTo>
                    <a:lnTo>
                      <a:pt x="1273" y="861"/>
                    </a:lnTo>
                    <a:lnTo>
                      <a:pt x="1273" y="859"/>
                    </a:lnTo>
                    <a:lnTo>
                      <a:pt x="1273" y="857"/>
                    </a:lnTo>
                    <a:lnTo>
                      <a:pt x="1276" y="855"/>
                    </a:lnTo>
                    <a:lnTo>
                      <a:pt x="1276" y="855"/>
                    </a:lnTo>
                    <a:lnTo>
                      <a:pt x="1280" y="853"/>
                    </a:lnTo>
                    <a:lnTo>
                      <a:pt x="1280" y="853"/>
                    </a:lnTo>
                    <a:lnTo>
                      <a:pt x="1276" y="853"/>
                    </a:lnTo>
                    <a:lnTo>
                      <a:pt x="1273" y="853"/>
                    </a:lnTo>
                    <a:lnTo>
                      <a:pt x="1273" y="853"/>
                    </a:lnTo>
                    <a:lnTo>
                      <a:pt x="1273" y="851"/>
                    </a:lnTo>
                    <a:lnTo>
                      <a:pt x="1273" y="849"/>
                    </a:lnTo>
                    <a:lnTo>
                      <a:pt x="1276" y="849"/>
                    </a:lnTo>
                    <a:lnTo>
                      <a:pt x="1276" y="846"/>
                    </a:lnTo>
                    <a:lnTo>
                      <a:pt x="1276" y="846"/>
                    </a:lnTo>
                    <a:lnTo>
                      <a:pt x="1273" y="849"/>
                    </a:lnTo>
                    <a:lnTo>
                      <a:pt x="1273" y="846"/>
                    </a:lnTo>
                    <a:lnTo>
                      <a:pt x="1273" y="846"/>
                    </a:lnTo>
                    <a:lnTo>
                      <a:pt x="1273" y="846"/>
                    </a:lnTo>
                    <a:lnTo>
                      <a:pt x="1276" y="844"/>
                    </a:lnTo>
                    <a:lnTo>
                      <a:pt x="1280" y="844"/>
                    </a:lnTo>
                    <a:lnTo>
                      <a:pt x="1276" y="840"/>
                    </a:lnTo>
                    <a:lnTo>
                      <a:pt x="1273" y="840"/>
                    </a:lnTo>
                    <a:lnTo>
                      <a:pt x="1273" y="844"/>
                    </a:lnTo>
                    <a:lnTo>
                      <a:pt x="1271" y="840"/>
                    </a:lnTo>
                    <a:lnTo>
                      <a:pt x="1271" y="840"/>
                    </a:lnTo>
                    <a:lnTo>
                      <a:pt x="1273" y="836"/>
                    </a:lnTo>
                    <a:lnTo>
                      <a:pt x="1276" y="836"/>
                    </a:lnTo>
                    <a:lnTo>
                      <a:pt x="1280" y="836"/>
                    </a:lnTo>
                    <a:lnTo>
                      <a:pt x="1282" y="832"/>
                    </a:lnTo>
                    <a:lnTo>
                      <a:pt x="1284" y="830"/>
                    </a:lnTo>
                    <a:lnTo>
                      <a:pt x="1286" y="829"/>
                    </a:lnTo>
                    <a:lnTo>
                      <a:pt x="1288" y="825"/>
                    </a:lnTo>
                    <a:lnTo>
                      <a:pt x="1290" y="825"/>
                    </a:lnTo>
                    <a:lnTo>
                      <a:pt x="1290" y="823"/>
                    </a:lnTo>
                    <a:lnTo>
                      <a:pt x="1288" y="823"/>
                    </a:lnTo>
                    <a:lnTo>
                      <a:pt x="1284" y="825"/>
                    </a:lnTo>
                    <a:lnTo>
                      <a:pt x="1282" y="827"/>
                    </a:lnTo>
                    <a:lnTo>
                      <a:pt x="1280" y="830"/>
                    </a:lnTo>
                    <a:lnTo>
                      <a:pt x="1276" y="832"/>
                    </a:lnTo>
                    <a:lnTo>
                      <a:pt x="1273" y="832"/>
                    </a:lnTo>
                    <a:lnTo>
                      <a:pt x="1271" y="836"/>
                    </a:lnTo>
                    <a:lnTo>
                      <a:pt x="1267" y="836"/>
                    </a:lnTo>
                    <a:lnTo>
                      <a:pt x="1265" y="834"/>
                    </a:lnTo>
                    <a:lnTo>
                      <a:pt x="1265" y="834"/>
                    </a:lnTo>
                    <a:lnTo>
                      <a:pt x="1267" y="829"/>
                    </a:lnTo>
                    <a:lnTo>
                      <a:pt x="1273" y="825"/>
                    </a:lnTo>
                    <a:lnTo>
                      <a:pt x="1273" y="825"/>
                    </a:lnTo>
                    <a:lnTo>
                      <a:pt x="1276" y="823"/>
                    </a:lnTo>
                    <a:lnTo>
                      <a:pt x="1276" y="819"/>
                    </a:lnTo>
                    <a:lnTo>
                      <a:pt x="1273" y="823"/>
                    </a:lnTo>
                    <a:lnTo>
                      <a:pt x="1265" y="829"/>
                    </a:lnTo>
                    <a:lnTo>
                      <a:pt x="1263" y="829"/>
                    </a:lnTo>
                    <a:lnTo>
                      <a:pt x="1261" y="829"/>
                    </a:lnTo>
                    <a:lnTo>
                      <a:pt x="1261" y="827"/>
                    </a:lnTo>
                    <a:lnTo>
                      <a:pt x="1261" y="825"/>
                    </a:lnTo>
                    <a:lnTo>
                      <a:pt x="1260" y="823"/>
                    </a:lnTo>
                    <a:lnTo>
                      <a:pt x="1258" y="825"/>
                    </a:lnTo>
                    <a:lnTo>
                      <a:pt x="1256" y="823"/>
                    </a:lnTo>
                    <a:lnTo>
                      <a:pt x="1258" y="821"/>
                    </a:lnTo>
                    <a:lnTo>
                      <a:pt x="1260" y="821"/>
                    </a:lnTo>
                    <a:lnTo>
                      <a:pt x="1260" y="819"/>
                    </a:lnTo>
                    <a:lnTo>
                      <a:pt x="1258" y="819"/>
                    </a:lnTo>
                    <a:lnTo>
                      <a:pt x="1256" y="819"/>
                    </a:lnTo>
                    <a:lnTo>
                      <a:pt x="1256" y="819"/>
                    </a:lnTo>
                    <a:lnTo>
                      <a:pt x="1256" y="815"/>
                    </a:lnTo>
                    <a:lnTo>
                      <a:pt x="1258" y="814"/>
                    </a:lnTo>
                    <a:lnTo>
                      <a:pt x="1258" y="812"/>
                    </a:lnTo>
                    <a:lnTo>
                      <a:pt x="1256" y="812"/>
                    </a:lnTo>
                    <a:lnTo>
                      <a:pt x="1254" y="810"/>
                    </a:lnTo>
                    <a:lnTo>
                      <a:pt x="1252" y="810"/>
                    </a:lnTo>
                    <a:lnTo>
                      <a:pt x="1252" y="812"/>
                    </a:lnTo>
                    <a:lnTo>
                      <a:pt x="1254" y="814"/>
                    </a:lnTo>
                    <a:lnTo>
                      <a:pt x="1252" y="815"/>
                    </a:lnTo>
                    <a:lnTo>
                      <a:pt x="1248" y="814"/>
                    </a:lnTo>
                    <a:lnTo>
                      <a:pt x="1246" y="812"/>
                    </a:lnTo>
                    <a:lnTo>
                      <a:pt x="1243" y="812"/>
                    </a:lnTo>
                    <a:lnTo>
                      <a:pt x="1246" y="814"/>
                    </a:lnTo>
                    <a:lnTo>
                      <a:pt x="1248" y="815"/>
                    </a:lnTo>
                    <a:lnTo>
                      <a:pt x="1252" y="819"/>
                    </a:lnTo>
                    <a:lnTo>
                      <a:pt x="1246" y="819"/>
                    </a:lnTo>
                    <a:lnTo>
                      <a:pt x="1246" y="819"/>
                    </a:lnTo>
                    <a:lnTo>
                      <a:pt x="1246" y="821"/>
                    </a:lnTo>
                    <a:lnTo>
                      <a:pt x="1246" y="821"/>
                    </a:lnTo>
                    <a:lnTo>
                      <a:pt x="1243" y="819"/>
                    </a:lnTo>
                    <a:lnTo>
                      <a:pt x="1243" y="815"/>
                    </a:lnTo>
                    <a:lnTo>
                      <a:pt x="1243" y="815"/>
                    </a:lnTo>
                    <a:lnTo>
                      <a:pt x="1241" y="815"/>
                    </a:lnTo>
                    <a:lnTo>
                      <a:pt x="1243" y="819"/>
                    </a:lnTo>
                    <a:lnTo>
                      <a:pt x="1243" y="819"/>
                    </a:lnTo>
                    <a:lnTo>
                      <a:pt x="1243" y="823"/>
                    </a:lnTo>
                    <a:lnTo>
                      <a:pt x="1243" y="823"/>
                    </a:lnTo>
                    <a:lnTo>
                      <a:pt x="1246" y="825"/>
                    </a:lnTo>
                    <a:lnTo>
                      <a:pt x="1246" y="829"/>
                    </a:lnTo>
                    <a:lnTo>
                      <a:pt x="1246" y="830"/>
                    </a:lnTo>
                    <a:lnTo>
                      <a:pt x="1246" y="832"/>
                    </a:lnTo>
                    <a:lnTo>
                      <a:pt x="1246" y="834"/>
                    </a:lnTo>
                    <a:lnTo>
                      <a:pt x="1246" y="834"/>
                    </a:lnTo>
                    <a:lnTo>
                      <a:pt x="1243" y="834"/>
                    </a:lnTo>
                    <a:lnTo>
                      <a:pt x="1241" y="832"/>
                    </a:lnTo>
                    <a:lnTo>
                      <a:pt x="1241" y="834"/>
                    </a:lnTo>
                    <a:lnTo>
                      <a:pt x="1239" y="834"/>
                    </a:lnTo>
                    <a:lnTo>
                      <a:pt x="1235" y="830"/>
                    </a:lnTo>
                    <a:lnTo>
                      <a:pt x="1235" y="829"/>
                    </a:lnTo>
                    <a:lnTo>
                      <a:pt x="1235" y="827"/>
                    </a:lnTo>
                    <a:lnTo>
                      <a:pt x="1235" y="823"/>
                    </a:lnTo>
                    <a:lnTo>
                      <a:pt x="1231" y="821"/>
                    </a:lnTo>
                    <a:lnTo>
                      <a:pt x="1229" y="821"/>
                    </a:lnTo>
                    <a:lnTo>
                      <a:pt x="1228" y="819"/>
                    </a:lnTo>
                    <a:lnTo>
                      <a:pt x="1228" y="819"/>
                    </a:lnTo>
                    <a:lnTo>
                      <a:pt x="1226" y="819"/>
                    </a:lnTo>
                    <a:lnTo>
                      <a:pt x="1222" y="819"/>
                    </a:lnTo>
                    <a:lnTo>
                      <a:pt x="1218" y="819"/>
                    </a:lnTo>
                    <a:lnTo>
                      <a:pt x="1218" y="821"/>
                    </a:lnTo>
                    <a:lnTo>
                      <a:pt x="1224" y="821"/>
                    </a:lnTo>
                    <a:lnTo>
                      <a:pt x="1226" y="823"/>
                    </a:lnTo>
                    <a:lnTo>
                      <a:pt x="1231" y="825"/>
                    </a:lnTo>
                    <a:lnTo>
                      <a:pt x="1231" y="829"/>
                    </a:lnTo>
                    <a:lnTo>
                      <a:pt x="1228" y="830"/>
                    </a:lnTo>
                    <a:lnTo>
                      <a:pt x="1228" y="832"/>
                    </a:lnTo>
                    <a:lnTo>
                      <a:pt x="1231" y="832"/>
                    </a:lnTo>
                    <a:lnTo>
                      <a:pt x="1231" y="834"/>
                    </a:lnTo>
                    <a:lnTo>
                      <a:pt x="1231" y="836"/>
                    </a:lnTo>
                    <a:lnTo>
                      <a:pt x="1231" y="836"/>
                    </a:lnTo>
                    <a:lnTo>
                      <a:pt x="1235" y="836"/>
                    </a:lnTo>
                    <a:lnTo>
                      <a:pt x="1235" y="838"/>
                    </a:lnTo>
                    <a:lnTo>
                      <a:pt x="1233" y="840"/>
                    </a:lnTo>
                    <a:lnTo>
                      <a:pt x="1228" y="846"/>
                    </a:lnTo>
                    <a:lnTo>
                      <a:pt x="1226" y="849"/>
                    </a:lnTo>
                    <a:lnTo>
                      <a:pt x="1231" y="846"/>
                    </a:lnTo>
                    <a:lnTo>
                      <a:pt x="1233" y="846"/>
                    </a:lnTo>
                    <a:lnTo>
                      <a:pt x="1235" y="844"/>
                    </a:lnTo>
                    <a:lnTo>
                      <a:pt x="1241" y="844"/>
                    </a:lnTo>
                    <a:lnTo>
                      <a:pt x="1243" y="846"/>
                    </a:lnTo>
                    <a:lnTo>
                      <a:pt x="1243" y="846"/>
                    </a:lnTo>
                    <a:lnTo>
                      <a:pt x="1239" y="849"/>
                    </a:lnTo>
                    <a:lnTo>
                      <a:pt x="1237" y="849"/>
                    </a:lnTo>
                    <a:lnTo>
                      <a:pt x="1239" y="849"/>
                    </a:lnTo>
                    <a:lnTo>
                      <a:pt x="1241" y="851"/>
                    </a:lnTo>
                    <a:lnTo>
                      <a:pt x="1243" y="853"/>
                    </a:lnTo>
                    <a:lnTo>
                      <a:pt x="1243" y="853"/>
                    </a:lnTo>
                    <a:lnTo>
                      <a:pt x="1239" y="855"/>
                    </a:lnTo>
                    <a:lnTo>
                      <a:pt x="1237" y="855"/>
                    </a:lnTo>
                    <a:lnTo>
                      <a:pt x="1239" y="857"/>
                    </a:lnTo>
                    <a:lnTo>
                      <a:pt x="1239" y="859"/>
                    </a:lnTo>
                    <a:lnTo>
                      <a:pt x="1239" y="859"/>
                    </a:lnTo>
                    <a:lnTo>
                      <a:pt x="1239" y="861"/>
                    </a:lnTo>
                    <a:lnTo>
                      <a:pt x="1241" y="861"/>
                    </a:lnTo>
                    <a:lnTo>
                      <a:pt x="1241" y="864"/>
                    </a:lnTo>
                    <a:lnTo>
                      <a:pt x="1243" y="864"/>
                    </a:lnTo>
                    <a:lnTo>
                      <a:pt x="1243" y="866"/>
                    </a:lnTo>
                    <a:lnTo>
                      <a:pt x="1243" y="870"/>
                    </a:lnTo>
                    <a:lnTo>
                      <a:pt x="1243" y="870"/>
                    </a:lnTo>
                    <a:lnTo>
                      <a:pt x="1243" y="870"/>
                    </a:lnTo>
                    <a:lnTo>
                      <a:pt x="1243" y="866"/>
                    </a:lnTo>
                    <a:lnTo>
                      <a:pt x="1246" y="864"/>
                    </a:lnTo>
                    <a:lnTo>
                      <a:pt x="1248" y="866"/>
                    </a:lnTo>
                    <a:lnTo>
                      <a:pt x="1248" y="870"/>
                    </a:lnTo>
                    <a:lnTo>
                      <a:pt x="1252" y="874"/>
                    </a:lnTo>
                    <a:lnTo>
                      <a:pt x="1248" y="874"/>
                    </a:lnTo>
                    <a:lnTo>
                      <a:pt x="1246" y="876"/>
                    </a:lnTo>
                    <a:lnTo>
                      <a:pt x="1246" y="876"/>
                    </a:lnTo>
                    <a:lnTo>
                      <a:pt x="1252" y="876"/>
                    </a:lnTo>
                    <a:lnTo>
                      <a:pt x="1252" y="876"/>
                    </a:lnTo>
                    <a:lnTo>
                      <a:pt x="1252" y="876"/>
                    </a:lnTo>
                    <a:lnTo>
                      <a:pt x="1254" y="876"/>
                    </a:lnTo>
                    <a:lnTo>
                      <a:pt x="1254" y="874"/>
                    </a:lnTo>
                    <a:lnTo>
                      <a:pt x="1256" y="874"/>
                    </a:lnTo>
                    <a:lnTo>
                      <a:pt x="1258" y="876"/>
                    </a:lnTo>
                    <a:lnTo>
                      <a:pt x="1258" y="879"/>
                    </a:lnTo>
                    <a:lnTo>
                      <a:pt x="1256" y="883"/>
                    </a:lnTo>
                    <a:lnTo>
                      <a:pt x="1254" y="883"/>
                    </a:lnTo>
                    <a:lnTo>
                      <a:pt x="1254" y="885"/>
                    </a:lnTo>
                    <a:lnTo>
                      <a:pt x="1256" y="885"/>
                    </a:lnTo>
                    <a:lnTo>
                      <a:pt x="1260" y="885"/>
                    </a:lnTo>
                    <a:lnTo>
                      <a:pt x="1263" y="885"/>
                    </a:lnTo>
                    <a:lnTo>
                      <a:pt x="1263" y="885"/>
                    </a:lnTo>
                    <a:lnTo>
                      <a:pt x="1261" y="889"/>
                    </a:lnTo>
                    <a:lnTo>
                      <a:pt x="1260" y="889"/>
                    </a:lnTo>
                    <a:lnTo>
                      <a:pt x="1256" y="891"/>
                    </a:lnTo>
                    <a:lnTo>
                      <a:pt x="1258" y="893"/>
                    </a:lnTo>
                    <a:lnTo>
                      <a:pt x="1261" y="896"/>
                    </a:lnTo>
                    <a:lnTo>
                      <a:pt x="1260" y="900"/>
                    </a:lnTo>
                    <a:lnTo>
                      <a:pt x="1261" y="900"/>
                    </a:lnTo>
                    <a:lnTo>
                      <a:pt x="1261" y="904"/>
                    </a:lnTo>
                    <a:lnTo>
                      <a:pt x="1267" y="910"/>
                    </a:lnTo>
                    <a:lnTo>
                      <a:pt x="1267" y="913"/>
                    </a:lnTo>
                    <a:lnTo>
                      <a:pt x="1265" y="913"/>
                    </a:lnTo>
                    <a:lnTo>
                      <a:pt x="1265" y="917"/>
                    </a:lnTo>
                    <a:lnTo>
                      <a:pt x="1263" y="923"/>
                    </a:lnTo>
                    <a:lnTo>
                      <a:pt x="1263" y="927"/>
                    </a:lnTo>
                    <a:lnTo>
                      <a:pt x="1263" y="927"/>
                    </a:lnTo>
                    <a:lnTo>
                      <a:pt x="1258" y="921"/>
                    </a:lnTo>
                    <a:lnTo>
                      <a:pt x="1256" y="917"/>
                    </a:lnTo>
                    <a:lnTo>
                      <a:pt x="1258" y="913"/>
                    </a:lnTo>
                    <a:lnTo>
                      <a:pt x="1256" y="910"/>
                    </a:lnTo>
                    <a:lnTo>
                      <a:pt x="1256" y="913"/>
                    </a:lnTo>
                    <a:lnTo>
                      <a:pt x="1254" y="919"/>
                    </a:lnTo>
                    <a:lnTo>
                      <a:pt x="1258" y="925"/>
                    </a:lnTo>
                    <a:lnTo>
                      <a:pt x="1258" y="930"/>
                    </a:lnTo>
                    <a:lnTo>
                      <a:pt x="1256" y="934"/>
                    </a:lnTo>
                    <a:lnTo>
                      <a:pt x="1258" y="938"/>
                    </a:lnTo>
                    <a:lnTo>
                      <a:pt x="1256" y="938"/>
                    </a:lnTo>
                    <a:lnTo>
                      <a:pt x="1254" y="938"/>
                    </a:lnTo>
                    <a:lnTo>
                      <a:pt x="1252" y="934"/>
                    </a:lnTo>
                    <a:lnTo>
                      <a:pt x="1248" y="934"/>
                    </a:lnTo>
                    <a:lnTo>
                      <a:pt x="1252" y="943"/>
                    </a:lnTo>
                    <a:lnTo>
                      <a:pt x="1252" y="945"/>
                    </a:lnTo>
                    <a:lnTo>
                      <a:pt x="1252" y="947"/>
                    </a:lnTo>
                    <a:lnTo>
                      <a:pt x="1252" y="949"/>
                    </a:lnTo>
                    <a:lnTo>
                      <a:pt x="1248" y="949"/>
                    </a:lnTo>
                    <a:lnTo>
                      <a:pt x="1246" y="947"/>
                    </a:lnTo>
                    <a:lnTo>
                      <a:pt x="1246" y="940"/>
                    </a:lnTo>
                    <a:lnTo>
                      <a:pt x="1246" y="938"/>
                    </a:lnTo>
                    <a:lnTo>
                      <a:pt x="1246" y="934"/>
                    </a:lnTo>
                    <a:lnTo>
                      <a:pt x="1246" y="938"/>
                    </a:lnTo>
                    <a:lnTo>
                      <a:pt x="1243" y="938"/>
                    </a:lnTo>
                    <a:lnTo>
                      <a:pt x="1241" y="934"/>
                    </a:lnTo>
                    <a:lnTo>
                      <a:pt x="1241" y="930"/>
                    </a:lnTo>
                    <a:lnTo>
                      <a:pt x="1239" y="932"/>
                    </a:lnTo>
                    <a:lnTo>
                      <a:pt x="1239" y="934"/>
                    </a:lnTo>
                    <a:lnTo>
                      <a:pt x="1239" y="934"/>
                    </a:lnTo>
                    <a:lnTo>
                      <a:pt x="1239" y="932"/>
                    </a:lnTo>
                    <a:lnTo>
                      <a:pt x="1237" y="928"/>
                    </a:lnTo>
                    <a:lnTo>
                      <a:pt x="1235" y="927"/>
                    </a:lnTo>
                    <a:lnTo>
                      <a:pt x="1235" y="928"/>
                    </a:lnTo>
                    <a:lnTo>
                      <a:pt x="1235" y="930"/>
                    </a:lnTo>
                    <a:lnTo>
                      <a:pt x="1235" y="932"/>
                    </a:lnTo>
                    <a:lnTo>
                      <a:pt x="1233" y="932"/>
                    </a:lnTo>
                    <a:lnTo>
                      <a:pt x="1231" y="930"/>
                    </a:lnTo>
                    <a:lnTo>
                      <a:pt x="1229" y="928"/>
                    </a:lnTo>
                    <a:lnTo>
                      <a:pt x="1231" y="925"/>
                    </a:lnTo>
                    <a:lnTo>
                      <a:pt x="1228" y="919"/>
                    </a:lnTo>
                    <a:lnTo>
                      <a:pt x="1228" y="915"/>
                    </a:lnTo>
                    <a:lnTo>
                      <a:pt x="1228" y="919"/>
                    </a:lnTo>
                    <a:lnTo>
                      <a:pt x="1228" y="925"/>
                    </a:lnTo>
                    <a:lnTo>
                      <a:pt x="1229" y="928"/>
                    </a:lnTo>
                    <a:lnTo>
                      <a:pt x="1226" y="930"/>
                    </a:lnTo>
                    <a:lnTo>
                      <a:pt x="1224" y="925"/>
                    </a:lnTo>
                    <a:lnTo>
                      <a:pt x="1222" y="923"/>
                    </a:lnTo>
                    <a:lnTo>
                      <a:pt x="1222" y="921"/>
                    </a:lnTo>
                    <a:lnTo>
                      <a:pt x="1218" y="919"/>
                    </a:lnTo>
                    <a:lnTo>
                      <a:pt x="1218" y="913"/>
                    </a:lnTo>
                    <a:lnTo>
                      <a:pt x="1216" y="913"/>
                    </a:lnTo>
                    <a:lnTo>
                      <a:pt x="1216" y="910"/>
                    </a:lnTo>
                    <a:lnTo>
                      <a:pt x="1214" y="910"/>
                    </a:lnTo>
                    <a:lnTo>
                      <a:pt x="1212" y="910"/>
                    </a:lnTo>
                    <a:lnTo>
                      <a:pt x="1212" y="910"/>
                    </a:lnTo>
                    <a:lnTo>
                      <a:pt x="1214" y="915"/>
                    </a:lnTo>
                    <a:lnTo>
                      <a:pt x="1214" y="917"/>
                    </a:lnTo>
                    <a:lnTo>
                      <a:pt x="1212" y="915"/>
                    </a:lnTo>
                    <a:lnTo>
                      <a:pt x="1212" y="913"/>
                    </a:lnTo>
                    <a:lnTo>
                      <a:pt x="1211" y="913"/>
                    </a:lnTo>
                    <a:lnTo>
                      <a:pt x="1207" y="910"/>
                    </a:lnTo>
                    <a:lnTo>
                      <a:pt x="1205" y="904"/>
                    </a:lnTo>
                    <a:lnTo>
                      <a:pt x="1203" y="902"/>
                    </a:lnTo>
                    <a:lnTo>
                      <a:pt x="1199" y="902"/>
                    </a:lnTo>
                    <a:lnTo>
                      <a:pt x="1197" y="904"/>
                    </a:lnTo>
                    <a:lnTo>
                      <a:pt x="1197" y="902"/>
                    </a:lnTo>
                    <a:lnTo>
                      <a:pt x="1197" y="904"/>
                    </a:lnTo>
                    <a:lnTo>
                      <a:pt x="1197" y="910"/>
                    </a:lnTo>
                    <a:lnTo>
                      <a:pt x="1201" y="913"/>
                    </a:lnTo>
                    <a:lnTo>
                      <a:pt x="1201" y="915"/>
                    </a:lnTo>
                    <a:lnTo>
                      <a:pt x="1203" y="919"/>
                    </a:lnTo>
                    <a:lnTo>
                      <a:pt x="1203" y="923"/>
                    </a:lnTo>
                    <a:lnTo>
                      <a:pt x="1205" y="923"/>
                    </a:lnTo>
                    <a:lnTo>
                      <a:pt x="1209" y="923"/>
                    </a:lnTo>
                    <a:lnTo>
                      <a:pt x="1211" y="927"/>
                    </a:lnTo>
                    <a:lnTo>
                      <a:pt x="1211" y="928"/>
                    </a:lnTo>
                    <a:lnTo>
                      <a:pt x="1212" y="928"/>
                    </a:lnTo>
                    <a:lnTo>
                      <a:pt x="1214" y="928"/>
                    </a:lnTo>
                    <a:lnTo>
                      <a:pt x="1212" y="932"/>
                    </a:lnTo>
                    <a:lnTo>
                      <a:pt x="1216" y="932"/>
                    </a:lnTo>
                    <a:lnTo>
                      <a:pt x="1218" y="934"/>
                    </a:lnTo>
                    <a:lnTo>
                      <a:pt x="1218" y="938"/>
                    </a:lnTo>
                    <a:lnTo>
                      <a:pt x="1218" y="940"/>
                    </a:lnTo>
                    <a:lnTo>
                      <a:pt x="1222" y="940"/>
                    </a:lnTo>
                    <a:lnTo>
                      <a:pt x="1222" y="940"/>
                    </a:lnTo>
                    <a:lnTo>
                      <a:pt x="1222" y="945"/>
                    </a:lnTo>
                    <a:lnTo>
                      <a:pt x="1222" y="949"/>
                    </a:lnTo>
                    <a:lnTo>
                      <a:pt x="1222" y="947"/>
                    </a:lnTo>
                    <a:lnTo>
                      <a:pt x="1222" y="951"/>
                    </a:lnTo>
                    <a:lnTo>
                      <a:pt x="1222" y="953"/>
                    </a:lnTo>
                    <a:lnTo>
                      <a:pt x="1226" y="949"/>
                    </a:lnTo>
                    <a:lnTo>
                      <a:pt x="1228" y="951"/>
                    </a:lnTo>
                    <a:lnTo>
                      <a:pt x="1226" y="955"/>
                    </a:lnTo>
                    <a:lnTo>
                      <a:pt x="1228" y="957"/>
                    </a:lnTo>
                    <a:lnTo>
                      <a:pt x="1229" y="955"/>
                    </a:lnTo>
                    <a:lnTo>
                      <a:pt x="1231" y="957"/>
                    </a:lnTo>
                    <a:lnTo>
                      <a:pt x="1229" y="960"/>
                    </a:lnTo>
                    <a:lnTo>
                      <a:pt x="1226" y="959"/>
                    </a:lnTo>
                    <a:lnTo>
                      <a:pt x="1226" y="960"/>
                    </a:lnTo>
                    <a:lnTo>
                      <a:pt x="1226" y="962"/>
                    </a:lnTo>
                    <a:lnTo>
                      <a:pt x="1229" y="964"/>
                    </a:lnTo>
                    <a:lnTo>
                      <a:pt x="1229" y="968"/>
                    </a:lnTo>
                    <a:lnTo>
                      <a:pt x="1228" y="968"/>
                    </a:lnTo>
                    <a:lnTo>
                      <a:pt x="1228" y="968"/>
                    </a:lnTo>
                    <a:lnTo>
                      <a:pt x="1228" y="968"/>
                    </a:lnTo>
                    <a:lnTo>
                      <a:pt x="1228" y="968"/>
                    </a:lnTo>
                    <a:close/>
                    <a:moveTo>
                      <a:pt x="919" y="876"/>
                    </a:moveTo>
                    <a:lnTo>
                      <a:pt x="919" y="876"/>
                    </a:lnTo>
                    <a:lnTo>
                      <a:pt x="923" y="876"/>
                    </a:lnTo>
                    <a:lnTo>
                      <a:pt x="923" y="874"/>
                    </a:lnTo>
                    <a:lnTo>
                      <a:pt x="924" y="874"/>
                    </a:lnTo>
                    <a:lnTo>
                      <a:pt x="924" y="874"/>
                    </a:lnTo>
                    <a:lnTo>
                      <a:pt x="928" y="876"/>
                    </a:lnTo>
                    <a:lnTo>
                      <a:pt x="930" y="876"/>
                    </a:lnTo>
                    <a:lnTo>
                      <a:pt x="932" y="874"/>
                    </a:lnTo>
                    <a:lnTo>
                      <a:pt x="934" y="874"/>
                    </a:lnTo>
                    <a:lnTo>
                      <a:pt x="936" y="876"/>
                    </a:lnTo>
                    <a:lnTo>
                      <a:pt x="936" y="876"/>
                    </a:lnTo>
                    <a:lnTo>
                      <a:pt x="934" y="879"/>
                    </a:lnTo>
                    <a:lnTo>
                      <a:pt x="934" y="883"/>
                    </a:lnTo>
                    <a:lnTo>
                      <a:pt x="932" y="887"/>
                    </a:lnTo>
                    <a:lnTo>
                      <a:pt x="932" y="893"/>
                    </a:lnTo>
                    <a:lnTo>
                      <a:pt x="932" y="893"/>
                    </a:lnTo>
                    <a:lnTo>
                      <a:pt x="936" y="893"/>
                    </a:lnTo>
                    <a:lnTo>
                      <a:pt x="936" y="893"/>
                    </a:lnTo>
                    <a:lnTo>
                      <a:pt x="940" y="895"/>
                    </a:lnTo>
                    <a:lnTo>
                      <a:pt x="941" y="893"/>
                    </a:lnTo>
                    <a:lnTo>
                      <a:pt x="943" y="893"/>
                    </a:lnTo>
                    <a:lnTo>
                      <a:pt x="943" y="891"/>
                    </a:lnTo>
                    <a:lnTo>
                      <a:pt x="947" y="889"/>
                    </a:lnTo>
                    <a:lnTo>
                      <a:pt x="949" y="889"/>
                    </a:lnTo>
                    <a:lnTo>
                      <a:pt x="953" y="887"/>
                    </a:lnTo>
                    <a:lnTo>
                      <a:pt x="953" y="883"/>
                    </a:lnTo>
                    <a:lnTo>
                      <a:pt x="956" y="879"/>
                    </a:lnTo>
                    <a:lnTo>
                      <a:pt x="958" y="879"/>
                    </a:lnTo>
                    <a:lnTo>
                      <a:pt x="960" y="876"/>
                    </a:lnTo>
                    <a:lnTo>
                      <a:pt x="962" y="879"/>
                    </a:lnTo>
                    <a:lnTo>
                      <a:pt x="964" y="876"/>
                    </a:lnTo>
                    <a:lnTo>
                      <a:pt x="966" y="876"/>
                    </a:lnTo>
                    <a:lnTo>
                      <a:pt x="968" y="876"/>
                    </a:lnTo>
                    <a:lnTo>
                      <a:pt x="968" y="870"/>
                    </a:lnTo>
                    <a:lnTo>
                      <a:pt x="968" y="868"/>
                    </a:lnTo>
                    <a:lnTo>
                      <a:pt x="972" y="864"/>
                    </a:lnTo>
                    <a:lnTo>
                      <a:pt x="972" y="862"/>
                    </a:lnTo>
                    <a:lnTo>
                      <a:pt x="975" y="862"/>
                    </a:lnTo>
                    <a:lnTo>
                      <a:pt x="977" y="864"/>
                    </a:lnTo>
                    <a:lnTo>
                      <a:pt x="981" y="862"/>
                    </a:lnTo>
                    <a:lnTo>
                      <a:pt x="981" y="861"/>
                    </a:lnTo>
                    <a:lnTo>
                      <a:pt x="983" y="862"/>
                    </a:lnTo>
                    <a:lnTo>
                      <a:pt x="983" y="866"/>
                    </a:lnTo>
                    <a:lnTo>
                      <a:pt x="981" y="868"/>
                    </a:lnTo>
                    <a:lnTo>
                      <a:pt x="981" y="870"/>
                    </a:lnTo>
                    <a:lnTo>
                      <a:pt x="983" y="870"/>
                    </a:lnTo>
                    <a:lnTo>
                      <a:pt x="987" y="870"/>
                    </a:lnTo>
                    <a:lnTo>
                      <a:pt x="990" y="870"/>
                    </a:lnTo>
                    <a:lnTo>
                      <a:pt x="990" y="876"/>
                    </a:lnTo>
                    <a:lnTo>
                      <a:pt x="988" y="879"/>
                    </a:lnTo>
                    <a:lnTo>
                      <a:pt x="987" y="879"/>
                    </a:lnTo>
                    <a:lnTo>
                      <a:pt x="987" y="883"/>
                    </a:lnTo>
                    <a:lnTo>
                      <a:pt x="988" y="883"/>
                    </a:lnTo>
                    <a:lnTo>
                      <a:pt x="990" y="883"/>
                    </a:lnTo>
                    <a:lnTo>
                      <a:pt x="992" y="883"/>
                    </a:lnTo>
                    <a:lnTo>
                      <a:pt x="992" y="883"/>
                    </a:lnTo>
                    <a:lnTo>
                      <a:pt x="996" y="883"/>
                    </a:lnTo>
                    <a:lnTo>
                      <a:pt x="998" y="885"/>
                    </a:lnTo>
                    <a:lnTo>
                      <a:pt x="1002" y="885"/>
                    </a:lnTo>
                    <a:lnTo>
                      <a:pt x="1002" y="887"/>
                    </a:lnTo>
                    <a:lnTo>
                      <a:pt x="1005" y="887"/>
                    </a:lnTo>
                    <a:lnTo>
                      <a:pt x="1007" y="891"/>
                    </a:lnTo>
                    <a:lnTo>
                      <a:pt x="1009" y="889"/>
                    </a:lnTo>
                    <a:lnTo>
                      <a:pt x="1011" y="885"/>
                    </a:lnTo>
                    <a:lnTo>
                      <a:pt x="1015" y="885"/>
                    </a:lnTo>
                    <a:lnTo>
                      <a:pt x="1017" y="883"/>
                    </a:lnTo>
                    <a:lnTo>
                      <a:pt x="1020" y="883"/>
                    </a:lnTo>
                    <a:lnTo>
                      <a:pt x="1020" y="879"/>
                    </a:lnTo>
                    <a:lnTo>
                      <a:pt x="1019" y="879"/>
                    </a:lnTo>
                    <a:lnTo>
                      <a:pt x="1017" y="876"/>
                    </a:lnTo>
                    <a:lnTo>
                      <a:pt x="1019" y="876"/>
                    </a:lnTo>
                    <a:lnTo>
                      <a:pt x="1020" y="874"/>
                    </a:lnTo>
                    <a:lnTo>
                      <a:pt x="1019" y="874"/>
                    </a:lnTo>
                    <a:lnTo>
                      <a:pt x="1017" y="870"/>
                    </a:lnTo>
                    <a:lnTo>
                      <a:pt x="1015" y="870"/>
                    </a:lnTo>
                    <a:lnTo>
                      <a:pt x="1015" y="874"/>
                    </a:lnTo>
                    <a:lnTo>
                      <a:pt x="1013" y="874"/>
                    </a:lnTo>
                    <a:lnTo>
                      <a:pt x="1013" y="874"/>
                    </a:lnTo>
                    <a:lnTo>
                      <a:pt x="1009" y="870"/>
                    </a:lnTo>
                    <a:lnTo>
                      <a:pt x="1009" y="870"/>
                    </a:lnTo>
                    <a:lnTo>
                      <a:pt x="1007" y="870"/>
                    </a:lnTo>
                    <a:lnTo>
                      <a:pt x="1005" y="870"/>
                    </a:lnTo>
                    <a:lnTo>
                      <a:pt x="998" y="870"/>
                    </a:lnTo>
                    <a:lnTo>
                      <a:pt x="998" y="870"/>
                    </a:lnTo>
                    <a:lnTo>
                      <a:pt x="1002" y="868"/>
                    </a:lnTo>
                    <a:lnTo>
                      <a:pt x="1002" y="868"/>
                    </a:lnTo>
                    <a:lnTo>
                      <a:pt x="1005" y="866"/>
                    </a:lnTo>
                    <a:lnTo>
                      <a:pt x="1005" y="864"/>
                    </a:lnTo>
                    <a:lnTo>
                      <a:pt x="1005" y="862"/>
                    </a:lnTo>
                    <a:lnTo>
                      <a:pt x="1005" y="859"/>
                    </a:lnTo>
                    <a:lnTo>
                      <a:pt x="1005" y="857"/>
                    </a:lnTo>
                    <a:lnTo>
                      <a:pt x="1005" y="853"/>
                    </a:lnTo>
                    <a:lnTo>
                      <a:pt x="1005" y="851"/>
                    </a:lnTo>
                    <a:lnTo>
                      <a:pt x="1005" y="849"/>
                    </a:lnTo>
                    <a:lnTo>
                      <a:pt x="998" y="846"/>
                    </a:lnTo>
                    <a:lnTo>
                      <a:pt x="992" y="844"/>
                    </a:lnTo>
                    <a:lnTo>
                      <a:pt x="992" y="840"/>
                    </a:lnTo>
                    <a:lnTo>
                      <a:pt x="992" y="838"/>
                    </a:lnTo>
                    <a:lnTo>
                      <a:pt x="990" y="838"/>
                    </a:lnTo>
                    <a:lnTo>
                      <a:pt x="988" y="834"/>
                    </a:lnTo>
                    <a:lnTo>
                      <a:pt x="990" y="830"/>
                    </a:lnTo>
                    <a:lnTo>
                      <a:pt x="988" y="827"/>
                    </a:lnTo>
                    <a:lnTo>
                      <a:pt x="983" y="827"/>
                    </a:lnTo>
                    <a:lnTo>
                      <a:pt x="977" y="825"/>
                    </a:lnTo>
                    <a:lnTo>
                      <a:pt x="975" y="821"/>
                    </a:lnTo>
                    <a:lnTo>
                      <a:pt x="977" y="819"/>
                    </a:lnTo>
                    <a:lnTo>
                      <a:pt x="977" y="819"/>
                    </a:lnTo>
                    <a:lnTo>
                      <a:pt x="973" y="815"/>
                    </a:lnTo>
                    <a:lnTo>
                      <a:pt x="973" y="814"/>
                    </a:lnTo>
                    <a:lnTo>
                      <a:pt x="972" y="814"/>
                    </a:lnTo>
                    <a:lnTo>
                      <a:pt x="968" y="815"/>
                    </a:lnTo>
                    <a:lnTo>
                      <a:pt x="968" y="819"/>
                    </a:lnTo>
                    <a:lnTo>
                      <a:pt x="968" y="821"/>
                    </a:lnTo>
                    <a:lnTo>
                      <a:pt x="966" y="819"/>
                    </a:lnTo>
                    <a:lnTo>
                      <a:pt x="966" y="815"/>
                    </a:lnTo>
                    <a:lnTo>
                      <a:pt x="964" y="814"/>
                    </a:lnTo>
                    <a:lnTo>
                      <a:pt x="966" y="812"/>
                    </a:lnTo>
                    <a:lnTo>
                      <a:pt x="968" y="812"/>
                    </a:lnTo>
                    <a:lnTo>
                      <a:pt x="968" y="812"/>
                    </a:lnTo>
                    <a:lnTo>
                      <a:pt x="968" y="808"/>
                    </a:lnTo>
                    <a:lnTo>
                      <a:pt x="968" y="806"/>
                    </a:lnTo>
                    <a:lnTo>
                      <a:pt x="968" y="802"/>
                    </a:lnTo>
                    <a:lnTo>
                      <a:pt x="966" y="802"/>
                    </a:lnTo>
                    <a:lnTo>
                      <a:pt x="966" y="800"/>
                    </a:lnTo>
                    <a:lnTo>
                      <a:pt x="968" y="797"/>
                    </a:lnTo>
                    <a:lnTo>
                      <a:pt x="966" y="797"/>
                    </a:lnTo>
                    <a:lnTo>
                      <a:pt x="958" y="798"/>
                    </a:lnTo>
                    <a:lnTo>
                      <a:pt x="955" y="802"/>
                    </a:lnTo>
                    <a:lnTo>
                      <a:pt x="953" y="810"/>
                    </a:lnTo>
                    <a:lnTo>
                      <a:pt x="949" y="815"/>
                    </a:lnTo>
                    <a:lnTo>
                      <a:pt x="949" y="815"/>
                    </a:lnTo>
                    <a:lnTo>
                      <a:pt x="947" y="819"/>
                    </a:lnTo>
                    <a:lnTo>
                      <a:pt x="947" y="821"/>
                    </a:lnTo>
                    <a:lnTo>
                      <a:pt x="943" y="829"/>
                    </a:lnTo>
                    <a:lnTo>
                      <a:pt x="943" y="830"/>
                    </a:lnTo>
                    <a:lnTo>
                      <a:pt x="943" y="832"/>
                    </a:lnTo>
                    <a:lnTo>
                      <a:pt x="941" y="836"/>
                    </a:lnTo>
                    <a:lnTo>
                      <a:pt x="941" y="838"/>
                    </a:lnTo>
                    <a:lnTo>
                      <a:pt x="936" y="844"/>
                    </a:lnTo>
                    <a:lnTo>
                      <a:pt x="936" y="846"/>
                    </a:lnTo>
                    <a:lnTo>
                      <a:pt x="936" y="849"/>
                    </a:lnTo>
                    <a:lnTo>
                      <a:pt x="934" y="851"/>
                    </a:lnTo>
                    <a:lnTo>
                      <a:pt x="934" y="857"/>
                    </a:lnTo>
                    <a:lnTo>
                      <a:pt x="932" y="861"/>
                    </a:lnTo>
                    <a:lnTo>
                      <a:pt x="926" y="861"/>
                    </a:lnTo>
                    <a:lnTo>
                      <a:pt x="923" y="862"/>
                    </a:lnTo>
                    <a:lnTo>
                      <a:pt x="923" y="866"/>
                    </a:lnTo>
                    <a:lnTo>
                      <a:pt x="919" y="874"/>
                    </a:lnTo>
                    <a:lnTo>
                      <a:pt x="919" y="876"/>
                    </a:lnTo>
                    <a:lnTo>
                      <a:pt x="919" y="876"/>
                    </a:lnTo>
                    <a:lnTo>
                      <a:pt x="919" y="876"/>
                    </a:lnTo>
                    <a:lnTo>
                      <a:pt x="919" y="876"/>
                    </a:lnTo>
                    <a:close/>
                    <a:moveTo>
                      <a:pt x="949" y="930"/>
                    </a:moveTo>
                    <a:lnTo>
                      <a:pt x="949" y="930"/>
                    </a:lnTo>
                    <a:lnTo>
                      <a:pt x="951" y="932"/>
                    </a:lnTo>
                    <a:lnTo>
                      <a:pt x="951" y="930"/>
                    </a:lnTo>
                    <a:lnTo>
                      <a:pt x="955" y="927"/>
                    </a:lnTo>
                    <a:lnTo>
                      <a:pt x="958" y="927"/>
                    </a:lnTo>
                    <a:lnTo>
                      <a:pt x="960" y="927"/>
                    </a:lnTo>
                    <a:lnTo>
                      <a:pt x="960" y="928"/>
                    </a:lnTo>
                    <a:lnTo>
                      <a:pt x="962" y="928"/>
                    </a:lnTo>
                    <a:lnTo>
                      <a:pt x="968" y="925"/>
                    </a:lnTo>
                    <a:lnTo>
                      <a:pt x="972" y="925"/>
                    </a:lnTo>
                    <a:lnTo>
                      <a:pt x="973" y="921"/>
                    </a:lnTo>
                    <a:lnTo>
                      <a:pt x="975" y="917"/>
                    </a:lnTo>
                    <a:lnTo>
                      <a:pt x="981" y="917"/>
                    </a:lnTo>
                    <a:lnTo>
                      <a:pt x="983" y="913"/>
                    </a:lnTo>
                    <a:lnTo>
                      <a:pt x="983" y="913"/>
                    </a:lnTo>
                    <a:lnTo>
                      <a:pt x="987" y="910"/>
                    </a:lnTo>
                    <a:lnTo>
                      <a:pt x="985" y="908"/>
                    </a:lnTo>
                    <a:lnTo>
                      <a:pt x="983" y="908"/>
                    </a:lnTo>
                    <a:lnTo>
                      <a:pt x="981" y="908"/>
                    </a:lnTo>
                    <a:lnTo>
                      <a:pt x="977" y="908"/>
                    </a:lnTo>
                    <a:lnTo>
                      <a:pt x="975" y="908"/>
                    </a:lnTo>
                    <a:lnTo>
                      <a:pt x="973" y="908"/>
                    </a:lnTo>
                    <a:lnTo>
                      <a:pt x="972" y="908"/>
                    </a:lnTo>
                    <a:lnTo>
                      <a:pt x="968" y="910"/>
                    </a:lnTo>
                    <a:lnTo>
                      <a:pt x="968" y="910"/>
                    </a:lnTo>
                    <a:lnTo>
                      <a:pt x="966" y="904"/>
                    </a:lnTo>
                    <a:lnTo>
                      <a:pt x="964" y="904"/>
                    </a:lnTo>
                    <a:lnTo>
                      <a:pt x="962" y="908"/>
                    </a:lnTo>
                    <a:lnTo>
                      <a:pt x="956" y="913"/>
                    </a:lnTo>
                    <a:lnTo>
                      <a:pt x="956" y="913"/>
                    </a:lnTo>
                    <a:lnTo>
                      <a:pt x="955" y="915"/>
                    </a:lnTo>
                    <a:lnTo>
                      <a:pt x="949" y="917"/>
                    </a:lnTo>
                    <a:lnTo>
                      <a:pt x="947" y="919"/>
                    </a:lnTo>
                    <a:lnTo>
                      <a:pt x="949" y="921"/>
                    </a:lnTo>
                    <a:lnTo>
                      <a:pt x="951" y="925"/>
                    </a:lnTo>
                    <a:lnTo>
                      <a:pt x="949" y="927"/>
                    </a:lnTo>
                    <a:lnTo>
                      <a:pt x="949" y="930"/>
                    </a:lnTo>
                    <a:lnTo>
                      <a:pt x="949" y="930"/>
                    </a:lnTo>
                    <a:lnTo>
                      <a:pt x="949" y="930"/>
                    </a:lnTo>
                    <a:lnTo>
                      <a:pt x="949" y="930"/>
                    </a:lnTo>
                    <a:close/>
                    <a:moveTo>
                      <a:pt x="1246" y="955"/>
                    </a:moveTo>
                    <a:lnTo>
                      <a:pt x="1246" y="955"/>
                    </a:lnTo>
                    <a:lnTo>
                      <a:pt x="1252" y="955"/>
                    </a:lnTo>
                    <a:lnTo>
                      <a:pt x="1254" y="959"/>
                    </a:lnTo>
                    <a:lnTo>
                      <a:pt x="1256" y="957"/>
                    </a:lnTo>
                    <a:lnTo>
                      <a:pt x="1256" y="955"/>
                    </a:lnTo>
                    <a:lnTo>
                      <a:pt x="1258" y="953"/>
                    </a:lnTo>
                    <a:lnTo>
                      <a:pt x="1258" y="951"/>
                    </a:lnTo>
                    <a:lnTo>
                      <a:pt x="1256" y="951"/>
                    </a:lnTo>
                    <a:lnTo>
                      <a:pt x="1252" y="951"/>
                    </a:lnTo>
                    <a:lnTo>
                      <a:pt x="1248" y="953"/>
                    </a:lnTo>
                    <a:lnTo>
                      <a:pt x="1246" y="955"/>
                    </a:lnTo>
                    <a:lnTo>
                      <a:pt x="1246" y="955"/>
                    </a:lnTo>
                    <a:lnTo>
                      <a:pt x="1246" y="955"/>
                    </a:lnTo>
                    <a:lnTo>
                      <a:pt x="1246" y="955"/>
                    </a:lnTo>
                    <a:close/>
                    <a:moveTo>
                      <a:pt x="1154" y="930"/>
                    </a:moveTo>
                    <a:lnTo>
                      <a:pt x="1156" y="930"/>
                    </a:lnTo>
                    <a:lnTo>
                      <a:pt x="1160" y="932"/>
                    </a:lnTo>
                    <a:lnTo>
                      <a:pt x="1160" y="934"/>
                    </a:lnTo>
                    <a:lnTo>
                      <a:pt x="1160" y="934"/>
                    </a:lnTo>
                    <a:lnTo>
                      <a:pt x="1160" y="938"/>
                    </a:lnTo>
                    <a:lnTo>
                      <a:pt x="1164" y="938"/>
                    </a:lnTo>
                    <a:lnTo>
                      <a:pt x="1164" y="938"/>
                    </a:lnTo>
                    <a:lnTo>
                      <a:pt x="1167" y="938"/>
                    </a:lnTo>
                    <a:lnTo>
                      <a:pt x="1167" y="938"/>
                    </a:lnTo>
                    <a:lnTo>
                      <a:pt x="1167" y="938"/>
                    </a:lnTo>
                    <a:lnTo>
                      <a:pt x="1167" y="934"/>
                    </a:lnTo>
                    <a:lnTo>
                      <a:pt x="1164" y="934"/>
                    </a:lnTo>
                    <a:lnTo>
                      <a:pt x="1164" y="932"/>
                    </a:lnTo>
                    <a:lnTo>
                      <a:pt x="1160" y="932"/>
                    </a:lnTo>
                    <a:lnTo>
                      <a:pt x="1158" y="930"/>
                    </a:lnTo>
                    <a:lnTo>
                      <a:pt x="1156" y="930"/>
                    </a:lnTo>
                    <a:lnTo>
                      <a:pt x="1154" y="930"/>
                    </a:lnTo>
                    <a:lnTo>
                      <a:pt x="1154" y="930"/>
                    </a:lnTo>
                    <a:lnTo>
                      <a:pt x="1154" y="930"/>
                    </a:lnTo>
                    <a:lnTo>
                      <a:pt x="1154" y="930"/>
                    </a:lnTo>
                    <a:close/>
                    <a:moveTo>
                      <a:pt x="1243" y="977"/>
                    </a:moveTo>
                    <a:lnTo>
                      <a:pt x="1241" y="977"/>
                    </a:lnTo>
                    <a:lnTo>
                      <a:pt x="1241" y="974"/>
                    </a:lnTo>
                    <a:lnTo>
                      <a:pt x="1239" y="972"/>
                    </a:lnTo>
                    <a:lnTo>
                      <a:pt x="1239" y="972"/>
                    </a:lnTo>
                    <a:lnTo>
                      <a:pt x="1241" y="968"/>
                    </a:lnTo>
                    <a:lnTo>
                      <a:pt x="1243" y="972"/>
                    </a:lnTo>
                    <a:lnTo>
                      <a:pt x="1243" y="972"/>
                    </a:lnTo>
                    <a:lnTo>
                      <a:pt x="1243" y="974"/>
                    </a:lnTo>
                    <a:lnTo>
                      <a:pt x="1243" y="977"/>
                    </a:lnTo>
                    <a:lnTo>
                      <a:pt x="1243" y="977"/>
                    </a:lnTo>
                    <a:lnTo>
                      <a:pt x="1243" y="977"/>
                    </a:lnTo>
                    <a:lnTo>
                      <a:pt x="1243" y="977"/>
                    </a:lnTo>
                    <a:lnTo>
                      <a:pt x="1243" y="977"/>
                    </a:lnTo>
                    <a:close/>
                    <a:moveTo>
                      <a:pt x="1241" y="989"/>
                    </a:moveTo>
                    <a:lnTo>
                      <a:pt x="1239" y="989"/>
                    </a:lnTo>
                    <a:lnTo>
                      <a:pt x="1239" y="987"/>
                    </a:lnTo>
                    <a:lnTo>
                      <a:pt x="1237" y="985"/>
                    </a:lnTo>
                    <a:lnTo>
                      <a:pt x="1235" y="985"/>
                    </a:lnTo>
                    <a:lnTo>
                      <a:pt x="1233" y="981"/>
                    </a:lnTo>
                    <a:lnTo>
                      <a:pt x="1233" y="979"/>
                    </a:lnTo>
                    <a:lnTo>
                      <a:pt x="1235" y="979"/>
                    </a:lnTo>
                    <a:lnTo>
                      <a:pt x="1237" y="977"/>
                    </a:lnTo>
                    <a:lnTo>
                      <a:pt x="1243" y="979"/>
                    </a:lnTo>
                    <a:lnTo>
                      <a:pt x="1246" y="981"/>
                    </a:lnTo>
                    <a:lnTo>
                      <a:pt x="1246" y="983"/>
                    </a:lnTo>
                    <a:lnTo>
                      <a:pt x="1243" y="985"/>
                    </a:lnTo>
                    <a:lnTo>
                      <a:pt x="1243" y="987"/>
                    </a:lnTo>
                    <a:lnTo>
                      <a:pt x="1243" y="987"/>
                    </a:lnTo>
                    <a:lnTo>
                      <a:pt x="1241" y="989"/>
                    </a:lnTo>
                    <a:lnTo>
                      <a:pt x="1241" y="989"/>
                    </a:lnTo>
                    <a:lnTo>
                      <a:pt x="1241" y="989"/>
                    </a:lnTo>
                    <a:lnTo>
                      <a:pt x="1241" y="989"/>
                    </a:lnTo>
                    <a:lnTo>
                      <a:pt x="1241" y="989"/>
                    </a:lnTo>
                    <a:close/>
                    <a:moveTo>
                      <a:pt x="1148" y="1045"/>
                    </a:moveTo>
                    <a:lnTo>
                      <a:pt x="1148" y="1047"/>
                    </a:lnTo>
                    <a:lnTo>
                      <a:pt x="1148" y="1047"/>
                    </a:lnTo>
                    <a:lnTo>
                      <a:pt x="1148" y="1045"/>
                    </a:lnTo>
                    <a:lnTo>
                      <a:pt x="1148" y="1045"/>
                    </a:lnTo>
                    <a:lnTo>
                      <a:pt x="1148" y="1045"/>
                    </a:lnTo>
                    <a:lnTo>
                      <a:pt x="1148" y="1045"/>
                    </a:lnTo>
                    <a:close/>
                    <a:moveTo>
                      <a:pt x="1150" y="1045"/>
                    </a:moveTo>
                    <a:lnTo>
                      <a:pt x="1150" y="1049"/>
                    </a:lnTo>
                    <a:lnTo>
                      <a:pt x="1150" y="1049"/>
                    </a:lnTo>
                    <a:lnTo>
                      <a:pt x="1150" y="1045"/>
                    </a:lnTo>
                    <a:lnTo>
                      <a:pt x="1150" y="1045"/>
                    </a:lnTo>
                    <a:lnTo>
                      <a:pt x="1150" y="1045"/>
                    </a:lnTo>
                    <a:lnTo>
                      <a:pt x="1150" y="1045"/>
                    </a:lnTo>
                    <a:close/>
                    <a:moveTo>
                      <a:pt x="1152" y="1045"/>
                    </a:moveTo>
                    <a:lnTo>
                      <a:pt x="1152" y="1047"/>
                    </a:lnTo>
                    <a:lnTo>
                      <a:pt x="1152" y="1051"/>
                    </a:lnTo>
                    <a:lnTo>
                      <a:pt x="1152" y="1053"/>
                    </a:lnTo>
                    <a:lnTo>
                      <a:pt x="1154" y="1053"/>
                    </a:lnTo>
                    <a:lnTo>
                      <a:pt x="1154" y="1049"/>
                    </a:lnTo>
                    <a:lnTo>
                      <a:pt x="1152" y="1045"/>
                    </a:lnTo>
                    <a:lnTo>
                      <a:pt x="1152" y="1045"/>
                    </a:lnTo>
                    <a:lnTo>
                      <a:pt x="1152" y="1045"/>
                    </a:lnTo>
                    <a:lnTo>
                      <a:pt x="1152" y="1045"/>
                    </a:lnTo>
                    <a:close/>
                    <a:moveTo>
                      <a:pt x="1177" y="1019"/>
                    </a:moveTo>
                    <a:lnTo>
                      <a:pt x="1177" y="1015"/>
                    </a:lnTo>
                    <a:lnTo>
                      <a:pt x="1177" y="1013"/>
                    </a:lnTo>
                    <a:lnTo>
                      <a:pt x="1179" y="1011"/>
                    </a:lnTo>
                    <a:lnTo>
                      <a:pt x="1179" y="1009"/>
                    </a:lnTo>
                    <a:lnTo>
                      <a:pt x="1184" y="1006"/>
                    </a:lnTo>
                    <a:lnTo>
                      <a:pt x="1188" y="1006"/>
                    </a:lnTo>
                    <a:lnTo>
                      <a:pt x="1188" y="1006"/>
                    </a:lnTo>
                    <a:lnTo>
                      <a:pt x="1188" y="1008"/>
                    </a:lnTo>
                    <a:lnTo>
                      <a:pt x="1188" y="1009"/>
                    </a:lnTo>
                    <a:lnTo>
                      <a:pt x="1188" y="1011"/>
                    </a:lnTo>
                    <a:lnTo>
                      <a:pt x="1184" y="1013"/>
                    </a:lnTo>
                    <a:lnTo>
                      <a:pt x="1184" y="1015"/>
                    </a:lnTo>
                    <a:lnTo>
                      <a:pt x="1182" y="1015"/>
                    </a:lnTo>
                    <a:lnTo>
                      <a:pt x="1179" y="1019"/>
                    </a:lnTo>
                    <a:lnTo>
                      <a:pt x="1177" y="1019"/>
                    </a:lnTo>
                    <a:lnTo>
                      <a:pt x="1177" y="1019"/>
                    </a:lnTo>
                    <a:lnTo>
                      <a:pt x="1177" y="1019"/>
                    </a:lnTo>
                    <a:lnTo>
                      <a:pt x="1177" y="1019"/>
                    </a:lnTo>
                    <a:close/>
                    <a:moveTo>
                      <a:pt x="1096" y="927"/>
                    </a:moveTo>
                    <a:lnTo>
                      <a:pt x="1100" y="928"/>
                    </a:lnTo>
                    <a:lnTo>
                      <a:pt x="1101" y="930"/>
                    </a:lnTo>
                    <a:lnTo>
                      <a:pt x="1105" y="932"/>
                    </a:lnTo>
                    <a:lnTo>
                      <a:pt x="1109" y="932"/>
                    </a:lnTo>
                    <a:lnTo>
                      <a:pt x="1105" y="932"/>
                    </a:lnTo>
                    <a:lnTo>
                      <a:pt x="1105" y="930"/>
                    </a:lnTo>
                    <a:lnTo>
                      <a:pt x="1100" y="927"/>
                    </a:lnTo>
                    <a:lnTo>
                      <a:pt x="1098" y="927"/>
                    </a:lnTo>
                    <a:lnTo>
                      <a:pt x="1096" y="927"/>
                    </a:lnTo>
                    <a:lnTo>
                      <a:pt x="1096" y="927"/>
                    </a:lnTo>
                    <a:lnTo>
                      <a:pt x="1096" y="927"/>
                    </a:lnTo>
                    <a:lnTo>
                      <a:pt x="1096" y="927"/>
                    </a:lnTo>
                    <a:close/>
                    <a:moveTo>
                      <a:pt x="1069" y="902"/>
                    </a:moveTo>
                    <a:lnTo>
                      <a:pt x="1069" y="902"/>
                    </a:lnTo>
                    <a:lnTo>
                      <a:pt x="1071" y="902"/>
                    </a:lnTo>
                    <a:lnTo>
                      <a:pt x="1073" y="904"/>
                    </a:lnTo>
                    <a:lnTo>
                      <a:pt x="1075" y="902"/>
                    </a:lnTo>
                    <a:lnTo>
                      <a:pt x="1075" y="902"/>
                    </a:lnTo>
                    <a:lnTo>
                      <a:pt x="1077" y="902"/>
                    </a:lnTo>
                    <a:lnTo>
                      <a:pt x="1077" y="900"/>
                    </a:lnTo>
                    <a:lnTo>
                      <a:pt x="1075" y="898"/>
                    </a:lnTo>
                    <a:lnTo>
                      <a:pt x="1077" y="896"/>
                    </a:lnTo>
                    <a:lnTo>
                      <a:pt x="1077" y="896"/>
                    </a:lnTo>
                    <a:lnTo>
                      <a:pt x="1073" y="893"/>
                    </a:lnTo>
                    <a:lnTo>
                      <a:pt x="1071" y="893"/>
                    </a:lnTo>
                    <a:lnTo>
                      <a:pt x="1069" y="891"/>
                    </a:lnTo>
                    <a:lnTo>
                      <a:pt x="1069" y="891"/>
                    </a:lnTo>
                    <a:lnTo>
                      <a:pt x="1068" y="891"/>
                    </a:lnTo>
                    <a:lnTo>
                      <a:pt x="1066" y="889"/>
                    </a:lnTo>
                    <a:lnTo>
                      <a:pt x="1064" y="891"/>
                    </a:lnTo>
                    <a:lnTo>
                      <a:pt x="1062" y="891"/>
                    </a:lnTo>
                    <a:lnTo>
                      <a:pt x="1064" y="895"/>
                    </a:lnTo>
                    <a:lnTo>
                      <a:pt x="1064" y="895"/>
                    </a:lnTo>
                    <a:lnTo>
                      <a:pt x="1066" y="895"/>
                    </a:lnTo>
                    <a:lnTo>
                      <a:pt x="1068" y="896"/>
                    </a:lnTo>
                    <a:lnTo>
                      <a:pt x="1069" y="898"/>
                    </a:lnTo>
                    <a:lnTo>
                      <a:pt x="1069" y="902"/>
                    </a:lnTo>
                    <a:lnTo>
                      <a:pt x="1069" y="902"/>
                    </a:lnTo>
                    <a:lnTo>
                      <a:pt x="1069" y="902"/>
                    </a:lnTo>
                    <a:lnTo>
                      <a:pt x="1069" y="902"/>
                    </a:lnTo>
                    <a:close/>
                    <a:moveTo>
                      <a:pt x="1051" y="910"/>
                    </a:moveTo>
                    <a:lnTo>
                      <a:pt x="1054" y="910"/>
                    </a:lnTo>
                    <a:lnTo>
                      <a:pt x="1056" y="910"/>
                    </a:lnTo>
                    <a:lnTo>
                      <a:pt x="1056" y="910"/>
                    </a:lnTo>
                    <a:lnTo>
                      <a:pt x="1060" y="908"/>
                    </a:lnTo>
                    <a:lnTo>
                      <a:pt x="1060" y="904"/>
                    </a:lnTo>
                    <a:lnTo>
                      <a:pt x="1060" y="904"/>
                    </a:lnTo>
                    <a:lnTo>
                      <a:pt x="1060" y="900"/>
                    </a:lnTo>
                    <a:lnTo>
                      <a:pt x="1056" y="898"/>
                    </a:lnTo>
                    <a:lnTo>
                      <a:pt x="1051" y="898"/>
                    </a:lnTo>
                    <a:lnTo>
                      <a:pt x="1051" y="896"/>
                    </a:lnTo>
                    <a:lnTo>
                      <a:pt x="1049" y="895"/>
                    </a:lnTo>
                    <a:lnTo>
                      <a:pt x="1047" y="895"/>
                    </a:lnTo>
                    <a:lnTo>
                      <a:pt x="1045" y="895"/>
                    </a:lnTo>
                    <a:lnTo>
                      <a:pt x="1043" y="895"/>
                    </a:lnTo>
                    <a:lnTo>
                      <a:pt x="1041" y="896"/>
                    </a:lnTo>
                    <a:lnTo>
                      <a:pt x="1043" y="900"/>
                    </a:lnTo>
                    <a:lnTo>
                      <a:pt x="1045" y="902"/>
                    </a:lnTo>
                    <a:lnTo>
                      <a:pt x="1047" y="904"/>
                    </a:lnTo>
                    <a:lnTo>
                      <a:pt x="1049" y="908"/>
                    </a:lnTo>
                    <a:lnTo>
                      <a:pt x="1049" y="910"/>
                    </a:lnTo>
                    <a:lnTo>
                      <a:pt x="1051" y="910"/>
                    </a:lnTo>
                    <a:lnTo>
                      <a:pt x="1051" y="910"/>
                    </a:lnTo>
                    <a:lnTo>
                      <a:pt x="1051" y="910"/>
                    </a:lnTo>
                    <a:lnTo>
                      <a:pt x="1051" y="910"/>
                    </a:lnTo>
                    <a:close/>
                    <a:moveTo>
                      <a:pt x="1047" y="927"/>
                    </a:moveTo>
                    <a:lnTo>
                      <a:pt x="1047" y="927"/>
                    </a:lnTo>
                    <a:lnTo>
                      <a:pt x="1049" y="925"/>
                    </a:lnTo>
                    <a:lnTo>
                      <a:pt x="1043" y="925"/>
                    </a:lnTo>
                    <a:lnTo>
                      <a:pt x="1043" y="925"/>
                    </a:lnTo>
                    <a:lnTo>
                      <a:pt x="1043" y="927"/>
                    </a:lnTo>
                    <a:lnTo>
                      <a:pt x="1047" y="927"/>
                    </a:lnTo>
                    <a:lnTo>
                      <a:pt x="1047" y="927"/>
                    </a:lnTo>
                    <a:lnTo>
                      <a:pt x="1047" y="927"/>
                    </a:lnTo>
                    <a:lnTo>
                      <a:pt x="1047" y="927"/>
                    </a:lnTo>
                    <a:close/>
                    <a:moveTo>
                      <a:pt x="1005" y="955"/>
                    </a:moveTo>
                    <a:lnTo>
                      <a:pt x="1005" y="955"/>
                    </a:lnTo>
                    <a:lnTo>
                      <a:pt x="1007" y="953"/>
                    </a:lnTo>
                    <a:lnTo>
                      <a:pt x="1007" y="951"/>
                    </a:lnTo>
                    <a:lnTo>
                      <a:pt x="1009" y="949"/>
                    </a:lnTo>
                    <a:lnTo>
                      <a:pt x="1009" y="949"/>
                    </a:lnTo>
                    <a:lnTo>
                      <a:pt x="1009" y="947"/>
                    </a:lnTo>
                    <a:lnTo>
                      <a:pt x="1009" y="945"/>
                    </a:lnTo>
                    <a:lnTo>
                      <a:pt x="1013" y="943"/>
                    </a:lnTo>
                    <a:lnTo>
                      <a:pt x="1015" y="940"/>
                    </a:lnTo>
                    <a:lnTo>
                      <a:pt x="1017" y="940"/>
                    </a:lnTo>
                    <a:lnTo>
                      <a:pt x="1019" y="938"/>
                    </a:lnTo>
                    <a:lnTo>
                      <a:pt x="1017" y="938"/>
                    </a:lnTo>
                    <a:lnTo>
                      <a:pt x="1017" y="934"/>
                    </a:lnTo>
                    <a:lnTo>
                      <a:pt x="1019" y="934"/>
                    </a:lnTo>
                    <a:lnTo>
                      <a:pt x="1020" y="932"/>
                    </a:lnTo>
                    <a:lnTo>
                      <a:pt x="1020" y="930"/>
                    </a:lnTo>
                    <a:lnTo>
                      <a:pt x="1020" y="928"/>
                    </a:lnTo>
                    <a:lnTo>
                      <a:pt x="1019" y="927"/>
                    </a:lnTo>
                    <a:lnTo>
                      <a:pt x="1017" y="927"/>
                    </a:lnTo>
                    <a:lnTo>
                      <a:pt x="1015" y="927"/>
                    </a:lnTo>
                    <a:lnTo>
                      <a:pt x="1013" y="925"/>
                    </a:lnTo>
                    <a:lnTo>
                      <a:pt x="1011" y="925"/>
                    </a:lnTo>
                    <a:lnTo>
                      <a:pt x="1011" y="927"/>
                    </a:lnTo>
                    <a:lnTo>
                      <a:pt x="1007" y="930"/>
                    </a:lnTo>
                    <a:lnTo>
                      <a:pt x="1005" y="930"/>
                    </a:lnTo>
                    <a:lnTo>
                      <a:pt x="1005" y="932"/>
                    </a:lnTo>
                    <a:lnTo>
                      <a:pt x="1002" y="934"/>
                    </a:lnTo>
                    <a:lnTo>
                      <a:pt x="1005" y="938"/>
                    </a:lnTo>
                    <a:lnTo>
                      <a:pt x="1002" y="938"/>
                    </a:lnTo>
                    <a:lnTo>
                      <a:pt x="1002" y="943"/>
                    </a:lnTo>
                    <a:lnTo>
                      <a:pt x="1002" y="943"/>
                    </a:lnTo>
                    <a:lnTo>
                      <a:pt x="998" y="947"/>
                    </a:lnTo>
                    <a:lnTo>
                      <a:pt x="1002" y="947"/>
                    </a:lnTo>
                    <a:lnTo>
                      <a:pt x="1002" y="949"/>
                    </a:lnTo>
                    <a:lnTo>
                      <a:pt x="1005" y="951"/>
                    </a:lnTo>
                    <a:lnTo>
                      <a:pt x="1005" y="951"/>
                    </a:lnTo>
                    <a:lnTo>
                      <a:pt x="1005" y="955"/>
                    </a:lnTo>
                    <a:lnTo>
                      <a:pt x="1005" y="955"/>
                    </a:lnTo>
                    <a:lnTo>
                      <a:pt x="1005" y="955"/>
                    </a:lnTo>
                    <a:lnTo>
                      <a:pt x="1005" y="955"/>
                    </a:lnTo>
                    <a:close/>
                    <a:moveTo>
                      <a:pt x="968" y="1111"/>
                    </a:moveTo>
                    <a:lnTo>
                      <a:pt x="968" y="1111"/>
                    </a:lnTo>
                    <a:lnTo>
                      <a:pt x="972" y="1111"/>
                    </a:lnTo>
                    <a:lnTo>
                      <a:pt x="972" y="1109"/>
                    </a:lnTo>
                    <a:lnTo>
                      <a:pt x="968" y="1111"/>
                    </a:lnTo>
                    <a:lnTo>
                      <a:pt x="968" y="1111"/>
                    </a:lnTo>
                    <a:lnTo>
                      <a:pt x="968" y="1111"/>
                    </a:lnTo>
                    <a:lnTo>
                      <a:pt x="968" y="1111"/>
                    </a:lnTo>
                    <a:close/>
                    <a:moveTo>
                      <a:pt x="972" y="1126"/>
                    </a:moveTo>
                    <a:lnTo>
                      <a:pt x="973" y="1122"/>
                    </a:lnTo>
                    <a:lnTo>
                      <a:pt x="973" y="1121"/>
                    </a:lnTo>
                    <a:lnTo>
                      <a:pt x="975" y="1121"/>
                    </a:lnTo>
                    <a:lnTo>
                      <a:pt x="975" y="1122"/>
                    </a:lnTo>
                    <a:lnTo>
                      <a:pt x="972" y="1126"/>
                    </a:lnTo>
                    <a:lnTo>
                      <a:pt x="972" y="1126"/>
                    </a:lnTo>
                    <a:lnTo>
                      <a:pt x="972" y="1126"/>
                    </a:lnTo>
                    <a:lnTo>
                      <a:pt x="972" y="1126"/>
                    </a:lnTo>
                    <a:lnTo>
                      <a:pt x="972" y="1126"/>
                    </a:lnTo>
                    <a:lnTo>
                      <a:pt x="972" y="1126"/>
                    </a:lnTo>
                    <a:close/>
                    <a:moveTo>
                      <a:pt x="949" y="1121"/>
                    </a:moveTo>
                    <a:lnTo>
                      <a:pt x="951" y="1117"/>
                    </a:lnTo>
                    <a:lnTo>
                      <a:pt x="953" y="1117"/>
                    </a:lnTo>
                    <a:lnTo>
                      <a:pt x="955" y="1117"/>
                    </a:lnTo>
                    <a:lnTo>
                      <a:pt x="956" y="1117"/>
                    </a:lnTo>
                    <a:lnTo>
                      <a:pt x="958" y="1115"/>
                    </a:lnTo>
                    <a:lnTo>
                      <a:pt x="960" y="1113"/>
                    </a:lnTo>
                    <a:lnTo>
                      <a:pt x="958" y="1117"/>
                    </a:lnTo>
                    <a:lnTo>
                      <a:pt x="953" y="1121"/>
                    </a:lnTo>
                    <a:lnTo>
                      <a:pt x="949" y="1121"/>
                    </a:lnTo>
                    <a:lnTo>
                      <a:pt x="949" y="1121"/>
                    </a:lnTo>
                    <a:lnTo>
                      <a:pt x="949" y="1121"/>
                    </a:lnTo>
                    <a:lnTo>
                      <a:pt x="949" y="1121"/>
                    </a:lnTo>
                    <a:lnTo>
                      <a:pt x="949" y="1121"/>
                    </a:lnTo>
                    <a:close/>
                    <a:moveTo>
                      <a:pt x="964" y="1128"/>
                    </a:moveTo>
                    <a:lnTo>
                      <a:pt x="968" y="1121"/>
                    </a:lnTo>
                    <a:lnTo>
                      <a:pt x="968" y="1121"/>
                    </a:lnTo>
                    <a:lnTo>
                      <a:pt x="972" y="1121"/>
                    </a:lnTo>
                    <a:lnTo>
                      <a:pt x="972" y="1121"/>
                    </a:lnTo>
                    <a:lnTo>
                      <a:pt x="966" y="1126"/>
                    </a:lnTo>
                    <a:lnTo>
                      <a:pt x="966" y="1130"/>
                    </a:lnTo>
                    <a:lnTo>
                      <a:pt x="968" y="1128"/>
                    </a:lnTo>
                    <a:lnTo>
                      <a:pt x="972" y="1122"/>
                    </a:lnTo>
                    <a:lnTo>
                      <a:pt x="972" y="1121"/>
                    </a:lnTo>
                    <a:lnTo>
                      <a:pt x="972" y="1117"/>
                    </a:lnTo>
                    <a:lnTo>
                      <a:pt x="972" y="1117"/>
                    </a:lnTo>
                    <a:lnTo>
                      <a:pt x="972" y="1117"/>
                    </a:lnTo>
                    <a:lnTo>
                      <a:pt x="972" y="1115"/>
                    </a:lnTo>
                    <a:lnTo>
                      <a:pt x="968" y="1113"/>
                    </a:lnTo>
                    <a:lnTo>
                      <a:pt x="968" y="1115"/>
                    </a:lnTo>
                    <a:lnTo>
                      <a:pt x="966" y="1121"/>
                    </a:lnTo>
                    <a:lnTo>
                      <a:pt x="962" y="1121"/>
                    </a:lnTo>
                    <a:lnTo>
                      <a:pt x="960" y="1122"/>
                    </a:lnTo>
                    <a:lnTo>
                      <a:pt x="960" y="1121"/>
                    </a:lnTo>
                    <a:lnTo>
                      <a:pt x="964" y="1117"/>
                    </a:lnTo>
                    <a:lnTo>
                      <a:pt x="964" y="1115"/>
                    </a:lnTo>
                    <a:lnTo>
                      <a:pt x="964" y="1115"/>
                    </a:lnTo>
                    <a:lnTo>
                      <a:pt x="962" y="1117"/>
                    </a:lnTo>
                    <a:lnTo>
                      <a:pt x="958" y="1121"/>
                    </a:lnTo>
                    <a:lnTo>
                      <a:pt x="955" y="1126"/>
                    </a:lnTo>
                    <a:lnTo>
                      <a:pt x="955" y="1126"/>
                    </a:lnTo>
                    <a:lnTo>
                      <a:pt x="951" y="1130"/>
                    </a:lnTo>
                    <a:lnTo>
                      <a:pt x="953" y="1132"/>
                    </a:lnTo>
                    <a:lnTo>
                      <a:pt x="953" y="1132"/>
                    </a:lnTo>
                    <a:lnTo>
                      <a:pt x="956" y="1126"/>
                    </a:lnTo>
                    <a:lnTo>
                      <a:pt x="960" y="1126"/>
                    </a:lnTo>
                    <a:lnTo>
                      <a:pt x="958" y="1128"/>
                    </a:lnTo>
                    <a:lnTo>
                      <a:pt x="956" y="1132"/>
                    </a:lnTo>
                    <a:lnTo>
                      <a:pt x="956" y="1132"/>
                    </a:lnTo>
                    <a:lnTo>
                      <a:pt x="960" y="1130"/>
                    </a:lnTo>
                    <a:lnTo>
                      <a:pt x="962" y="1130"/>
                    </a:lnTo>
                    <a:lnTo>
                      <a:pt x="962" y="1130"/>
                    </a:lnTo>
                    <a:lnTo>
                      <a:pt x="964" y="1128"/>
                    </a:lnTo>
                    <a:lnTo>
                      <a:pt x="964" y="1128"/>
                    </a:lnTo>
                    <a:lnTo>
                      <a:pt x="964" y="1128"/>
                    </a:lnTo>
                    <a:lnTo>
                      <a:pt x="964" y="1128"/>
                    </a:lnTo>
                    <a:close/>
                    <a:moveTo>
                      <a:pt x="960" y="1128"/>
                    </a:moveTo>
                    <a:lnTo>
                      <a:pt x="962" y="1126"/>
                    </a:lnTo>
                    <a:lnTo>
                      <a:pt x="966" y="1121"/>
                    </a:lnTo>
                    <a:lnTo>
                      <a:pt x="964" y="1126"/>
                    </a:lnTo>
                    <a:lnTo>
                      <a:pt x="962" y="1126"/>
                    </a:lnTo>
                    <a:lnTo>
                      <a:pt x="960" y="1128"/>
                    </a:lnTo>
                    <a:lnTo>
                      <a:pt x="960" y="1128"/>
                    </a:lnTo>
                    <a:lnTo>
                      <a:pt x="960" y="1128"/>
                    </a:lnTo>
                    <a:lnTo>
                      <a:pt x="960" y="1128"/>
                    </a:lnTo>
                    <a:close/>
                    <a:moveTo>
                      <a:pt x="1209" y="1382"/>
                    </a:moveTo>
                    <a:lnTo>
                      <a:pt x="1209" y="1382"/>
                    </a:lnTo>
                    <a:lnTo>
                      <a:pt x="1207" y="1380"/>
                    </a:lnTo>
                    <a:lnTo>
                      <a:pt x="1209" y="1380"/>
                    </a:lnTo>
                    <a:lnTo>
                      <a:pt x="1209" y="1377"/>
                    </a:lnTo>
                    <a:lnTo>
                      <a:pt x="1212" y="1375"/>
                    </a:lnTo>
                    <a:lnTo>
                      <a:pt x="1212" y="1375"/>
                    </a:lnTo>
                    <a:lnTo>
                      <a:pt x="1212" y="1375"/>
                    </a:lnTo>
                    <a:lnTo>
                      <a:pt x="1212" y="1375"/>
                    </a:lnTo>
                    <a:lnTo>
                      <a:pt x="1209" y="1377"/>
                    </a:lnTo>
                    <a:lnTo>
                      <a:pt x="1207" y="1380"/>
                    </a:lnTo>
                    <a:lnTo>
                      <a:pt x="1207" y="1382"/>
                    </a:lnTo>
                    <a:lnTo>
                      <a:pt x="1209" y="1382"/>
                    </a:lnTo>
                    <a:lnTo>
                      <a:pt x="1209" y="1382"/>
                    </a:lnTo>
                    <a:lnTo>
                      <a:pt x="1209" y="1382"/>
                    </a:lnTo>
                    <a:lnTo>
                      <a:pt x="1209" y="1382"/>
                    </a:lnTo>
                    <a:lnTo>
                      <a:pt x="1209" y="1382"/>
                    </a:lnTo>
                    <a:close/>
                    <a:moveTo>
                      <a:pt x="1301" y="1397"/>
                    </a:moveTo>
                    <a:lnTo>
                      <a:pt x="1301" y="1397"/>
                    </a:lnTo>
                    <a:lnTo>
                      <a:pt x="1301" y="1394"/>
                    </a:lnTo>
                    <a:lnTo>
                      <a:pt x="1301" y="1390"/>
                    </a:lnTo>
                    <a:lnTo>
                      <a:pt x="1297" y="1388"/>
                    </a:lnTo>
                    <a:lnTo>
                      <a:pt x="1301" y="1388"/>
                    </a:lnTo>
                    <a:lnTo>
                      <a:pt x="1301" y="1384"/>
                    </a:lnTo>
                    <a:lnTo>
                      <a:pt x="1301" y="1388"/>
                    </a:lnTo>
                    <a:lnTo>
                      <a:pt x="1301" y="1388"/>
                    </a:lnTo>
                    <a:lnTo>
                      <a:pt x="1301" y="1390"/>
                    </a:lnTo>
                    <a:lnTo>
                      <a:pt x="1301" y="1394"/>
                    </a:lnTo>
                    <a:lnTo>
                      <a:pt x="1301" y="1394"/>
                    </a:lnTo>
                    <a:lnTo>
                      <a:pt x="1301" y="1394"/>
                    </a:lnTo>
                    <a:lnTo>
                      <a:pt x="1301" y="1397"/>
                    </a:lnTo>
                    <a:lnTo>
                      <a:pt x="1301" y="1397"/>
                    </a:lnTo>
                    <a:lnTo>
                      <a:pt x="1301" y="1397"/>
                    </a:lnTo>
                    <a:lnTo>
                      <a:pt x="1301" y="1397"/>
                    </a:lnTo>
                    <a:lnTo>
                      <a:pt x="1301" y="1397"/>
                    </a:lnTo>
                    <a:lnTo>
                      <a:pt x="1301" y="1397"/>
                    </a:lnTo>
                    <a:close/>
                    <a:moveTo>
                      <a:pt x="1305" y="1399"/>
                    </a:moveTo>
                    <a:lnTo>
                      <a:pt x="1305" y="1397"/>
                    </a:lnTo>
                    <a:lnTo>
                      <a:pt x="1305" y="1397"/>
                    </a:lnTo>
                    <a:lnTo>
                      <a:pt x="1305" y="1399"/>
                    </a:lnTo>
                    <a:lnTo>
                      <a:pt x="1305" y="1401"/>
                    </a:lnTo>
                    <a:lnTo>
                      <a:pt x="1305" y="1399"/>
                    </a:lnTo>
                    <a:lnTo>
                      <a:pt x="1305" y="1399"/>
                    </a:lnTo>
                    <a:lnTo>
                      <a:pt x="1305" y="1399"/>
                    </a:lnTo>
                    <a:lnTo>
                      <a:pt x="1305" y="1399"/>
                    </a:lnTo>
                    <a:close/>
                    <a:moveTo>
                      <a:pt x="1339" y="1269"/>
                    </a:moveTo>
                    <a:lnTo>
                      <a:pt x="1340" y="1266"/>
                    </a:lnTo>
                    <a:lnTo>
                      <a:pt x="1342" y="1266"/>
                    </a:lnTo>
                    <a:lnTo>
                      <a:pt x="1342" y="1266"/>
                    </a:lnTo>
                    <a:lnTo>
                      <a:pt x="1342" y="1269"/>
                    </a:lnTo>
                    <a:lnTo>
                      <a:pt x="1340" y="1269"/>
                    </a:lnTo>
                    <a:lnTo>
                      <a:pt x="1340" y="1269"/>
                    </a:lnTo>
                    <a:lnTo>
                      <a:pt x="1339" y="1269"/>
                    </a:lnTo>
                    <a:lnTo>
                      <a:pt x="1339" y="1269"/>
                    </a:lnTo>
                    <a:lnTo>
                      <a:pt x="1339" y="1269"/>
                    </a:lnTo>
                    <a:lnTo>
                      <a:pt x="1339" y="1269"/>
                    </a:lnTo>
                    <a:close/>
                    <a:moveTo>
                      <a:pt x="1329" y="1296"/>
                    </a:moveTo>
                    <a:lnTo>
                      <a:pt x="1329" y="1300"/>
                    </a:lnTo>
                    <a:lnTo>
                      <a:pt x="1331" y="1300"/>
                    </a:lnTo>
                    <a:lnTo>
                      <a:pt x="1331" y="1300"/>
                    </a:lnTo>
                    <a:lnTo>
                      <a:pt x="1331" y="1300"/>
                    </a:lnTo>
                    <a:lnTo>
                      <a:pt x="1331" y="1296"/>
                    </a:lnTo>
                    <a:lnTo>
                      <a:pt x="1331" y="1296"/>
                    </a:lnTo>
                    <a:lnTo>
                      <a:pt x="1329" y="1296"/>
                    </a:lnTo>
                    <a:lnTo>
                      <a:pt x="1329" y="1296"/>
                    </a:lnTo>
                    <a:lnTo>
                      <a:pt x="1329" y="1296"/>
                    </a:lnTo>
                    <a:lnTo>
                      <a:pt x="1329" y="1296"/>
                    </a:lnTo>
                    <a:close/>
                    <a:moveTo>
                      <a:pt x="1348" y="1330"/>
                    </a:moveTo>
                    <a:lnTo>
                      <a:pt x="1346" y="1324"/>
                    </a:lnTo>
                    <a:lnTo>
                      <a:pt x="1346" y="1324"/>
                    </a:lnTo>
                    <a:lnTo>
                      <a:pt x="1348" y="1324"/>
                    </a:lnTo>
                    <a:lnTo>
                      <a:pt x="1350" y="1324"/>
                    </a:lnTo>
                    <a:lnTo>
                      <a:pt x="1350" y="1324"/>
                    </a:lnTo>
                    <a:lnTo>
                      <a:pt x="1352" y="1324"/>
                    </a:lnTo>
                    <a:lnTo>
                      <a:pt x="1352" y="1328"/>
                    </a:lnTo>
                    <a:lnTo>
                      <a:pt x="1350" y="1330"/>
                    </a:lnTo>
                    <a:lnTo>
                      <a:pt x="1350" y="1330"/>
                    </a:lnTo>
                    <a:lnTo>
                      <a:pt x="1348" y="1330"/>
                    </a:lnTo>
                    <a:lnTo>
                      <a:pt x="1348" y="1330"/>
                    </a:lnTo>
                    <a:lnTo>
                      <a:pt x="1348" y="1330"/>
                    </a:lnTo>
                    <a:lnTo>
                      <a:pt x="1348" y="1330"/>
                    </a:lnTo>
                    <a:close/>
                    <a:moveTo>
                      <a:pt x="1339" y="1328"/>
                    </a:moveTo>
                    <a:lnTo>
                      <a:pt x="1340" y="1330"/>
                    </a:lnTo>
                    <a:lnTo>
                      <a:pt x="1342" y="1328"/>
                    </a:lnTo>
                    <a:lnTo>
                      <a:pt x="1342" y="1324"/>
                    </a:lnTo>
                    <a:lnTo>
                      <a:pt x="1342" y="1324"/>
                    </a:lnTo>
                    <a:lnTo>
                      <a:pt x="1342" y="1324"/>
                    </a:lnTo>
                    <a:lnTo>
                      <a:pt x="1344" y="1328"/>
                    </a:lnTo>
                    <a:lnTo>
                      <a:pt x="1342" y="1330"/>
                    </a:lnTo>
                    <a:lnTo>
                      <a:pt x="1339" y="1330"/>
                    </a:lnTo>
                    <a:lnTo>
                      <a:pt x="1337" y="1330"/>
                    </a:lnTo>
                    <a:lnTo>
                      <a:pt x="1337" y="1330"/>
                    </a:lnTo>
                    <a:lnTo>
                      <a:pt x="1339" y="1328"/>
                    </a:lnTo>
                    <a:lnTo>
                      <a:pt x="1339" y="1328"/>
                    </a:lnTo>
                    <a:lnTo>
                      <a:pt x="1339" y="1328"/>
                    </a:lnTo>
                    <a:lnTo>
                      <a:pt x="1339" y="1328"/>
                    </a:lnTo>
                    <a:close/>
                    <a:moveTo>
                      <a:pt x="1310" y="1375"/>
                    </a:moveTo>
                    <a:lnTo>
                      <a:pt x="1310" y="1373"/>
                    </a:lnTo>
                    <a:lnTo>
                      <a:pt x="1310" y="1375"/>
                    </a:lnTo>
                    <a:lnTo>
                      <a:pt x="1310" y="1375"/>
                    </a:lnTo>
                    <a:lnTo>
                      <a:pt x="1310" y="1375"/>
                    </a:lnTo>
                    <a:lnTo>
                      <a:pt x="1310" y="1375"/>
                    </a:lnTo>
                    <a:lnTo>
                      <a:pt x="1310" y="1375"/>
                    </a:lnTo>
                    <a:lnTo>
                      <a:pt x="1310" y="1375"/>
                    </a:lnTo>
                    <a:close/>
                    <a:moveTo>
                      <a:pt x="1348" y="1364"/>
                    </a:moveTo>
                    <a:lnTo>
                      <a:pt x="1348" y="1365"/>
                    </a:lnTo>
                    <a:lnTo>
                      <a:pt x="1350" y="1365"/>
                    </a:lnTo>
                    <a:lnTo>
                      <a:pt x="1354" y="1365"/>
                    </a:lnTo>
                    <a:lnTo>
                      <a:pt x="1354" y="1365"/>
                    </a:lnTo>
                    <a:lnTo>
                      <a:pt x="1350" y="1364"/>
                    </a:lnTo>
                    <a:lnTo>
                      <a:pt x="1348" y="1364"/>
                    </a:lnTo>
                    <a:lnTo>
                      <a:pt x="1348" y="1364"/>
                    </a:lnTo>
                    <a:lnTo>
                      <a:pt x="1348" y="1364"/>
                    </a:lnTo>
                    <a:lnTo>
                      <a:pt x="1348" y="1364"/>
                    </a:lnTo>
                    <a:close/>
                    <a:moveTo>
                      <a:pt x="1307" y="1294"/>
                    </a:moveTo>
                    <a:lnTo>
                      <a:pt x="1305" y="1296"/>
                    </a:lnTo>
                    <a:lnTo>
                      <a:pt x="1301" y="1300"/>
                    </a:lnTo>
                    <a:lnTo>
                      <a:pt x="1301" y="1300"/>
                    </a:lnTo>
                    <a:lnTo>
                      <a:pt x="1301" y="1300"/>
                    </a:lnTo>
                    <a:lnTo>
                      <a:pt x="1301" y="1303"/>
                    </a:lnTo>
                    <a:lnTo>
                      <a:pt x="1297" y="1303"/>
                    </a:lnTo>
                    <a:lnTo>
                      <a:pt x="1297" y="1303"/>
                    </a:lnTo>
                    <a:lnTo>
                      <a:pt x="1297" y="1303"/>
                    </a:lnTo>
                    <a:lnTo>
                      <a:pt x="1297" y="1305"/>
                    </a:lnTo>
                    <a:lnTo>
                      <a:pt x="1295" y="1305"/>
                    </a:lnTo>
                    <a:lnTo>
                      <a:pt x="1293" y="1307"/>
                    </a:lnTo>
                    <a:lnTo>
                      <a:pt x="1293" y="1309"/>
                    </a:lnTo>
                    <a:lnTo>
                      <a:pt x="1295" y="1309"/>
                    </a:lnTo>
                    <a:lnTo>
                      <a:pt x="1295" y="1311"/>
                    </a:lnTo>
                    <a:lnTo>
                      <a:pt x="1293" y="1311"/>
                    </a:lnTo>
                    <a:lnTo>
                      <a:pt x="1292" y="1311"/>
                    </a:lnTo>
                    <a:lnTo>
                      <a:pt x="1290" y="1315"/>
                    </a:lnTo>
                    <a:lnTo>
                      <a:pt x="1290" y="1316"/>
                    </a:lnTo>
                    <a:lnTo>
                      <a:pt x="1286" y="1324"/>
                    </a:lnTo>
                    <a:lnTo>
                      <a:pt x="1286" y="1324"/>
                    </a:lnTo>
                    <a:lnTo>
                      <a:pt x="1286" y="1324"/>
                    </a:lnTo>
                    <a:lnTo>
                      <a:pt x="1286" y="1328"/>
                    </a:lnTo>
                    <a:lnTo>
                      <a:pt x="1286" y="1330"/>
                    </a:lnTo>
                    <a:lnTo>
                      <a:pt x="1284" y="1328"/>
                    </a:lnTo>
                    <a:lnTo>
                      <a:pt x="1284" y="1328"/>
                    </a:lnTo>
                    <a:lnTo>
                      <a:pt x="1280" y="1330"/>
                    </a:lnTo>
                    <a:lnTo>
                      <a:pt x="1280" y="1330"/>
                    </a:lnTo>
                    <a:lnTo>
                      <a:pt x="1280" y="1333"/>
                    </a:lnTo>
                    <a:lnTo>
                      <a:pt x="1280" y="1333"/>
                    </a:lnTo>
                    <a:lnTo>
                      <a:pt x="1282" y="1333"/>
                    </a:lnTo>
                    <a:lnTo>
                      <a:pt x="1280" y="1335"/>
                    </a:lnTo>
                    <a:lnTo>
                      <a:pt x="1280" y="1337"/>
                    </a:lnTo>
                    <a:lnTo>
                      <a:pt x="1280" y="1339"/>
                    </a:lnTo>
                    <a:lnTo>
                      <a:pt x="1276" y="1337"/>
                    </a:lnTo>
                    <a:lnTo>
                      <a:pt x="1273" y="1339"/>
                    </a:lnTo>
                    <a:lnTo>
                      <a:pt x="1273" y="1341"/>
                    </a:lnTo>
                    <a:lnTo>
                      <a:pt x="1273" y="1343"/>
                    </a:lnTo>
                    <a:lnTo>
                      <a:pt x="1271" y="1347"/>
                    </a:lnTo>
                    <a:lnTo>
                      <a:pt x="1267" y="1348"/>
                    </a:lnTo>
                    <a:lnTo>
                      <a:pt x="1267" y="1348"/>
                    </a:lnTo>
                    <a:lnTo>
                      <a:pt x="1267" y="1347"/>
                    </a:lnTo>
                    <a:lnTo>
                      <a:pt x="1265" y="1348"/>
                    </a:lnTo>
                    <a:lnTo>
                      <a:pt x="1265" y="1347"/>
                    </a:lnTo>
                    <a:lnTo>
                      <a:pt x="1265" y="1345"/>
                    </a:lnTo>
                    <a:lnTo>
                      <a:pt x="1267" y="1343"/>
                    </a:lnTo>
                    <a:lnTo>
                      <a:pt x="1267" y="1341"/>
                    </a:lnTo>
                    <a:lnTo>
                      <a:pt x="1267" y="1343"/>
                    </a:lnTo>
                    <a:lnTo>
                      <a:pt x="1265" y="1345"/>
                    </a:lnTo>
                    <a:lnTo>
                      <a:pt x="1260" y="1347"/>
                    </a:lnTo>
                    <a:lnTo>
                      <a:pt x="1258" y="1352"/>
                    </a:lnTo>
                    <a:lnTo>
                      <a:pt x="1260" y="1352"/>
                    </a:lnTo>
                    <a:lnTo>
                      <a:pt x="1261" y="1350"/>
                    </a:lnTo>
                    <a:lnTo>
                      <a:pt x="1267" y="1350"/>
                    </a:lnTo>
                    <a:lnTo>
                      <a:pt x="1273" y="1350"/>
                    </a:lnTo>
                    <a:lnTo>
                      <a:pt x="1267" y="1352"/>
                    </a:lnTo>
                    <a:lnTo>
                      <a:pt x="1265" y="1358"/>
                    </a:lnTo>
                    <a:lnTo>
                      <a:pt x="1263" y="1360"/>
                    </a:lnTo>
                    <a:lnTo>
                      <a:pt x="1260" y="1364"/>
                    </a:lnTo>
                    <a:lnTo>
                      <a:pt x="1256" y="1365"/>
                    </a:lnTo>
                    <a:lnTo>
                      <a:pt x="1252" y="1365"/>
                    </a:lnTo>
                    <a:lnTo>
                      <a:pt x="1252" y="1367"/>
                    </a:lnTo>
                    <a:lnTo>
                      <a:pt x="1252" y="1369"/>
                    </a:lnTo>
                    <a:lnTo>
                      <a:pt x="1252" y="1371"/>
                    </a:lnTo>
                    <a:lnTo>
                      <a:pt x="1252" y="1373"/>
                    </a:lnTo>
                    <a:lnTo>
                      <a:pt x="1256" y="1373"/>
                    </a:lnTo>
                    <a:lnTo>
                      <a:pt x="1260" y="1375"/>
                    </a:lnTo>
                    <a:lnTo>
                      <a:pt x="1263" y="1375"/>
                    </a:lnTo>
                    <a:lnTo>
                      <a:pt x="1265" y="1373"/>
                    </a:lnTo>
                    <a:lnTo>
                      <a:pt x="1267" y="1371"/>
                    </a:lnTo>
                    <a:lnTo>
                      <a:pt x="1271" y="1369"/>
                    </a:lnTo>
                    <a:lnTo>
                      <a:pt x="1273" y="1367"/>
                    </a:lnTo>
                    <a:lnTo>
                      <a:pt x="1273" y="1369"/>
                    </a:lnTo>
                    <a:lnTo>
                      <a:pt x="1271" y="1371"/>
                    </a:lnTo>
                    <a:lnTo>
                      <a:pt x="1273" y="1373"/>
                    </a:lnTo>
                    <a:lnTo>
                      <a:pt x="1276" y="1371"/>
                    </a:lnTo>
                    <a:lnTo>
                      <a:pt x="1276" y="1373"/>
                    </a:lnTo>
                    <a:lnTo>
                      <a:pt x="1282" y="1373"/>
                    </a:lnTo>
                    <a:lnTo>
                      <a:pt x="1286" y="1373"/>
                    </a:lnTo>
                    <a:lnTo>
                      <a:pt x="1286" y="1375"/>
                    </a:lnTo>
                    <a:lnTo>
                      <a:pt x="1288" y="1377"/>
                    </a:lnTo>
                    <a:lnTo>
                      <a:pt x="1292" y="1377"/>
                    </a:lnTo>
                    <a:lnTo>
                      <a:pt x="1292" y="1375"/>
                    </a:lnTo>
                    <a:lnTo>
                      <a:pt x="1293" y="1377"/>
                    </a:lnTo>
                    <a:lnTo>
                      <a:pt x="1295" y="1377"/>
                    </a:lnTo>
                    <a:lnTo>
                      <a:pt x="1297" y="1375"/>
                    </a:lnTo>
                    <a:lnTo>
                      <a:pt x="1297" y="1375"/>
                    </a:lnTo>
                    <a:lnTo>
                      <a:pt x="1297" y="1375"/>
                    </a:lnTo>
                    <a:lnTo>
                      <a:pt x="1301" y="1375"/>
                    </a:lnTo>
                    <a:lnTo>
                      <a:pt x="1301" y="1375"/>
                    </a:lnTo>
                    <a:lnTo>
                      <a:pt x="1305" y="1373"/>
                    </a:lnTo>
                    <a:lnTo>
                      <a:pt x="1305" y="1373"/>
                    </a:lnTo>
                    <a:lnTo>
                      <a:pt x="1307" y="1375"/>
                    </a:lnTo>
                    <a:lnTo>
                      <a:pt x="1307" y="1373"/>
                    </a:lnTo>
                    <a:lnTo>
                      <a:pt x="1307" y="1371"/>
                    </a:lnTo>
                    <a:lnTo>
                      <a:pt x="1307" y="1369"/>
                    </a:lnTo>
                    <a:lnTo>
                      <a:pt x="1307" y="1369"/>
                    </a:lnTo>
                    <a:lnTo>
                      <a:pt x="1310" y="1367"/>
                    </a:lnTo>
                    <a:lnTo>
                      <a:pt x="1310" y="1367"/>
                    </a:lnTo>
                    <a:lnTo>
                      <a:pt x="1310" y="1367"/>
                    </a:lnTo>
                    <a:lnTo>
                      <a:pt x="1310" y="1371"/>
                    </a:lnTo>
                    <a:lnTo>
                      <a:pt x="1310" y="1373"/>
                    </a:lnTo>
                    <a:lnTo>
                      <a:pt x="1310" y="1371"/>
                    </a:lnTo>
                    <a:lnTo>
                      <a:pt x="1312" y="1369"/>
                    </a:lnTo>
                    <a:lnTo>
                      <a:pt x="1312" y="1367"/>
                    </a:lnTo>
                    <a:lnTo>
                      <a:pt x="1312" y="1371"/>
                    </a:lnTo>
                    <a:lnTo>
                      <a:pt x="1312" y="1373"/>
                    </a:lnTo>
                    <a:lnTo>
                      <a:pt x="1312" y="1375"/>
                    </a:lnTo>
                    <a:lnTo>
                      <a:pt x="1314" y="1373"/>
                    </a:lnTo>
                    <a:lnTo>
                      <a:pt x="1314" y="1373"/>
                    </a:lnTo>
                    <a:lnTo>
                      <a:pt x="1314" y="1375"/>
                    </a:lnTo>
                    <a:lnTo>
                      <a:pt x="1310" y="1377"/>
                    </a:lnTo>
                    <a:lnTo>
                      <a:pt x="1307" y="1379"/>
                    </a:lnTo>
                    <a:lnTo>
                      <a:pt x="1310" y="1379"/>
                    </a:lnTo>
                    <a:lnTo>
                      <a:pt x="1310" y="1379"/>
                    </a:lnTo>
                    <a:lnTo>
                      <a:pt x="1312" y="1379"/>
                    </a:lnTo>
                    <a:lnTo>
                      <a:pt x="1312" y="1379"/>
                    </a:lnTo>
                    <a:lnTo>
                      <a:pt x="1314" y="1379"/>
                    </a:lnTo>
                    <a:lnTo>
                      <a:pt x="1316" y="1380"/>
                    </a:lnTo>
                    <a:lnTo>
                      <a:pt x="1316" y="1379"/>
                    </a:lnTo>
                    <a:lnTo>
                      <a:pt x="1320" y="1379"/>
                    </a:lnTo>
                    <a:lnTo>
                      <a:pt x="1320" y="1377"/>
                    </a:lnTo>
                    <a:lnTo>
                      <a:pt x="1320" y="1373"/>
                    </a:lnTo>
                    <a:lnTo>
                      <a:pt x="1322" y="1375"/>
                    </a:lnTo>
                    <a:lnTo>
                      <a:pt x="1325" y="1375"/>
                    </a:lnTo>
                    <a:lnTo>
                      <a:pt x="1325" y="1377"/>
                    </a:lnTo>
                    <a:lnTo>
                      <a:pt x="1325" y="1377"/>
                    </a:lnTo>
                    <a:lnTo>
                      <a:pt x="1329" y="1375"/>
                    </a:lnTo>
                    <a:lnTo>
                      <a:pt x="1331" y="1377"/>
                    </a:lnTo>
                    <a:lnTo>
                      <a:pt x="1331" y="1377"/>
                    </a:lnTo>
                    <a:lnTo>
                      <a:pt x="1331" y="1379"/>
                    </a:lnTo>
                    <a:lnTo>
                      <a:pt x="1325" y="1380"/>
                    </a:lnTo>
                    <a:lnTo>
                      <a:pt x="1322" y="1380"/>
                    </a:lnTo>
                    <a:lnTo>
                      <a:pt x="1322" y="1382"/>
                    </a:lnTo>
                    <a:lnTo>
                      <a:pt x="1322" y="1384"/>
                    </a:lnTo>
                    <a:lnTo>
                      <a:pt x="1320" y="1384"/>
                    </a:lnTo>
                    <a:lnTo>
                      <a:pt x="1320" y="1384"/>
                    </a:lnTo>
                    <a:lnTo>
                      <a:pt x="1318" y="1384"/>
                    </a:lnTo>
                    <a:lnTo>
                      <a:pt x="1316" y="1384"/>
                    </a:lnTo>
                    <a:lnTo>
                      <a:pt x="1316" y="1388"/>
                    </a:lnTo>
                    <a:lnTo>
                      <a:pt x="1314" y="1388"/>
                    </a:lnTo>
                    <a:lnTo>
                      <a:pt x="1310" y="1388"/>
                    </a:lnTo>
                    <a:lnTo>
                      <a:pt x="1310" y="1390"/>
                    </a:lnTo>
                    <a:lnTo>
                      <a:pt x="1307" y="1394"/>
                    </a:lnTo>
                    <a:lnTo>
                      <a:pt x="1310" y="1394"/>
                    </a:lnTo>
                    <a:lnTo>
                      <a:pt x="1310" y="1394"/>
                    </a:lnTo>
                    <a:lnTo>
                      <a:pt x="1312" y="1394"/>
                    </a:lnTo>
                    <a:lnTo>
                      <a:pt x="1312" y="1394"/>
                    </a:lnTo>
                    <a:lnTo>
                      <a:pt x="1314" y="1394"/>
                    </a:lnTo>
                    <a:lnTo>
                      <a:pt x="1316" y="1394"/>
                    </a:lnTo>
                    <a:lnTo>
                      <a:pt x="1316" y="1394"/>
                    </a:lnTo>
                    <a:lnTo>
                      <a:pt x="1316" y="1394"/>
                    </a:lnTo>
                    <a:lnTo>
                      <a:pt x="1320" y="1394"/>
                    </a:lnTo>
                    <a:lnTo>
                      <a:pt x="1322" y="1394"/>
                    </a:lnTo>
                    <a:lnTo>
                      <a:pt x="1322" y="1390"/>
                    </a:lnTo>
                    <a:lnTo>
                      <a:pt x="1322" y="1390"/>
                    </a:lnTo>
                    <a:lnTo>
                      <a:pt x="1322" y="1388"/>
                    </a:lnTo>
                    <a:lnTo>
                      <a:pt x="1322" y="1384"/>
                    </a:lnTo>
                    <a:lnTo>
                      <a:pt x="1325" y="1384"/>
                    </a:lnTo>
                    <a:lnTo>
                      <a:pt x="1329" y="1382"/>
                    </a:lnTo>
                    <a:lnTo>
                      <a:pt x="1331" y="1380"/>
                    </a:lnTo>
                    <a:lnTo>
                      <a:pt x="1331" y="1382"/>
                    </a:lnTo>
                    <a:lnTo>
                      <a:pt x="1335" y="1382"/>
                    </a:lnTo>
                    <a:lnTo>
                      <a:pt x="1331" y="1384"/>
                    </a:lnTo>
                    <a:lnTo>
                      <a:pt x="1335" y="1384"/>
                    </a:lnTo>
                    <a:lnTo>
                      <a:pt x="1335" y="1382"/>
                    </a:lnTo>
                    <a:lnTo>
                      <a:pt x="1337" y="1379"/>
                    </a:lnTo>
                    <a:lnTo>
                      <a:pt x="1339" y="1375"/>
                    </a:lnTo>
                    <a:lnTo>
                      <a:pt x="1339" y="1371"/>
                    </a:lnTo>
                    <a:lnTo>
                      <a:pt x="1339" y="1369"/>
                    </a:lnTo>
                    <a:lnTo>
                      <a:pt x="1340" y="1369"/>
                    </a:lnTo>
                    <a:lnTo>
                      <a:pt x="1340" y="1371"/>
                    </a:lnTo>
                    <a:lnTo>
                      <a:pt x="1342" y="1371"/>
                    </a:lnTo>
                    <a:lnTo>
                      <a:pt x="1344" y="1373"/>
                    </a:lnTo>
                    <a:lnTo>
                      <a:pt x="1344" y="1377"/>
                    </a:lnTo>
                    <a:lnTo>
                      <a:pt x="1344" y="1379"/>
                    </a:lnTo>
                    <a:lnTo>
                      <a:pt x="1344" y="1380"/>
                    </a:lnTo>
                    <a:lnTo>
                      <a:pt x="1344" y="1382"/>
                    </a:lnTo>
                    <a:lnTo>
                      <a:pt x="1344" y="1384"/>
                    </a:lnTo>
                    <a:lnTo>
                      <a:pt x="1340" y="1388"/>
                    </a:lnTo>
                    <a:lnTo>
                      <a:pt x="1339" y="1394"/>
                    </a:lnTo>
                    <a:lnTo>
                      <a:pt x="1339" y="1394"/>
                    </a:lnTo>
                    <a:lnTo>
                      <a:pt x="1337" y="1397"/>
                    </a:lnTo>
                    <a:lnTo>
                      <a:pt x="1337" y="1397"/>
                    </a:lnTo>
                    <a:lnTo>
                      <a:pt x="1339" y="1397"/>
                    </a:lnTo>
                    <a:lnTo>
                      <a:pt x="1342" y="1397"/>
                    </a:lnTo>
                    <a:lnTo>
                      <a:pt x="1344" y="1394"/>
                    </a:lnTo>
                    <a:lnTo>
                      <a:pt x="1346" y="1394"/>
                    </a:lnTo>
                    <a:lnTo>
                      <a:pt x="1348" y="1388"/>
                    </a:lnTo>
                    <a:lnTo>
                      <a:pt x="1350" y="1388"/>
                    </a:lnTo>
                    <a:lnTo>
                      <a:pt x="1350" y="1388"/>
                    </a:lnTo>
                    <a:lnTo>
                      <a:pt x="1354" y="1388"/>
                    </a:lnTo>
                    <a:lnTo>
                      <a:pt x="1354" y="1388"/>
                    </a:lnTo>
                    <a:lnTo>
                      <a:pt x="1352" y="1388"/>
                    </a:lnTo>
                    <a:lnTo>
                      <a:pt x="1348" y="1394"/>
                    </a:lnTo>
                    <a:lnTo>
                      <a:pt x="1348" y="1394"/>
                    </a:lnTo>
                    <a:lnTo>
                      <a:pt x="1348" y="1397"/>
                    </a:lnTo>
                    <a:lnTo>
                      <a:pt x="1348" y="1397"/>
                    </a:lnTo>
                    <a:lnTo>
                      <a:pt x="1348" y="1401"/>
                    </a:lnTo>
                    <a:lnTo>
                      <a:pt x="1350" y="1403"/>
                    </a:lnTo>
                    <a:lnTo>
                      <a:pt x="1352" y="1401"/>
                    </a:lnTo>
                    <a:lnTo>
                      <a:pt x="1354" y="1399"/>
                    </a:lnTo>
                    <a:lnTo>
                      <a:pt x="1354" y="1399"/>
                    </a:lnTo>
                    <a:lnTo>
                      <a:pt x="1356" y="1399"/>
                    </a:lnTo>
                    <a:lnTo>
                      <a:pt x="1356" y="1399"/>
                    </a:lnTo>
                    <a:lnTo>
                      <a:pt x="1356" y="1401"/>
                    </a:lnTo>
                    <a:lnTo>
                      <a:pt x="1356" y="1401"/>
                    </a:lnTo>
                    <a:lnTo>
                      <a:pt x="1359" y="1401"/>
                    </a:lnTo>
                    <a:lnTo>
                      <a:pt x="1359" y="1399"/>
                    </a:lnTo>
                    <a:lnTo>
                      <a:pt x="1359" y="1397"/>
                    </a:lnTo>
                    <a:lnTo>
                      <a:pt x="1361" y="1397"/>
                    </a:lnTo>
                    <a:lnTo>
                      <a:pt x="1361" y="1394"/>
                    </a:lnTo>
                    <a:lnTo>
                      <a:pt x="1361" y="1394"/>
                    </a:lnTo>
                    <a:lnTo>
                      <a:pt x="1361" y="1394"/>
                    </a:lnTo>
                    <a:lnTo>
                      <a:pt x="1361" y="1390"/>
                    </a:lnTo>
                    <a:lnTo>
                      <a:pt x="1361" y="1388"/>
                    </a:lnTo>
                    <a:lnTo>
                      <a:pt x="1365" y="1384"/>
                    </a:lnTo>
                    <a:lnTo>
                      <a:pt x="1367" y="1380"/>
                    </a:lnTo>
                    <a:lnTo>
                      <a:pt x="1367" y="1375"/>
                    </a:lnTo>
                    <a:lnTo>
                      <a:pt x="1367" y="1373"/>
                    </a:lnTo>
                    <a:lnTo>
                      <a:pt x="1365" y="1373"/>
                    </a:lnTo>
                    <a:lnTo>
                      <a:pt x="1365" y="1375"/>
                    </a:lnTo>
                    <a:lnTo>
                      <a:pt x="1365" y="1377"/>
                    </a:lnTo>
                    <a:lnTo>
                      <a:pt x="1361" y="1379"/>
                    </a:lnTo>
                    <a:lnTo>
                      <a:pt x="1359" y="1382"/>
                    </a:lnTo>
                    <a:lnTo>
                      <a:pt x="1359" y="1382"/>
                    </a:lnTo>
                    <a:lnTo>
                      <a:pt x="1356" y="1380"/>
                    </a:lnTo>
                    <a:lnTo>
                      <a:pt x="1359" y="1377"/>
                    </a:lnTo>
                    <a:lnTo>
                      <a:pt x="1359" y="1375"/>
                    </a:lnTo>
                    <a:lnTo>
                      <a:pt x="1359" y="1371"/>
                    </a:lnTo>
                    <a:lnTo>
                      <a:pt x="1361" y="1371"/>
                    </a:lnTo>
                    <a:lnTo>
                      <a:pt x="1363" y="1367"/>
                    </a:lnTo>
                    <a:lnTo>
                      <a:pt x="1365" y="1367"/>
                    </a:lnTo>
                    <a:lnTo>
                      <a:pt x="1367" y="1367"/>
                    </a:lnTo>
                    <a:lnTo>
                      <a:pt x="1365" y="1365"/>
                    </a:lnTo>
                    <a:lnTo>
                      <a:pt x="1363" y="1367"/>
                    </a:lnTo>
                    <a:lnTo>
                      <a:pt x="1363" y="1367"/>
                    </a:lnTo>
                    <a:lnTo>
                      <a:pt x="1359" y="1367"/>
                    </a:lnTo>
                    <a:lnTo>
                      <a:pt x="1359" y="1369"/>
                    </a:lnTo>
                    <a:lnTo>
                      <a:pt x="1356" y="1371"/>
                    </a:lnTo>
                    <a:lnTo>
                      <a:pt x="1356" y="1373"/>
                    </a:lnTo>
                    <a:lnTo>
                      <a:pt x="1352" y="1375"/>
                    </a:lnTo>
                    <a:lnTo>
                      <a:pt x="1352" y="1377"/>
                    </a:lnTo>
                    <a:lnTo>
                      <a:pt x="1350" y="1379"/>
                    </a:lnTo>
                    <a:lnTo>
                      <a:pt x="1348" y="1377"/>
                    </a:lnTo>
                    <a:lnTo>
                      <a:pt x="1348" y="1375"/>
                    </a:lnTo>
                    <a:lnTo>
                      <a:pt x="1346" y="1371"/>
                    </a:lnTo>
                    <a:lnTo>
                      <a:pt x="1346" y="1369"/>
                    </a:lnTo>
                    <a:lnTo>
                      <a:pt x="1348" y="1371"/>
                    </a:lnTo>
                    <a:lnTo>
                      <a:pt x="1348" y="1371"/>
                    </a:lnTo>
                    <a:lnTo>
                      <a:pt x="1352" y="1367"/>
                    </a:lnTo>
                    <a:lnTo>
                      <a:pt x="1350" y="1369"/>
                    </a:lnTo>
                    <a:lnTo>
                      <a:pt x="1346" y="1367"/>
                    </a:lnTo>
                    <a:lnTo>
                      <a:pt x="1348" y="1367"/>
                    </a:lnTo>
                    <a:lnTo>
                      <a:pt x="1352" y="1367"/>
                    </a:lnTo>
                    <a:lnTo>
                      <a:pt x="1348" y="1367"/>
                    </a:lnTo>
                    <a:lnTo>
                      <a:pt x="1348" y="1365"/>
                    </a:lnTo>
                    <a:lnTo>
                      <a:pt x="1348" y="1364"/>
                    </a:lnTo>
                    <a:lnTo>
                      <a:pt x="1348" y="1364"/>
                    </a:lnTo>
                    <a:lnTo>
                      <a:pt x="1352" y="1364"/>
                    </a:lnTo>
                    <a:lnTo>
                      <a:pt x="1352" y="1364"/>
                    </a:lnTo>
                    <a:lnTo>
                      <a:pt x="1356" y="1360"/>
                    </a:lnTo>
                    <a:lnTo>
                      <a:pt x="1356" y="1358"/>
                    </a:lnTo>
                    <a:lnTo>
                      <a:pt x="1359" y="1358"/>
                    </a:lnTo>
                    <a:lnTo>
                      <a:pt x="1359" y="1360"/>
                    </a:lnTo>
                    <a:lnTo>
                      <a:pt x="1363" y="1354"/>
                    </a:lnTo>
                    <a:lnTo>
                      <a:pt x="1363" y="1354"/>
                    </a:lnTo>
                    <a:lnTo>
                      <a:pt x="1363" y="1352"/>
                    </a:lnTo>
                    <a:lnTo>
                      <a:pt x="1363" y="1348"/>
                    </a:lnTo>
                    <a:lnTo>
                      <a:pt x="1359" y="1352"/>
                    </a:lnTo>
                    <a:lnTo>
                      <a:pt x="1359" y="1354"/>
                    </a:lnTo>
                    <a:lnTo>
                      <a:pt x="1359" y="1352"/>
                    </a:lnTo>
                    <a:lnTo>
                      <a:pt x="1356" y="1352"/>
                    </a:lnTo>
                    <a:lnTo>
                      <a:pt x="1356" y="1354"/>
                    </a:lnTo>
                    <a:lnTo>
                      <a:pt x="1356" y="1354"/>
                    </a:lnTo>
                    <a:lnTo>
                      <a:pt x="1356" y="1354"/>
                    </a:lnTo>
                    <a:lnTo>
                      <a:pt x="1354" y="1354"/>
                    </a:lnTo>
                    <a:lnTo>
                      <a:pt x="1352" y="1358"/>
                    </a:lnTo>
                    <a:lnTo>
                      <a:pt x="1350" y="1360"/>
                    </a:lnTo>
                    <a:lnTo>
                      <a:pt x="1350" y="1360"/>
                    </a:lnTo>
                    <a:lnTo>
                      <a:pt x="1348" y="1360"/>
                    </a:lnTo>
                    <a:lnTo>
                      <a:pt x="1348" y="1360"/>
                    </a:lnTo>
                    <a:lnTo>
                      <a:pt x="1348" y="1358"/>
                    </a:lnTo>
                    <a:lnTo>
                      <a:pt x="1348" y="1360"/>
                    </a:lnTo>
                    <a:lnTo>
                      <a:pt x="1346" y="1360"/>
                    </a:lnTo>
                    <a:lnTo>
                      <a:pt x="1348" y="1358"/>
                    </a:lnTo>
                    <a:lnTo>
                      <a:pt x="1350" y="1354"/>
                    </a:lnTo>
                    <a:lnTo>
                      <a:pt x="1350" y="1354"/>
                    </a:lnTo>
                    <a:lnTo>
                      <a:pt x="1348" y="1354"/>
                    </a:lnTo>
                    <a:lnTo>
                      <a:pt x="1350" y="1352"/>
                    </a:lnTo>
                    <a:lnTo>
                      <a:pt x="1352" y="1350"/>
                    </a:lnTo>
                    <a:lnTo>
                      <a:pt x="1350" y="1348"/>
                    </a:lnTo>
                    <a:lnTo>
                      <a:pt x="1348" y="1350"/>
                    </a:lnTo>
                    <a:lnTo>
                      <a:pt x="1350" y="1348"/>
                    </a:lnTo>
                    <a:lnTo>
                      <a:pt x="1350" y="1347"/>
                    </a:lnTo>
                    <a:lnTo>
                      <a:pt x="1348" y="1347"/>
                    </a:lnTo>
                    <a:lnTo>
                      <a:pt x="1346" y="1347"/>
                    </a:lnTo>
                    <a:lnTo>
                      <a:pt x="1342" y="1347"/>
                    </a:lnTo>
                    <a:lnTo>
                      <a:pt x="1346" y="1347"/>
                    </a:lnTo>
                    <a:lnTo>
                      <a:pt x="1348" y="1347"/>
                    </a:lnTo>
                    <a:lnTo>
                      <a:pt x="1350" y="1345"/>
                    </a:lnTo>
                    <a:lnTo>
                      <a:pt x="1354" y="1345"/>
                    </a:lnTo>
                    <a:lnTo>
                      <a:pt x="1354" y="1343"/>
                    </a:lnTo>
                    <a:lnTo>
                      <a:pt x="1356" y="1343"/>
                    </a:lnTo>
                    <a:lnTo>
                      <a:pt x="1356" y="1341"/>
                    </a:lnTo>
                    <a:lnTo>
                      <a:pt x="1356" y="1339"/>
                    </a:lnTo>
                    <a:lnTo>
                      <a:pt x="1359" y="1337"/>
                    </a:lnTo>
                    <a:lnTo>
                      <a:pt x="1359" y="1335"/>
                    </a:lnTo>
                    <a:lnTo>
                      <a:pt x="1356" y="1333"/>
                    </a:lnTo>
                    <a:lnTo>
                      <a:pt x="1354" y="1330"/>
                    </a:lnTo>
                    <a:lnTo>
                      <a:pt x="1352" y="1330"/>
                    </a:lnTo>
                    <a:lnTo>
                      <a:pt x="1348" y="1333"/>
                    </a:lnTo>
                    <a:lnTo>
                      <a:pt x="1346" y="1333"/>
                    </a:lnTo>
                    <a:lnTo>
                      <a:pt x="1346" y="1333"/>
                    </a:lnTo>
                    <a:lnTo>
                      <a:pt x="1344" y="1335"/>
                    </a:lnTo>
                    <a:lnTo>
                      <a:pt x="1344" y="1339"/>
                    </a:lnTo>
                    <a:lnTo>
                      <a:pt x="1342" y="1341"/>
                    </a:lnTo>
                    <a:lnTo>
                      <a:pt x="1342" y="1339"/>
                    </a:lnTo>
                    <a:lnTo>
                      <a:pt x="1344" y="1335"/>
                    </a:lnTo>
                    <a:lnTo>
                      <a:pt x="1342" y="1333"/>
                    </a:lnTo>
                    <a:lnTo>
                      <a:pt x="1344" y="1333"/>
                    </a:lnTo>
                    <a:lnTo>
                      <a:pt x="1344" y="1330"/>
                    </a:lnTo>
                    <a:lnTo>
                      <a:pt x="1344" y="1330"/>
                    </a:lnTo>
                    <a:lnTo>
                      <a:pt x="1340" y="1333"/>
                    </a:lnTo>
                    <a:lnTo>
                      <a:pt x="1340" y="1333"/>
                    </a:lnTo>
                    <a:lnTo>
                      <a:pt x="1339" y="1335"/>
                    </a:lnTo>
                    <a:lnTo>
                      <a:pt x="1337" y="1333"/>
                    </a:lnTo>
                    <a:lnTo>
                      <a:pt x="1335" y="1335"/>
                    </a:lnTo>
                    <a:lnTo>
                      <a:pt x="1335" y="1335"/>
                    </a:lnTo>
                    <a:lnTo>
                      <a:pt x="1335" y="1333"/>
                    </a:lnTo>
                    <a:lnTo>
                      <a:pt x="1331" y="1335"/>
                    </a:lnTo>
                    <a:lnTo>
                      <a:pt x="1331" y="1339"/>
                    </a:lnTo>
                    <a:lnTo>
                      <a:pt x="1329" y="1341"/>
                    </a:lnTo>
                    <a:lnTo>
                      <a:pt x="1331" y="1339"/>
                    </a:lnTo>
                    <a:lnTo>
                      <a:pt x="1331" y="1335"/>
                    </a:lnTo>
                    <a:lnTo>
                      <a:pt x="1331" y="1333"/>
                    </a:lnTo>
                    <a:lnTo>
                      <a:pt x="1331" y="1333"/>
                    </a:lnTo>
                    <a:lnTo>
                      <a:pt x="1331" y="1333"/>
                    </a:lnTo>
                    <a:lnTo>
                      <a:pt x="1329" y="1333"/>
                    </a:lnTo>
                    <a:lnTo>
                      <a:pt x="1325" y="1335"/>
                    </a:lnTo>
                    <a:lnTo>
                      <a:pt x="1325" y="1335"/>
                    </a:lnTo>
                    <a:lnTo>
                      <a:pt x="1325" y="1333"/>
                    </a:lnTo>
                    <a:lnTo>
                      <a:pt x="1329" y="1333"/>
                    </a:lnTo>
                    <a:lnTo>
                      <a:pt x="1325" y="1330"/>
                    </a:lnTo>
                    <a:lnTo>
                      <a:pt x="1325" y="1333"/>
                    </a:lnTo>
                    <a:lnTo>
                      <a:pt x="1322" y="1333"/>
                    </a:lnTo>
                    <a:lnTo>
                      <a:pt x="1322" y="1333"/>
                    </a:lnTo>
                    <a:lnTo>
                      <a:pt x="1320" y="1330"/>
                    </a:lnTo>
                    <a:lnTo>
                      <a:pt x="1320" y="1330"/>
                    </a:lnTo>
                    <a:lnTo>
                      <a:pt x="1316" y="1333"/>
                    </a:lnTo>
                    <a:lnTo>
                      <a:pt x="1314" y="1333"/>
                    </a:lnTo>
                    <a:lnTo>
                      <a:pt x="1314" y="1333"/>
                    </a:lnTo>
                    <a:lnTo>
                      <a:pt x="1318" y="1330"/>
                    </a:lnTo>
                    <a:lnTo>
                      <a:pt x="1320" y="1328"/>
                    </a:lnTo>
                    <a:lnTo>
                      <a:pt x="1320" y="1324"/>
                    </a:lnTo>
                    <a:lnTo>
                      <a:pt x="1320" y="1324"/>
                    </a:lnTo>
                    <a:lnTo>
                      <a:pt x="1318" y="1324"/>
                    </a:lnTo>
                    <a:lnTo>
                      <a:pt x="1314" y="1328"/>
                    </a:lnTo>
                    <a:lnTo>
                      <a:pt x="1316" y="1324"/>
                    </a:lnTo>
                    <a:lnTo>
                      <a:pt x="1320" y="1322"/>
                    </a:lnTo>
                    <a:lnTo>
                      <a:pt x="1322" y="1322"/>
                    </a:lnTo>
                    <a:lnTo>
                      <a:pt x="1322" y="1322"/>
                    </a:lnTo>
                    <a:lnTo>
                      <a:pt x="1325" y="1320"/>
                    </a:lnTo>
                    <a:lnTo>
                      <a:pt x="1329" y="1318"/>
                    </a:lnTo>
                    <a:lnTo>
                      <a:pt x="1329" y="1316"/>
                    </a:lnTo>
                    <a:lnTo>
                      <a:pt x="1325" y="1318"/>
                    </a:lnTo>
                    <a:lnTo>
                      <a:pt x="1322" y="1318"/>
                    </a:lnTo>
                    <a:lnTo>
                      <a:pt x="1322" y="1318"/>
                    </a:lnTo>
                    <a:lnTo>
                      <a:pt x="1320" y="1316"/>
                    </a:lnTo>
                    <a:lnTo>
                      <a:pt x="1318" y="1316"/>
                    </a:lnTo>
                    <a:lnTo>
                      <a:pt x="1316" y="1318"/>
                    </a:lnTo>
                    <a:lnTo>
                      <a:pt x="1318" y="1315"/>
                    </a:lnTo>
                    <a:lnTo>
                      <a:pt x="1320" y="1313"/>
                    </a:lnTo>
                    <a:lnTo>
                      <a:pt x="1318" y="1313"/>
                    </a:lnTo>
                    <a:lnTo>
                      <a:pt x="1316" y="1313"/>
                    </a:lnTo>
                    <a:lnTo>
                      <a:pt x="1314" y="1315"/>
                    </a:lnTo>
                    <a:lnTo>
                      <a:pt x="1312" y="1316"/>
                    </a:lnTo>
                    <a:lnTo>
                      <a:pt x="1310" y="1320"/>
                    </a:lnTo>
                    <a:lnTo>
                      <a:pt x="1310" y="1320"/>
                    </a:lnTo>
                    <a:lnTo>
                      <a:pt x="1310" y="1322"/>
                    </a:lnTo>
                    <a:lnTo>
                      <a:pt x="1305" y="1324"/>
                    </a:lnTo>
                    <a:lnTo>
                      <a:pt x="1305" y="1328"/>
                    </a:lnTo>
                    <a:lnTo>
                      <a:pt x="1305" y="1324"/>
                    </a:lnTo>
                    <a:lnTo>
                      <a:pt x="1305" y="1322"/>
                    </a:lnTo>
                    <a:lnTo>
                      <a:pt x="1305" y="1318"/>
                    </a:lnTo>
                    <a:lnTo>
                      <a:pt x="1305" y="1316"/>
                    </a:lnTo>
                    <a:lnTo>
                      <a:pt x="1307" y="1313"/>
                    </a:lnTo>
                    <a:lnTo>
                      <a:pt x="1310" y="1311"/>
                    </a:lnTo>
                    <a:lnTo>
                      <a:pt x="1310" y="1309"/>
                    </a:lnTo>
                    <a:lnTo>
                      <a:pt x="1310" y="1307"/>
                    </a:lnTo>
                    <a:lnTo>
                      <a:pt x="1312" y="1307"/>
                    </a:lnTo>
                    <a:lnTo>
                      <a:pt x="1314" y="1303"/>
                    </a:lnTo>
                    <a:lnTo>
                      <a:pt x="1316" y="1303"/>
                    </a:lnTo>
                    <a:lnTo>
                      <a:pt x="1318" y="1300"/>
                    </a:lnTo>
                    <a:lnTo>
                      <a:pt x="1320" y="1300"/>
                    </a:lnTo>
                    <a:lnTo>
                      <a:pt x="1320" y="1300"/>
                    </a:lnTo>
                    <a:lnTo>
                      <a:pt x="1320" y="1296"/>
                    </a:lnTo>
                    <a:lnTo>
                      <a:pt x="1322" y="1296"/>
                    </a:lnTo>
                    <a:lnTo>
                      <a:pt x="1322" y="1294"/>
                    </a:lnTo>
                    <a:lnTo>
                      <a:pt x="1322" y="1296"/>
                    </a:lnTo>
                    <a:lnTo>
                      <a:pt x="1322" y="1296"/>
                    </a:lnTo>
                    <a:lnTo>
                      <a:pt x="1322" y="1300"/>
                    </a:lnTo>
                    <a:lnTo>
                      <a:pt x="1325" y="1296"/>
                    </a:lnTo>
                    <a:lnTo>
                      <a:pt x="1329" y="1290"/>
                    </a:lnTo>
                    <a:lnTo>
                      <a:pt x="1329" y="1290"/>
                    </a:lnTo>
                    <a:lnTo>
                      <a:pt x="1329" y="1288"/>
                    </a:lnTo>
                    <a:lnTo>
                      <a:pt x="1325" y="1288"/>
                    </a:lnTo>
                    <a:lnTo>
                      <a:pt x="1325" y="1288"/>
                    </a:lnTo>
                    <a:lnTo>
                      <a:pt x="1325" y="1286"/>
                    </a:lnTo>
                    <a:lnTo>
                      <a:pt x="1322" y="1284"/>
                    </a:lnTo>
                    <a:lnTo>
                      <a:pt x="1325" y="1283"/>
                    </a:lnTo>
                    <a:lnTo>
                      <a:pt x="1325" y="1283"/>
                    </a:lnTo>
                    <a:lnTo>
                      <a:pt x="1329" y="1283"/>
                    </a:lnTo>
                    <a:lnTo>
                      <a:pt x="1331" y="1284"/>
                    </a:lnTo>
                    <a:lnTo>
                      <a:pt x="1331" y="1284"/>
                    </a:lnTo>
                    <a:lnTo>
                      <a:pt x="1335" y="1283"/>
                    </a:lnTo>
                    <a:lnTo>
                      <a:pt x="1335" y="1279"/>
                    </a:lnTo>
                    <a:lnTo>
                      <a:pt x="1331" y="1279"/>
                    </a:lnTo>
                    <a:lnTo>
                      <a:pt x="1331" y="1279"/>
                    </a:lnTo>
                    <a:lnTo>
                      <a:pt x="1331" y="1279"/>
                    </a:lnTo>
                    <a:lnTo>
                      <a:pt x="1329" y="1279"/>
                    </a:lnTo>
                    <a:lnTo>
                      <a:pt x="1329" y="1279"/>
                    </a:lnTo>
                    <a:lnTo>
                      <a:pt x="1329" y="1279"/>
                    </a:lnTo>
                    <a:lnTo>
                      <a:pt x="1325" y="1279"/>
                    </a:lnTo>
                    <a:lnTo>
                      <a:pt x="1325" y="1279"/>
                    </a:lnTo>
                    <a:lnTo>
                      <a:pt x="1322" y="1279"/>
                    </a:lnTo>
                    <a:lnTo>
                      <a:pt x="1322" y="1281"/>
                    </a:lnTo>
                    <a:lnTo>
                      <a:pt x="1320" y="1283"/>
                    </a:lnTo>
                    <a:lnTo>
                      <a:pt x="1316" y="1283"/>
                    </a:lnTo>
                    <a:lnTo>
                      <a:pt x="1312" y="1284"/>
                    </a:lnTo>
                    <a:lnTo>
                      <a:pt x="1310" y="1288"/>
                    </a:lnTo>
                    <a:lnTo>
                      <a:pt x="1310" y="1290"/>
                    </a:lnTo>
                    <a:lnTo>
                      <a:pt x="1307" y="1290"/>
                    </a:lnTo>
                    <a:lnTo>
                      <a:pt x="1305" y="1290"/>
                    </a:lnTo>
                    <a:lnTo>
                      <a:pt x="1305" y="1290"/>
                    </a:lnTo>
                    <a:lnTo>
                      <a:pt x="1307" y="1290"/>
                    </a:lnTo>
                    <a:lnTo>
                      <a:pt x="1307" y="1294"/>
                    </a:lnTo>
                    <a:lnTo>
                      <a:pt x="1307" y="1294"/>
                    </a:lnTo>
                    <a:lnTo>
                      <a:pt x="1307" y="1294"/>
                    </a:lnTo>
                    <a:lnTo>
                      <a:pt x="1307" y="1294"/>
                    </a:lnTo>
                    <a:close/>
                    <a:moveTo>
                      <a:pt x="1188" y="1328"/>
                    </a:moveTo>
                    <a:lnTo>
                      <a:pt x="1192" y="1330"/>
                    </a:lnTo>
                    <a:lnTo>
                      <a:pt x="1197" y="1333"/>
                    </a:lnTo>
                    <a:lnTo>
                      <a:pt x="1201" y="1333"/>
                    </a:lnTo>
                    <a:lnTo>
                      <a:pt x="1207" y="1333"/>
                    </a:lnTo>
                    <a:lnTo>
                      <a:pt x="1209" y="1335"/>
                    </a:lnTo>
                    <a:lnTo>
                      <a:pt x="1212" y="1335"/>
                    </a:lnTo>
                    <a:lnTo>
                      <a:pt x="1214" y="1337"/>
                    </a:lnTo>
                    <a:lnTo>
                      <a:pt x="1218" y="1335"/>
                    </a:lnTo>
                    <a:lnTo>
                      <a:pt x="1218" y="1333"/>
                    </a:lnTo>
                    <a:lnTo>
                      <a:pt x="1218" y="1333"/>
                    </a:lnTo>
                    <a:lnTo>
                      <a:pt x="1216" y="1330"/>
                    </a:lnTo>
                    <a:lnTo>
                      <a:pt x="1214" y="1330"/>
                    </a:lnTo>
                    <a:lnTo>
                      <a:pt x="1212" y="1330"/>
                    </a:lnTo>
                    <a:lnTo>
                      <a:pt x="1209" y="1324"/>
                    </a:lnTo>
                    <a:lnTo>
                      <a:pt x="1205" y="1322"/>
                    </a:lnTo>
                    <a:lnTo>
                      <a:pt x="1203" y="1322"/>
                    </a:lnTo>
                    <a:lnTo>
                      <a:pt x="1199" y="1318"/>
                    </a:lnTo>
                    <a:lnTo>
                      <a:pt x="1197" y="1316"/>
                    </a:lnTo>
                    <a:lnTo>
                      <a:pt x="1192" y="1316"/>
                    </a:lnTo>
                    <a:lnTo>
                      <a:pt x="1182" y="1313"/>
                    </a:lnTo>
                    <a:lnTo>
                      <a:pt x="1179" y="1311"/>
                    </a:lnTo>
                    <a:lnTo>
                      <a:pt x="1175" y="1313"/>
                    </a:lnTo>
                    <a:lnTo>
                      <a:pt x="1177" y="1316"/>
                    </a:lnTo>
                    <a:lnTo>
                      <a:pt x="1180" y="1318"/>
                    </a:lnTo>
                    <a:lnTo>
                      <a:pt x="1184" y="1324"/>
                    </a:lnTo>
                    <a:lnTo>
                      <a:pt x="1188" y="1328"/>
                    </a:lnTo>
                    <a:lnTo>
                      <a:pt x="1188" y="1328"/>
                    </a:lnTo>
                    <a:lnTo>
                      <a:pt x="1188" y="1328"/>
                    </a:lnTo>
                    <a:lnTo>
                      <a:pt x="1188" y="1328"/>
                    </a:lnTo>
                    <a:lnTo>
                      <a:pt x="1188" y="1328"/>
                    </a:lnTo>
                    <a:close/>
                    <a:moveTo>
                      <a:pt x="1188" y="1413"/>
                    </a:moveTo>
                    <a:lnTo>
                      <a:pt x="1184" y="1411"/>
                    </a:lnTo>
                    <a:lnTo>
                      <a:pt x="1184" y="1407"/>
                    </a:lnTo>
                    <a:lnTo>
                      <a:pt x="1175" y="1405"/>
                    </a:lnTo>
                    <a:lnTo>
                      <a:pt x="1173" y="1405"/>
                    </a:lnTo>
                    <a:lnTo>
                      <a:pt x="1173" y="1401"/>
                    </a:lnTo>
                    <a:lnTo>
                      <a:pt x="1173" y="1399"/>
                    </a:lnTo>
                    <a:lnTo>
                      <a:pt x="1169" y="1399"/>
                    </a:lnTo>
                    <a:lnTo>
                      <a:pt x="1167" y="1397"/>
                    </a:lnTo>
                    <a:lnTo>
                      <a:pt x="1167" y="1397"/>
                    </a:lnTo>
                    <a:lnTo>
                      <a:pt x="1167" y="1394"/>
                    </a:lnTo>
                    <a:lnTo>
                      <a:pt x="1164" y="1394"/>
                    </a:lnTo>
                    <a:lnTo>
                      <a:pt x="1164" y="1394"/>
                    </a:lnTo>
                    <a:lnTo>
                      <a:pt x="1164" y="1394"/>
                    </a:lnTo>
                    <a:lnTo>
                      <a:pt x="1164" y="1388"/>
                    </a:lnTo>
                    <a:lnTo>
                      <a:pt x="1169" y="1384"/>
                    </a:lnTo>
                    <a:lnTo>
                      <a:pt x="1173" y="1388"/>
                    </a:lnTo>
                    <a:lnTo>
                      <a:pt x="1167" y="1388"/>
                    </a:lnTo>
                    <a:lnTo>
                      <a:pt x="1167" y="1390"/>
                    </a:lnTo>
                    <a:lnTo>
                      <a:pt x="1169" y="1394"/>
                    </a:lnTo>
                    <a:lnTo>
                      <a:pt x="1169" y="1397"/>
                    </a:lnTo>
                    <a:lnTo>
                      <a:pt x="1173" y="1397"/>
                    </a:lnTo>
                    <a:lnTo>
                      <a:pt x="1173" y="1397"/>
                    </a:lnTo>
                    <a:lnTo>
                      <a:pt x="1177" y="1397"/>
                    </a:lnTo>
                    <a:lnTo>
                      <a:pt x="1180" y="1399"/>
                    </a:lnTo>
                    <a:lnTo>
                      <a:pt x="1182" y="1399"/>
                    </a:lnTo>
                    <a:lnTo>
                      <a:pt x="1184" y="1401"/>
                    </a:lnTo>
                    <a:lnTo>
                      <a:pt x="1188" y="1401"/>
                    </a:lnTo>
                    <a:lnTo>
                      <a:pt x="1192" y="1399"/>
                    </a:lnTo>
                    <a:lnTo>
                      <a:pt x="1194" y="1399"/>
                    </a:lnTo>
                    <a:lnTo>
                      <a:pt x="1199" y="1399"/>
                    </a:lnTo>
                    <a:lnTo>
                      <a:pt x="1197" y="1401"/>
                    </a:lnTo>
                    <a:lnTo>
                      <a:pt x="1194" y="1401"/>
                    </a:lnTo>
                    <a:lnTo>
                      <a:pt x="1194" y="1405"/>
                    </a:lnTo>
                    <a:lnTo>
                      <a:pt x="1194" y="1409"/>
                    </a:lnTo>
                    <a:lnTo>
                      <a:pt x="1194" y="1413"/>
                    </a:lnTo>
                    <a:lnTo>
                      <a:pt x="1188" y="1413"/>
                    </a:lnTo>
                    <a:lnTo>
                      <a:pt x="1188" y="1413"/>
                    </a:lnTo>
                    <a:lnTo>
                      <a:pt x="1188" y="1413"/>
                    </a:lnTo>
                    <a:lnTo>
                      <a:pt x="1188" y="1413"/>
                    </a:lnTo>
                    <a:close/>
                    <a:moveTo>
                      <a:pt x="1216" y="1424"/>
                    </a:moveTo>
                    <a:lnTo>
                      <a:pt x="1216" y="1422"/>
                    </a:lnTo>
                    <a:lnTo>
                      <a:pt x="1209" y="1418"/>
                    </a:lnTo>
                    <a:lnTo>
                      <a:pt x="1209" y="1414"/>
                    </a:lnTo>
                    <a:lnTo>
                      <a:pt x="1207" y="1413"/>
                    </a:lnTo>
                    <a:lnTo>
                      <a:pt x="1209" y="1409"/>
                    </a:lnTo>
                    <a:lnTo>
                      <a:pt x="1214" y="1407"/>
                    </a:lnTo>
                    <a:lnTo>
                      <a:pt x="1218" y="1401"/>
                    </a:lnTo>
                    <a:lnTo>
                      <a:pt x="1218" y="1399"/>
                    </a:lnTo>
                    <a:lnTo>
                      <a:pt x="1222" y="1394"/>
                    </a:lnTo>
                    <a:lnTo>
                      <a:pt x="1226" y="1390"/>
                    </a:lnTo>
                    <a:lnTo>
                      <a:pt x="1228" y="1388"/>
                    </a:lnTo>
                    <a:lnTo>
                      <a:pt x="1229" y="1388"/>
                    </a:lnTo>
                    <a:lnTo>
                      <a:pt x="1229" y="1388"/>
                    </a:lnTo>
                    <a:lnTo>
                      <a:pt x="1229" y="1394"/>
                    </a:lnTo>
                    <a:lnTo>
                      <a:pt x="1231" y="1394"/>
                    </a:lnTo>
                    <a:lnTo>
                      <a:pt x="1231" y="1394"/>
                    </a:lnTo>
                    <a:lnTo>
                      <a:pt x="1228" y="1401"/>
                    </a:lnTo>
                    <a:lnTo>
                      <a:pt x="1226" y="1405"/>
                    </a:lnTo>
                    <a:lnTo>
                      <a:pt x="1229" y="1405"/>
                    </a:lnTo>
                    <a:lnTo>
                      <a:pt x="1231" y="1409"/>
                    </a:lnTo>
                    <a:lnTo>
                      <a:pt x="1229" y="1411"/>
                    </a:lnTo>
                    <a:lnTo>
                      <a:pt x="1229" y="1413"/>
                    </a:lnTo>
                    <a:lnTo>
                      <a:pt x="1233" y="1411"/>
                    </a:lnTo>
                    <a:lnTo>
                      <a:pt x="1233" y="1409"/>
                    </a:lnTo>
                    <a:lnTo>
                      <a:pt x="1235" y="1407"/>
                    </a:lnTo>
                    <a:lnTo>
                      <a:pt x="1239" y="1409"/>
                    </a:lnTo>
                    <a:lnTo>
                      <a:pt x="1239" y="1413"/>
                    </a:lnTo>
                    <a:lnTo>
                      <a:pt x="1241" y="1414"/>
                    </a:lnTo>
                    <a:lnTo>
                      <a:pt x="1237" y="1416"/>
                    </a:lnTo>
                    <a:lnTo>
                      <a:pt x="1235" y="1418"/>
                    </a:lnTo>
                    <a:lnTo>
                      <a:pt x="1229" y="1418"/>
                    </a:lnTo>
                    <a:lnTo>
                      <a:pt x="1224" y="1422"/>
                    </a:lnTo>
                    <a:lnTo>
                      <a:pt x="1222" y="1422"/>
                    </a:lnTo>
                    <a:lnTo>
                      <a:pt x="1218" y="1422"/>
                    </a:lnTo>
                    <a:lnTo>
                      <a:pt x="1218" y="1422"/>
                    </a:lnTo>
                    <a:lnTo>
                      <a:pt x="1218" y="1424"/>
                    </a:lnTo>
                    <a:lnTo>
                      <a:pt x="1216" y="1424"/>
                    </a:lnTo>
                    <a:lnTo>
                      <a:pt x="1216" y="1424"/>
                    </a:lnTo>
                    <a:lnTo>
                      <a:pt x="1216" y="1424"/>
                    </a:lnTo>
                    <a:lnTo>
                      <a:pt x="1216" y="1424"/>
                    </a:lnTo>
                    <a:close/>
                    <a:moveTo>
                      <a:pt x="930" y="1202"/>
                    </a:moveTo>
                    <a:lnTo>
                      <a:pt x="930" y="1205"/>
                    </a:lnTo>
                    <a:lnTo>
                      <a:pt x="932" y="1205"/>
                    </a:lnTo>
                    <a:lnTo>
                      <a:pt x="932" y="1205"/>
                    </a:lnTo>
                    <a:lnTo>
                      <a:pt x="932" y="1200"/>
                    </a:lnTo>
                    <a:lnTo>
                      <a:pt x="932" y="1202"/>
                    </a:lnTo>
                    <a:lnTo>
                      <a:pt x="930" y="1202"/>
                    </a:lnTo>
                    <a:lnTo>
                      <a:pt x="930" y="1202"/>
                    </a:lnTo>
                    <a:lnTo>
                      <a:pt x="930" y="1202"/>
                    </a:lnTo>
                    <a:lnTo>
                      <a:pt x="930" y="1202"/>
                    </a:lnTo>
                    <a:close/>
                    <a:moveTo>
                      <a:pt x="930" y="1241"/>
                    </a:moveTo>
                    <a:lnTo>
                      <a:pt x="932" y="1239"/>
                    </a:lnTo>
                    <a:lnTo>
                      <a:pt x="934" y="1239"/>
                    </a:lnTo>
                    <a:lnTo>
                      <a:pt x="936" y="1239"/>
                    </a:lnTo>
                    <a:lnTo>
                      <a:pt x="936" y="1239"/>
                    </a:lnTo>
                    <a:lnTo>
                      <a:pt x="932" y="1245"/>
                    </a:lnTo>
                    <a:lnTo>
                      <a:pt x="930" y="1241"/>
                    </a:lnTo>
                    <a:lnTo>
                      <a:pt x="930" y="1241"/>
                    </a:lnTo>
                    <a:lnTo>
                      <a:pt x="930" y="1241"/>
                    </a:lnTo>
                    <a:lnTo>
                      <a:pt x="930" y="1241"/>
                    </a:lnTo>
                    <a:close/>
                    <a:moveTo>
                      <a:pt x="896" y="1215"/>
                    </a:moveTo>
                    <a:lnTo>
                      <a:pt x="900" y="1209"/>
                    </a:lnTo>
                    <a:lnTo>
                      <a:pt x="902" y="1209"/>
                    </a:lnTo>
                    <a:lnTo>
                      <a:pt x="902" y="1205"/>
                    </a:lnTo>
                    <a:lnTo>
                      <a:pt x="904" y="1205"/>
                    </a:lnTo>
                    <a:lnTo>
                      <a:pt x="908" y="1205"/>
                    </a:lnTo>
                    <a:lnTo>
                      <a:pt x="909" y="1205"/>
                    </a:lnTo>
                    <a:lnTo>
                      <a:pt x="913" y="1205"/>
                    </a:lnTo>
                    <a:lnTo>
                      <a:pt x="917" y="1211"/>
                    </a:lnTo>
                    <a:lnTo>
                      <a:pt x="917" y="1215"/>
                    </a:lnTo>
                    <a:lnTo>
                      <a:pt x="917" y="1215"/>
                    </a:lnTo>
                    <a:lnTo>
                      <a:pt x="917" y="1219"/>
                    </a:lnTo>
                    <a:lnTo>
                      <a:pt x="909" y="1217"/>
                    </a:lnTo>
                    <a:lnTo>
                      <a:pt x="906" y="1215"/>
                    </a:lnTo>
                    <a:lnTo>
                      <a:pt x="902" y="1215"/>
                    </a:lnTo>
                    <a:lnTo>
                      <a:pt x="902" y="1217"/>
                    </a:lnTo>
                    <a:lnTo>
                      <a:pt x="902" y="1217"/>
                    </a:lnTo>
                    <a:lnTo>
                      <a:pt x="900" y="1215"/>
                    </a:lnTo>
                    <a:lnTo>
                      <a:pt x="900" y="1215"/>
                    </a:lnTo>
                    <a:lnTo>
                      <a:pt x="896" y="1215"/>
                    </a:lnTo>
                    <a:lnTo>
                      <a:pt x="896" y="1215"/>
                    </a:lnTo>
                    <a:lnTo>
                      <a:pt x="896" y="1215"/>
                    </a:lnTo>
                    <a:lnTo>
                      <a:pt x="896" y="1215"/>
                    </a:lnTo>
                    <a:lnTo>
                      <a:pt x="896" y="1215"/>
                    </a:lnTo>
                    <a:close/>
                    <a:moveTo>
                      <a:pt x="141" y="1228"/>
                    </a:moveTo>
                    <a:lnTo>
                      <a:pt x="145" y="1232"/>
                    </a:lnTo>
                    <a:lnTo>
                      <a:pt x="147" y="1235"/>
                    </a:lnTo>
                    <a:lnTo>
                      <a:pt x="147" y="1239"/>
                    </a:lnTo>
                    <a:lnTo>
                      <a:pt x="141" y="1234"/>
                    </a:lnTo>
                    <a:lnTo>
                      <a:pt x="141" y="1228"/>
                    </a:lnTo>
                    <a:lnTo>
                      <a:pt x="141" y="1228"/>
                    </a:lnTo>
                    <a:lnTo>
                      <a:pt x="141" y="1228"/>
                    </a:lnTo>
                    <a:lnTo>
                      <a:pt x="141" y="1228"/>
                    </a:lnTo>
                    <a:close/>
                    <a:moveTo>
                      <a:pt x="134" y="1219"/>
                    </a:moveTo>
                    <a:lnTo>
                      <a:pt x="134" y="1215"/>
                    </a:lnTo>
                    <a:lnTo>
                      <a:pt x="136" y="1215"/>
                    </a:lnTo>
                    <a:lnTo>
                      <a:pt x="134" y="1219"/>
                    </a:lnTo>
                    <a:lnTo>
                      <a:pt x="134" y="1219"/>
                    </a:lnTo>
                    <a:lnTo>
                      <a:pt x="134" y="1219"/>
                    </a:lnTo>
                    <a:lnTo>
                      <a:pt x="134" y="1219"/>
                    </a:lnTo>
                    <a:close/>
                    <a:moveTo>
                      <a:pt x="113" y="1202"/>
                    </a:moveTo>
                    <a:lnTo>
                      <a:pt x="121" y="1205"/>
                    </a:lnTo>
                    <a:lnTo>
                      <a:pt x="121" y="1202"/>
                    </a:lnTo>
                    <a:lnTo>
                      <a:pt x="113" y="1202"/>
                    </a:lnTo>
                    <a:lnTo>
                      <a:pt x="113" y="1202"/>
                    </a:lnTo>
                    <a:lnTo>
                      <a:pt x="113" y="1202"/>
                    </a:lnTo>
                    <a:lnTo>
                      <a:pt x="113" y="1202"/>
                    </a:lnTo>
                    <a:close/>
                    <a:moveTo>
                      <a:pt x="83" y="1188"/>
                    </a:moveTo>
                    <a:lnTo>
                      <a:pt x="83" y="1194"/>
                    </a:lnTo>
                    <a:lnTo>
                      <a:pt x="87" y="1194"/>
                    </a:lnTo>
                    <a:lnTo>
                      <a:pt x="89" y="1198"/>
                    </a:lnTo>
                    <a:lnTo>
                      <a:pt x="96" y="1200"/>
                    </a:lnTo>
                    <a:lnTo>
                      <a:pt x="93" y="1202"/>
                    </a:lnTo>
                    <a:lnTo>
                      <a:pt x="89" y="1202"/>
                    </a:lnTo>
                    <a:lnTo>
                      <a:pt x="87" y="1205"/>
                    </a:lnTo>
                    <a:lnTo>
                      <a:pt x="89" y="1205"/>
                    </a:lnTo>
                    <a:lnTo>
                      <a:pt x="87" y="1211"/>
                    </a:lnTo>
                    <a:lnTo>
                      <a:pt x="89" y="1211"/>
                    </a:lnTo>
                    <a:lnTo>
                      <a:pt x="93" y="1211"/>
                    </a:lnTo>
                    <a:lnTo>
                      <a:pt x="93" y="1215"/>
                    </a:lnTo>
                    <a:lnTo>
                      <a:pt x="96" y="1215"/>
                    </a:lnTo>
                    <a:lnTo>
                      <a:pt x="96" y="1217"/>
                    </a:lnTo>
                    <a:lnTo>
                      <a:pt x="100" y="1220"/>
                    </a:lnTo>
                    <a:lnTo>
                      <a:pt x="104" y="1219"/>
                    </a:lnTo>
                    <a:lnTo>
                      <a:pt x="98" y="1224"/>
                    </a:lnTo>
                    <a:lnTo>
                      <a:pt x="102" y="1228"/>
                    </a:lnTo>
                    <a:lnTo>
                      <a:pt x="104" y="1228"/>
                    </a:lnTo>
                    <a:lnTo>
                      <a:pt x="104" y="1224"/>
                    </a:lnTo>
                    <a:lnTo>
                      <a:pt x="109" y="1222"/>
                    </a:lnTo>
                    <a:lnTo>
                      <a:pt x="108" y="1228"/>
                    </a:lnTo>
                    <a:lnTo>
                      <a:pt x="106" y="1230"/>
                    </a:lnTo>
                    <a:lnTo>
                      <a:pt x="106" y="1234"/>
                    </a:lnTo>
                    <a:lnTo>
                      <a:pt x="108" y="1234"/>
                    </a:lnTo>
                    <a:lnTo>
                      <a:pt x="108" y="1235"/>
                    </a:lnTo>
                    <a:lnTo>
                      <a:pt x="113" y="1235"/>
                    </a:lnTo>
                    <a:lnTo>
                      <a:pt x="113" y="1239"/>
                    </a:lnTo>
                    <a:lnTo>
                      <a:pt x="117" y="1239"/>
                    </a:lnTo>
                    <a:lnTo>
                      <a:pt x="117" y="1245"/>
                    </a:lnTo>
                    <a:lnTo>
                      <a:pt x="117" y="1247"/>
                    </a:lnTo>
                    <a:lnTo>
                      <a:pt x="121" y="1251"/>
                    </a:lnTo>
                    <a:lnTo>
                      <a:pt x="123" y="1247"/>
                    </a:lnTo>
                    <a:lnTo>
                      <a:pt x="126" y="1249"/>
                    </a:lnTo>
                    <a:lnTo>
                      <a:pt x="128" y="1249"/>
                    </a:lnTo>
                    <a:lnTo>
                      <a:pt x="123" y="1254"/>
                    </a:lnTo>
                    <a:lnTo>
                      <a:pt x="130" y="1262"/>
                    </a:lnTo>
                    <a:lnTo>
                      <a:pt x="132" y="1264"/>
                    </a:lnTo>
                    <a:lnTo>
                      <a:pt x="134" y="1266"/>
                    </a:lnTo>
                    <a:lnTo>
                      <a:pt x="147" y="1271"/>
                    </a:lnTo>
                    <a:lnTo>
                      <a:pt x="147" y="1269"/>
                    </a:lnTo>
                    <a:lnTo>
                      <a:pt x="151" y="1269"/>
                    </a:lnTo>
                    <a:lnTo>
                      <a:pt x="147" y="1262"/>
                    </a:lnTo>
                    <a:lnTo>
                      <a:pt x="147" y="1256"/>
                    </a:lnTo>
                    <a:lnTo>
                      <a:pt x="147" y="1254"/>
                    </a:lnTo>
                    <a:lnTo>
                      <a:pt x="147" y="1247"/>
                    </a:lnTo>
                    <a:lnTo>
                      <a:pt x="145" y="1241"/>
                    </a:lnTo>
                    <a:lnTo>
                      <a:pt x="138" y="1235"/>
                    </a:lnTo>
                    <a:lnTo>
                      <a:pt x="136" y="1226"/>
                    </a:lnTo>
                    <a:lnTo>
                      <a:pt x="132" y="1219"/>
                    </a:lnTo>
                    <a:lnTo>
                      <a:pt x="132" y="1215"/>
                    </a:lnTo>
                    <a:lnTo>
                      <a:pt x="128" y="1211"/>
                    </a:lnTo>
                    <a:lnTo>
                      <a:pt x="126" y="1211"/>
                    </a:lnTo>
                    <a:lnTo>
                      <a:pt x="121" y="1205"/>
                    </a:lnTo>
                    <a:lnTo>
                      <a:pt x="117" y="1205"/>
                    </a:lnTo>
                    <a:lnTo>
                      <a:pt x="111" y="1205"/>
                    </a:lnTo>
                    <a:lnTo>
                      <a:pt x="109" y="1202"/>
                    </a:lnTo>
                    <a:lnTo>
                      <a:pt x="104" y="1200"/>
                    </a:lnTo>
                    <a:lnTo>
                      <a:pt x="100" y="1196"/>
                    </a:lnTo>
                    <a:lnTo>
                      <a:pt x="100" y="1192"/>
                    </a:lnTo>
                    <a:lnTo>
                      <a:pt x="96" y="1192"/>
                    </a:lnTo>
                    <a:lnTo>
                      <a:pt x="93" y="1188"/>
                    </a:lnTo>
                    <a:lnTo>
                      <a:pt x="89" y="1186"/>
                    </a:lnTo>
                    <a:lnTo>
                      <a:pt x="89" y="1188"/>
                    </a:lnTo>
                    <a:lnTo>
                      <a:pt x="83" y="1188"/>
                    </a:lnTo>
                    <a:lnTo>
                      <a:pt x="83" y="1188"/>
                    </a:lnTo>
                    <a:lnTo>
                      <a:pt x="83" y="1188"/>
                    </a:lnTo>
                    <a:lnTo>
                      <a:pt x="83" y="1188"/>
                    </a:lnTo>
                    <a:close/>
                    <a:moveTo>
                      <a:pt x="117" y="1196"/>
                    </a:moveTo>
                    <a:lnTo>
                      <a:pt x="121" y="1196"/>
                    </a:lnTo>
                    <a:lnTo>
                      <a:pt x="121" y="1194"/>
                    </a:lnTo>
                    <a:lnTo>
                      <a:pt x="123" y="1196"/>
                    </a:lnTo>
                    <a:lnTo>
                      <a:pt x="121" y="1200"/>
                    </a:lnTo>
                    <a:lnTo>
                      <a:pt x="117" y="1200"/>
                    </a:lnTo>
                    <a:lnTo>
                      <a:pt x="117" y="1196"/>
                    </a:lnTo>
                    <a:lnTo>
                      <a:pt x="117" y="1196"/>
                    </a:lnTo>
                    <a:lnTo>
                      <a:pt x="117" y="1196"/>
                    </a:lnTo>
                    <a:lnTo>
                      <a:pt x="117" y="1196"/>
                    </a:lnTo>
                    <a:close/>
                    <a:moveTo>
                      <a:pt x="113" y="1194"/>
                    </a:moveTo>
                    <a:lnTo>
                      <a:pt x="117" y="1190"/>
                    </a:lnTo>
                    <a:lnTo>
                      <a:pt x="117" y="1194"/>
                    </a:lnTo>
                    <a:lnTo>
                      <a:pt x="113" y="1194"/>
                    </a:lnTo>
                    <a:lnTo>
                      <a:pt x="113" y="1194"/>
                    </a:lnTo>
                    <a:lnTo>
                      <a:pt x="113" y="1194"/>
                    </a:lnTo>
                    <a:lnTo>
                      <a:pt x="113" y="1194"/>
                    </a:lnTo>
                    <a:close/>
                    <a:moveTo>
                      <a:pt x="93" y="1113"/>
                    </a:moveTo>
                    <a:lnTo>
                      <a:pt x="93" y="1117"/>
                    </a:lnTo>
                    <a:lnTo>
                      <a:pt x="96" y="1115"/>
                    </a:lnTo>
                    <a:lnTo>
                      <a:pt x="93" y="1113"/>
                    </a:lnTo>
                    <a:lnTo>
                      <a:pt x="93" y="1113"/>
                    </a:lnTo>
                    <a:lnTo>
                      <a:pt x="93" y="1113"/>
                    </a:lnTo>
                    <a:lnTo>
                      <a:pt x="93" y="1113"/>
                    </a:lnTo>
                    <a:close/>
                    <a:moveTo>
                      <a:pt x="102" y="1151"/>
                    </a:moveTo>
                    <a:lnTo>
                      <a:pt x="102" y="1147"/>
                    </a:lnTo>
                    <a:lnTo>
                      <a:pt x="104" y="1147"/>
                    </a:lnTo>
                    <a:lnTo>
                      <a:pt x="104" y="1147"/>
                    </a:lnTo>
                    <a:lnTo>
                      <a:pt x="104" y="1151"/>
                    </a:lnTo>
                    <a:lnTo>
                      <a:pt x="102" y="1151"/>
                    </a:lnTo>
                    <a:lnTo>
                      <a:pt x="102" y="1151"/>
                    </a:lnTo>
                    <a:lnTo>
                      <a:pt x="102" y="1151"/>
                    </a:lnTo>
                    <a:lnTo>
                      <a:pt x="102" y="1151"/>
                    </a:lnTo>
                    <a:close/>
                    <a:moveTo>
                      <a:pt x="100" y="1162"/>
                    </a:moveTo>
                    <a:lnTo>
                      <a:pt x="98" y="1164"/>
                    </a:lnTo>
                    <a:lnTo>
                      <a:pt x="98" y="1168"/>
                    </a:lnTo>
                    <a:lnTo>
                      <a:pt x="100" y="1170"/>
                    </a:lnTo>
                    <a:lnTo>
                      <a:pt x="102" y="1164"/>
                    </a:lnTo>
                    <a:lnTo>
                      <a:pt x="100" y="1162"/>
                    </a:lnTo>
                    <a:lnTo>
                      <a:pt x="100" y="1162"/>
                    </a:lnTo>
                    <a:lnTo>
                      <a:pt x="100" y="1162"/>
                    </a:lnTo>
                    <a:lnTo>
                      <a:pt x="100" y="1162"/>
                    </a:lnTo>
                    <a:close/>
                    <a:moveTo>
                      <a:pt x="104" y="1156"/>
                    </a:moveTo>
                    <a:lnTo>
                      <a:pt x="108" y="1153"/>
                    </a:lnTo>
                    <a:lnTo>
                      <a:pt x="106" y="1151"/>
                    </a:lnTo>
                    <a:lnTo>
                      <a:pt x="100" y="1153"/>
                    </a:lnTo>
                    <a:lnTo>
                      <a:pt x="100" y="1156"/>
                    </a:lnTo>
                    <a:lnTo>
                      <a:pt x="102" y="1156"/>
                    </a:lnTo>
                    <a:lnTo>
                      <a:pt x="102" y="1156"/>
                    </a:lnTo>
                    <a:lnTo>
                      <a:pt x="104" y="1156"/>
                    </a:lnTo>
                    <a:lnTo>
                      <a:pt x="104" y="1156"/>
                    </a:lnTo>
                    <a:lnTo>
                      <a:pt x="104" y="1156"/>
                    </a:lnTo>
                    <a:lnTo>
                      <a:pt x="104" y="1156"/>
                    </a:lnTo>
                    <a:close/>
                    <a:moveTo>
                      <a:pt x="108" y="1153"/>
                    </a:moveTo>
                    <a:lnTo>
                      <a:pt x="113" y="1147"/>
                    </a:lnTo>
                    <a:lnTo>
                      <a:pt x="113" y="1147"/>
                    </a:lnTo>
                    <a:lnTo>
                      <a:pt x="117" y="1145"/>
                    </a:lnTo>
                    <a:lnTo>
                      <a:pt x="123" y="1143"/>
                    </a:lnTo>
                    <a:lnTo>
                      <a:pt x="121" y="1145"/>
                    </a:lnTo>
                    <a:lnTo>
                      <a:pt x="117" y="1151"/>
                    </a:lnTo>
                    <a:lnTo>
                      <a:pt x="113" y="1151"/>
                    </a:lnTo>
                    <a:lnTo>
                      <a:pt x="109" y="1153"/>
                    </a:lnTo>
                    <a:lnTo>
                      <a:pt x="108" y="1153"/>
                    </a:lnTo>
                    <a:lnTo>
                      <a:pt x="108" y="1153"/>
                    </a:lnTo>
                    <a:lnTo>
                      <a:pt x="108" y="1153"/>
                    </a:lnTo>
                    <a:lnTo>
                      <a:pt x="108" y="1153"/>
                    </a:lnTo>
                    <a:close/>
                    <a:moveTo>
                      <a:pt x="106" y="1134"/>
                    </a:moveTo>
                    <a:lnTo>
                      <a:pt x="106" y="1130"/>
                    </a:lnTo>
                    <a:lnTo>
                      <a:pt x="108" y="1126"/>
                    </a:lnTo>
                    <a:lnTo>
                      <a:pt x="109" y="1130"/>
                    </a:lnTo>
                    <a:lnTo>
                      <a:pt x="106" y="1132"/>
                    </a:lnTo>
                    <a:lnTo>
                      <a:pt x="106" y="1132"/>
                    </a:lnTo>
                    <a:lnTo>
                      <a:pt x="106" y="1134"/>
                    </a:lnTo>
                    <a:lnTo>
                      <a:pt x="106" y="1134"/>
                    </a:lnTo>
                    <a:lnTo>
                      <a:pt x="106" y="1134"/>
                    </a:lnTo>
                    <a:lnTo>
                      <a:pt x="106" y="1134"/>
                    </a:lnTo>
                    <a:close/>
                    <a:moveTo>
                      <a:pt x="96" y="1132"/>
                    </a:moveTo>
                    <a:lnTo>
                      <a:pt x="102" y="1134"/>
                    </a:lnTo>
                    <a:lnTo>
                      <a:pt x="102" y="1132"/>
                    </a:lnTo>
                    <a:lnTo>
                      <a:pt x="102" y="1130"/>
                    </a:lnTo>
                    <a:lnTo>
                      <a:pt x="96" y="1132"/>
                    </a:lnTo>
                    <a:lnTo>
                      <a:pt x="96" y="1132"/>
                    </a:lnTo>
                    <a:lnTo>
                      <a:pt x="96" y="1132"/>
                    </a:lnTo>
                    <a:lnTo>
                      <a:pt x="96" y="1132"/>
                    </a:lnTo>
                    <a:close/>
                    <a:moveTo>
                      <a:pt x="93" y="1121"/>
                    </a:moveTo>
                    <a:lnTo>
                      <a:pt x="93" y="1128"/>
                    </a:lnTo>
                    <a:lnTo>
                      <a:pt x="93" y="1130"/>
                    </a:lnTo>
                    <a:lnTo>
                      <a:pt x="93" y="1132"/>
                    </a:lnTo>
                    <a:lnTo>
                      <a:pt x="96" y="1128"/>
                    </a:lnTo>
                    <a:lnTo>
                      <a:pt x="96" y="1126"/>
                    </a:lnTo>
                    <a:lnTo>
                      <a:pt x="93" y="1121"/>
                    </a:lnTo>
                    <a:lnTo>
                      <a:pt x="93" y="1121"/>
                    </a:lnTo>
                    <a:lnTo>
                      <a:pt x="93" y="1121"/>
                    </a:lnTo>
                    <a:lnTo>
                      <a:pt x="93" y="1121"/>
                    </a:lnTo>
                    <a:close/>
                    <a:moveTo>
                      <a:pt x="96" y="1117"/>
                    </a:moveTo>
                    <a:lnTo>
                      <a:pt x="96" y="1121"/>
                    </a:lnTo>
                    <a:lnTo>
                      <a:pt x="96" y="1121"/>
                    </a:lnTo>
                    <a:lnTo>
                      <a:pt x="96" y="1122"/>
                    </a:lnTo>
                    <a:lnTo>
                      <a:pt x="100" y="1126"/>
                    </a:lnTo>
                    <a:lnTo>
                      <a:pt x="104" y="1121"/>
                    </a:lnTo>
                    <a:lnTo>
                      <a:pt x="102" y="1126"/>
                    </a:lnTo>
                    <a:lnTo>
                      <a:pt x="102" y="1128"/>
                    </a:lnTo>
                    <a:lnTo>
                      <a:pt x="106" y="1126"/>
                    </a:lnTo>
                    <a:lnTo>
                      <a:pt x="106" y="1117"/>
                    </a:lnTo>
                    <a:lnTo>
                      <a:pt x="102" y="1115"/>
                    </a:lnTo>
                    <a:lnTo>
                      <a:pt x="98" y="1115"/>
                    </a:lnTo>
                    <a:lnTo>
                      <a:pt x="96" y="1117"/>
                    </a:lnTo>
                    <a:lnTo>
                      <a:pt x="96" y="1117"/>
                    </a:lnTo>
                    <a:lnTo>
                      <a:pt x="96" y="1117"/>
                    </a:lnTo>
                    <a:lnTo>
                      <a:pt x="96" y="1117"/>
                    </a:lnTo>
                    <a:close/>
                    <a:moveTo>
                      <a:pt x="96" y="1111"/>
                    </a:moveTo>
                    <a:lnTo>
                      <a:pt x="96" y="1113"/>
                    </a:lnTo>
                    <a:lnTo>
                      <a:pt x="98" y="1111"/>
                    </a:lnTo>
                    <a:lnTo>
                      <a:pt x="96" y="1109"/>
                    </a:lnTo>
                    <a:lnTo>
                      <a:pt x="96" y="1111"/>
                    </a:lnTo>
                    <a:lnTo>
                      <a:pt x="96" y="1111"/>
                    </a:lnTo>
                    <a:lnTo>
                      <a:pt x="96" y="1111"/>
                    </a:lnTo>
                    <a:lnTo>
                      <a:pt x="96" y="1111"/>
                    </a:lnTo>
                    <a:close/>
                    <a:moveTo>
                      <a:pt x="102" y="1104"/>
                    </a:moveTo>
                    <a:lnTo>
                      <a:pt x="102" y="1100"/>
                    </a:lnTo>
                    <a:lnTo>
                      <a:pt x="108" y="1098"/>
                    </a:lnTo>
                    <a:lnTo>
                      <a:pt x="109" y="1098"/>
                    </a:lnTo>
                    <a:lnTo>
                      <a:pt x="108" y="1100"/>
                    </a:lnTo>
                    <a:lnTo>
                      <a:pt x="104" y="1102"/>
                    </a:lnTo>
                    <a:lnTo>
                      <a:pt x="102" y="1104"/>
                    </a:lnTo>
                    <a:lnTo>
                      <a:pt x="102" y="1104"/>
                    </a:lnTo>
                    <a:lnTo>
                      <a:pt x="102" y="1104"/>
                    </a:lnTo>
                    <a:lnTo>
                      <a:pt x="102" y="1104"/>
                    </a:lnTo>
                    <a:close/>
                    <a:moveTo>
                      <a:pt x="79" y="1092"/>
                    </a:moveTo>
                    <a:lnTo>
                      <a:pt x="87" y="1102"/>
                    </a:lnTo>
                    <a:lnTo>
                      <a:pt x="89" y="1107"/>
                    </a:lnTo>
                    <a:lnTo>
                      <a:pt x="89" y="1111"/>
                    </a:lnTo>
                    <a:lnTo>
                      <a:pt x="83" y="1109"/>
                    </a:lnTo>
                    <a:lnTo>
                      <a:pt x="83" y="1105"/>
                    </a:lnTo>
                    <a:lnTo>
                      <a:pt x="79" y="1100"/>
                    </a:lnTo>
                    <a:lnTo>
                      <a:pt x="77" y="1096"/>
                    </a:lnTo>
                    <a:lnTo>
                      <a:pt x="77" y="1096"/>
                    </a:lnTo>
                    <a:lnTo>
                      <a:pt x="79" y="1092"/>
                    </a:lnTo>
                    <a:lnTo>
                      <a:pt x="79" y="1092"/>
                    </a:lnTo>
                    <a:lnTo>
                      <a:pt x="79" y="1092"/>
                    </a:lnTo>
                    <a:lnTo>
                      <a:pt x="79" y="1092"/>
                    </a:lnTo>
                    <a:close/>
                    <a:moveTo>
                      <a:pt x="87" y="1090"/>
                    </a:moveTo>
                    <a:lnTo>
                      <a:pt x="87" y="1096"/>
                    </a:lnTo>
                    <a:lnTo>
                      <a:pt x="89" y="1098"/>
                    </a:lnTo>
                    <a:lnTo>
                      <a:pt x="89" y="1104"/>
                    </a:lnTo>
                    <a:lnTo>
                      <a:pt x="93" y="1107"/>
                    </a:lnTo>
                    <a:lnTo>
                      <a:pt x="96" y="1102"/>
                    </a:lnTo>
                    <a:lnTo>
                      <a:pt x="93" y="1092"/>
                    </a:lnTo>
                    <a:lnTo>
                      <a:pt x="89" y="1090"/>
                    </a:lnTo>
                    <a:lnTo>
                      <a:pt x="89" y="1087"/>
                    </a:lnTo>
                    <a:lnTo>
                      <a:pt x="87" y="1090"/>
                    </a:lnTo>
                    <a:lnTo>
                      <a:pt x="87" y="1090"/>
                    </a:lnTo>
                    <a:lnTo>
                      <a:pt x="87" y="1090"/>
                    </a:lnTo>
                    <a:lnTo>
                      <a:pt x="87" y="1090"/>
                    </a:lnTo>
                    <a:close/>
                    <a:moveTo>
                      <a:pt x="79" y="1083"/>
                    </a:moveTo>
                    <a:lnTo>
                      <a:pt x="83" y="1083"/>
                    </a:lnTo>
                    <a:lnTo>
                      <a:pt x="83" y="1087"/>
                    </a:lnTo>
                    <a:lnTo>
                      <a:pt x="89" y="1087"/>
                    </a:lnTo>
                    <a:lnTo>
                      <a:pt x="89" y="1083"/>
                    </a:lnTo>
                    <a:lnTo>
                      <a:pt x="87" y="1079"/>
                    </a:lnTo>
                    <a:lnTo>
                      <a:pt x="83" y="1083"/>
                    </a:lnTo>
                    <a:lnTo>
                      <a:pt x="79" y="1083"/>
                    </a:lnTo>
                    <a:lnTo>
                      <a:pt x="79" y="1083"/>
                    </a:lnTo>
                    <a:lnTo>
                      <a:pt x="79" y="1083"/>
                    </a:lnTo>
                    <a:lnTo>
                      <a:pt x="79" y="1083"/>
                    </a:lnTo>
                    <a:close/>
                    <a:moveTo>
                      <a:pt x="40" y="1087"/>
                    </a:moveTo>
                    <a:lnTo>
                      <a:pt x="40" y="1081"/>
                    </a:lnTo>
                    <a:lnTo>
                      <a:pt x="45" y="1070"/>
                    </a:lnTo>
                    <a:lnTo>
                      <a:pt x="51" y="1072"/>
                    </a:lnTo>
                    <a:lnTo>
                      <a:pt x="51" y="1077"/>
                    </a:lnTo>
                    <a:lnTo>
                      <a:pt x="53" y="1075"/>
                    </a:lnTo>
                    <a:lnTo>
                      <a:pt x="55" y="1073"/>
                    </a:lnTo>
                    <a:lnTo>
                      <a:pt x="59" y="1075"/>
                    </a:lnTo>
                    <a:lnTo>
                      <a:pt x="59" y="1077"/>
                    </a:lnTo>
                    <a:lnTo>
                      <a:pt x="59" y="1083"/>
                    </a:lnTo>
                    <a:lnTo>
                      <a:pt x="55" y="1083"/>
                    </a:lnTo>
                    <a:lnTo>
                      <a:pt x="47" y="1087"/>
                    </a:lnTo>
                    <a:lnTo>
                      <a:pt x="49" y="1090"/>
                    </a:lnTo>
                    <a:lnTo>
                      <a:pt x="49" y="1090"/>
                    </a:lnTo>
                    <a:lnTo>
                      <a:pt x="55" y="1090"/>
                    </a:lnTo>
                    <a:lnTo>
                      <a:pt x="57" y="1083"/>
                    </a:lnTo>
                    <a:lnTo>
                      <a:pt x="62" y="1079"/>
                    </a:lnTo>
                    <a:lnTo>
                      <a:pt x="68" y="1077"/>
                    </a:lnTo>
                    <a:lnTo>
                      <a:pt x="68" y="1077"/>
                    </a:lnTo>
                    <a:lnTo>
                      <a:pt x="62" y="1083"/>
                    </a:lnTo>
                    <a:lnTo>
                      <a:pt x="59" y="1090"/>
                    </a:lnTo>
                    <a:lnTo>
                      <a:pt x="57" y="1092"/>
                    </a:lnTo>
                    <a:lnTo>
                      <a:pt x="57" y="1100"/>
                    </a:lnTo>
                    <a:lnTo>
                      <a:pt x="53" y="1104"/>
                    </a:lnTo>
                    <a:lnTo>
                      <a:pt x="49" y="1104"/>
                    </a:lnTo>
                    <a:lnTo>
                      <a:pt x="47" y="1107"/>
                    </a:lnTo>
                    <a:lnTo>
                      <a:pt x="49" y="1107"/>
                    </a:lnTo>
                    <a:lnTo>
                      <a:pt x="53" y="1105"/>
                    </a:lnTo>
                    <a:lnTo>
                      <a:pt x="57" y="1105"/>
                    </a:lnTo>
                    <a:lnTo>
                      <a:pt x="57" y="1111"/>
                    </a:lnTo>
                    <a:lnTo>
                      <a:pt x="51" y="1111"/>
                    </a:lnTo>
                    <a:lnTo>
                      <a:pt x="49" y="1115"/>
                    </a:lnTo>
                    <a:lnTo>
                      <a:pt x="51" y="1117"/>
                    </a:lnTo>
                    <a:lnTo>
                      <a:pt x="49" y="1122"/>
                    </a:lnTo>
                    <a:lnTo>
                      <a:pt x="51" y="1130"/>
                    </a:lnTo>
                    <a:lnTo>
                      <a:pt x="53" y="1134"/>
                    </a:lnTo>
                    <a:lnTo>
                      <a:pt x="57" y="1134"/>
                    </a:lnTo>
                    <a:lnTo>
                      <a:pt x="57" y="1138"/>
                    </a:lnTo>
                    <a:lnTo>
                      <a:pt x="55" y="1139"/>
                    </a:lnTo>
                    <a:lnTo>
                      <a:pt x="51" y="1139"/>
                    </a:lnTo>
                    <a:lnTo>
                      <a:pt x="44" y="1126"/>
                    </a:lnTo>
                    <a:lnTo>
                      <a:pt x="44" y="1121"/>
                    </a:lnTo>
                    <a:lnTo>
                      <a:pt x="45" y="1121"/>
                    </a:lnTo>
                    <a:lnTo>
                      <a:pt x="40" y="1117"/>
                    </a:lnTo>
                    <a:lnTo>
                      <a:pt x="40" y="1115"/>
                    </a:lnTo>
                    <a:lnTo>
                      <a:pt x="42" y="1113"/>
                    </a:lnTo>
                    <a:lnTo>
                      <a:pt x="45" y="1113"/>
                    </a:lnTo>
                    <a:lnTo>
                      <a:pt x="42" y="1109"/>
                    </a:lnTo>
                    <a:lnTo>
                      <a:pt x="40" y="1109"/>
                    </a:lnTo>
                    <a:lnTo>
                      <a:pt x="42" y="1104"/>
                    </a:lnTo>
                    <a:lnTo>
                      <a:pt x="38" y="1102"/>
                    </a:lnTo>
                    <a:lnTo>
                      <a:pt x="40" y="1098"/>
                    </a:lnTo>
                    <a:lnTo>
                      <a:pt x="42" y="1100"/>
                    </a:lnTo>
                    <a:lnTo>
                      <a:pt x="44" y="1100"/>
                    </a:lnTo>
                    <a:lnTo>
                      <a:pt x="44" y="1096"/>
                    </a:lnTo>
                    <a:lnTo>
                      <a:pt x="42" y="1096"/>
                    </a:lnTo>
                    <a:lnTo>
                      <a:pt x="38" y="1092"/>
                    </a:lnTo>
                    <a:lnTo>
                      <a:pt x="38" y="1090"/>
                    </a:lnTo>
                    <a:lnTo>
                      <a:pt x="40" y="1087"/>
                    </a:lnTo>
                    <a:lnTo>
                      <a:pt x="40" y="1087"/>
                    </a:lnTo>
                    <a:lnTo>
                      <a:pt x="40" y="1087"/>
                    </a:lnTo>
                    <a:lnTo>
                      <a:pt x="40" y="1087"/>
                    </a:lnTo>
                    <a:close/>
                    <a:moveTo>
                      <a:pt x="87" y="1068"/>
                    </a:moveTo>
                    <a:lnTo>
                      <a:pt x="83" y="1062"/>
                    </a:lnTo>
                    <a:lnTo>
                      <a:pt x="89" y="1062"/>
                    </a:lnTo>
                    <a:lnTo>
                      <a:pt x="89" y="1066"/>
                    </a:lnTo>
                    <a:lnTo>
                      <a:pt x="87" y="1068"/>
                    </a:lnTo>
                    <a:lnTo>
                      <a:pt x="87" y="1068"/>
                    </a:lnTo>
                    <a:lnTo>
                      <a:pt x="87" y="1068"/>
                    </a:lnTo>
                    <a:lnTo>
                      <a:pt x="87" y="1068"/>
                    </a:lnTo>
                    <a:close/>
                    <a:moveTo>
                      <a:pt x="461" y="501"/>
                    </a:moveTo>
                    <a:lnTo>
                      <a:pt x="463" y="505"/>
                    </a:lnTo>
                    <a:lnTo>
                      <a:pt x="465" y="503"/>
                    </a:lnTo>
                    <a:lnTo>
                      <a:pt x="465" y="501"/>
                    </a:lnTo>
                    <a:lnTo>
                      <a:pt x="467" y="501"/>
                    </a:lnTo>
                    <a:lnTo>
                      <a:pt x="463" y="499"/>
                    </a:lnTo>
                    <a:lnTo>
                      <a:pt x="461" y="501"/>
                    </a:lnTo>
                    <a:lnTo>
                      <a:pt x="461" y="501"/>
                    </a:lnTo>
                    <a:lnTo>
                      <a:pt x="461" y="501"/>
                    </a:lnTo>
                    <a:lnTo>
                      <a:pt x="461" y="501"/>
                    </a:lnTo>
                    <a:close/>
                    <a:moveTo>
                      <a:pt x="426" y="465"/>
                    </a:moveTo>
                    <a:lnTo>
                      <a:pt x="428" y="467"/>
                    </a:lnTo>
                    <a:lnTo>
                      <a:pt x="431" y="465"/>
                    </a:lnTo>
                    <a:lnTo>
                      <a:pt x="431" y="463"/>
                    </a:lnTo>
                    <a:lnTo>
                      <a:pt x="428" y="463"/>
                    </a:lnTo>
                    <a:lnTo>
                      <a:pt x="426" y="465"/>
                    </a:lnTo>
                    <a:lnTo>
                      <a:pt x="426" y="465"/>
                    </a:lnTo>
                    <a:lnTo>
                      <a:pt x="426" y="465"/>
                    </a:lnTo>
                    <a:lnTo>
                      <a:pt x="426" y="465"/>
                    </a:lnTo>
                    <a:close/>
                    <a:moveTo>
                      <a:pt x="296" y="478"/>
                    </a:moveTo>
                    <a:lnTo>
                      <a:pt x="298" y="478"/>
                    </a:lnTo>
                    <a:lnTo>
                      <a:pt x="300" y="476"/>
                    </a:lnTo>
                    <a:lnTo>
                      <a:pt x="298" y="474"/>
                    </a:lnTo>
                    <a:lnTo>
                      <a:pt x="298" y="474"/>
                    </a:lnTo>
                    <a:lnTo>
                      <a:pt x="296" y="478"/>
                    </a:lnTo>
                    <a:lnTo>
                      <a:pt x="296" y="478"/>
                    </a:lnTo>
                    <a:lnTo>
                      <a:pt x="296" y="478"/>
                    </a:lnTo>
                    <a:lnTo>
                      <a:pt x="296" y="478"/>
                    </a:lnTo>
                    <a:close/>
                    <a:moveTo>
                      <a:pt x="296" y="484"/>
                    </a:moveTo>
                    <a:lnTo>
                      <a:pt x="294" y="482"/>
                    </a:lnTo>
                    <a:lnTo>
                      <a:pt x="296" y="482"/>
                    </a:lnTo>
                    <a:lnTo>
                      <a:pt x="298" y="484"/>
                    </a:lnTo>
                    <a:lnTo>
                      <a:pt x="296" y="484"/>
                    </a:lnTo>
                    <a:lnTo>
                      <a:pt x="296" y="484"/>
                    </a:lnTo>
                    <a:lnTo>
                      <a:pt x="296" y="484"/>
                    </a:lnTo>
                    <a:lnTo>
                      <a:pt x="296" y="484"/>
                    </a:lnTo>
                    <a:close/>
                    <a:moveTo>
                      <a:pt x="288" y="495"/>
                    </a:moveTo>
                    <a:lnTo>
                      <a:pt x="288" y="501"/>
                    </a:lnTo>
                    <a:lnTo>
                      <a:pt x="288" y="505"/>
                    </a:lnTo>
                    <a:lnTo>
                      <a:pt x="288" y="506"/>
                    </a:lnTo>
                    <a:lnTo>
                      <a:pt x="290" y="508"/>
                    </a:lnTo>
                    <a:lnTo>
                      <a:pt x="294" y="505"/>
                    </a:lnTo>
                    <a:lnTo>
                      <a:pt x="296" y="505"/>
                    </a:lnTo>
                    <a:lnTo>
                      <a:pt x="309" y="493"/>
                    </a:lnTo>
                    <a:lnTo>
                      <a:pt x="315" y="493"/>
                    </a:lnTo>
                    <a:lnTo>
                      <a:pt x="318" y="488"/>
                    </a:lnTo>
                    <a:lnTo>
                      <a:pt x="315" y="488"/>
                    </a:lnTo>
                    <a:lnTo>
                      <a:pt x="313" y="488"/>
                    </a:lnTo>
                    <a:lnTo>
                      <a:pt x="313" y="480"/>
                    </a:lnTo>
                    <a:lnTo>
                      <a:pt x="309" y="482"/>
                    </a:lnTo>
                    <a:lnTo>
                      <a:pt x="307" y="484"/>
                    </a:lnTo>
                    <a:lnTo>
                      <a:pt x="303" y="488"/>
                    </a:lnTo>
                    <a:lnTo>
                      <a:pt x="305" y="490"/>
                    </a:lnTo>
                    <a:lnTo>
                      <a:pt x="301" y="488"/>
                    </a:lnTo>
                    <a:lnTo>
                      <a:pt x="300" y="490"/>
                    </a:lnTo>
                    <a:lnTo>
                      <a:pt x="298" y="493"/>
                    </a:lnTo>
                    <a:lnTo>
                      <a:pt x="296" y="490"/>
                    </a:lnTo>
                    <a:lnTo>
                      <a:pt x="298" y="488"/>
                    </a:lnTo>
                    <a:lnTo>
                      <a:pt x="296" y="488"/>
                    </a:lnTo>
                    <a:lnTo>
                      <a:pt x="294" y="488"/>
                    </a:lnTo>
                    <a:lnTo>
                      <a:pt x="292" y="488"/>
                    </a:lnTo>
                    <a:lnTo>
                      <a:pt x="290" y="493"/>
                    </a:lnTo>
                    <a:lnTo>
                      <a:pt x="288" y="495"/>
                    </a:lnTo>
                    <a:lnTo>
                      <a:pt x="288" y="495"/>
                    </a:lnTo>
                    <a:lnTo>
                      <a:pt x="288" y="495"/>
                    </a:lnTo>
                    <a:lnTo>
                      <a:pt x="288" y="495"/>
                    </a:lnTo>
                    <a:close/>
                    <a:moveTo>
                      <a:pt x="275" y="506"/>
                    </a:moveTo>
                    <a:lnTo>
                      <a:pt x="275" y="503"/>
                    </a:lnTo>
                    <a:lnTo>
                      <a:pt x="275" y="495"/>
                    </a:lnTo>
                    <a:lnTo>
                      <a:pt x="273" y="499"/>
                    </a:lnTo>
                    <a:lnTo>
                      <a:pt x="271" y="503"/>
                    </a:lnTo>
                    <a:lnTo>
                      <a:pt x="271" y="503"/>
                    </a:lnTo>
                    <a:lnTo>
                      <a:pt x="271" y="505"/>
                    </a:lnTo>
                    <a:lnTo>
                      <a:pt x="271" y="505"/>
                    </a:lnTo>
                    <a:lnTo>
                      <a:pt x="275" y="506"/>
                    </a:lnTo>
                    <a:lnTo>
                      <a:pt x="275" y="506"/>
                    </a:lnTo>
                    <a:lnTo>
                      <a:pt x="275" y="506"/>
                    </a:lnTo>
                    <a:lnTo>
                      <a:pt x="275" y="506"/>
                    </a:lnTo>
                    <a:close/>
                    <a:moveTo>
                      <a:pt x="275" y="508"/>
                    </a:moveTo>
                    <a:lnTo>
                      <a:pt x="279" y="508"/>
                    </a:lnTo>
                    <a:lnTo>
                      <a:pt x="281" y="505"/>
                    </a:lnTo>
                    <a:lnTo>
                      <a:pt x="279" y="501"/>
                    </a:lnTo>
                    <a:lnTo>
                      <a:pt x="279" y="493"/>
                    </a:lnTo>
                    <a:lnTo>
                      <a:pt x="281" y="493"/>
                    </a:lnTo>
                    <a:lnTo>
                      <a:pt x="283" y="493"/>
                    </a:lnTo>
                    <a:lnTo>
                      <a:pt x="284" y="490"/>
                    </a:lnTo>
                    <a:lnTo>
                      <a:pt x="284" y="490"/>
                    </a:lnTo>
                    <a:lnTo>
                      <a:pt x="288" y="493"/>
                    </a:lnTo>
                    <a:lnTo>
                      <a:pt x="284" y="503"/>
                    </a:lnTo>
                    <a:lnTo>
                      <a:pt x="284" y="506"/>
                    </a:lnTo>
                    <a:lnTo>
                      <a:pt x="284" y="508"/>
                    </a:lnTo>
                    <a:lnTo>
                      <a:pt x="281" y="512"/>
                    </a:lnTo>
                    <a:lnTo>
                      <a:pt x="275" y="508"/>
                    </a:lnTo>
                    <a:lnTo>
                      <a:pt x="275" y="508"/>
                    </a:lnTo>
                    <a:lnTo>
                      <a:pt x="275" y="508"/>
                    </a:lnTo>
                    <a:lnTo>
                      <a:pt x="275" y="508"/>
                    </a:lnTo>
                    <a:close/>
                    <a:moveTo>
                      <a:pt x="283" y="527"/>
                    </a:moveTo>
                    <a:lnTo>
                      <a:pt x="284" y="523"/>
                    </a:lnTo>
                    <a:lnTo>
                      <a:pt x="283" y="518"/>
                    </a:lnTo>
                    <a:lnTo>
                      <a:pt x="283" y="514"/>
                    </a:lnTo>
                    <a:lnTo>
                      <a:pt x="279" y="514"/>
                    </a:lnTo>
                    <a:lnTo>
                      <a:pt x="273" y="508"/>
                    </a:lnTo>
                    <a:lnTo>
                      <a:pt x="271" y="508"/>
                    </a:lnTo>
                    <a:lnTo>
                      <a:pt x="271" y="512"/>
                    </a:lnTo>
                    <a:lnTo>
                      <a:pt x="279" y="518"/>
                    </a:lnTo>
                    <a:lnTo>
                      <a:pt x="273" y="514"/>
                    </a:lnTo>
                    <a:lnTo>
                      <a:pt x="273" y="518"/>
                    </a:lnTo>
                    <a:lnTo>
                      <a:pt x="275" y="520"/>
                    </a:lnTo>
                    <a:lnTo>
                      <a:pt x="283" y="527"/>
                    </a:lnTo>
                    <a:lnTo>
                      <a:pt x="283" y="527"/>
                    </a:lnTo>
                    <a:lnTo>
                      <a:pt x="283" y="527"/>
                    </a:lnTo>
                    <a:lnTo>
                      <a:pt x="283" y="527"/>
                    </a:lnTo>
                    <a:close/>
                    <a:moveTo>
                      <a:pt x="241" y="459"/>
                    </a:moveTo>
                    <a:lnTo>
                      <a:pt x="243" y="465"/>
                    </a:lnTo>
                    <a:lnTo>
                      <a:pt x="245" y="463"/>
                    </a:lnTo>
                    <a:lnTo>
                      <a:pt x="249" y="465"/>
                    </a:lnTo>
                    <a:lnTo>
                      <a:pt x="251" y="465"/>
                    </a:lnTo>
                    <a:lnTo>
                      <a:pt x="247" y="459"/>
                    </a:lnTo>
                    <a:lnTo>
                      <a:pt x="243" y="459"/>
                    </a:lnTo>
                    <a:lnTo>
                      <a:pt x="241" y="459"/>
                    </a:lnTo>
                    <a:lnTo>
                      <a:pt x="241" y="459"/>
                    </a:lnTo>
                    <a:lnTo>
                      <a:pt x="241" y="459"/>
                    </a:lnTo>
                    <a:lnTo>
                      <a:pt x="241" y="459"/>
                    </a:lnTo>
                    <a:close/>
                    <a:moveTo>
                      <a:pt x="164" y="1252"/>
                    </a:moveTo>
                    <a:lnTo>
                      <a:pt x="164" y="1252"/>
                    </a:lnTo>
                    <a:lnTo>
                      <a:pt x="160" y="1252"/>
                    </a:lnTo>
                    <a:lnTo>
                      <a:pt x="160" y="1245"/>
                    </a:lnTo>
                    <a:lnTo>
                      <a:pt x="164" y="1239"/>
                    </a:lnTo>
                    <a:lnTo>
                      <a:pt x="164" y="1234"/>
                    </a:lnTo>
                    <a:lnTo>
                      <a:pt x="162" y="1235"/>
                    </a:lnTo>
                    <a:lnTo>
                      <a:pt x="158" y="1239"/>
                    </a:lnTo>
                    <a:lnTo>
                      <a:pt x="153" y="1239"/>
                    </a:lnTo>
                    <a:lnTo>
                      <a:pt x="151" y="1235"/>
                    </a:lnTo>
                    <a:lnTo>
                      <a:pt x="151" y="1232"/>
                    </a:lnTo>
                    <a:lnTo>
                      <a:pt x="151" y="1232"/>
                    </a:lnTo>
                    <a:lnTo>
                      <a:pt x="153" y="1235"/>
                    </a:lnTo>
                    <a:lnTo>
                      <a:pt x="155" y="1235"/>
                    </a:lnTo>
                    <a:lnTo>
                      <a:pt x="155" y="1234"/>
                    </a:lnTo>
                    <a:lnTo>
                      <a:pt x="153" y="1230"/>
                    </a:lnTo>
                    <a:lnTo>
                      <a:pt x="153" y="1228"/>
                    </a:lnTo>
                    <a:lnTo>
                      <a:pt x="151" y="1228"/>
                    </a:lnTo>
                    <a:lnTo>
                      <a:pt x="147" y="1230"/>
                    </a:lnTo>
                    <a:lnTo>
                      <a:pt x="145" y="1226"/>
                    </a:lnTo>
                    <a:lnTo>
                      <a:pt x="141" y="1222"/>
                    </a:lnTo>
                    <a:lnTo>
                      <a:pt x="141" y="1220"/>
                    </a:lnTo>
                    <a:lnTo>
                      <a:pt x="147" y="1217"/>
                    </a:lnTo>
                    <a:lnTo>
                      <a:pt x="147" y="1211"/>
                    </a:lnTo>
                    <a:lnTo>
                      <a:pt x="151" y="1211"/>
                    </a:lnTo>
                    <a:lnTo>
                      <a:pt x="151" y="1211"/>
                    </a:lnTo>
                    <a:lnTo>
                      <a:pt x="147" y="1211"/>
                    </a:lnTo>
                    <a:lnTo>
                      <a:pt x="141" y="1211"/>
                    </a:lnTo>
                    <a:lnTo>
                      <a:pt x="141" y="1209"/>
                    </a:lnTo>
                    <a:lnTo>
                      <a:pt x="141" y="1205"/>
                    </a:lnTo>
                    <a:lnTo>
                      <a:pt x="147" y="1202"/>
                    </a:lnTo>
                    <a:lnTo>
                      <a:pt x="147" y="1196"/>
                    </a:lnTo>
                    <a:lnTo>
                      <a:pt x="147" y="1194"/>
                    </a:lnTo>
                    <a:lnTo>
                      <a:pt x="147" y="1192"/>
                    </a:lnTo>
                    <a:lnTo>
                      <a:pt x="147" y="1192"/>
                    </a:lnTo>
                    <a:lnTo>
                      <a:pt x="145" y="1196"/>
                    </a:lnTo>
                    <a:lnTo>
                      <a:pt x="145" y="1202"/>
                    </a:lnTo>
                    <a:lnTo>
                      <a:pt x="141" y="1209"/>
                    </a:lnTo>
                    <a:lnTo>
                      <a:pt x="138" y="1209"/>
                    </a:lnTo>
                    <a:lnTo>
                      <a:pt x="136" y="1205"/>
                    </a:lnTo>
                    <a:lnTo>
                      <a:pt x="134" y="1205"/>
                    </a:lnTo>
                    <a:lnTo>
                      <a:pt x="134" y="1202"/>
                    </a:lnTo>
                    <a:lnTo>
                      <a:pt x="136" y="1202"/>
                    </a:lnTo>
                    <a:lnTo>
                      <a:pt x="136" y="1202"/>
                    </a:lnTo>
                    <a:lnTo>
                      <a:pt x="132" y="1202"/>
                    </a:lnTo>
                    <a:lnTo>
                      <a:pt x="130" y="1205"/>
                    </a:lnTo>
                    <a:lnTo>
                      <a:pt x="128" y="1205"/>
                    </a:lnTo>
                    <a:lnTo>
                      <a:pt x="128" y="1202"/>
                    </a:lnTo>
                    <a:lnTo>
                      <a:pt x="126" y="1202"/>
                    </a:lnTo>
                    <a:lnTo>
                      <a:pt x="126" y="1205"/>
                    </a:lnTo>
                    <a:lnTo>
                      <a:pt x="121" y="1202"/>
                    </a:lnTo>
                    <a:lnTo>
                      <a:pt x="121" y="1202"/>
                    </a:lnTo>
                    <a:lnTo>
                      <a:pt x="126" y="1200"/>
                    </a:lnTo>
                    <a:lnTo>
                      <a:pt x="126" y="1200"/>
                    </a:lnTo>
                    <a:lnTo>
                      <a:pt x="132" y="1198"/>
                    </a:lnTo>
                    <a:lnTo>
                      <a:pt x="136" y="1194"/>
                    </a:lnTo>
                    <a:lnTo>
                      <a:pt x="138" y="1190"/>
                    </a:lnTo>
                    <a:lnTo>
                      <a:pt x="138" y="1186"/>
                    </a:lnTo>
                    <a:lnTo>
                      <a:pt x="138" y="1190"/>
                    </a:lnTo>
                    <a:lnTo>
                      <a:pt x="134" y="1192"/>
                    </a:lnTo>
                    <a:lnTo>
                      <a:pt x="132" y="1196"/>
                    </a:lnTo>
                    <a:lnTo>
                      <a:pt x="130" y="1198"/>
                    </a:lnTo>
                    <a:lnTo>
                      <a:pt x="126" y="1196"/>
                    </a:lnTo>
                    <a:lnTo>
                      <a:pt x="123" y="1194"/>
                    </a:lnTo>
                    <a:lnTo>
                      <a:pt x="121" y="1192"/>
                    </a:lnTo>
                    <a:lnTo>
                      <a:pt x="121" y="1192"/>
                    </a:lnTo>
                    <a:lnTo>
                      <a:pt x="123" y="1190"/>
                    </a:lnTo>
                    <a:lnTo>
                      <a:pt x="121" y="1188"/>
                    </a:lnTo>
                    <a:lnTo>
                      <a:pt x="117" y="1190"/>
                    </a:lnTo>
                    <a:lnTo>
                      <a:pt x="113" y="1188"/>
                    </a:lnTo>
                    <a:lnTo>
                      <a:pt x="111" y="1188"/>
                    </a:lnTo>
                    <a:lnTo>
                      <a:pt x="111" y="1192"/>
                    </a:lnTo>
                    <a:lnTo>
                      <a:pt x="108" y="1188"/>
                    </a:lnTo>
                    <a:lnTo>
                      <a:pt x="106" y="1185"/>
                    </a:lnTo>
                    <a:lnTo>
                      <a:pt x="106" y="1185"/>
                    </a:lnTo>
                    <a:lnTo>
                      <a:pt x="109" y="1185"/>
                    </a:lnTo>
                    <a:lnTo>
                      <a:pt x="113" y="1186"/>
                    </a:lnTo>
                    <a:lnTo>
                      <a:pt x="117" y="1185"/>
                    </a:lnTo>
                    <a:lnTo>
                      <a:pt x="117" y="1185"/>
                    </a:lnTo>
                    <a:lnTo>
                      <a:pt x="117" y="1185"/>
                    </a:lnTo>
                    <a:lnTo>
                      <a:pt x="111" y="1185"/>
                    </a:lnTo>
                    <a:lnTo>
                      <a:pt x="109" y="1185"/>
                    </a:lnTo>
                    <a:lnTo>
                      <a:pt x="109" y="1181"/>
                    </a:lnTo>
                    <a:lnTo>
                      <a:pt x="113" y="1185"/>
                    </a:lnTo>
                    <a:lnTo>
                      <a:pt x="117" y="1181"/>
                    </a:lnTo>
                    <a:lnTo>
                      <a:pt x="117" y="1181"/>
                    </a:lnTo>
                    <a:lnTo>
                      <a:pt x="113" y="1181"/>
                    </a:lnTo>
                    <a:lnTo>
                      <a:pt x="111" y="1181"/>
                    </a:lnTo>
                    <a:lnTo>
                      <a:pt x="106" y="1181"/>
                    </a:lnTo>
                    <a:lnTo>
                      <a:pt x="104" y="1181"/>
                    </a:lnTo>
                    <a:lnTo>
                      <a:pt x="102" y="1177"/>
                    </a:lnTo>
                    <a:lnTo>
                      <a:pt x="102" y="1177"/>
                    </a:lnTo>
                    <a:lnTo>
                      <a:pt x="106" y="1175"/>
                    </a:lnTo>
                    <a:lnTo>
                      <a:pt x="109" y="1177"/>
                    </a:lnTo>
                    <a:lnTo>
                      <a:pt x="113" y="1177"/>
                    </a:lnTo>
                    <a:lnTo>
                      <a:pt x="113" y="1175"/>
                    </a:lnTo>
                    <a:lnTo>
                      <a:pt x="111" y="1175"/>
                    </a:lnTo>
                    <a:lnTo>
                      <a:pt x="108" y="1171"/>
                    </a:lnTo>
                    <a:lnTo>
                      <a:pt x="104" y="1171"/>
                    </a:lnTo>
                    <a:lnTo>
                      <a:pt x="104" y="1171"/>
                    </a:lnTo>
                    <a:lnTo>
                      <a:pt x="109" y="1171"/>
                    </a:lnTo>
                    <a:lnTo>
                      <a:pt x="111" y="1171"/>
                    </a:lnTo>
                    <a:lnTo>
                      <a:pt x="113" y="1171"/>
                    </a:lnTo>
                    <a:lnTo>
                      <a:pt x="113" y="1170"/>
                    </a:lnTo>
                    <a:lnTo>
                      <a:pt x="113" y="1168"/>
                    </a:lnTo>
                    <a:lnTo>
                      <a:pt x="113" y="1166"/>
                    </a:lnTo>
                    <a:lnTo>
                      <a:pt x="121" y="1166"/>
                    </a:lnTo>
                    <a:lnTo>
                      <a:pt x="123" y="1166"/>
                    </a:lnTo>
                    <a:lnTo>
                      <a:pt x="123" y="1164"/>
                    </a:lnTo>
                    <a:lnTo>
                      <a:pt x="117" y="1164"/>
                    </a:lnTo>
                    <a:lnTo>
                      <a:pt x="117" y="1162"/>
                    </a:lnTo>
                    <a:lnTo>
                      <a:pt x="113" y="1162"/>
                    </a:lnTo>
                    <a:lnTo>
                      <a:pt x="113" y="1164"/>
                    </a:lnTo>
                    <a:lnTo>
                      <a:pt x="109" y="1166"/>
                    </a:lnTo>
                    <a:lnTo>
                      <a:pt x="108" y="1168"/>
                    </a:lnTo>
                    <a:lnTo>
                      <a:pt x="106" y="1166"/>
                    </a:lnTo>
                    <a:lnTo>
                      <a:pt x="106" y="1164"/>
                    </a:lnTo>
                    <a:lnTo>
                      <a:pt x="106" y="1160"/>
                    </a:lnTo>
                    <a:lnTo>
                      <a:pt x="108" y="1160"/>
                    </a:lnTo>
                    <a:lnTo>
                      <a:pt x="111" y="1156"/>
                    </a:lnTo>
                    <a:lnTo>
                      <a:pt x="113" y="1153"/>
                    </a:lnTo>
                    <a:lnTo>
                      <a:pt x="121" y="1147"/>
                    </a:lnTo>
                    <a:lnTo>
                      <a:pt x="126" y="1147"/>
                    </a:lnTo>
                    <a:lnTo>
                      <a:pt x="126" y="1147"/>
                    </a:lnTo>
                    <a:lnTo>
                      <a:pt x="126" y="1153"/>
                    </a:lnTo>
                    <a:lnTo>
                      <a:pt x="128" y="1156"/>
                    </a:lnTo>
                    <a:lnTo>
                      <a:pt x="128" y="1154"/>
                    </a:lnTo>
                    <a:lnTo>
                      <a:pt x="128" y="1151"/>
                    </a:lnTo>
                    <a:lnTo>
                      <a:pt x="128" y="1145"/>
                    </a:lnTo>
                    <a:lnTo>
                      <a:pt x="132" y="1145"/>
                    </a:lnTo>
                    <a:lnTo>
                      <a:pt x="136" y="1145"/>
                    </a:lnTo>
                    <a:lnTo>
                      <a:pt x="132" y="1143"/>
                    </a:lnTo>
                    <a:lnTo>
                      <a:pt x="128" y="1143"/>
                    </a:lnTo>
                    <a:lnTo>
                      <a:pt x="126" y="1145"/>
                    </a:lnTo>
                    <a:lnTo>
                      <a:pt x="123" y="1141"/>
                    </a:lnTo>
                    <a:lnTo>
                      <a:pt x="126" y="1139"/>
                    </a:lnTo>
                    <a:lnTo>
                      <a:pt x="128" y="1138"/>
                    </a:lnTo>
                    <a:lnTo>
                      <a:pt x="132" y="1136"/>
                    </a:lnTo>
                    <a:lnTo>
                      <a:pt x="136" y="1130"/>
                    </a:lnTo>
                    <a:lnTo>
                      <a:pt x="134" y="1126"/>
                    </a:lnTo>
                    <a:lnTo>
                      <a:pt x="134" y="1128"/>
                    </a:lnTo>
                    <a:lnTo>
                      <a:pt x="132" y="1132"/>
                    </a:lnTo>
                    <a:lnTo>
                      <a:pt x="128" y="1134"/>
                    </a:lnTo>
                    <a:lnTo>
                      <a:pt x="126" y="1134"/>
                    </a:lnTo>
                    <a:lnTo>
                      <a:pt x="121" y="1139"/>
                    </a:lnTo>
                    <a:lnTo>
                      <a:pt x="117" y="1143"/>
                    </a:lnTo>
                    <a:lnTo>
                      <a:pt x="111" y="1145"/>
                    </a:lnTo>
                    <a:lnTo>
                      <a:pt x="109" y="1141"/>
                    </a:lnTo>
                    <a:lnTo>
                      <a:pt x="109" y="1139"/>
                    </a:lnTo>
                    <a:lnTo>
                      <a:pt x="113" y="1139"/>
                    </a:lnTo>
                    <a:lnTo>
                      <a:pt x="109" y="1139"/>
                    </a:lnTo>
                    <a:lnTo>
                      <a:pt x="104" y="1141"/>
                    </a:lnTo>
                    <a:lnTo>
                      <a:pt x="102" y="1139"/>
                    </a:lnTo>
                    <a:lnTo>
                      <a:pt x="104" y="1138"/>
                    </a:lnTo>
                    <a:lnTo>
                      <a:pt x="108" y="1134"/>
                    </a:lnTo>
                    <a:lnTo>
                      <a:pt x="111" y="1132"/>
                    </a:lnTo>
                    <a:lnTo>
                      <a:pt x="113" y="1132"/>
                    </a:lnTo>
                    <a:lnTo>
                      <a:pt x="117" y="1132"/>
                    </a:lnTo>
                    <a:lnTo>
                      <a:pt x="117" y="1130"/>
                    </a:lnTo>
                    <a:lnTo>
                      <a:pt x="113" y="1128"/>
                    </a:lnTo>
                    <a:lnTo>
                      <a:pt x="113" y="1126"/>
                    </a:lnTo>
                    <a:lnTo>
                      <a:pt x="117" y="1126"/>
                    </a:lnTo>
                    <a:lnTo>
                      <a:pt x="113" y="1122"/>
                    </a:lnTo>
                    <a:lnTo>
                      <a:pt x="111" y="1126"/>
                    </a:lnTo>
                    <a:lnTo>
                      <a:pt x="109" y="1126"/>
                    </a:lnTo>
                    <a:lnTo>
                      <a:pt x="109" y="1121"/>
                    </a:lnTo>
                    <a:lnTo>
                      <a:pt x="108" y="1115"/>
                    </a:lnTo>
                    <a:lnTo>
                      <a:pt x="106" y="1113"/>
                    </a:lnTo>
                    <a:lnTo>
                      <a:pt x="106" y="1109"/>
                    </a:lnTo>
                    <a:lnTo>
                      <a:pt x="108" y="1105"/>
                    </a:lnTo>
                    <a:lnTo>
                      <a:pt x="113" y="1107"/>
                    </a:lnTo>
                    <a:lnTo>
                      <a:pt x="117" y="1109"/>
                    </a:lnTo>
                    <a:lnTo>
                      <a:pt x="121" y="1107"/>
                    </a:lnTo>
                    <a:lnTo>
                      <a:pt x="123" y="1111"/>
                    </a:lnTo>
                    <a:lnTo>
                      <a:pt x="123" y="1107"/>
                    </a:lnTo>
                    <a:lnTo>
                      <a:pt x="121" y="1107"/>
                    </a:lnTo>
                    <a:lnTo>
                      <a:pt x="117" y="1107"/>
                    </a:lnTo>
                    <a:lnTo>
                      <a:pt x="113" y="1104"/>
                    </a:lnTo>
                    <a:lnTo>
                      <a:pt x="111" y="1102"/>
                    </a:lnTo>
                    <a:lnTo>
                      <a:pt x="111" y="1100"/>
                    </a:lnTo>
                    <a:lnTo>
                      <a:pt x="113" y="1096"/>
                    </a:lnTo>
                    <a:lnTo>
                      <a:pt x="113" y="1096"/>
                    </a:lnTo>
                    <a:lnTo>
                      <a:pt x="117" y="1092"/>
                    </a:lnTo>
                    <a:lnTo>
                      <a:pt x="117" y="1087"/>
                    </a:lnTo>
                    <a:lnTo>
                      <a:pt x="113" y="1090"/>
                    </a:lnTo>
                    <a:lnTo>
                      <a:pt x="111" y="1092"/>
                    </a:lnTo>
                    <a:lnTo>
                      <a:pt x="108" y="1096"/>
                    </a:lnTo>
                    <a:lnTo>
                      <a:pt x="102" y="1096"/>
                    </a:lnTo>
                    <a:lnTo>
                      <a:pt x="100" y="1100"/>
                    </a:lnTo>
                    <a:lnTo>
                      <a:pt x="98" y="1102"/>
                    </a:lnTo>
                    <a:lnTo>
                      <a:pt x="96" y="1102"/>
                    </a:lnTo>
                    <a:lnTo>
                      <a:pt x="96" y="1096"/>
                    </a:lnTo>
                    <a:lnTo>
                      <a:pt x="93" y="1090"/>
                    </a:lnTo>
                    <a:lnTo>
                      <a:pt x="93" y="1083"/>
                    </a:lnTo>
                    <a:lnTo>
                      <a:pt x="96" y="1075"/>
                    </a:lnTo>
                    <a:lnTo>
                      <a:pt x="96" y="1073"/>
                    </a:lnTo>
                    <a:lnTo>
                      <a:pt x="93" y="1073"/>
                    </a:lnTo>
                    <a:lnTo>
                      <a:pt x="93" y="1068"/>
                    </a:lnTo>
                    <a:lnTo>
                      <a:pt x="93" y="1066"/>
                    </a:lnTo>
                    <a:lnTo>
                      <a:pt x="96" y="1068"/>
                    </a:lnTo>
                    <a:lnTo>
                      <a:pt x="96" y="1068"/>
                    </a:lnTo>
                    <a:lnTo>
                      <a:pt x="96" y="1066"/>
                    </a:lnTo>
                    <a:lnTo>
                      <a:pt x="100" y="1062"/>
                    </a:lnTo>
                    <a:lnTo>
                      <a:pt x="102" y="1057"/>
                    </a:lnTo>
                    <a:lnTo>
                      <a:pt x="106" y="1057"/>
                    </a:lnTo>
                    <a:lnTo>
                      <a:pt x="109" y="1057"/>
                    </a:lnTo>
                    <a:lnTo>
                      <a:pt x="111" y="1057"/>
                    </a:lnTo>
                    <a:lnTo>
                      <a:pt x="109" y="1053"/>
                    </a:lnTo>
                    <a:lnTo>
                      <a:pt x="108" y="1053"/>
                    </a:lnTo>
                    <a:lnTo>
                      <a:pt x="113" y="1047"/>
                    </a:lnTo>
                    <a:lnTo>
                      <a:pt x="113" y="1045"/>
                    </a:lnTo>
                    <a:lnTo>
                      <a:pt x="121" y="1041"/>
                    </a:lnTo>
                    <a:lnTo>
                      <a:pt x="121" y="1040"/>
                    </a:lnTo>
                    <a:lnTo>
                      <a:pt x="117" y="1040"/>
                    </a:lnTo>
                    <a:lnTo>
                      <a:pt x="117" y="1038"/>
                    </a:lnTo>
                    <a:lnTo>
                      <a:pt x="113" y="1041"/>
                    </a:lnTo>
                    <a:lnTo>
                      <a:pt x="113" y="1045"/>
                    </a:lnTo>
                    <a:lnTo>
                      <a:pt x="106" y="1053"/>
                    </a:lnTo>
                    <a:lnTo>
                      <a:pt x="106" y="1053"/>
                    </a:lnTo>
                    <a:lnTo>
                      <a:pt x="106" y="1049"/>
                    </a:lnTo>
                    <a:lnTo>
                      <a:pt x="109" y="1045"/>
                    </a:lnTo>
                    <a:lnTo>
                      <a:pt x="109" y="1038"/>
                    </a:lnTo>
                    <a:lnTo>
                      <a:pt x="113" y="1028"/>
                    </a:lnTo>
                    <a:lnTo>
                      <a:pt x="117" y="1026"/>
                    </a:lnTo>
                    <a:lnTo>
                      <a:pt x="117" y="1023"/>
                    </a:lnTo>
                    <a:lnTo>
                      <a:pt x="117" y="1023"/>
                    </a:lnTo>
                    <a:lnTo>
                      <a:pt x="117" y="1021"/>
                    </a:lnTo>
                    <a:lnTo>
                      <a:pt x="117" y="1021"/>
                    </a:lnTo>
                    <a:lnTo>
                      <a:pt x="117" y="1019"/>
                    </a:lnTo>
                    <a:lnTo>
                      <a:pt x="117" y="1017"/>
                    </a:lnTo>
                    <a:lnTo>
                      <a:pt x="117" y="1015"/>
                    </a:lnTo>
                    <a:lnTo>
                      <a:pt x="113" y="1013"/>
                    </a:lnTo>
                    <a:lnTo>
                      <a:pt x="113" y="1009"/>
                    </a:lnTo>
                    <a:lnTo>
                      <a:pt x="113" y="1006"/>
                    </a:lnTo>
                    <a:lnTo>
                      <a:pt x="109" y="1004"/>
                    </a:lnTo>
                    <a:lnTo>
                      <a:pt x="108" y="1002"/>
                    </a:lnTo>
                    <a:lnTo>
                      <a:pt x="106" y="998"/>
                    </a:lnTo>
                    <a:lnTo>
                      <a:pt x="102" y="996"/>
                    </a:lnTo>
                    <a:lnTo>
                      <a:pt x="100" y="994"/>
                    </a:lnTo>
                    <a:lnTo>
                      <a:pt x="96" y="994"/>
                    </a:lnTo>
                    <a:lnTo>
                      <a:pt x="96" y="992"/>
                    </a:lnTo>
                    <a:lnTo>
                      <a:pt x="98" y="989"/>
                    </a:lnTo>
                    <a:lnTo>
                      <a:pt x="96" y="989"/>
                    </a:lnTo>
                    <a:lnTo>
                      <a:pt x="96" y="987"/>
                    </a:lnTo>
                    <a:lnTo>
                      <a:pt x="96" y="985"/>
                    </a:lnTo>
                    <a:lnTo>
                      <a:pt x="96" y="983"/>
                    </a:lnTo>
                    <a:lnTo>
                      <a:pt x="98" y="981"/>
                    </a:lnTo>
                    <a:lnTo>
                      <a:pt x="96" y="979"/>
                    </a:lnTo>
                    <a:lnTo>
                      <a:pt x="96" y="979"/>
                    </a:lnTo>
                    <a:lnTo>
                      <a:pt x="93" y="979"/>
                    </a:lnTo>
                    <a:lnTo>
                      <a:pt x="93" y="977"/>
                    </a:lnTo>
                    <a:lnTo>
                      <a:pt x="96" y="974"/>
                    </a:lnTo>
                    <a:lnTo>
                      <a:pt x="96" y="962"/>
                    </a:lnTo>
                    <a:lnTo>
                      <a:pt x="96" y="947"/>
                    </a:lnTo>
                    <a:lnTo>
                      <a:pt x="96" y="938"/>
                    </a:lnTo>
                    <a:lnTo>
                      <a:pt x="96" y="934"/>
                    </a:lnTo>
                    <a:lnTo>
                      <a:pt x="96" y="930"/>
                    </a:lnTo>
                    <a:lnTo>
                      <a:pt x="96" y="928"/>
                    </a:lnTo>
                    <a:lnTo>
                      <a:pt x="96" y="925"/>
                    </a:lnTo>
                    <a:lnTo>
                      <a:pt x="96" y="921"/>
                    </a:lnTo>
                    <a:lnTo>
                      <a:pt x="96" y="913"/>
                    </a:lnTo>
                    <a:lnTo>
                      <a:pt x="89" y="910"/>
                    </a:lnTo>
                    <a:lnTo>
                      <a:pt x="89" y="904"/>
                    </a:lnTo>
                    <a:lnTo>
                      <a:pt x="89" y="900"/>
                    </a:lnTo>
                    <a:lnTo>
                      <a:pt x="87" y="889"/>
                    </a:lnTo>
                    <a:lnTo>
                      <a:pt x="89" y="885"/>
                    </a:lnTo>
                    <a:lnTo>
                      <a:pt x="89" y="883"/>
                    </a:lnTo>
                    <a:lnTo>
                      <a:pt x="89" y="879"/>
                    </a:lnTo>
                    <a:lnTo>
                      <a:pt x="89" y="876"/>
                    </a:lnTo>
                    <a:lnTo>
                      <a:pt x="83" y="870"/>
                    </a:lnTo>
                    <a:lnTo>
                      <a:pt x="79" y="874"/>
                    </a:lnTo>
                    <a:lnTo>
                      <a:pt x="74" y="876"/>
                    </a:lnTo>
                    <a:lnTo>
                      <a:pt x="72" y="876"/>
                    </a:lnTo>
                    <a:lnTo>
                      <a:pt x="64" y="876"/>
                    </a:lnTo>
                    <a:lnTo>
                      <a:pt x="62" y="883"/>
                    </a:lnTo>
                    <a:lnTo>
                      <a:pt x="57" y="889"/>
                    </a:lnTo>
                    <a:lnTo>
                      <a:pt x="51" y="891"/>
                    </a:lnTo>
                    <a:lnTo>
                      <a:pt x="45" y="893"/>
                    </a:lnTo>
                    <a:lnTo>
                      <a:pt x="38" y="895"/>
                    </a:lnTo>
                    <a:lnTo>
                      <a:pt x="38" y="895"/>
                    </a:lnTo>
                    <a:lnTo>
                      <a:pt x="38" y="891"/>
                    </a:lnTo>
                    <a:lnTo>
                      <a:pt x="40" y="885"/>
                    </a:lnTo>
                    <a:lnTo>
                      <a:pt x="38" y="883"/>
                    </a:lnTo>
                    <a:lnTo>
                      <a:pt x="34" y="861"/>
                    </a:lnTo>
                    <a:lnTo>
                      <a:pt x="30" y="849"/>
                    </a:lnTo>
                    <a:lnTo>
                      <a:pt x="29" y="846"/>
                    </a:lnTo>
                    <a:lnTo>
                      <a:pt x="32" y="838"/>
                    </a:lnTo>
                    <a:lnTo>
                      <a:pt x="23" y="836"/>
                    </a:lnTo>
                    <a:lnTo>
                      <a:pt x="15" y="840"/>
                    </a:lnTo>
                    <a:lnTo>
                      <a:pt x="13" y="838"/>
                    </a:lnTo>
                    <a:lnTo>
                      <a:pt x="0" y="838"/>
                    </a:lnTo>
                    <a:lnTo>
                      <a:pt x="213" y="446"/>
                    </a:lnTo>
                    <a:lnTo>
                      <a:pt x="215" y="448"/>
                    </a:lnTo>
                    <a:lnTo>
                      <a:pt x="217" y="448"/>
                    </a:lnTo>
                    <a:lnTo>
                      <a:pt x="226" y="458"/>
                    </a:lnTo>
                    <a:lnTo>
                      <a:pt x="230" y="458"/>
                    </a:lnTo>
                    <a:lnTo>
                      <a:pt x="234" y="459"/>
                    </a:lnTo>
                    <a:lnTo>
                      <a:pt x="234" y="463"/>
                    </a:lnTo>
                    <a:lnTo>
                      <a:pt x="236" y="463"/>
                    </a:lnTo>
                    <a:lnTo>
                      <a:pt x="239" y="463"/>
                    </a:lnTo>
                    <a:lnTo>
                      <a:pt x="239" y="467"/>
                    </a:lnTo>
                    <a:lnTo>
                      <a:pt x="245" y="473"/>
                    </a:lnTo>
                    <a:lnTo>
                      <a:pt x="243" y="474"/>
                    </a:lnTo>
                    <a:lnTo>
                      <a:pt x="243" y="476"/>
                    </a:lnTo>
                    <a:lnTo>
                      <a:pt x="241" y="480"/>
                    </a:lnTo>
                    <a:lnTo>
                      <a:pt x="243" y="484"/>
                    </a:lnTo>
                    <a:lnTo>
                      <a:pt x="245" y="484"/>
                    </a:lnTo>
                    <a:lnTo>
                      <a:pt x="247" y="484"/>
                    </a:lnTo>
                    <a:lnTo>
                      <a:pt x="249" y="484"/>
                    </a:lnTo>
                    <a:lnTo>
                      <a:pt x="249" y="488"/>
                    </a:lnTo>
                    <a:lnTo>
                      <a:pt x="249" y="493"/>
                    </a:lnTo>
                    <a:lnTo>
                      <a:pt x="254" y="501"/>
                    </a:lnTo>
                    <a:lnTo>
                      <a:pt x="260" y="503"/>
                    </a:lnTo>
                    <a:lnTo>
                      <a:pt x="260" y="503"/>
                    </a:lnTo>
                    <a:lnTo>
                      <a:pt x="264" y="505"/>
                    </a:lnTo>
                    <a:lnTo>
                      <a:pt x="264" y="506"/>
                    </a:lnTo>
                    <a:lnTo>
                      <a:pt x="264" y="508"/>
                    </a:lnTo>
                    <a:lnTo>
                      <a:pt x="266" y="508"/>
                    </a:lnTo>
                    <a:lnTo>
                      <a:pt x="269" y="514"/>
                    </a:lnTo>
                    <a:lnTo>
                      <a:pt x="269" y="518"/>
                    </a:lnTo>
                    <a:lnTo>
                      <a:pt x="273" y="518"/>
                    </a:lnTo>
                    <a:lnTo>
                      <a:pt x="275" y="522"/>
                    </a:lnTo>
                    <a:lnTo>
                      <a:pt x="275" y="522"/>
                    </a:lnTo>
                    <a:lnTo>
                      <a:pt x="281" y="527"/>
                    </a:lnTo>
                    <a:lnTo>
                      <a:pt x="281" y="531"/>
                    </a:lnTo>
                    <a:lnTo>
                      <a:pt x="283" y="531"/>
                    </a:lnTo>
                    <a:lnTo>
                      <a:pt x="283" y="535"/>
                    </a:lnTo>
                    <a:lnTo>
                      <a:pt x="279" y="539"/>
                    </a:lnTo>
                    <a:lnTo>
                      <a:pt x="275" y="542"/>
                    </a:lnTo>
                    <a:lnTo>
                      <a:pt x="284" y="535"/>
                    </a:lnTo>
                    <a:lnTo>
                      <a:pt x="288" y="533"/>
                    </a:lnTo>
                    <a:lnTo>
                      <a:pt x="288" y="535"/>
                    </a:lnTo>
                    <a:lnTo>
                      <a:pt x="288" y="529"/>
                    </a:lnTo>
                    <a:lnTo>
                      <a:pt x="288" y="518"/>
                    </a:lnTo>
                    <a:lnTo>
                      <a:pt x="288" y="514"/>
                    </a:lnTo>
                    <a:lnTo>
                      <a:pt x="290" y="510"/>
                    </a:lnTo>
                    <a:lnTo>
                      <a:pt x="298" y="508"/>
                    </a:lnTo>
                    <a:lnTo>
                      <a:pt x="301" y="505"/>
                    </a:lnTo>
                    <a:lnTo>
                      <a:pt x="305" y="503"/>
                    </a:lnTo>
                    <a:lnTo>
                      <a:pt x="309" y="501"/>
                    </a:lnTo>
                    <a:lnTo>
                      <a:pt x="309" y="499"/>
                    </a:lnTo>
                    <a:lnTo>
                      <a:pt x="313" y="499"/>
                    </a:lnTo>
                    <a:lnTo>
                      <a:pt x="315" y="497"/>
                    </a:lnTo>
                    <a:lnTo>
                      <a:pt x="318" y="497"/>
                    </a:lnTo>
                    <a:lnTo>
                      <a:pt x="320" y="497"/>
                    </a:lnTo>
                    <a:lnTo>
                      <a:pt x="324" y="497"/>
                    </a:lnTo>
                    <a:lnTo>
                      <a:pt x="326" y="499"/>
                    </a:lnTo>
                    <a:lnTo>
                      <a:pt x="332" y="493"/>
                    </a:lnTo>
                    <a:lnTo>
                      <a:pt x="332" y="490"/>
                    </a:lnTo>
                    <a:lnTo>
                      <a:pt x="333" y="488"/>
                    </a:lnTo>
                    <a:lnTo>
                      <a:pt x="339" y="490"/>
                    </a:lnTo>
                    <a:lnTo>
                      <a:pt x="339" y="488"/>
                    </a:lnTo>
                    <a:lnTo>
                      <a:pt x="339" y="488"/>
                    </a:lnTo>
                    <a:lnTo>
                      <a:pt x="343" y="488"/>
                    </a:lnTo>
                    <a:lnTo>
                      <a:pt x="343" y="488"/>
                    </a:lnTo>
                    <a:lnTo>
                      <a:pt x="354" y="488"/>
                    </a:lnTo>
                    <a:lnTo>
                      <a:pt x="364" y="484"/>
                    </a:lnTo>
                    <a:lnTo>
                      <a:pt x="367" y="484"/>
                    </a:lnTo>
                    <a:lnTo>
                      <a:pt x="367" y="484"/>
                    </a:lnTo>
                    <a:lnTo>
                      <a:pt x="369" y="488"/>
                    </a:lnTo>
                    <a:lnTo>
                      <a:pt x="371" y="484"/>
                    </a:lnTo>
                    <a:lnTo>
                      <a:pt x="373" y="482"/>
                    </a:lnTo>
                    <a:lnTo>
                      <a:pt x="379" y="478"/>
                    </a:lnTo>
                    <a:lnTo>
                      <a:pt x="382" y="478"/>
                    </a:lnTo>
                    <a:lnTo>
                      <a:pt x="384" y="480"/>
                    </a:lnTo>
                    <a:lnTo>
                      <a:pt x="386" y="480"/>
                    </a:lnTo>
                    <a:lnTo>
                      <a:pt x="388" y="482"/>
                    </a:lnTo>
                    <a:lnTo>
                      <a:pt x="388" y="482"/>
                    </a:lnTo>
                    <a:lnTo>
                      <a:pt x="388" y="478"/>
                    </a:lnTo>
                    <a:lnTo>
                      <a:pt x="392" y="476"/>
                    </a:lnTo>
                    <a:lnTo>
                      <a:pt x="394" y="478"/>
                    </a:lnTo>
                    <a:lnTo>
                      <a:pt x="394" y="482"/>
                    </a:lnTo>
                    <a:lnTo>
                      <a:pt x="397" y="484"/>
                    </a:lnTo>
                    <a:lnTo>
                      <a:pt x="394" y="484"/>
                    </a:lnTo>
                    <a:lnTo>
                      <a:pt x="392" y="484"/>
                    </a:lnTo>
                    <a:lnTo>
                      <a:pt x="392" y="488"/>
                    </a:lnTo>
                    <a:lnTo>
                      <a:pt x="384" y="490"/>
                    </a:lnTo>
                    <a:lnTo>
                      <a:pt x="377" y="493"/>
                    </a:lnTo>
                    <a:lnTo>
                      <a:pt x="373" y="495"/>
                    </a:lnTo>
                    <a:lnTo>
                      <a:pt x="369" y="497"/>
                    </a:lnTo>
                    <a:lnTo>
                      <a:pt x="367" y="497"/>
                    </a:lnTo>
                    <a:lnTo>
                      <a:pt x="364" y="499"/>
                    </a:lnTo>
                    <a:lnTo>
                      <a:pt x="364" y="499"/>
                    </a:lnTo>
                    <a:lnTo>
                      <a:pt x="362" y="497"/>
                    </a:lnTo>
                    <a:lnTo>
                      <a:pt x="356" y="499"/>
                    </a:lnTo>
                    <a:lnTo>
                      <a:pt x="348" y="499"/>
                    </a:lnTo>
                    <a:lnTo>
                      <a:pt x="348" y="501"/>
                    </a:lnTo>
                    <a:lnTo>
                      <a:pt x="343" y="499"/>
                    </a:lnTo>
                    <a:lnTo>
                      <a:pt x="339" y="501"/>
                    </a:lnTo>
                    <a:lnTo>
                      <a:pt x="333" y="506"/>
                    </a:lnTo>
                    <a:lnTo>
                      <a:pt x="326" y="510"/>
                    </a:lnTo>
                    <a:lnTo>
                      <a:pt x="326" y="508"/>
                    </a:lnTo>
                    <a:lnTo>
                      <a:pt x="322" y="512"/>
                    </a:lnTo>
                    <a:lnTo>
                      <a:pt x="320" y="514"/>
                    </a:lnTo>
                    <a:lnTo>
                      <a:pt x="318" y="514"/>
                    </a:lnTo>
                    <a:lnTo>
                      <a:pt x="318" y="514"/>
                    </a:lnTo>
                    <a:lnTo>
                      <a:pt x="313" y="518"/>
                    </a:lnTo>
                    <a:lnTo>
                      <a:pt x="309" y="520"/>
                    </a:lnTo>
                    <a:lnTo>
                      <a:pt x="309" y="520"/>
                    </a:lnTo>
                    <a:lnTo>
                      <a:pt x="307" y="522"/>
                    </a:lnTo>
                    <a:lnTo>
                      <a:pt x="309" y="527"/>
                    </a:lnTo>
                    <a:lnTo>
                      <a:pt x="313" y="529"/>
                    </a:lnTo>
                    <a:lnTo>
                      <a:pt x="309" y="523"/>
                    </a:lnTo>
                    <a:lnTo>
                      <a:pt x="309" y="523"/>
                    </a:lnTo>
                    <a:lnTo>
                      <a:pt x="313" y="523"/>
                    </a:lnTo>
                    <a:lnTo>
                      <a:pt x="315" y="522"/>
                    </a:lnTo>
                    <a:lnTo>
                      <a:pt x="318" y="523"/>
                    </a:lnTo>
                    <a:lnTo>
                      <a:pt x="318" y="520"/>
                    </a:lnTo>
                    <a:lnTo>
                      <a:pt x="322" y="518"/>
                    </a:lnTo>
                    <a:lnTo>
                      <a:pt x="328" y="514"/>
                    </a:lnTo>
                    <a:lnTo>
                      <a:pt x="332" y="514"/>
                    </a:lnTo>
                    <a:lnTo>
                      <a:pt x="339" y="508"/>
                    </a:lnTo>
                    <a:lnTo>
                      <a:pt x="343" y="505"/>
                    </a:lnTo>
                    <a:lnTo>
                      <a:pt x="345" y="505"/>
                    </a:lnTo>
                    <a:lnTo>
                      <a:pt x="347" y="508"/>
                    </a:lnTo>
                    <a:lnTo>
                      <a:pt x="348" y="505"/>
                    </a:lnTo>
                    <a:lnTo>
                      <a:pt x="352" y="505"/>
                    </a:lnTo>
                    <a:lnTo>
                      <a:pt x="352" y="506"/>
                    </a:lnTo>
                    <a:lnTo>
                      <a:pt x="358" y="503"/>
                    </a:lnTo>
                    <a:lnTo>
                      <a:pt x="360" y="505"/>
                    </a:lnTo>
                    <a:lnTo>
                      <a:pt x="354" y="512"/>
                    </a:lnTo>
                    <a:lnTo>
                      <a:pt x="356" y="514"/>
                    </a:lnTo>
                    <a:lnTo>
                      <a:pt x="360" y="508"/>
                    </a:lnTo>
                    <a:lnTo>
                      <a:pt x="364" y="506"/>
                    </a:lnTo>
                    <a:lnTo>
                      <a:pt x="377" y="497"/>
                    </a:lnTo>
                    <a:lnTo>
                      <a:pt x="382" y="497"/>
                    </a:lnTo>
                    <a:lnTo>
                      <a:pt x="386" y="495"/>
                    </a:lnTo>
                    <a:lnTo>
                      <a:pt x="392" y="495"/>
                    </a:lnTo>
                    <a:lnTo>
                      <a:pt x="397" y="493"/>
                    </a:lnTo>
                    <a:lnTo>
                      <a:pt x="397" y="493"/>
                    </a:lnTo>
                    <a:lnTo>
                      <a:pt x="397" y="497"/>
                    </a:lnTo>
                    <a:lnTo>
                      <a:pt x="392" y="499"/>
                    </a:lnTo>
                    <a:lnTo>
                      <a:pt x="392" y="501"/>
                    </a:lnTo>
                    <a:lnTo>
                      <a:pt x="397" y="503"/>
                    </a:lnTo>
                    <a:lnTo>
                      <a:pt x="401" y="499"/>
                    </a:lnTo>
                    <a:lnTo>
                      <a:pt x="409" y="493"/>
                    </a:lnTo>
                    <a:lnTo>
                      <a:pt x="411" y="493"/>
                    </a:lnTo>
                    <a:lnTo>
                      <a:pt x="411" y="493"/>
                    </a:lnTo>
                    <a:lnTo>
                      <a:pt x="412" y="490"/>
                    </a:lnTo>
                    <a:lnTo>
                      <a:pt x="418" y="490"/>
                    </a:lnTo>
                    <a:lnTo>
                      <a:pt x="418" y="488"/>
                    </a:lnTo>
                    <a:lnTo>
                      <a:pt x="418" y="484"/>
                    </a:lnTo>
                    <a:lnTo>
                      <a:pt x="422" y="488"/>
                    </a:lnTo>
                    <a:lnTo>
                      <a:pt x="422" y="488"/>
                    </a:lnTo>
                    <a:lnTo>
                      <a:pt x="426" y="484"/>
                    </a:lnTo>
                    <a:lnTo>
                      <a:pt x="422" y="480"/>
                    </a:lnTo>
                    <a:lnTo>
                      <a:pt x="426" y="478"/>
                    </a:lnTo>
                    <a:lnTo>
                      <a:pt x="422" y="474"/>
                    </a:lnTo>
                    <a:lnTo>
                      <a:pt x="426" y="471"/>
                    </a:lnTo>
                    <a:lnTo>
                      <a:pt x="431" y="467"/>
                    </a:lnTo>
                    <a:lnTo>
                      <a:pt x="431" y="473"/>
                    </a:lnTo>
                    <a:lnTo>
                      <a:pt x="431" y="488"/>
                    </a:lnTo>
                    <a:lnTo>
                      <a:pt x="429" y="490"/>
                    </a:lnTo>
                    <a:lnTo>
                      <a:pt x="429" y="503"/>
                    </a:lnTo>
                    <a:lnTo>
                      <a:pt x="428" y="510"/>
                    </a:lnTo>
                    <a:lnTo>
                      <a:pt x="426" y="525"/>
                    </a:lnTo>
                    <a:lnTo>
                      <a:pt x="428" y="531"/>
                    </a:lnTo>
                    <a:lnTo>
                      <a:pt x="433" y="531"/>
                    </a:lnTo>
                    <a:lnTo>
                      <a:pt x="435" y="537"/>
                    </a:lnTo>
                    <a:lnTo>
                      <a:pt x="441" y="533"/>
                    </a:lnTo>
                    <a:lnTo>
                      <a:pt x="439" y="531"/>
                    </a:lnTo>
                    <a:lnTo>
                      <a:pt x="435" y="531"/>
                    </a:lnTo>
                    <a:lnTo>
                      <a:pt x="435" y="529"/>
                    </a:lnTo>
                    <a:lnTo>
                      <a:pt x="439" y="525"/>
                    </a:lnTo>
                    <a:lnTo>
                      <a:pt x="443" y="527"/>
                    </a:lnTo>
                    <a:lnTo>
                      <a:pt x="443" y="523"/>
                    </a:lnTo>
                    <a:lnTo>
                      <a:pt x="441" y="522"/>
                    </a:lnTo>
                    <a:lnTo>
                      <a:pt x="444" y="520"/>
                    </a:lnTo>
                    <a:lnTo>
                      <a:pt x="450" y="520"/>
                    </a:lnTo>
                    <a:lnTo>
                      <a:pt x="450" y="522"/>
                    </a:lnTo>
                    <a:lnTo>
                      <a:pt x="452" y="520"/>
                    </a:lnTo>
                    <a:lnTo>
                      <a:pt x="450" y="514"/>
                    </a:lnTo>
                    <a:lnTo>
                      <a:pt x="452" y="514"/>
                    </a:lnTo>
                    <a:lnTo>
                      <a:pt x="460" y="510"/>
                    </a:lnTo>
                    <a:lnTo>
                      <a:pt x="460" y="506"/>
                    </a:lnTo>
                    <a:lnTo>
                      <a:pt x="463" y="506"/>
                    </a:lnTo>
                    <a:lnTo>
                      <a:pt x="463" y="510"/>
                    </a:lnTo>
                    <a:lnTo>
                      <a:pt x="463" y="514"/>
                    </a:lnTo>
                    <a:lnTo>
                      <a:pt x="460" y="514"/>
                    </a:lnTo>
                    <a:lnTo>
                      <a:pt x="461" y="518"/>
                    </a:lnTo>
                    <a:lnTo>
                      <a:pt x="458" y="520"/>
                    </a:lnTo>
                    <a:lnTo>
                      <a:pt x="456" y="523"/>
                    </a:lnTo>
                    <a:lnTo>
                      <a:pt x="458" y="523"/>
                    </a:lnTo>
                    <a:lnTo>
                      <a:pt x="461" y="523"/>
                    </a:lnTo>
                    <a:lnTo>
                      <a:pt x="461" y="525"/>
                    </a:lnTo>
                    <a:lnTo>
                      <a:pt x="461" y="527"/>
                    </a:lnTo>
                    <a:lnTo>
                      <a:pt x="458" y="529"/>
                    </a:lnTo>
                    <a:lnTo>
                      <a:pt x="456" y="533"/>
                    </a:lnTo>
                    <a:lnTo>
                      <a:pt x="452" y="531"/>
                    </a:lnTo>
                    <a:lnTo>
                      <a:pt x="450" y="533"/>
                    </a:lnTo>
                    <a:lnTo>
                      <a:pt x="450" y="537"/>
                    </a:lnTo>
                    <a:lnTo>
                      <a:pt x="450" y="539"/>
                    </a:lnTo>
                    <a:lnTo>
                      <a:pt x="456" y="539"/>
                    </a:lnTo>
                    <a:lnTo>
                      <a:pt x="460" y="542"/>
                    </a:lnTo>
                    <a:lnTo>
                      <a:pt x="463" y="542"/>
                    </a:lnTo>
                    <a:lnTo>
                      <a:pt x="465" y="539"/>
                    </a:lnTo>
                    <a:lnTo>
                      <a:pt x="471" y="539"/>
                    </a:lnTo>
                    <a:lnTo>
                      <a:pt x="475" y="531"/>
                    </a:lnTo>
                    <a:lnTo>
                      <a:pt x="476" y="527"/>
                    </a:lnTo>
                    <a:lnTo>
                      <a:pt x="480" y="525"/>
                    </a:lnTo>
                    <a:lnTo>
                      <a:pt x="484" y="527"/>
                    </a:lnTo>
                    <a:lnTo>
                      <a:pt x="488" y="527"/>
                    </a:lnTo>
                    <a:lnTo>
                      <a:pt x="490" y="531"/>
                    </a:lnTo>
                    <a:lnTo>
                      <a:pt x="493" y="531"/>
                    </a:lnTo>
                    <a:lnTo>
                      <a:pt x="499" y="535"/>
                    </a:lnTo>
                    <a:lnTo>
                      <a:pt x="501" y="535"/>
                    </a:lnTo>
                    <a:lnTo>
                      <a:pt x="501" y="539"/>
                    </a:lnTo>
                    <a:lnTo>
                      <a:pt x="505" y="548"/>
                    </a:lnTo>
                    <a:lnTo>
                      <a:pt x="505" y="552"/>
                    </a:lnTo>
                    <a:lnTo>
                      <a:pt x="508" y="557"/>
                    </a:lnTo>
                    <a:lnTo>
                      <a:pt x="524" y="569"/>
                    </a:lnTo>
                    <a:lnTo>
                      <a:pt x="525" y="569"/>
                    </a:lnTo>
                    <a:lnTo>
                      <a:pt x="529" y="572"/>
                    </a:lnTo>
                    <a:lnTo>
                      <a:pt x="535" y="578"/>
                    </a:lnTo>
                    <a:lnTo>
                      <a:pt x="539" y="578"/>
                    </a:lnTo>
                    <a:lnTo>
                      <a:pt x="540" y="582"/>
                    </a:lnTo>
                    <a:lnTo>
                      <a:pt x="542" y="584"/>
                    </a:lnTo>
                    <a:lnTo>
                      <a:pt x="544" y="586"/>
                    </a:lnTo>
                    <a:lnTo>
                      <a:pt x="546" y="584"/>
                    </a:lnTo>
                    <a:lnTo>
                      <a:pt x="548" y="587"/>
                    </a:lnTo>
                    <a:lnTo>
                      <a:pt x="554" y="591"/>
                    </a:lnTo>
                    <a:lnTo>
                      <a:pt x="556" y="591"/>
                    </a:lnTo>
                    <a:lnTo>
                      <a:pt x="556" y="595"/>
                    </a:lnTo>
                    <a:lnTo>
                      <a:pt x="559" y="599"/>
                    </a:lnTo>
                    <a:lnTo>
                      <a:pt x="559" y="595"/>
                    </a:lnTo>
                    <a:lnTo>
                      <a:pt x="559" y="591"/>
                    </a:lnTo>
                    <a:lnTo>
                      <a:pt x="559" y="589"/>
                    </a:lnTo>
                    <a:lnTo>
                      <a:pt x="556" y="587"/>
                    </a:lnTo>
                    <a:lnTo>
                      <a:pt x="556" y="586"/>
                    </a:lnTo>
                    <a:lnTo>
                      <a:pt x="563" y="587"/>
                    </a:lnTo>
                    <a:lnTo>
                      <a:pt x="563" y="591"/>
                    </a:lnTo>
                    <a:lnTo>
                      <a:pt x="563" y="591"/>
                    </a:lnTo>
                    <a:lnTo>
                      <a:pt x="565" y="587"/>
                    </a:lnTo>
                    <a:lnTo>
                      <a:pt x="567" y="587"/>
                    </a:lnTo>
                    <a:lnTo>
                      <a:pt x="571" y="593"/>
                    </a:lnTo>
                    <a:lnTo>
                      <a:pt x="572" y="595"/>
                    </a:lnTo>
                    <a:lnTo>
                      <a:pt x="574" y="597"/>
                    </a:lnTo>
                    <a:lnTo>
                      <a:pt x="576" y="601"/>
                    </a:lnTo>
                    <a:lnTo>
                      <a:pt x="578" y="603"/>
                    </a:lnTo>
                    <a:lnTo>
                      <a:pt x="580" y="608"/>
                    </a:lnTo>
                    <a:lnTo>
                      <a:pt x="582" y="612"/>
                    </a:lnTo>
                    <a:lnTo>
                      <a:pt x="580" y="616"/>
                    </a:lnTo>
                    <a:lnTo>
                      <a:pt x="578" y="620"/>
                    </a:lnTo>
                    <a:lnTo>
                      <a:pt x="574" y="623"/>
                    </a:lnTo>
                    <a:lnTo>
                      <a:pt x="567" y="621"/>
                    </a:lnTo>
                    <a:lnTo>
                      <a:pt x="563" y="621"/>
                    </a:lnTo>
                    <a:lnTo>
                      <a:pt x="563" y="621"/>
                    </a:lnTo>
                    <a:lnTo>
                      <a:pt x="559" y="623"/>
                    </a:lnTo>
                    <a:lnTo>
                      <a:pt x="556" y="621"/>
                    </a:lnTo>
                    <a:lnTo>
                      <a:pt x="554" y="621"/>
                    </a:lnTo>
                    <a:lnTo>
                      <a:pt x="556" y="625"/>
                    </a:lnTo>
                    <a:lnTo>
                      <a:pt x="552" y="627"/>
                    </a:lnTo>
                    <a:lnTo>
                      <a:pt x="552" y="631"/>
                    </a:lnTo>
                    <a:lnTo>
                      <a:pt x="548" y="631"/>
                    </a:lnTo>
                    <a:lnTo>
                      <a:pt x="544" y="631"/>
                    </a:lnTo>
                    <a:lnTo>
                      <a:pt x="544" y="633"/>
                    </a:lnTo>
                    <a:lnTo>
                      <a:pt x="548" y="633"/>
                    </a:lnTo>
                    <a:lnTo>
                      <a:pt x="550" y="638"/>
                    </a:lnTo>
                    <a:lnTo>
                      <a:pt x="554" y="640"/>
                    </a:lnTo>
                    <a:lnTo>
                      <a:pt x="556" y="638"/>
                    </a:lnTo>
                    <a:lnTo>
                      <a:pt x="559" y="642"/>
                    </a:lnTo>
                    <a:lnTo>
                      <a:pt x="559" y="646"/>
                    </a:lnTo>
                    <a:lnTo>
                      <a:pt x="563" y="646"/>
                    </a:lnTo>
                    <a:lnTo>
                      <a:pt x="571" y="650"/>
                    </a:lnTo>
                    <a:lnTo>
                      <a:pt x="576" y="650"/>
                    </a:lnTo>
                    <a:lnTo>
                      <a:pt x="584" y="653"/>
                    </a:lnTo>
                    <a:lnTo>
                      <a:pt x="588" y="653"/>
                    </a:lnTo>
                    <a:lnTo>
                      <a:pt x="588" y="652"/>
                    </a:lnTo>
                    <a:lnTo>
                      <a:pt x="589" y="652"/>
                    </a:lnTo>
                    <a:lnTo>
                      <a:pt x="593" y="653"/>
                    </a:lnTo>
                    <a:lnTo>
                      <a:pt x="593" y="657"/>
                    </a:lnTo>
                    <a:lnTo>
                      <a:pt x="599" y="652"/>
                    </a:lnTo>
                    <a:lnTo>
                      <a:pt x="601" y="655"/>
                    </a:lnTo>
                    <a:lnTo>
                      <a:pt x="603" y="653"/>
                    </a:lnTo>
                    <a:lnTo>
                      <a:pt x="606" y="652"/>
                    </a:lnTo>
                    <a:lnTo>
                      <a:pt x="608" y="652"/>
                    </a:lnTo>
                    <a:lnTo>
                      <a:pt x="608" y="653"/>
                    </a:lnTo>
                    <a:lnTo>
                      <a:pt x="610" y="653"/>
                    </a:lnTo>
                    <a:lnTo>
                      <a:pt x="614" y="652"/>
                    </a:lnTo>
                    <a:lnTo>
                      <a:pt x="625" y="646"/>
                    </a:lnTo>
                    <a:lnTo>
                      <a:pt x="629" y="646"/>
                    </a:lnTo>
                    <a:lnTo>
                      <a:pt x="627" y="650"/>
                    </a:lnTo>
                    <a:lnTo>
                      <a:pt x="627" y="652"/>
                    </a:lnTo>
                    <a:lnTo>
                      <a:pt x="627" y="653"/>
                    </a:lnTo>
                    <a:lnTo>
                      <a:pt x="629" y="653"/>
                    </a:lnTo>
                    <a:lnTo>
                      <a:pt x="629" y="657"/>
                    </a:lnTo>
                    <a:lnTo>
                      <a:pt x="629" y="661"/>
                    </a:lnTo>
                    <a:lnTo>
                      <a:pt x="629" y="663"/>
                    </a:lnTo>
                    <a:lnTo>
                      <a:pt x="631" y="663"/>
                    </a:lnTo>
                    <a:lnTo>
                      <a:pt x="633" y="661"/>
                    </a:lnTo>
                    <a:lnTo>
                      <a:pt x="635" y="663"/>
                    </a:lnTo>
                    <a:lnTo>
                      <a:pt x="635" y="667"/>
                    </a:lnTo>
                    <a:lnTo>
                      <a:pt x="633" y="670"/>
                    </a:lnTo>
                    <a:lnTo>
                      <a:pt x="633" y="676"/>
                    </a:lnTo>
                    <a:lnTo>
                      <a:pt x="635" y="676"/>
                    </a:lnTo>
                    <a:lnTo>
                      <a:pt x="636" y="672"/>
                    </a:lnTo>
                    <a:lnTo>
                      <a:pt x="638" y="670"/>
                    </a:lnTo>
                    <a:lnTo>
                      <a:pt x="638" y="667"/>
                    </a:lnTo>
                    <a:lnTo>
                      <a:pt x="638" y="667"/>
                    </a:lnTo>
                    <a:lnTo>
                      <a:pt x="638" y="670"/>
                    </a:lnTo>
                    <a:lnTo>
                      <a:pt x="636" y="678"/>
                    </a:lnTo>
                    <a:lnTo>
                      <a:pt x="635" y="682"/>
                    </a:lnTo>
                    <a:lnTo>
                      <a:pt x="635" y="687"/>
                    </a:lnTo>
                    <a:lnTo>
                      <a:pt x="636" y="693"/>
                    </a:lnTo>
                    <a:lnTo>
                      <a:pt x="636" y="701"/>
                    </a:lnTo>
                    <a:lnTo>
                      <a:pt x="635" y="702"/>
                    </a:lnTo>
                    <a:lnTo>
                      <a:pt x="638" y="706"/>
                    </a:lnTo>
                    <a:lnTo>
                      <a:pt x="638" y="708"/>
                    </a:lnTo>
                    <a:lnTo>
                      <a:pt x="638" y="712"/>
                    </a:lnTo>
                    <a:lnTo>
                      <a:pt x="638" y="714"/>
                    </a:lnTo>
                    <a:lnTo>
                      <a:pt x="642" y="719"/>
                    </a:lnTo>
                    <a:lnTo>
                      <a:pt x="642" y="731"/>
                    </a:lnTo>
                    <a:lnTo>
                      <a:pt x="642" y="719"/>
                    </a:lnTo>
                    <a:lnTo>
                      <a:pt x="638" y="710"/>
                    </a:lnTo>
                    <a:lnTo>
                      <a:pt x="642" y="701"/>
                    </a:lnTo>
                    <a:lnTo>
                      <a:pt x="644" y="695"/>
                    </a:lnTo>
                    <a:lnTo>
                      <a:pt x="648" y="695"/>
                    </a:lnTo>
                    <a:lnTo>
                      <a:pt x="648" y="697"/>
                    </a:lnTo>
                    <a:lnTo>
                      <a:pt x="646" y="697"/>
                    </a:lnTo>
                    <a:lnTo>
                      <a:pt x="646" y="701"/>
                    </a:lnTo>
                    <a:lnTo>
                      <a:pt x="646" y="701"/>
                    </a:lnTo>
                    <a:lnTo>
                      <a:pt x="650" y="701"/>
                    </a:lnTo>
                    <a:lnTo>
                      <a:pt x="650" y="701"/>
                    </a:lnTo>
                    <a:lnTo>
                      <a:pt x="652" y="701"/>
                    </a:lnTo>
                    <a:lnTo>
                      <a:pt x="652" y="697"/>
                    </a:lnTo>
                    <a:lnTo>
                      <a:pt x="650" y="693"/>
                    </a:lnTo>
                    <a:lnTo>
                      <a:pt x="650" y="691"/>
                    </a:lnTo>
                    <a:lnTo>
                      <a:pt x="653" y="687"/>
                    </a:lnTo>
                    <a:lnTo>
                      <a:pt x="653" y="687"/>
                    </a:lnTo>
                    <a:lnTo>
                      <a:pt x="650" y="685"/>
                    </a:lnTo>
                    <a:lnTo>
                      <a:pt x="652" y="682"/>
                    </a:lnTo>
                    <a:lnTo>
                      <a:pt x="653" y="676"/>
                    </a:lnTo>
                    <a:lnTo>
                      <a:pt x="655" y="667"/>
                    </a:lnTo>
                    <a:lnTo>
                      <a:pt x="655" y="663"/>
                    </a:lnTo>
                    <a:lnTo>
                      <a:pt x="655" y="661"/>
                    </a:lnTo>
                    <a:lnTo>
                      <a:pt x="657" y="659"/>
                    </a:lnTo>
                    <a:lnTo>
                      <a:pt x="663" y="659"/>
                    </a:lnTo>
                    <a:lnTo>
                      <a:pt x="663" y="657"/>
                    </a:lnTo>
                    <a:lnTo>
                      <a:pt x="663" y="655"/>
                    </a:lnTo>
                    <a:lnTo>
                      <a:pt x="668" y="653"/>
                    </a:lnTo>
                    <a:lnTo>
                      <a:pt x="668" y="655"/>
                    </a:lnTo>
                    <a:lnTo>
                      <a:pt x="672" y="655"/>
                    </a:lnTo>
                    <a:lnTo>
                      <a:pt x="672" y="652"/>
                    </a:lnTo>
                    <a:lnTo>
                      <a:pt x="676" y="652"/>
                    </a:lnTo>
                    <a:lnTo>
                      <a:pt x="676" y="653"/>
                    </a:lnTo>
                    <a:lnTo>
                      <a:pt x="676" y="653"/>
                    </a:lnTo>
                    <a:lnTo>
                      <a:pt x="682" y="653"/>
                    </a:lnTo>
                    <a:lnTo>
                      <a:pt x="684" y="648"/>
                    </a:lnTo>
                    <a:lnTo>
                      <a:pt x="685" y="648"/>
                    </a:lnTo>
                    <a:lnTo>
                      <a:pt x="687" y="652"/>
                    </a:lnTo>
                    <a:lnTo>
                      <a:pt x="689" y="652"/>
                    </a:lnTo>
                    <a:lnTo>
                      <a:pt x="689" y="657"/>
                    </a:lnTo>
                    <a:lnTo>
                      <a:pt x="689" y="652"/>
                    </a:lnTo>
                    <a:lnTo>
                      <a:pt x="687" y="648"/>
                    </a:lnTo>
                    <a:lnTo>
                      <a:pt x="691" y="642"/>
                    </a:lnTo>
                    <a:lnTo>
                      <a:pt x="693" y="642"/>
                    </a:lnTo>
                    <a:lnTo>
                      <a:pt x="693" y="646"/>
                    </a:lnTo>
                    <a:lnTo>
                      <a:pt x="697" y="642"/>
                    </a:lnTo>
                    <a:lnTo>
                      <a:pt x="700" y="642"/>
                    </a:lnTo>
                    <a:lnTo>
                      <a:pt x="702" y="646"/>
                    </a:lnTo>
                    <a:lnTo>
                      <a:pt x="706" y="638"/>
                    </a:lnTo>
                    <a:lnTo>
                      <a:pt x="704" y="636"/>
                    </a:lnTo>
                    <a:lnTo>
                      <a:pt x="708" y="633"/>
                    </a:lnTo>
                    <a:lnTo>
                      <a:pt x="704" y="633"/>
                    </a:lnTo>
                    <a:lnTo>
                      <a:pt x="702" y="633"/>
                    </a:lnTo>
                    <a:lnTo>
                      <a:pt x="700" y="633"/>
                    </a:lnTo>
                    <a:lnTo>
                      <a:pt x="693" y="636"/>
                    </a:lnTo>
                    <a:lnTo>
                      <a:pt x="691" y="636"/>
                    </a:lnTo>
                    <a:lnTo>
                      <a:pt x="691" y="636"/>
                    </a:lnTo>
                    <a:lnTo>
                      <a:pt x="687" y="638"/>
                    </a:lnTo>
                    <a:lnTo>
                      <a:pt x="687" y="640"/>
                    </a:lnTo>
                    <a:lnTo>
                      <a:pt x="687" y="642"/>
                    </a:lnTo>
                    <a:lnTo>
                      <a:pt x="684" y="638"/>
                    </a:lnTo>
                    <a:lnTo>
                      <a:pt x="684" y="636"/>
                    </a:lnTo>
                    <a:lnTo>
                      <a:pt x="682" y="636"/>
                    </a:lnTo>
                    <a:lnTo>
                      <a:pt x="680" y="640"/>
                    </a:lnTo>
                    <a:lnTo>
                      <a:pt x="678" y="642"/>
                    </a:lnTo>
                    <a:lnTo>
                      <a:pt x="676" y="638"/>
                    </a:lnTo>
                    <a:lnTo>
                      <a:pt x="672" y="638"/>
                    </a:lnTo>
                    <a:lnTo>
                      <a:pt x="672" y="636"/>
                    </a:lnTo>
                    <a:lnTo>
                      <a:pt x="668" y="638"/>
                    </a:lnTo>
                    <a:lnTo>
                      <a:pt x="668" y="640"/>
                    </a:lnTo>
                    <a:lnTo>
                      <a:pt x="672" y="642"/>
                    </a:lnTo>
                    <a:lnTo>
                      <a:pt x="672" y="646"/>
                    </a:lnTo>
                    <a:lnTo>
                      <a:pt x="668" y="646"/>
                    </a:lnTo>
                    <a:lnTo>
                      <a:pt x="667" y="646"/>
                    </a:lnTo>
                    <a:lnTo>
                      <a:pt x="661" y="646"/>
                    </a:lnTo>
                    <a:lnTo>
                      <a:pt x="661" y="642"/>
                    </a:lnTo>
                    <a:lnTo>
                      <a:pt x="663" y="640"/>
                    </a:lnTo>
                    <a:lnTo>
                      <a:pt x="663" y="636"/>
                    </a:lnTo>
                    <a:lnTo>
                      <a:pt x="663" y="636"/>
                    </a:lnTo>
                    <a:lnTo>
                      <a:pt x="661" y="636"/>
                    </a:lnTo>
                    <a:lnTo>
                      <a:pt x="657" y="636"/>
                    </a:lnTo>
                    <a:lnTo>
                      <a:pt x="659" y="633"/>
                    </a:lnTo>
                    <a:lnTo>
                      <a:pt x="663" y="633"/>
                    </a:lnTo>
                    <a:lnTo>
                      <a:pt x="668" y="625"/>
                    </a:lnTo>
                    <a:lnTo>
                      <a:pt x="668" y="625"/>
                    </a:lnTo>
                    <a:lnTo>
                      <a:pt x="676" y="627"/>
                    </a:lnTo>
                    <a:lnTo>
                      <a:pt x="687" y="625"/>
                    </a:lnTo>
                    <a:lnTo>
                      <a:pt x="697" y="623"/>
                    </a:lnTo>
                    <a:lnTo>
                      <a:pt x="700" y="623"/>
                    </a:lnTo>
                    <a:lnTo>
                      <a:pt x="704" y="621"/>
                    </a:lnTo>
                    <a:lnTo>
                      <a:pt x="706" y="625"/>
                    </a:lnTo>
                    <a:lnTo>
                      <a:pt x="708" y="627"/>
                    </a:lnTo>
                    <a:lnTo>
                      <a:pt x="710" y="627"/>
                    </a:lnTo>
                    <a:lnTo>
                      <a:pt x="712" y="629"/>
                    </a:lnTo>
                    <a:lnTo>
                      <a:pt x="710" y="636"/>
                    </a:lnTo>
                    <a:lnTo>
                      <a:pt x="710" y="638"/>
                    </a:lnTo>
                    <a:lnTo>
                      <a:pt x="712" y="640"/>
                    </a:lnTo>
                    <a:lnTo>
                      <a:pt x="710" y="640"/>
                    </a:lnTo>
                    <a:lnTo>
                      <a:pt x="708" y="646"/>
                    </a:lnTo>
                    <a:lnTo>
                      <a:pt x="708" y="646"/>
                    </a:lnTo>
                    <a:lnTo>
                      <a:pt x="710" y="646"/>
                    </a:lnTo>
                    <a:lnTo>
                      <a:pt x="710" y="653"/>
                    </a:lnTo>
                    <a:lnTo>
                      <a:pt x="714" y="653"/>
                    </a:lnTo>
                    <a:lnTo>
                      <a:pt x="716" y="655"/>
                    </a:lnTo>
                    <a:lnTo>
                      <a:pt x="716" y="657"/>
                    </a:lnTo>
                    <a:lnTo>
                      <a:pt x="712" y="659"/>
                    </a:lnTo>
                    <a:lnTo>
                      <a:pt x="712" y="663"/>
                    </a:lnTo>
                    <a:lnTo>
                      <a:pt x="710" y="663"/>
                    </a:lnTo>
                    <a:lnTo>
                      <a:pt x="716" y="663"/>
                    </a:lnTo>
                    <a:lnTo>
                      <a:pt x="717" y="667"/>
                    </a:lnTo>
                    <a:lnTo>
                      <a:pt x="717" y="667"/>
                    </a:lnTo>
                    <a:lnTo>
                      <a:pt x="721" y="667"/>
                    </a:lnTo>
                    <a:lnTo>
                      <a:pt x="721" y="670"/>
                    </a:lnTo>
                    <a:lnTo>
                      <a:pt x="727" y="670"/>
                    </a:lnTo>
                    <a:lnTo>
                      <a:pt x="731" y="667"/>
                    </a:lnTo>
                    <a:lnTo>
                      <a:pt x="731" y="667"/>
                    </a:lnTo>
                    <a:lnTo>
                      <a:pt x="731" y="670"/>
                    </a:lnTo>
                    <a:lnTo>
                      <a:pt x="731" y="670"/>
                    </a:lnTo>
                    <a:lnTo>
                      <a:pt x="732" y="670"/>
                    </a:lnTo>
                    <a:lnTo>
                      <a:pt x="734" y="672"/>
                    </a:lnTo>
                    <a:lnTo>
                      <a:pt x="734" y="676"/>
                    </a:lnTo>
                    <a:lnTo>
                      <a:pt x="734" y="676"/>
                    </a:lnTo>
                    <a:lnTo>
                      <a:pt x="736" y="678"/>
                    </a:lnTo>
                    <a:lnTo>
                      <a:pt x="736" y="680"/>
                    </a:lnTo>
                    <a:lnTo>
                      <a:pt x="742" y="685"/>
                    </a:lnTo>
                    <a:lnTo>
                      <a:pt x="742" y="687"/>
                    </a:lnTo>
                    <a:lnTo>
                      <a:pt x="746" y="685"/>
                    </a:lnTo>
                    <a:lnTo>
                      <a:pt x="748" y="685"/>
                    </a:lnTo>
                    <a:lnTo>
                      <a:pt x="748" y="687"/>
                    </a:lnTo>
                    <a:lnTo>
                      <a:pt x="749" y="687"/>
                    </a:lnTo>
                    <a:lnTo>
                      <a:pt x="751" y="693"/>
                    </a:lnTo>
                    <a:lnTo>
                      <a:pt x="755" y="691"/>
                    </a:lnTo>
                    <a:lnTo>
                      <a:pt x="763" y="691"/>
                    </a:lnTo>
                    <a:lnTo>
                      <a:pt x="764" y="687"/>
                    </a:lnTo>
                    <a:lnTo>
                      <a:pt x="770" y="685"/>
                    </a:lnTo>
                    <a:lnTo>
                      <a:pt x="770" y="685"/>
                    </a:lnTo>
                    <a:lnTo>
                      <a:pt x="772" y="687"/>
                    </a:lnTo>
                    <a:lnTo>
                      <a:pt x="780" y="687"/>
                    </a:lnTo>
                    <a:lnTo>
                      <a:pt x="785" y="693"/>
                    </a:lnTo>
                    <a:lnTo>
                      <a:pt x="787" y="693"/>
                    </a:lnTo>
                    <a:lnTo>
                      <a:pt x="789" y="697"/>
                    </a:lnTo>
                    <a:lnTo>
                      <a:pt x="791" y="695"/>
                    </a:lnTo>
                    <a:lnTo>
                      <a:pt x="798" y="693"/>
                    </a:lnTo>
                    <a:lnTo>
                      <a:pt x="800" y="697"/>
                    </a:lnTo>
                    <a:lnTo>
                      <a:pt x="804" y="695"/>
                    </a:lnTo>
                    <a:lnTo>
                      <a:pt x="800" y="691"/>
                    </a:lnTo>
                    <a:lnTo>
                      <a:pt x="800" y="687"/>
                    </a:lnTo>
                    <a:lnTo>
                      <a:pt x="798" y="682"/>
                    </a:lnTo>
                    <a:lnTo>
                      <a:pt x="800" y="680"/>
                    </a:lnTo>
                    <a:lnTo>
                      <a:pt x="800" y="682"/>
                    </a:lnTo>
                    <a:lnTo>
                      <a:pt x="804" y="687"/>
                    </a:lnTo>
                    <a:lnTo>
                      <a:pt x="806" y="693"/>
                    </a:lnTo>
                    <a:lnTo>
                      <a:pt x="810" y="697"/>
                    </a:lnTo>
                    <a:lnTo>
                      <a:pt x="812" y="701"/>
                    </a:lnTo>
                    <a:lnTo>
                      <a:pt x="813" y="704"/>
                    </a:lnTo>
                    <a:lnTo>
                      <a:pt x="813" y="697"/>
                    </a:lnTo>
                    <a:lnTo>
                      <a:pt x="812" y="695"/>
                    </a:lnTo>
                    <a:lnTo>
                      <a:pt x="806" y="693"/>
                    </a:lnTo>
                    <a:lnTo>
                      <a:pt x="806" y="687"/>
                    </a:lnTo>
                    <a:lnTo>
                      <a:pt x="804" y="678"/>
                    </a:lnTo>
                    <a:lnTo>
                      <a:pt x="806" y="676"/>
                    </a:lnTo>
                    <a:lnTo>
                      <a:pt x="806" y="676"/>
                    </a:lnTo>
                    <a:lnTo>
                      <a:pt x="806" y="680"/>
                    </a:lnTo>
                    <a:lnTo>
                      <a:pt x="806" y="680"/>
                    </a:lnTo>
                    <a:lnTo>
                      <a:pt x="810" y="680"/>
                    </a:lnTo>
                    <a:lnTo>
                      <a:pt x="810" y="676"/>
                    </a:lnTo>
                    <a:lnTo>
                      <a:pt x="810" y="672"/>
                    </a:lnTo>
                    <a:lnTo>
                      <a:pt x="810" y="670"/>
                    </a:lnTo>
                    <a:lnTo>
                      <a:pt x="810" y="670"/>
                    </a:lnTo>
                    <a:lnTo>
                      <a:pt x="810" y="667"/>
                    </a:lnTo>
                    <a:lnTo>
                      <a:pt x="812" y="667"/>
                    </a:lnTo>
                    <a:lnTo>
                      <a:pt x="813" y="670"/>
                    </a:lnTo>
                    <a:lnTo>
                      <a:pt x="813" y="672"/>
                    </a:lnTo>
                    <a:lnTo>
                      <a:pt x="815" y="672"/>
                    </a:lnTo>
                    <a:lnTo>
                      <a:pt x="815" y="672"/>
                    </a:lnTo>
                    <a:lnTo>
                      <a:pt x="819" y="670"/>
                    </a:lnTo>
                    <a:lnTo>
                      <a:pt x="821" y="667"/>
                    </a:lnTo>
                    <a:lnTo>
                      <a:pt x="825" y="667"/>
                    </a:lnTo>
                    <a:lnTo>
                      <a:pt x="827" y="670"/>
                    </a:lnTo>
                    <a:lnTo>
                      <a:pt x="825" y="670"/>
                    </a:lnTo>
                    <a:lnTo>
                      <a:pt x="825" y="672"/>
                    </a:lnTo>
                    <a:lnTo>
                      <a:pt x="825" y="670"/>
                    </a:lnTo>
                    <a:lnTo>
                      <a:pt x="828" y="670"/>
                    </a:lnTo>
                    <a:lnTo>
                      <a:pt x="830" y="672"/>
                    </a:lnTo>
                    <a:lnTo>
                      <a:pt x="830" y="676"/>
                    </a:lnTo>
                    <a:lnTo>
                      <a:pt x="828" y="680"/>
                    </a:lnTo>
                    <a:lnTo>
                      <a:pt x="830" y="682"/>
                    </a:lnTo>
                    <a:lnTo>
                      <a:pt x="834" y="682"/>
                    </a:lnTo>
                    <a:lnTo>
                      <a:pt x="834" y="682"/>
                    </a:lnTo>
                    <a:lnTo>
                      <a:pt x="834" y="685"/>
                    </a:lnTo>
                    <a:lnTo>
                      <a:pt x="830" y="687"/>
                    </a:lnTo>
                    <a:lnTo>
                      <a:pt x="830" y="687"/>
                    </a:lnTo>
                    <a:lnTo>
                      <a:pt x="830" y="691"/>
                    </a:lnTo>
                    <a:lnTo>
                      <a:pt x="836" y="687"/>
                    </a:lnTo>
                    <a:lnTo>
                      <a:pt x="838" y="684"/>
                    </a:lnTo>
                    <a:lnTo>
                      <a:pt x="844" y="682"/>
                    </a:lnTo>
                    <a:lnTo>
                      <a:pt x="847" y="682"/>
                    </a:lnTo>
                    <a:lnTo>
                      <a:pt x="847" y="684"/>
                    </a:lnTo>
                    <a:lnTo>
                      <a:pt x="844" y="685"/>
                    </a:lnTo>
                    <a:lnTo>
                      <a:pt x="844" y="687"/>
                    </a:lnTo>
                    <a:lnTo>
                      <a:pt x="844" y="691"/>
                    </a:lnTo>
                    <a:lnTo>
                      <a:pt x="836" y="695"/>
                    </a:lnTo>
                    <a:lnTo>
                      <a:pt x="834" y="697"/>
                    </a:lnTo>
                    <a:lnTo>
                      <a:pt x="830" y="701"/>
                    </a:lnTo>
                    <a:lnTo>
                      <a:pt x="830" y="704"/>
                    </a:lnTo>
                    <a:lnTo>
                      <a:pt x="830" y="706"/>
                    </a:lnTo>
                    <a:lnTo>
                      <a:pt x="828" y="702"/>
                    </a:lnTo>
                    <a:lnTo>
                      <a:pt x="827" y="706"/>
                    </a:lnTo>
                    <a:lnTo>
                      <a:pt x="825" y="712"/>
                    </a:lnTo>
                    <a:lnTo>
                      <a:pt x="825" y="716"/>
                    </a:lnTo>
                    <a:lnTo>
                      <a:pt x="828" y="714"/>
                    </a:lnTo>
                    <a:lnTo>
                      <a:pt x="830" y="714"/>
                    </a:lnTo>
                    <a:lnTo>
                      <a:pt x="830" y="717"/>
                    </a:lnTo>
                    <a:lnTo>
                      <a:pt x="827" y="719"/>
                    </a:lnTo>
                    <a:lnTo>
                      <a:pt x="827" y="721"/>
                    </a:lnTo>
                    <a:lnTo>
                      <a:pt x="830" y="719"/>
                    </a:lnTo>
                    <a:lnTo>
                      <a:pt x="834" y="717"/>
                    </a:lnTo>
                    <a:lnTo>
                      <a:pt x="834" y="717"/>
                    </a:lnTo>
                    <a:lnTo>
                      <a:pt x="834" y="721"/>
                    </a:lnTo>
                    <a:lnTo>
                      <a:pt x="830" y="721"/>
                    </a:lnTo>
                    <a:lnTo>
                      <a:pt x="834" y="725"/>
                    </a:lnTo>
                    <a:lnTo>
                      <a:pt x="836" y="721"/>
                    </a:lnTo>
                    <a:lnTo>
                      <a:pt x="834" y="727"/>
                    </a:lnTo>
                    <a:lnTo>
                      <a:pt x="834" y="731"/>
                    </a:lnTo>
                    <a:lnTo>
                      <a:pt x="830" y="733"/>
                    </a:lnTo>
                    <a:lnTo>
                      <a:pt x="828" y="731"/>
                    </a:lnTo>
                    <a:lnTo>
                      <a:pt x="827" y="727"/>
                    </a:lnTo>
                    <a:lnTo>
                      <a:pt x="821" y="731"/>
                    </a:lnTo>
                    <a:lnTo>
                      <a:pt x="819" y="725"/>
                    </a:lnTo>
                    <a:lnTo>
                      <a:pt x="819" y="725"/>
                    </a:lnTo>
                    <a:lnTo>
                      <a:pt x="817" y="731"/>
                    </a:lnTo>
                    <a:lnTo>
                      <a:pt x="819" y="733"/>
                    </a:lnTo>
                    <a:lnTo>
                      <a:pt x="821" y="738"/>
                    </a:lnTo>
                    <a:lnTo>
                      <a:pt x="819" y="746"/>
                    </a:lnTo>
                    <a:lnTo>
                      <a:pt x="823" y="738"/>
                    </a:lnTo>
                    <a:lnTo>
                      <a:pt x="823" y="733"/>
                    </a:lnTo>
                    <a:lnTo>
                      <a:pt x="825" y="731"/>
                    </a:lnTo>
                    <a:lnTo>
                      <a:pt x="827" y="733"/>
                    </a:lnTo>
                    <a:lnTo>
                      <a:pt x="830" y="733"/>
                    </a:lnTo>
                    <a:lnTo>
                      <a:pt x="834" y="736"/>
                    </a:lnTo>
                    <a:lnTo>
                      <a:pt x="836" y="733"/>
                    </a:lnTo>
                    <a:lnTo>
                      <a:pt x="836" y="731"/>
                    </a:lnTo>
                    <a:lnTo>
                      <a:pt x="840" y="727"/>
                    </a:lnTo>
                    <a:lnTo>
                      <a:pt x="844" y="725"/>
                    </a:lnTo>
                    <a:lnTo>
                      <a:pt x="847" y="725"/>
                    </a:lnTo>
                    <a:lnTo>
                      <a:pt x="851" y="721"/>
                    </a:lnTo>
                    <a:lnTo>
                      <a:pt x="847" y="721"/>
                    </a:lnTo>
                    <a:lnTo>
                      <a:pt x="844" y="721"/>
                    </a:lnTo>
                    <a:lnTo>
                      <a:pt x="844" y="727"/>
                    </a:lnTo>
                    <a:lnTo>
                      <a:pt x="840" y="727"/>
                    </a:lnTo>
                    <a:lnTo>
                      <a:pt x="838" y="727"/>
                    </a:lnTo>
                    <a:lnTo>
                      <a:pt x="840" y="721"/>
                    </a:lnTo>
                    <a:lnTo>
                      <a:pt x="844" y="721"/>
                    </a:lnTo>
                    <a:lnTo>
                      <a:pt x="840" y="719"/>
                    </a:lnTo>
                    <a:lnTo>
                      <a:pt x="844" y="716"/>
                    </a:lnTo>
                    <a:lnTo>
                      <a:pt x="844" y="710"/>
                    </a:lnTo>
                    <a:lnTo>
                      <a:pt x="844" y="708"/>
                    </a:lnTo>
                    <a:lnTo>
                      <a:pt x="844" y="704"/>
                    </a:lnTo>
                    <a:lnTo>
                      <a:pt x="844" y="704"/>
                    </a:lnTo>
                    <a:lnTo>
                      <a:pt x="845" y="701"/>
                    </a:lnTo>
                    <a:lnTo>
                      <a:pt x="847" y="695"/>
                    </a:lnTo>
                    <a:lnTo>
                      <a:pt x="851" y="693"/>
                    </a:lnTo>
                    <a:lnTo>
                      <a:pt x="851" y="693"/>
                    </a:lnTo>
                    <a:lnTo>
                      <a:pt x="851" y="695"/>
                    </a:lnTo>
                    <a:lnTo>
                      <a:pt x="853" y="695"/>
                    </a:lnTo>
                    <a:lnTo>
                      <a:pt x="855" y="691"/>
                    </a:lnTo>
                    <a:lnTo>
                      <a:pt x="855" y="693"/>
                    </a:lnTo>
                    <a:lnTo>
                      <a:pt x="859" y="693"/>
                    </a:lnTo>
                    <a:lnTo>
                      <a:pt x="859" y="695"/>
                    </a:lnTo>
                    <a:lnTo>
                      <a:pt x="862" y="695"/>
                    </a:lnTo>
                    <a:lnTo>
                      <a:pt x="864" y="691"/>
                    </a:lnTo>
                    <a:lnTo>
                      <a:pt x="872" y="687"/>
                    </a:lnTo>
                    <a:lnTo>
                      <a:pt x="874" y="684"/>
                    </a:lnTo>
                    <a:lnTo>
                      <a:pt x="874" y="682"/>
                    </a:lnTo>
                    <a:lnTo>
                      <a:pt x="876" y="682"/>
                    </a:lnTo>
                    <a:lnTo>
                      <a:pt x="879" y="678"/>
                    </a:lnTo>
                    <a:lnTo>
                      <a:pt x="885" y="678"/>
                    </a:lnTo>
                    <a:lnTo>
                      <a:pt x="889" y="676"/>
                    </a:lnTo>
                    <a:lnTo>
                      <a:pt x="887" y="672"/>
                    </a:lnTo>
                    <a:lnTo>
                      <a:pt x="889" y="667"/>
                    </a:lnTo>
                    <a:lnTo>
                      <a:pt x="889" y="663"/>
                    </a:lnTo>
                    <a:lnTo>
                      <a:pt x="892" y="661"/>
                    </a:lnTo>
                    <a:lnTo>
                      <a:pt x="889" y="659"/>
                    </a:lnTo>
                    <a:lnTo>
                      <a:pt x="889" y="661"/>
                    </a:lnTo>
                    <a:lnTo>
                      <a:pt x="885" y="661"/>
                    </a:lnTo>
                    <a:lnTo>
                      <a:pt x="885" y="663"/>
                    </a:lnTo>
                    <a:lnTo>
                      <a:pt x="885" y="663"/>
                    </a:lnTo>
                    <a:lnTo>
                      <a:pt x="881" y="667"/>
                    </a:lnTo>
                    <a:lnTo>
                      <a:pt x="879" y="663"/>
                    </a:lnTo>
                    <a:lnTo>
                      <a:pt x="876" y="663"/>
                    </a:lnTo>
                    <a:lnTo>
                      <a:pt x="876" y="663"/>
                    </a:lnTo>
                    <a:lnTo>
                      <a:pt x="877" y="657"/>
                    </a:lnTo>
                    <a:lnTo>
                      <a:pt x="879" y="657"/>
                    </a:lnTo>
                    <a:lnTo>
                      <a:pt x="883" y="655"/>
                    </a:lnTo>
                    <a:lnTo>
                      <a:pt x="887" y="653"/>
                    </a:lnTo>
                    <a:lnTo>
                      <a:pt x="887" y="650"/>
                    </a:lnTo>
                    <a:lnTo>
                      <a:pt x="885" y="648"/>
                    </a:lnTo>
                    <a:lnTo>
                      <a:pt x="889" y="646"/>
                    </a:lnTo>
                    <a:lnTo>
                      <a:pt x="892" y="646"/>
                    </a:lnTo>
                    <a:lnTo>
                      <a:pt x="896" y="646"/>
                    </a:lnTo>
                    <a:lnTo>
                      <a:pt x="892" y="648"/>
                    </a:lnTo>
                    <a:lnTo>
                      <a:pt x="892" y="652"/>
                    </a:lnTo>
                    <a:lnTo>
                      <a:pt x="892" y="652"/>
                    </a:lnTo>
                    <a:lnTo>
                      <a:pt x="898" y="650"/>
                    </a:lnTo>
                    <a:lnTo>
                      <a:pt x="900" y="642"/>
                    </a:lnTo>
                    <a:lnTo>
                      <a:pt x="900" y="638"/>
                    </a:lnTo>
                    <a:lnTo>
                      <a:pt x="896" y="638"/>
                    </a:lnTo>
                    <a:lnTo>
                      <a:pt x="892" y="638"/>
                    </a:lnTo>
                    <a:lnTo>
                      <a:pt x="892" y="636"/>
                    </a:lnTo>
                    <a:lnTo>
                      <a:pt x="887" y="636"/>
                    </a:lnTo>
                    <a:lnTo>
                      <a:pt x="885" y="631"/>
                    </a:lnTo>
                    <a:lnTo>
                      <a:pt x="887" y="627"/>
                    </a:lnTo>
                    <a:lnTo>
                      <a:pt x="883" y="631"/>
                    </a:lnTo>
                    <a:lnTo>
                      <a:pt x="881" y="631"/>
                    </a:lnTo>
                    <a:lnTo>
                      <a:pt x="879" y="627"/>
                    </a:lnTo>
                    <a:lnTo>
                      <a:pt x="876" y="625"/>
                    </a:lnTo>
                    <a:lnTo>
                      <a:pt x="876" y="621"/>
                    </a:lnTo>
                    <a:lnTo>
                      <a:pt x="874" y="620"/>
                    </a:lnTo>
                    <a:lnTo>
                      <a:pt x="870" y="621"/>
                    </a:lnTo>
                    <a:lnTo>
                      <a:pt x="870" y="618"/>
                    </a:lnTo>
                    <a:lnTo>
                      <a:pt x="868" y="616"/>
                    </a:lnTo>
                    <a:lnTo>
                      <a:pt x="870" y="612"/>
                    </a:lnTo>
                    <a:lnTo>
                      <a:pt x="870" y="612"/>
                    </a:lnTo>
                    <a:lnTo>
                      <a:pt x="868" y="606"/>
                    </a:lnTo>
                    <a:lnTo>
                      <a:pt x="868" y="599"/>
                    </a:lnTo>
                    <a:lnTo>
                      <a:pt x="872" y="595"/>
                    </a:lnTo>
                    <a:lnTo>
                      <a:pt x="877" y="589"/>
                    </a:lnTo>
                    <a:lnTo>
                      <a:pt x="881" y="587"/>
                    </a:lnTo>
                    <a:lnTo>
                      <a:pt x="885" y="587"/>
                    </a:lnTo>
                    <a:lnTo>
                      <a:pt x="885" y="586"/>
                    </a:lnTo>
                    <a:lnTo>
                      <a:pt x="889" y="584"/>
                    </a:lnTo>
                    <a:lnTo>
                      <a:pt x="889" y="582"/>
                    </a:lnTo>
                    <a:lnTo>
                      <a:pt x="887" y="582"/>
                    </a:lnTo>
                    <a:lnTo>
                      <a:pt x="883" y="584"/>
                    </a:lnTo>
                    <a:lnTo>
                      <a:pt x="881" y="582"/>
                    </a:lnTo>
                    <a:lnTo>
                      <a:pt x="881" y="582"/>
                    </a:lnTo>
                    <a:lnTo>
                      <a:pt x="879" y="578"/>
                    </a:lnTo>
                    <a:lnTo>
                      <a:pt x="881" y="572"/>
                    </a:lnTo>
                    <a:lnTo>
                      <a:pt x="885" y="569"/>
                    </a:lnTo>
                    <a:lnTo>
                      <a:pt x="889" y="561"/>
                    </a:lnTo>
                    <a:lnTo>
                      <a:pt x="889" y="561"/>
                    </a:lnTo>
                    <a:lnTo>
                      <a:pt x="892" y="555"/>
                    </a:lnTo>
                    <a:lnTo>
                      <a:pt x="894" y="555"/>
                    </a:lnTo>
                    <a:lnTo>
                      <a:pt x="898" y="552"/>
                    </a:lnTo>
                    <a:lnTo>
                      <a:pt x="902" y="548"/>
                    </a:lnTo>
                    <a:lnTo>
                      <a:pt x="906" y="552"/>
                    </a:lnTo>
                    <a:lnTo>
                      <a:pt x="904" y="555"/>
                    </a:lnTo>
                    <a:lnTo>
                      <a:pt x="906" y="557"/>
                    </a:lnTo>
                    <a:lnTo>
                      <a:pt x="906" y="559"/>
                    </a:lnTo>
                    <a:lnTo>
                      <a:pt x="909" y="557"/>
                    </a:lnTo>
                    <a:lnTo>
                      <a:pt x="909" y="555"/>
                    </a:lnTo>
                    <a:lnTo>
                      <a:pt x="913" y="548"/>
                    </a:lnTo>
                    <a:lnTo>
                      <a:pt x="913" y="548"/>
                    </a:lnTo>
                    <a:lnTo>
                      <a:pt x="911" y="548"/>
                    </a:lnTo>
                    <a:lnTo>
                      <a:pt x="908" y="548"/>
                    </a:lnTo>
                    <a:lnTo>
                      <a:pt x="906" y="544"/>
                    </a:lnTo>
                    <a:lnTo>
                      <a:pt x="908" y="539"/>
                    </a:lnTo>
                    <a:lnTo>
                      <a:pt x="913" y="539"/>
                    </a:lnTo>
                    <a:lnTo>
                      <a:pt x="913" y="539"/>
                    </a:lnTo>
                    <a:lnTo>
                      <a:pt x="919" y="535"/>
                    </a:lnTo>
                    <a:lnTo>
                      <a:pt x="919" y="531"/>
                    </a:lnTo>
                    <a:lnTo>
                      <a:pt x="923" y="529"/>
                    </a:lnTo>
                    <a:lnTo>
                      <a:pt x="926" y="531"/>
                    </a:lnTo>
                    <a:lnTo>
                      <a:pt x="932" y="533"/>
                    </a:lnTo>
                    <a:lnTo>
                      <a:pt x="932" y="537"/>
                    </a:lnTo>
                    <a:lnTo>
                      <a:pt x="932" y="539"/>
                    </a:lnTo>
                    <a:lnTo>
                      <a:pt x="934" y="539"/>
                    </a:lnTo>
                    <a:lnTo>
                      <a:pt x="938" y="542"/>
                    </a:lnTo>
                    <a:lnTo>
                      <a:pt x="940" y="544"/>
                    </a:lnTo>
                    <a:lnTo>
                      <a:pt x="940" y="548"/>
                    </a:lnTo>
                    <a:lnTo>
                      <a:pt x="938" y="548"/>
                    </a:lnTo>
                    <a:lnTo>
                      <a:pt x="938" y="552"/>
                    </a:lnTo>
                    <a:lnTo>
                      <a:pt x="938" y="554"/>
                    </a:lnTo>
                    <a:lnTo>
                      <a:pt x="940" y="557"/>
                    </a:lnTo>
                    <a:lnTo>
                      <a:pt x="941" y="559"/>
                    </a:lnTo>
                    <a:lnTo>
                      <a:pt x="941" y="567"/>
                    </a:lnTo>
                    <a:lnTo>
                      <a:pt x="943" y="569"/>
                    </a:lnTo>
                    <a:lnTo>
                      <a:pt x="943" y="569"/>
                    </a:lnTo>
                    <a:lnTo>
                      <a:pt x="940" y="572"/>
                    </a:lnTo>
                    <a:lnTo>
                      <a:pt x="940" y="576"/>
                    </a:lnTo>
                    <a:lnTo>
                      <a:pt x="938" y="582"/>
                    </a:lnTo>
                    <a:lnTo>
                      <a:pt x="938" y="584"/>
                    </a:lnTo>
                    <a:lnTo>
                      <a:pt x="936" y="586"/>
                    </a:lnTo>
                    <a:lnTo>
                      <a:pt x="938" y="589"/>
                    </a:lnTo>
                    <a:lnTo>
                      <a:pt x="936" y="593"/>
                    </a:lnTo>
                    <a:lnTo>
                      <a:pt x="940" y="599"/>
                    </a:lnTo>
                    <a:lnTo>
                      <a:pt x="940" y="601"/>
                    </a:lnTo>
                    <a:lnTo>
                      <a:pt x="938" y="603"/>
                    </a:lnTo>
                    <a:lnTo>
                      <a:pt x="940" y="606"/>
                    </a:lnTo>
                    <a:lnTo>
                      <a:pt x="938" y="608"/>
                    </a:lnTo>
                    <a:lnTo>
                      <a:pt x="938" y="612"/>
                    </a:lnTo>
                    <a:lnTo>
                      <a:pt x="941" y="612"/>
                    </a:lnTo>
                    <a:lnTo>
                      <a:pt x="943" y="614"/>
                    </a:lnTo>
                    <a:lnTo>
                      <a:pt x="943" y="618"/>
                    </a:lnTo>
                    <a:lnTo>
                      <a:pt x="940" y="620"/>
                    </a:lnTo>
                    <a:lnTo>
                      <a:pt x="938" y="620"/>
                    </a:lnTo>
                    <a:lnTo>
                      <a:pt x="934" y="620"/>
                    </a:lnTo>
                    <a:lnTo>
                      <a:pt x="932" y="616"/>
                    </a:lnTo>
                    <a:lnTo>
                      <a:pt x="934" y="612"/>
                    </a:lnTo>
                    <a:lnTo>
                      <a:pt x="928" y="614"/>
                    </a:lnTo>
                    <a:lnTo>
                      <a:pt x="926" y="618"/>
                    </a:lnTo>
                    <a:lnTo>
                      <a:pt x="924" y="620"/>
                    </a:lnTo>
                    <a:lnTo>
                      <a:pt x="924" y="621"/>
                    </a:lnTo>
                    <a:lnTo>
                      <a:pt x="928" y="620"/>
                    </a:lnTo>
                    <a:lnTo>
                      <a:pt x="932" y="621"/>
                    </a:lnTo>
                    <a:lnTo>
                      <a:pt x="930" y="625"/>
                    </a:lnTo>
                    <a:lnTo>
                      <a:pt x="923" y="631"/>
                    </a:lnTo>
                    <a:lnTo>
                      <a:pt x="917" y="633"/>
                    </a:lnTo>
                    <a:lnTo>
                      <a:pt x="917" y="633"/>
                    </a:lnTo>
                    <a:lnTo>
                      <a:pt x="917" y="633"/>
                    </a:lnTo>
                    <a:lnTo>
                      <a:pt x="913" y="636"/>
                    </a:lnTo>
                    <a:lnTo>
                      <a:pt x="917" y="640"/>
                    </a:lnTo>
                    <a:lnTo>
                      <a:pt x="919" y="638"/>
                    </a:lnTo>
                    <a:lnTo>
                      <a:pt x="923" y="640"/>
                    </a:lnTo>
                    <a:lnTo>
                      <a:pt x="923" y="642"/>
                    </a:lnTo>
                    <a:lnTo>
                      <a:pt x="926" y="646"/>
                    </a:lnTo>
                    <a:lnTo>
                      <a:pt x="930" y="646"/>
                    </a:lnTo>
                    <a:lnTo>
                      <a:pt x="932" y="642"/>
                    </a:lnTo>
                    <a:lnTo>
                      <a:pt x="934" y="642"/>
                    </a:lnTo>
                    <a:lnTo>
                      <a:pt x="936" y="642"/>
                    </a:lnTo>
                    <a:lnTo>
                      <a:pt x="934" y="646"/>
                    </a:lnTo>
                    <a:lnTo>
                      <a:pt x="934" y="646"/>
                    </a:lnTo>
                    <a:lnTo>
                      <a:pt x="938" y="648"/>
                    </a:lnTo>
                    <a:lnTo>
                      <a:pt x="940" y="650"/>
                    </a:lnTo>
                    <a:lnTo>
                      <a:pt x="943" y="646"/>
                    </a:lnTo>
                    <a:lnTo>
                      <a:pt x="943" y="648"/>
                    </a:lnTo>
                    <a:lnTo>
                      <a:pt x="943" y="652"/>
                    </a:lnTo>
                    <a:lnTo>
                      <a:pt x="940" y="652"/>
                    </a:lnTo>
                    <a:lnTo>
                      <a:pt x="936" y="655"/>
                    </a:lnTo>
                    <a:lnTo>
                      <a:pt x="934" y="657"/>
                    </a:lnTo>
                    <a:lnTo>
                      <a:pt x="934" y="652"/>
                    </a:lnTo>
                    <a:lnTo>
                      <a:pt x="932" y="653"/>
                    </a:lnTo>
                    <a:lnTo>
                      <a:pt x="930" y="652"/>
                    </a:lnTo>
                    <a:lnTo>
                      <a:pt x="930" y="653"/>
                    </a:lnTo>
                    <a:lnTo>
                      <a:pt x="932" y="657"/>
                    </a:lnTo>
                    <a:lnTo>
                      <a:pt x="932" y="661"/>
                    </a:lnTo>
                    <a:lnTo>
                      <a:pt x="936" y="667"/>
                    </a:lnTo>
                    <a:lnTo>
                      <a:pt x="936" y="670"/>
                    </a:lnTo>
                    <a:lnTo>
                      <a:pt x="936" y="670"/>
                    </a:lnTo>
                    <a:lnTo>
                      <a:pt x="936" y="676"/>
                    </a:lnTo>
                    <a:lnTo>
                      <a:pt x="932" y="676"/>
                    </a:lnTo>
                    <a:lnTo>
                      <a:pt x="932" y="680"/>
                    </a:lnTo>
                    <a:lnTo>
                      <a:pt x="932" y="684"/>
                    </a:lnTo>
                    <a:lnTo>
                      <a:pt x="928" y="687"/>
                    </a:lnTo>
                    <a:lnTo>
                      <a:pt x="928" y="687"/>
                    </a:lnTo>
                    <a:lnTo>
                      <a:pt x="930" y="695"/>
                    </a:lnTo>
                    <a:lnTo>
                      <a:pt x="926" y="695"/>
                    </a:lnTo>
                    <a:lnTo>
                      <a:pt x="928" y="697"/>
                    </a:lnTo>
                    <a:lnTo>
                      <a:pt x="930" y="697"/>
                    </a:lnTo>
                    <a:lnTo>
                      <a:pt x="932" y="695"/>
                    </a:lnTo>
                    <a:lnTo>
                      <a:pt x="934" y="691"/>
                    </a:lnTo>
                    <a:lnTo>
                      <a:pt x="940" y="687"/>
                    </a:lnTo>
                    <a:lnTo>
                      <a:pt x="940" y="687"/>
                    </a:lnTo>
                    <a:lnTo>
                      <a:pt x="940" y="685"/>
                    </a:lnTo>
                    <a:lnTo>
                      <a:pt x="941" y="684"/>
                    </a:lnTo>
                    <a:lnTo>
                      <a:pt x="943" y="685"/>
                    </a:lnTo>
                    <a:lnTo>
                      <a:pt x="943" y="684"/>
                    </a:lnTo>
                    <a:lnTo>
                      <a:pt x="943" y="676"/>
                    </a:lnTo>
                    <a:lnTo>
                      <a:pt x="947" y="672"/>
                    </a:lnTo>
                    <a:lnTo>
                      <a:pt x="949" y="670"/>
                    </a:lnTo>
                    <a:lnTo>
                      <a:pt x="955" y="663"/>
                    </a:lnTo>
                    <a:lnTo>
                      <a:pt x="956" y="659"/>
                    </a:lnTo>
                    <a:lnTo>
                      <a:pt x="956" y="659"/>
                    </a:lnTo>
                    <a:lnTo>
                      <a:pt x="958" y="661"/>
                    </a:lnTo>
                    <a:lnTo>
                      <a:pt x="960" y="663"/>
                    </a:lnTo>
                    <a:lnTo>
                      <a:pt x="962" y="670"/>
                    </a:lnTo>
                    <a:lnTo>
                      <a:pt x="964" y="676"/>
                    </a:lnTo>
                    <a:lnTo>
                      <a:pt x="968" y="678"/>
                    </a:lnTo>
                    <a:lnTo>
                      <a:pt x="968" y="684"/>
                    </a:lnTo>
                    <a:lnTo>
                      <a:pt x="966" y="687"/>
                    </a:lnTo>
                    <a:lnTo>
                      <a:pt x="968" y="695"/>
                    </a:lnTo>
                    <a:lnTo>
                      <a:pt x="964" y="697"/>
                    </a:lnTo>
                    <a:lnTo>
                      <a:pt x="962" y="701"/>
                    </a:lnTo>
                    <a:lnTo>
                      <a:pt x="960" y="697"/>
                    </a:lnTo>
                    <a:lnTo>
                      <a:pt x="956" y="701"/>
                    </a:lnTo>
                    <a:lnTo>
                      <a:pt x="955" y="702"/>
                    </a:lnTo>
                    <a:lnTo>
                      <a:pt x="956" y="706"/>
                    </a:lnTo>
                    <a:lnTo>
                      <a:pt x="953" y="710"/>
                    </a:lnTo>
                    <a:lnTo>
                      <a:pt x="953" y="714"/>
                    </a:lnTo>
                    <a:lnTo>
                      <a:pt x="953" y="716"/>
                    </a:lnTo>
                    <a:lnTo>
                      <a:pt x="953" y="721"/>
                    </a:lnTo>
                    <a:lnTo>
                      <a:pt x="956" y="734"/>
                    </a:lnTo>
                    <a:lnTo>
                      <a:pt x="960" y="740"/>
                    </a:lnTo>
                    <a:lnTo>
                      <a:pt x="958" y="744"/>
                    </a:lnTo>
                    <a:lnTo>
                      <a:pt x="960" y="748"/>
                    </a:lnTo>
                    <a:lnTo>
                      <a:pt x="964" y="748"/>
                    </a:lnTo>
                    <a:lnTo>
                      <a:pt x="964" y="742"/>
                    </a:lnTo>
                    <a:lnTo>
                      <a:pt x="962" y="742"/>
                    </a:lnTo>
                    <a:lnTo>
                      <a:pt x="964" y="738"/>
                    </a:lnTo>
                    <a:lnTo>
                      <a:pt x="968" y="738"/>
                    </a:lnTo>
                    <a:lnTo>
                      <a:pt x="968" y="742"/>
                    </a:lnTo>
                    <a:lnTo>
                      <a:pt x="972" y="742"/>
                    </a:lnTo>
                    <a:lnTo>
                      <a:pt x="972" y="738"/>
                    </a:lnTo>
                    <a:lnTo>
                      <a:pt x="973" y="734"/>
                    </a:lnTo>
                    <a:lnTo>
                      <a:pt x="973" y="731"/>
                    </a:lnTo>
                    <a:lnTo>
                      <a:pt x="977" y="727"/>
                    </a:lnTo>
                    <a:lnTo>
                      <a:pt x="981" y="721"/>
                    </a:lnTo>
                    <a:lnTo>
                      <a:pt x="981" y="721"/>
                    </a:lnTo>
                    <a:lnTo>
                      <a:pt x="985" y="719"/>
                    </a:lnTo>
                    <a:lnTo>
                      <a:pt x="990" y="716"/>
                    </a:lnTo>
                    <a:lnTo>
                      <a:pt x="996" y="708"/>
                    </a:lnTo>
                    <a:lnTo>
                      <a:pt x="998" y="701"/>
                    </a:lnTo>
                    <a:lnTo>
                      <a:pt x="1002" y="693"/>
                    </a:lnTo>
                    <a:lnTo>
                      <a:pt x="1005" y="691"/>
                    </a:lnTo>
                    <a:lnTo>
                      <a:pt x="1007" y="695"/>
                    </a:lnTo>
                    <a:lnTo>
                      <a:pt x="1009" y="693"/>
                    </a:lnTo>
                    <a:lnTo>
                      <a:pt x="1011" y="695"/>
                    </a:lnTo>
                    <a:lnTo>
                      <a:pt x="1015" y="693"/>
                    </a:lnTo>
                    <a:lnTo>
                      <a:pt x="1015" y="691"/>
                    </a:lnTo>
                    <a:lnTo>
                      <a:pt x="1013" y="691"/>
                    </a:lnTo>
                    <a:lnTo>
                      <a:pt x="1009" y="687"/>
                    </a:lnTo>
                    <a:lnTo>
                      <a:pt x="1011" y="685"/>
                    </a:lnTo>
                    <a:lnTo>
                      <a:pt x="1015" y="685"/>
                    </a:lnTo>
                    <a:lnTo>
                      <a:pt x="1019" y="687"/>
                    </a:lnTo>
                    <a:lnTo>
                      <a:pt x="1019" y="685"/>
                    </a:lnTo>
                    <a:lnTo>
                      <a:pt x="1022" y="685"/>
                    </a:lnTo>
                    <a:lnTo>
                      <a:pt x="1024" y="685"/>
                    </a:lnTo>
                    <a:lnTo>
                      <a:pt x="1022" y="682"/>
                    </a:lnTo>
                    <a:lnTo>
                      <a:pt x="1020" y="682"/>
                    </a:lnTo>
                    <a:lnTo>
                      <a:pt x="1019" y="678"/>
                    </a:lnTo>
                    <a:lnTo>
                      <a:pt x="1017" y="678"/>
                    </a:lnTo>
                    <a:lnTo>
                      <a:pt x="1017" y="672"/>
                    </a:lnTo>
                    <a:lnTo>
                      <a:pt x="1019" y="670"/>
                    </a:lnTo>
                    <a:lnTo>
                      <a:pt x="1019" y="667"/>
                    </a:lnTo>
                    <a:lnTo>
                      <a:pt x="1022" y="667"/>
                    </a:lnTo>
                    <a:lnTo>
                      <a:pt x="1020" y="663"/>
                    </a:lnTo>
                    <a:lnTo>
                      <a:pt x="1020" y="661"/>
                    </a:lnTo>
                    <a:lnTo>
                      <a:pt x="1022" y="659"/>
                    </a:lnTo>
                    <a:lnTo>
                      <a:pt x="1022" y="657"/>
                    </a:lnTo>
                    <a:lnTo>
                      <a:pt x="1022" y="655"/>
                    </a:lnTo>
                    <a:lnTo>
                      <a:pt x="1026" y="655"/>
                    </a:lnTo>
                    <a:lnTo>
                      <a:pt x="1026" y="652"/>
                    </a:lnTo>
                    <a:lnTo>
                      <a:pt x="1024" y="652"/>
                    </a:lnTo>
                    <a:lnTo>
                      <a:pt x="1022" y="648"/>
                    </a:lnTo>
                    <a:lnTo>
                      <a:pt x="1026" y="650"/>
                    </a:lnTo>
                    <a:lnTo>
                      <a:pt x="1026" y="652"/>
                    </a:lnTo>
                    <a:lnTo>
                      <a:pt x="1030" y="652"/>
                    </a:lnTo>
                    <a:lnTo>
                      <a:pt x="1032" y="652"/>
                    </a:lnTo>
                    <a:lnTo>
                      <a:pt x="1037" y="652"/>
                    </a:lnTo>
                    <a:lnTo>
                      <a:pt x="1043" y="655"/>
                    </a:lnTo>
                    <a:lnTo>
                      <a:pt x="1045" y="657"/>
                    </a:lnTo>
                    <a:lnTo>
                      <a:pt x="1045" y="659"/>
                    </a:lnTo>
                    <a:lnTo>
                      <a:pt x="1051" y="663"/>
                    </a:lnTo>
                    <a:lnTo>
                      <a:pt x="1056" y="661"/>
                    </a:lnTo>
                    <a:lnTo>
                      <a:pt x="1060" y="663"/>
                    </a:lnTo>
                    <a:lnTo>
                      <a:pt x="1064" y="663"/>
                    </a:lnTo>
                    <a:lnTo>
                      <a:pt x="1064" y="667"/>
                    </a:lnTo>
                    <a:lnTo>
                      <a:pt x="1062" y="667"/>
                    </a:lnTo>
                    <a:lnTo>
                      <a:pt x="1064" y="670"/>
                    </a:lnTo>
                    <a:lnTo>
                      <a:pt x="1062" y="670"/>
                    </a:lnTo>
                    <a:lnTo>
                      <a:pt x="1060" y="670"/>
                    </a:lnTo>
                    <a:lnTo>
                      <a:pt x="1056" y="670"/>
                    </a:lnTo>
                    <a:lnTo>
                      <a:pt x="1056" y="670"/>
                    </a:lnTo>
                    <a:lnTo>
                      <a:pt x="1064" y="676"/>
                    </a:lnTo>
                    <a:lnTo>
                      <a:pt x="1066" y="680"/>
                    </a:lnTo>
                    <a:lnTo>
                      <a:pt x="1062" y="682"/>
                    </a:lnTo>
                    <a:lnTo>
                      <a:pt x="1064" y="682"/>
                    </a:lnTo>
                    <a:lnTo>
                      <a:pt x="1068" y="682"/>
                    </a:lnTo>
                    <a:lnTo>
                      <a:pt x="1073" y="682"/>
                    </a:lnTo>
                    <a:lnTo>
                      <a:pt x="1073" y="685"/>
                    </a:lnTo>
                    <a:lnTo>
                      <a:pt x="1077" y="685"/>
                    </a:lnTo>
                    <a:lnTo>
                      <a:pt x="1077" y="687"/>
                    </a:lnTo>
                    <a:lnTo>
                      <a:pt x="1075" y="691"/>
                    </a:lnTo>
                    <a:lnTo>
                      <a:pt x="1068" y="695"/>
                    </a:lnTo>
                    <a:lnTo>
                      <a:pt x="1064" y="697"/>
                    </a:lnTo>
                    <a:lnTo>
                      <a:pt x="1062" y="697"/>
                    </a:lnTo>
                    <a:lnTo>
                      <a:pt x="1068" y="697"/>
                    </a:lnTo>
                    <a:lnTo>
                      <a:pt x="1069" y="697"/>
                    </a:lnTo>
                    <a:lnTo>
                      <a:pt x="1069" y="701"/>
                    </a:lnTo>
                    <a:lnTo>
                      <a:pt x="1071" y="701"/>
                    </a:lnTo>
                    <a:lnTo>
                      <a:pt x="1073" y="701"/>
                    </a:lnTo>
                    <a:lnTo>
                      <a:pt x="1069" y="704"/>
                    </a:lnTo>
                    <a:lnTo>
                      <a:pt x="1071" y="706"/>
                    </a:lnTo>
                    <a:lnTo>
                      <a:pt x="1068" y="710"/>
                    </a:lnTo>
                    <a:lnTo>
                      <a:pt x="1062" y="712"/>
                    </a:lnTo>
                    <a:lnTo>
                      <a:pt x="1060" y="710"/>
                    </a:lnTo>
                    <a:lnTo>
                      <a:pt x="1056" y="714"/>
                    </a:lnTo>
                    <a:lnTo>
                      <a:pt x="1056" y="712"/>
                    </a:lnTo>
                    <a:lnTo>
                      <a:pt x="1051" y="708"/>
                    </a:lnTo>
                    <a:lnTo>
                      <a:pt x="1049" y="708"/>
                    </a:lnTo>
                    <a:lnTo>
                      <a:pt x="1047" y="706"/>
                    </a:lnTo>
                    <a:lnTo>
                      <a:pt x="1045" y="706"/>
                    </a:lnTo>
                    <a:lnTo>
                      <a:pt x="1045" y="710"/>
                    </a:lnTo>
                    <a:lnTo>
                      <a:pt x="1043" y="712"/>
                    </a:lnTo>
                    <a:lnTo>
                      <a:pt x="1047" y="712"/>
                    </a:lnTo>
                    <a:lnTo>
                      <a:pt x="1049" y="714"/>
                    </a:lnTo>
                    <a:lnTo>
                      <a:pt x="1049" y="716"/>
                    </a:lnTo>
                    <a:lnTo>
                      <a:pt x="1045" y="719"/>
                    </a:lnTo>
                    <a:lnTo>
                      <a:pt x="1049" y="719"/>
                    </a:lnTo>
                    <a:lnTo>
                      <a:pt x="1047" y="721"/>
                    </a:lnTo>
                    <a:lnTo>
                      <a:pt x="1047" y="725"/>
                    </a:lnTo>
                    <a:lnTo>
                      <a:pt x="1049" y="725"/>
                    </a:lnTo>
                    <a:lnTo>
                      <a:pt x="1051" y="721"/>
                    </a:lnTo>
                    <a:lnTo>
                      <a:pt x="1051" y="721"/>
                    </a:lnTo>
                    <a:lnTo>
                      <a:pt x="1051" y="725"/>
                    </a:lnTo>
                    <a:lnTo>
                      <a:pt x="1047" y="727"/>
                    </a:lnTo>
                    <a:lnTo>
                      <a:pt x="1045" y="731"/>
                    </a:lnTo>
                    <a:lnTo>
                      <a:pt x="1045" y="734"/>
                    </a:lnTo>
                    <a:lnTo>
                      <a:pt x="1051" y="736"/>
                    </a:lnTo>
                    <a:lnTo>
                      <a:pt x="1049" y="740"/>
                    </a:lnTo>
                    <a:lnTo>
                      <a:pt x="1051" y="748"/>
                    </a:lnTo>
                    <a:lnTo>
                      <a:pt x="1051" y="751"/>
                    </a:lnTo>
                    <a:lnTo>
                      <a:pt x="1051" y="751"/>
                    </a:lnTo>
                    <a:lnTo>
                      <a:pt x="1051" y="755"/>
                    </a:lnTo>
                    <a:lnTo>
                      <a:pt x="1045" y="761"/>
                    </a:lnTo>
                    <a:lnTo>
                      <a:pt x="1047" y="765"/>
                    </a:lnTo>
                    <a:lnTo>
                      <a:pt x="1045" y="765"/>
                    </a:lnTo>
                    <a:lnTo>
                      <a:pt x="1041" y="765"/>
                    </a:lnTo>
                    <a:lnTo>
                      <a:pt x="1036" y="765"/>
                    </a:lnTo>
                    <a:lnTo>
                      <a:pt x="1032" y="766"/>
                    </a:lnTo>
                    <a:lnTo>
                      <a:pt x="1032" y="770"/>
                    </a:lnTo>
                    <a:lnTo>
                      <a:pt x="1030" y="772"/>
                    </a:lnTo>
                    <a:lnTo>
                      <a:pt x="1026" y="776"/>
                    </a:lnTo>
                    <a:lnTo>
                      <a:pt x="1024" y="776"/>
                    </a:lnTo>
                    <a:lnTo>
                      <a:pt x="1019" y="781"/>
                    </a:lnTo>
                    <a:lnTo>
                      <a:pt x="1017" y="781"/>
                    </a:lnTo>
                    <a:lnTo>
                      <a:pt x="1013" y="781"/>
                    </a:lnTo>
                    <a:lnTo>
                      <a:pt x="1011" y="785"/>
                    </a:lnTo>
                    <a:lnTo>
                      <a:pt x="1002" y="785"/>
                    </a:lnTo>
                    <a:lnTo>
                      <a:pt x="1002" y="785"/>
                    </a:lnTo>
                    <a:lnTo>
                      <a:pt x="1002" y="781"/>
                    </a:lnTo>
                    <a:lnTo>
                      <a:pt x="1002" y="778"/>
                    </a:lnTo>
                    <a:lnTo>
                      <a:pt x="998" y="776"/>
                    </a:lnTo>
                    <a:lnTo>
                      <a:pt x="998" y="774"/>
                    </a:lnTo>
                    <a:lnTo>
                      <a:pt x="1002" y="772"/>
                    </a:lnTo>
                    <a:lnTo>
                      <a:pt x="1002" y="770"/>
                    </a:lnTo>
                    <a:lnTo>
                      <a:pt x="1005" y="765"/>
                    </a:lnTo>
                    <a:lnTo>
                      <a:pt x="1002" y="768"/>
                    </a:lnTo>
                    <a:lnTo>
                      <a:pt x="998" y="768"/>
                    </a:lnTo>
                    <a:lnTo>
                      <a:pt x="998" y="761"/>
                    </a:lnTo>
                    <a:lnTo>
                      <a:pt x="998" y="761"/>
                    </a:lnTo>
                    <a:lnTo>
                      <a:pt x="996" y="755"/>
                    </a:lnTo>
                    <a:lnTo>
                      <a:pt x="992" y="761"/>
                    </a:lnTo>
                    <a:lnTo>
                      <a:pt x="990" y="757"/>
                    </a:lnTo>
                    <a:lnTo>
                      <a:pt x="987" y="757"/>
                    </a:lnTo>
                    <a:lnTo>
                      <a:pt x="983" y="765"/>
                    </a:lnTo>
                    <a:lnTo>
                      <a:pt x="985" y="765"/>
                    </a:lnTo>
                    <a:lnTo>
                      <a:pt x="990" y="761"/>
                    </a:lnTo>
                    <a:lnTo>
                      <a:pt x="992" y="761"/>
                    </a:lnTo>
                    <a:lnTo>
                      <a:pt x="992" y="765"/>
                    </a:lnTo>
                    <a:lnTo>
                      <a:pt x="996" y="765"/>
                    </a:lnTo>
                    <a:lnTo>
                      <a:pt x="998" y="772"/>
                    </a:lnTo>
                    <a:lnTo>
                      <a:pt x="996" y="778"/>
                    </a:lnTo>
                    <a:lnTo>
                      <a:pt x="998" y="778"/>
                    </a:lnTo>
                    <a:lnTo>
                      <a:pt x="998" y="781"/>
                    </a:lnTo>
                    <a:lnTo>
                      <a:pt x="998" y="785"/>
                    </a:lnTo>
                    <a:lnTo>
                      <a:pt x="998" y="785"/>
                    </a:lnTo>
                    <a:lnTo>
                      <a:pt x="998" y="789"/>
                    </a:lnTo>
                    <a:lnTo>
                      <a:pt x="996" y="789"/>
                    </a:lnTo>
                    <a:lnTo>
                      <a:pt x="990" y="785"/>
                    </a:lnTo>
                    <a:lnTo>
                      <a:pt x="990" y="781"/>
                    </a:lnTo>
                    <a:lnTo>
                      <a:pt x="987" y="781"/>
                    </a:lnTo>
                    <a:lnTo>
                      <a:pt x="987" y="778"/>
                    </a:lnTo>
                    <a:lnTo>
                      <a:pt x="985" y="781"/>
                    </a:lnTo>
                    <a:lnTo>
                      <a:pt x="988" y="785"/>
                    </a:lnTo>
                    <a:lnTo>
                      <a:pt x="987" y="785"/>
                    </a:lnTo>
                    <a:lnTo>
                      <a:pt x="983" y="785"/>
                    </a:lnTo>
                    <a:lnTo>
                      <a:pt x="981" y="785"/>
                    </a:lnTo>
                    <a:lnTo>
                      <a:pt x="981" y="781"/>
                    </a:lnTo>
                    <a:lnTo>
                      <a:pt x="975" y="781"/>
                    </a:lnTo>
                    <a:lnTo>
                      <a:pt x="975" y="781"/>
                    </a:lnTo>
                    <a:lnTo>
                      <a:pt x="977" y="776"/>
                    </a:lnTo>
                    <a:lnTo>
                      <a:pt x="981" y="774"/>
                    </a:lnTo>
                    <a:lnTo>
                      <a:pt x="977" y="774"/>
                    </a:lnTo>
                    <a:lnTo>
                      <a:pt x="977" y="772"/>
                    </a:lnTo>
                    <a:lnTo>
                      <a:pt x="972" y="774"/>
                    </a:lnTo>
                    <a:lnTo>
                      <a:pt x="968" y="774"/>
                    </a:lnTo>
                    <a:lnTo>
                      <a:pt x="964" y="772"/>
                    </a:lnTo>
                    <a:lnTo>
                      <a:pt x="962" y="772"/>
                    </a:lnTo>
                    <a:lnTo>
                      <a:pt x="956" y="770"/>
                    </a:lnTo>
                    <a:lnTo>
                      <a:pt x="956" y="772"/>
                    </a:lnTo>
                    <a:lnTo>
                      <a:pt x="958" y="774"/>
                    </a:lnTo>
                    <a:lnTo>
                      <a:pt x="956" y="776"/>
                    </a:lnTo>
                    <a:lnTo>
                      <a:pt x="956" y="780"/>
                    </a:lnTo>
                    <a:lnTo>
                      <a:pt x="958" y="781"/>
                    </a:lnTo>
                    <a:lnTo>
                      <a:pt x="962" y="781"/>
                    </a:lnTo>
                    <a:lnTo>
                      <a:pt x="966" y="785"/>
                    </a:lnTo>
                    <a:lnTo>
                      <a:pt x="962" y="791"/>
                    </a:lnTo>
                    <a:lnTo>
                      <a:pt x="960" y="791"/>
                    </a:lnTo>
                    <a:lnTo>
                      <a:pt x="951" y="798"/>
                    </a:lnTo>
                    <a:lnTo>
                      <a:pt x="947" y="804"/>
                    </a:lnTo>
                    <a:lnTo>
                      <a:pt x="943" y="810"/>
                    </a:lnTo>
                    <a:lnTo>
                      <a:pt x="941" y="808"/>
                    </a:lnTo>
                    <a:lnTo>
                      <a:pt x="938" y="810"/>
                    </a:lnTo>
                    <a:lnTo>
                      <a:pt x="936" y="815"/>
                    </a:lnTo>
                    <a:lnTo>
                      <a:pt x="932" y="815"/>
                    </a:lnTo>
                    <a:lnTo>
                      <a:pt x="923" y="814"/>
                    </a:lnTo>
                    <a:lnTo>
                      <a:pt x="917" y="810"/>
                    </a:lnTo>
                    <a:lnTo>
                      <a:pt x="917" y="806"/>
                    </a:lnTo>
                    <a:lnTo>
                      <a:pt x="911" y="802"/>
                    </a:lnTo>
                    <a:lnTo>
                      <a:pt x="911" y="800"/>
                    </a:lnTo>
                    <a:lnTo>
                      <a:pt x="913" y="800"/>
                    </a:lnTo>
                    <a:lnTo>
                      <a:pt x="913" y="798"/>
                    </a:lnTo>
                    <a:lnTo>
                      <a:pt x="913" y="797"/>
                    </a:lnTo>
                    <a:lnTo>
                      <a:pt x="909" y="797"/>
                    </a:lnTo>
                    <a:lnTo>
                      <a:pt x="906" y="789"/>
                    </a:lnTo>
                    <a:lnTo>
                      <a:pt x="900" y="785"/>
                    </a:lnTo>
                    <a:lnTo>
                      <a:pt x="892" y="785"/>
                    </a:lnTo>
                    <a:lnTo>
                      <a:pt x="889" y="781"/>
                    </a:lnTo>
                    <a:lnTo>
                      <a:pt x="879" y="781"/>
                    </a:lnTo>
                    <a:lnTo>
                      <a:pt x="876" y="781"/>
                    </a:lnTo>
                    <a:lnTo>
                      <a:pt x="876" y="781"/>
                    </a:lnTo>
                    <a:lnTo>
                      <a:pt x="879" y="785"/>
                    </a:lnTo>
                    <a:lnTo>
                      <a:pt x="879" y="785"/>
                    </a:lnTo>
                    <a:lnTo>
                      <a:pt x="883" y="785"/>
                    </a:lnTo>
                    <a:lnTo>
                      <a:pt x="889" y="785"/>
                    </a:lnTo>
                    <a:lnTo>
                      <a:pt x="898" y="785"/>
                    </a:lnTo>
                    <a:lnTo>
                      <a:pt x="900" y="789"/>
                    </a:lnTo>
                    <a:lnTo>
                      <a:pt x="898" y="789"/>
                    </a:lnTo>
                    <a:lnTo>
                      <a:pt x="898" y="789"/>
                    </a:lnTo>
                    <a:lnTo>
                      <a:pt x="896" y="791"/>
                    </a:lnTo>
                    <a:lnTo>
                      <a:pt x="898" y="795"/>
                    </a:lnTo>
                    <a:lnTo>
                      <a:pt x="898" y="798"/>
                    </a:lnTo>
                    <a:lnTo>
                      <a:pt x="900" y="798"/>
                    </a:lnTo>
                    <a:lnTo>
                      <a:pt x="904" y="808"/>
                    </a:lnTo>
                    <a:lnTo>
                      <a:pt x="906" y="814"/>
                    </a:lnTo>
                    <a:lnTo>
                      <a:pt x="913" y="815"/>
                    </a:lnTo>
                    <a:lnTo>
                      <a:pt x="919" y="815"/>
                    </a:lnTo>
                    <a:lnTo>
                      <a:pt x="934" y="819"/>
                    </a:lnTo>
                    <a:lnTo>
                      <a:pt x="934" y="823"/>
                    </a:lnTo>
                    <a:lnTo>
                      <a:pt x="932" y="825"/>
                    </a:lnTo>
                    <a:lnTo>
                      <a:pt x="928" y="829"/>
                    </a:lnTo>
                    <a:lnTo>
                      <a:pt x="924" y="830"/>
                    </a:lnTo>
                    <a:lnTo>
                      <a:pt x="919" y="838"/>
                    </a:lnTo>
                    <a:lnTo>
                      <a:pt x="919" y="836"/>
                    </a:lnTo>
                    <a:lnTo>
                      <a:pt x="917" y="836"/>
                    </a:lnTo>
                    <a:lnTo>
                      <a:pt x="917" y="840"/>
                    </a:lnTo>
                    <a:lnTo>
                      <a:pt x="906" y="851"/>
                    </a:lnTo>
                    <a:lnTo>
                      <a:pt x="900" y="853"/>
                    </a:lnTo>
                    <a:lnTo>
                      <a:pt x="896" y="859"/>
                    </a:lnTo>
                    <a:lnTo>
                      <a:pt x="892" y="859"/>
                    </a:lnTo>
                    <a:lnTo>
                      <a:pt x="892" y="859"/>
                    </a:lnTo>
                    <a:lnTo>
                      <a:pt x="889" y="859"/>
                    </a:lnTo>
                    <a:lnTo>
                      <a:pt x="889" y="861"/>
                    </a:lnTo>
                    <a:lnTo>
                      <a:pt x="885" y="855"/>
                    </a:lnTo>
                    <a:lnTo>
                      <a:pt x="883" y="853"/>
                    </a:lnTo>
                    <a:lnTo>
                      <a:pt x="879" y="857"/>
                    </a:lnTo>
                    <a:lnTo>
                      <a:pt x="879" y="853"/>
                    </a:lnTo>
                    <a:lnTo>
                      <a:pt x="877" y="853"/>
                    </a:lnTo>
                    <a:lnTo>
                      <a:pt x="879" y="849"/>
                    </a:lnTo>
                    <a:lnTo>
                      <a:pt x="879" y="849"/>
                    </a:lnTo>
                    <a:lnTo>
                      <a:pt x="877" y="846"/>
                    </a:lnTo>
                    <a:lnTo>
                      <a:pt x="874" y="849"/>
                    </a:lnTo>
                    <a:lnTo>
                      <a:pt x="872" y="855"/>
                    </a:lnTo>
                    <a:lnTo>
                      <a:pt x="872" y="851"/>
                    </a:lnTo>
                    <a:lnTo>
                      <a:pt x="868" y="846"/>
                    </a:lnTo>
                    <a:lnTo>
                      <a:pt x="868" y="851"/>
                    </a:lnTo>
                    <a:lnTo>
                      <a:pt x="870" y="853"/>
                    </a:lnTo>
                    <a:lnTo>
                      <a:pt x="868" y="861"/>
                    </a:lnTo>
                    <a:lnTo>
                      <a:pt x="864" y="868"/>
                    </a:lnTo>
                    <a:lnTo>
                      <a:pt x="864" y="866"/>
                    </a:lnTo>
                    <a:lnTo>
                      <a:pt x="862" y="864"/>
                    </a:lnTo>
                    <a:lnTo>
                      <a:pt x="859" y="861"/>
                    </a:lnTo>
                    <a:lnTo>
                      <a:pt x="859" y="864"/>
                    </a:lnTo>
                    <a:lnTo>
                      <a:pt x="859" y="866"/>
                    </a:lnTo>
                    <a:lnTo>
                      <a:pt x="855" y="868"/>
                    </a:lnTo>
                    <a:lnTo>
                      <a:pt x="855" y="870"/>
                    </a:lnTo>
                    <a:lnTo>
                      <a:pt x="855" y="870"/>
                    </a:lnTo>
                    <a:lnTo>
                      <a:pt x="851" y="870"/>
                    </a:lnTo>
                    <a:lnTo>
                      <a:pt x="851" y="866"/>
                    </a:lnTo>
                    <a:lnTo>
                      <a:pt x="847" y="864"/>
                    </a:lnTo>
                    <a:lnTo>
                      <a:pt x="844" y="859"/>
                    </a:lnTo>
                    <a:lnTo>
                      <a:pt x="836" y="857"/>
                    </a:lnTo>
                    <a:lnTo>
                      <a:pt x="830" y="851"/>
                    </a:lnTo>
                    <a:lnTo>
                      <a:pt x="828" y="846"/>
                    </a:lnTo>
                    <a:lnTo>
                      <a:pt x="825" y="846"/>
                    </a:lnTo>
                    <a:lnTo>
                      <a:pt x="819" y="844"/>
                    </a:lnTo>
                    <a:lnTo>
                      <a:pt x="817" y="840"/>
                    </a:lnTo>
                    <a:lnTo>
                      <a:pt x="817" y="846"/>
                    </a:lnTo>
                    <a:lnTo>
                      <a:pt x="813" y="846"/>
                    </a:lnTo>
                    <a:lnTo>
                      <a:pt x="815" y="849"/>
                    </a:lnTo>
                    <a:lnTo>
                      <a:pt x="819" y="851"/>
                    </a:lnTo>
                    <a:lnTo>
                      <a:pt x="821" y="849"/>
                    </a:lnTo>
                    <a:lnTo>
                      <a:pt x="819" y="849"/>
                    </a:lnTo>
                    <a:lnTo>
                      <a:pt x="819" y="846"/>
                    </a:lnTo>
                    <a:lnTo>
                      <a:pt x="821" y="846"/>
                    </a:lnTo>
                    <a:lnTo>
                      <a:pt x="828" y="853"/>
                    </a:lnTo>
                    <a:lnTo>
                      <a:pt x="834" y="859"/>
                    </a:lnTo>
                    <a:lnTo>
                      <a:pt x="836" y="861"/>
                    </a:lnTo>
                    <a:lnTo>
                      <a:pt x="830" y="862"/>
                    </a:lnTo>
                    <a:lnTo>
                      <a:pt x="828" y="864"/>
                    </a:lnTo>
                    <a:lnTo>
                      <a:pt x="825" y="862"/>
                    </a:lnTo>
                    <a:lnTo>
                      <a:pt x="827" y="866"/>
                    </a:lnTo>
                    <a:lnTo>
                      <a:pt x="827" y="866"/>
                    </a:lnTo>
                    <a:lnTo>
                      <a:pt x="828" y="866"/>
                    </a:lnTo>
                    <a:lnTo>
                      <a:pt x="834" y="864"/>
                    </a:lnTo>
                    <a:lnTo>
                      <a:pt x="838" y="861"/>
                    </a:lnTo>
                    <a:lnTo>
                      <a:pt x="840" y="861"/>
                    </a:lnTo>
                    <a:lnTo>
                      <a:pt x="844" y="862"/>
                    </a:lnTo>
                    <a:lnTo>
                      <a:pt x="844" y="868"/>
                    </a:lnTo>
                    <a:lnTo>
                      <a:pt x="851" y="876"/>
                    </a:lnTo>
                    <a:lnTo>
                      <a:pt x="849" y="883"/>
                    </a:lnTo>
                    <a:lnTo>
                      <a:pt x="845" y="889"/>
                    </a:lnTo>
                    <a:lnTo>
                      <a:pt x="844" y="889"/>
                    </a:lnTo>
                    <a:lnTo>
                      <a:pt x="840" y="891"/>
                    </a:lnTo>
                    <a:lnTo>
                      <a:pt x="834" y="891"/>
                    </a:lnTo>
                    <a:lnTo>
                      <a:pt x="830" y="889"/>
                    </a:lnTo>
                    <a:lnTo>
                      <a:pt x="825" y="887"/>
                    </a:lnTo>
                    <a:lnTo>
                      <a:pt x="819" y="883"/>
                    </a:lnTo>
                    <a:lnTo>
                      <a:pt x="817" y="876"/>
                    </a:lnTo>
                    <a:lnTo>
                      <a:pt x="815" y="874"/>
                    </a:lnTo>
                    <a:lnTo>
                      <a:pt x="813" y="876"/>
                    </a:lnTo>
                    <a:lnTo>
                      <a:pt x="813" y="876"/>
                    </a:lnTo>
                    <a:lnTo>
                      <a:pt x="813" y="879"/>
                    </a:lnTo>
                    <a:lnTo>
                      <a:pt x="817" y="883"/>
                    </a:lnTo>
                    <a:lnTo>
                      <a:pt x="821" y="893"/>
                    </a:lnTo>
                    <a:lnTo>
                      <a:pt x="825" y="898"/>
                    </a:lnTo>
                    <a:lnTo>
                      <a:pt x="823" y="900"/>
                    </a:lnTo>
                    <a:lnTo>
                      <a:pt x="819" y="900"/>
                    </a:lnTo>
                    <a:lnTo>
                      <a:pt x="815" y="900"/>
                    </a:lnTo>
                    <a:lnTo>
                      <a:pt x="815" y="895"/>
                    </a:lnTo>
                    <a:lnTo>
                      <a:pt x="813" y="898"/>
                    </a:lnTo>
                    <a:lnTo>
                      <a:pt x="812" y="898"/>
                    </a:lnTo>
                    <a:lnTo>
                      <a:pt x="813" y="900"/>
                    </a:lnTo>
                    <a:lnTo>
                      <a:pt x="817" y="902"/>
                    </a:lnTo>
                    <a:lnTo>
                      <a:pt x="817" y="904"/>
                    </a:lnTo>
                    <a:lnTo>
                      <a:pt x="812" y="904"/>
                    </a:lnTo>
                    <a:lnTo>
                      <a:pt x="810" y="902"/>
                    </a:lnTo>
                    <a:lnTo>
                      <a:pt x="810" y="904"/>
                    </a:lnTo>
                    <a:lnTo>
                      <a:pt x="812" y="908"/>
                    </a:lnTo>
                    <a:lnTo>
                      <a:pt x="812" y="910"/>
                    </a:lnTo>
                    <a:lnTo>
                      <a:pt x="810" y="913"/>
                    </a:lnTo>
                    <a:lnTo>
                      <a:pt x="810" y="910"/>
                    </a:lnTo>
                    <a:lnTo>
                      <a:pt x="806" y="910"/>
                    </a:lnTo>
                    <a:lnTo>
                      <a:pt x="806" y="910"/>
                    </a:lnTo>
                    <a:lnTo>
                      <a:pt x="806" y="913"/>
                    </a:lnTo>
                    <a:lnTo>
                      <a:pt x="806" y="913"/>
                    </a:lnTo>
                    <a:lnTo>
                      <a:pt x="800" y="913"/>
                    </a:lnTo>
                    <a:lnTo>
                      <a:pt x="800" y="913"/>
                    </a:lnTo>
                    <a:lnTo>
                      <a:pt x="795" y="915"/>
                    </a:lnTo>
                    <a:lnTo>
                      <a:pt x="796" y="917"/>
                    </a:lnTo>
                    <a:lnTo>
                      <a:pt x="798" y="921"/>
                    </a:lnTo>
                    <a:lnTo>
                      <a:pt x="796" y="921"/>
                    </a:lnTo>
                    <a:lnTo>
                      <a:pt x="795" y="919"/>
                    </a:lnTo>
                    <a:lnTo>
                      <a:pt x="791" y="915"/>
                    </a:lnTo>
                    <a:lnTo>
                      <a:pt x="787" y="915"/>
                    </a:lnTo>
                    <a:lnTo>
                      <a:pt x="787" y="917"/>
                    </a:lnTo>
                    <a:lnTo>
                      <a:pt x="785" y="919"/>
                    </a:lnTo>
                    <a:lnTo>
                      <a:pt x="791" y="923"/>
                    </a:lnTo>
                    <a:lnTo>
                      <a:pt x="789" y="925"/>
                    </a:lnTo>
                    <a:lnTo>
                      <a:pt x="789" y="927"/>
                    </a:lnTo>
                    <a:lnTo>
                      <a:pt x="785" y="927"/>
                    </a:lnTo>
                    <a:lnTo>
                      <a:pt x="781" y="932"/>
                    </a:lnTo>
                    <a:lnTo>
                      <a:pt x="780" y="934"/>
                    </a:lnTo>
                    <a:lnTo>
                      <a:pt x="780" y="934"/>
                    </a:lnTo>
                    <a:lnTo>
                      <a:pt x="780" y="938"/>
                    </a:lnTo>
                    <a:lnTo>
                      <a:pt x="776" y="938"/>
                    </a:lnTo>
                    <a:lnTo>
                      <a:pt x="776" y="940"/>
                    </a:lnTo>
                    <a:lnTo>
                      <a:pt x="776" y="943"/>
                    </a:lnTo>
                    <a:lnTo>
                      <a:pt x="772" y="945"/>
                    </a:lnTo>
                    <a:lnTo>
                      <a:pt x="766" y="951"/>
                    </a:lnTo>
                    <a:lnTo>
                      <a:pt x="763" y="953"/>
                    </a:lnTo>
                    <a:lnTo>
                      <a:pt x="763" y="957"/>
                    </a:lnTo>
                    <a:lnTo>
                      <a:pt x="759" y="959"/>
                    </a:lnTo>
                    <a:lnTo>
                      <a:pt x="755" y="957"/>
                    </a:lnTo>
                    <a:lnTo>
                      <a:pt x="755" y="959"/>
                    </a:lnTo>
                    <a:lnTo>
                      <a:pt x="755" y="964"/>
                    </a:lnTo>
                    <a:lnTo>
                      <a:pt x="751" y="968"/>
                    </a:lnTo>
                    <a:lnTo>
                      <a:pt x="751" y="972"/>
                    </a:lnTo>
                    <a:lnTo>
                      <a:pt x="749" y="977"/>
                    </a:lnTo>
                    <a:lnTo>
                      <a:pt x="748" y="981"/>
                    </a:lnTo>
                    <a:lnTo>
                      <a:pt x="746" y="983"/>
                    </a:lnTo>
                    <a:lnTo>
                      <a:pt x="742" y="989"/>
                    </a:lnTo>
                    <a:lnTo>
                      <a:pt x="742" y="992"/>
                    </a:lnTo>
                    <a:lnTo>
                      <a:pt x="742" y="998"/>
                    </a:lnTo>
                    <a:lnTo>
                      <a:pt x="740" y="1002"/>
                    </a:lnTo>
                    <a:lnTo>
                      <a:pt x="738" y="1006"/>
                    </a:lnTo>
                    <a:lnTo>
                      <a:pt x="736" y="1008"/>
                    </a:lnTo>
                    <a:lnTo>
                      <a:pt x="734" y="1009"/>
                    </a:lnTo>
                    <a:lnTo>
                      <a:pt x="738" y="1009"/>
                    </a:lnTo>
                    <a:lnTo>
                      <a:pt x="738" y="1013"/>
                    </a:lnTo>
                    <a:lnTo>
                      <a:pt x="738" y="1017"/>
                    </a:lnTo>
                    <a:lnTo>
                      <a:pt x="740" y="1019"/>
                    </a:lnTo>
                    <a:lnTo>
                      <a:pt x="740" y="1023"/>
                    </a:lnTo>
                    <a:lnTo>
                      <a:pt x="742" y="1023"/>
                    </a:lnTo>
                    <a:lnTo>
                      <a:pt x="738" y="1032"/>
                    </a:lnTo>
                    <a:lnTo>
                      <a:pt x="732" y="1038"/>
                    </a:lnTo>
                    <a:lnTo>
                      <a:pt x="721" y="1040"/>
                    </a:lnTo>
                    <a:lnTo>
                      <a:pt x="721" y="1043"/>
                    </a:lnTo>
                    <a:lnTo>
                      <a:pt x="727" y="1040"/>
                    </a:lnTo>
                    <a:lnTo>
                      <a:pt x="734" y="1038"/>
                    </a:lnTo>
                    <a:lnTo>
                      <a:pt x="742" y="1032"/>
                    </a:lnTo>
                    <a:lnTo>
                      <a:pt x="746" y="1021"/>
                    </a:lnTo>
                    <a:lnTo>
                      <a:pt x="755" y="1021"/>
                    </a:lnTo>
                    <a:lnTo>
                      <a:pt x="759" y="1023"/>
                    </a:lnTo>
                    <a:lnTo>
                      <a:pt x="759" y="1026"/>
                    </a:lnTo>
                    <a:lnTo>
                      <a:pt x="757" y="1028"/>
                    </a:lnTo>
                    <a:lnTo>
                      <a:pt x="757" y="1034"/>
                    </a:lnTo>
                    <a:lnTo>
                      <a:pt x="761" y="1040"/>
                    </a:lnTo>
                    <a:lnTo>
                      <a:pt x="761" y="1047"/>
                    </a:lnTo>
                    <a:lnTo>
                      <a:pt x="757" y="1053"/>
                    </a:lnTo>
                    <a:lnTo>
                      <a:pt x="759" y="1057"/>
                    </a:lnTo>
                    <a:lnTo>
                      <a:pt x="761" y="1066"/>
                    </a:lnTo>
                    <a:lnTo>
                      <a:pt x="759" y="1068"/>
                    </a:lnTo>
                    <a:lnTo>
                      <a:pt x="749" y="1079"/>
                    </a:lnTo>
                    <a:lnTo>
                      <a:pt x="742" y="1081"/>
                    </a:lnTo>
                    <a:lnTo>
                      <a:pt x="738" y="1081"/>
                    </a:lnTo>
                    <a:lnTo>
                      <a:pt x="742" y="1083"/>
                    </a:lnTo>
                    <a:lnTo>
                      <a:pt x="749" y="1083"/>
                    </a:lnTo>
                    <a:lnTo>
                      <a:pt x="761" y="1077"/>
                    </a:lnTo>
                    <a:lnTo>
                      <a:pt x="776" y="1073"/>
                    </a:lnTo>
                    <a:lnTo>
                      <a:pt x="781" y="1072"/>
                    </a:lnTo>
                    <a:lnTo>
                      <a:pt x="789" y="1077"/>
                    </a:lnTo>
                    <a:lnTo>
                      <a:pt x="795" y="1083"/>
                    </a:lnTo>
                    <a:lnTo>
                      <a:pt x="804" y="1087"/>
                    </a:lnTo>
                    <a:lnTo>
                      <a:pt x="806" y="1087"/>
                    </a:lnTo>
                    <a:lnTo>
                      <a:pt x="810" y="1087"/>
                    </a:lnTo>
                    <a:lnTo>
                      <a:pt x="813" y="1096"/>
                    </a:lnTo>
                    <a:lnTo>
                      <a:pt x="817" y="1096"/>
                    </a:lnTo>
                    <a:lnTo>
                      <a:pt x="821" y="1100"/>
                    </a:lnTo>
                    <a:lnTo>
                      <a:pt x="825" y="1104"/>
                    </a:lnTo>
                    <a:lnTo>
                      <a:pt x="825" y="1105"/>
                    </a:lnTo>
                    <a:lnTo>
                      <a:pt x="827" y="1109"/>
                    </a:lnTo>
                    <a:lnTo>
                      <a:pt x="828" y="1115"/>
                    </a:lnTo>
                    <a:lnTo>
                      <a:pt x="828" y="1117"/>
                    </a:lnTo>
                    <a:lnTo>
                      <a:pt x="830" y="1117"/>
                    </a:lnTo>
                    <a:lnTo>
                      <a:pt x="834" y="1117"/>
                    </a:lnTo>
                    <a:lnTo>
                      <a:pt x="840" y="1122"/>
                    </a:lnTo>
                    <a:lnTo>
                      <a:pt x="844" y="1122"/>
                    </a:lnTo>
                    <a:lnTo>
                      <a:pt x="849" y="1126"/>
                    </a:lnTo>
                    <a:lnTo>
                      <a:pt x="851" y="1128"/>
                    </a:lnTo>
                    <a:lnTo>
                      <a:pt x="859" y="1134"/>
                    </a:lnTo>
                    <a:lnTo>
                      <a:pt x="859" y="1138"/>
                    </a:lnTo>
                    <a:lnTo>
                      <a:pt x="864" y="1141"/>
                    </a:lnTo>
                    <a:lnTo>
                      <a:pt x="862" y="1143"/>
                    </a:lnTo>
                    <a:lnTo>
                      <a:pt x="864" y="1145"/>
                    </a:lnTo>
                    <a:lnTo>
                      <a:pt x="868" y="1145"/>
                    </a:lnTo>
                    <a:lnTo>
                      <a:pt x="870" y="1145"/>
                    </a:lnTo>
                    <a:lnTo>
                      <a:pt x="876" y="1145"/>
                    </a:lnTo>
                    <a:lnTo>
                      <a:pt x="883" y="1145"/>
                    </a:lnTo>
                    <a:lnTo>
                      <a:pt x="885" y="1147"/>
                    </a:lnTo>
                    <a:lnTo>
                      <a:pt x="887" y="1147"/>
                    </a:lnTo>
                    <a:lnTo>
                      <a:pt x="892" y="1147"/>
                    </a:lnTo>
                    <a:lnTo>
                      <a:pt x="898" y="1147"/>
                    </a:lnTo>
                    <a:lnTo>
                      <a:pt x="902" y="1147"/>
                    </a:lnTo>
                    <a:lnTo>
                      <a:pt x="906" y="1147"/>
                    </a:lnTo>
                    <a:lnTo>
                      <a:pt x="906" y="1147"/>
                    </a:lnTo>
                    <a:lnTo>
                      <a:pt x="906" y="1147"/>
                    </a:lnTo>
                    <a:lnTo>
                      <a:pt x="908" y="1147"/>
                    </a:lnTo>
                    <a:lnTo>
                      <a:pt x="909" y="1153"/>
                    </a:lnTo>
                    <a:lnTo>
                      <a:pt x="904" y="1162"/>
                    </a:lnTo>
                    <a:lnTo>
                      <a:pt x="904" y="1166"/>
                    </a:lnTo>
                    <a:lnTo>
                      <a:pt x="902" y="1170"/>
                    </a:lnTo>
                    <a:lnTo>
                      <a:pt x="898" y="1175"/>
                    </a:lnTo>
                    <a:lnTo>
                      <a:pt x="898" y="1177"/>
                    </a:lnTo>
                    <a:lnTo>
                      <a:pt x="900" y="1181"/>
                    </a:lnTo>
                    <a:lnTo>
                      <a:pt x="900" y="1186"/>
                    </a:lnTo>
                    <a:lnTo>
                      <a:pt x="896" y="1194"/>
                    </a:lnTo>
                    <a:lnTo>
                      <a:pt x="896" y="1198"/>
                    </a:lnTo>
                    <a:lnTo>
                      <a:pt x="894" y="1202"/>
                    </a:lnTo>
                    <a:lnTo>
                      <a:pt x="892" y="1205"/>
                    </a:lnTo>
                    <a:lnTo>
                      <a:pt x="889" y="1215"/>
                    </a:lnTo>
                    <a:lnTo>
                      <a:pt x="889" y="1217"/>
                    </a:lnTo>
                    <a:lnTo>
                      <a:pt x="894" y="1219"/>
                    </a:lnTo>
                    <a:lnTo>
                      <a:pt x="894" y="1224"/>
                    </a:lnTo>
                    <a:lnTo>
                      <a:pt x="896" y="1226"/>
                    </a:lnTo>
                    <a:lnTo>
                      <a:pt x="898" y="1228"/>
                    </a:lnTo>
                    <a:lnTo>
                      <a:pt x="898" y="1232"/>
                    </a:lnTo>
                    <a:lnTo>
                      <a:pt x="898" y="1234"/>
                    </a:lnTo>
                    <a:lnTo>
                      <a:pt x="898" y="1235"/>
                    </a:lnTo>
                    <a:lnTo>
                      <a:pt x="902" y="1235"/>
                    </a:lnTo>
                    <a:lnTo>
                      <a:pt x="906" y="1239"/>
                    </a:lnTo>
                    <a:lnTo>
                      <a:pt x="908" y="1239"/>
                    </a:lnTo>
                    <a:lnTo>
                      <a:pt x="908" y="1241"/>
                    </a:lnTo>
                    <a:lnTo>
                      <a:pt x="911" y="1245"/>
                    </a:lnTo>
                    <a:lnTo>
                      <a:pt x="911" y="1251"/>
                    </a:lnTo>
                    <a:lnTo>
                      <a:pt x="913" y="1252"/>
                    </a:lnTo>
                    <a:lnTo>
                      <a:pt x="911" y="1258"/>
                    </a:lnTo>
                    <a:lnTo>
                      <a:pt x="904" y="1266"/>
                    </a:lnTo>
                    <a:lnTo>
                      <a:pt x="909" y="1262"/>
                    </a:lnTo>
                    <a:lnTo>
                      <a:pt x="913" y="1260"/>
                    </a:lnTo>
                    <a:lnTo>
                      <a:pt x="917" y="1260"/>
                    </a:lnTo>
                    <a:lnTo>
                      <a:pt x="923" y="1264"/>
                    </a:lnTo>
                    <a:lnTo>
                      <a:pt x="924" y="1264"/>
                    </a:lnTo>
                    <a:lnTo>
                      <a:pt x="924" y="1262"/>
                    </a:lnTo>
                    <a:lnTo>
                      <a:pt x="924" y="1258"/>
                    </a:lnTo>
                    <a:lnTo>
                      <a:pt x="932" y="1249"/>
                    </a:lnTo>
                    <a:lnTo>
                      <a:pt x="934" y="1249"/>
                    </a:lnTo>
                    <a:lnTo>
                      <a:pt x="932" y="1252"/>
                    </a:lnTo>
                    <a:lnTo>
                      <a:pt x="932" y="1254"/>
                    </a:lnTo>
                    <a:lnTo>
                      <a:pt x="936" y="1256"/>
                    </a:lnTo>
                    <a:lnTo>
                      <a:pt x="936" y="1262"/>
                    </a:lnTo>
                    <a:lnTo>
                      <a:pt x="936" y="1266"/>
                    </a:lnTo>
                    <a:lnTo>
                      <a:pt x="940" y="1269"/>
                    </a:lnTo>
                    <a:lnTo>
                      <a:pt x="947" y="1269"/>
                    </a:lnTo>
                    <a:lnTo>
                      <a:pt x="943" y="1269"/>
                    </a:lnTo>
                    <a:lnTo>
                      <a:pt x="940" y="1266"/>
                    </a:lnTo>
                    <a:lnTo>
                      <a:pt x="940" y="1262"/>
                    </a:lnTo>
                    <a:lnTo>
                      <a:pt x="940" y="1254"/>
                    </a:lnTo>
                    <a:lnTo>
                      <a:pt x="941" y="1252"/>
                    </a:lnTo>
                    <a:lnTo>
                      <a:pt x="940" y="1251"/>
                    </a:lnTo>
                    <a:lnTo>
                      <a:pt x="940" y="1247"/>
                    </a:lnTo>
                    <a:lnTo>
                      <a:pt x="941" y="1247"/>
                    </a:lnTo>
                    <a:lnTo>
                      <a:pt x="943" y="1247"/>
                    </a:lnTo>
                    <a:lnTo>
                      <a:pt x="943" y="1241"/>
                    </a:lnTo>
                    <a:lnTo>
                      <a:pt x="947" y="1235"/>
                    </a:lnTo>
                    <a:lnTo>
                      <a:pt x="947" y="1235"/>
                    </a:lnTo>
                    <a:lnTo>
                      <a:pt x="947" y="1230"/>
                    </a:lnTo>
                    <a:lnTo>
                      <a:pt x="943" y="1230"/>
                    </a:lnTo>
                    <a:lnTo>
                      <a:pt x="943" y="1226"/>
                    </a:lnTo>
                    <a:lnTo>
                      <a:pt x="947" y="1220"/>
                    </a:lnTo>
                    <a:lnTo>
                      <a:pt x="947" y="1219"/>
                    </a:lnTo>
                    <a:lnTo>
                      <a:pt x="947" y="1217"/>
                    </a:lnTo>
                    <a:lnTo>
                      <a:pt x="943" y="1215"/>
                    </a:lnTo>
                    <a:lnTo>
                      <a:pt x="943" y="1215"/>
                    </a:lnTo>
                    <a:lnTo>
                      <a:pt x="947" y="1205"/>
                    </a:lnTo>
                    <a:lnTo>
                      <a:pt x="947" y="1202"/>
                    </a:lnTo>
                    <a:lnTo>
                      <a:pt x="947" y="1194"/>
                    </a:lnTo>
                    <a:lnTo>
                      <a:pt x="949" y="1192"/>
                    </a:lnTo>
                    <a:lnTo>
                      <a:pt x="947" y="1188"/>
                    </a:lnTo>
                    <a:lnTo>
                      <a:pt x="949" y="1188"/>
                    </a:lnTo>
                    <a:lnTo>
                      <a:pt x="949" y="1185"/>
                    </a:lnTo>
                    <a:lnTo>
                      <a:pt x="951" y="1185"/>
                    </a:lnTo>
                    <a:lnTo>
                      <a:pt x="949" y="1185"/>
                    </a:lnTo>
                    <a:lnTo>
                      <a:pt x="947" y="1181"/>
                    </a:lnTo>
                    <a:lnTo>
                      <a:pt x="949" y="1181"/>
                    </a:lnTo>
                    <a:lnTo>
                      <a:pt x="947" y="1177"/>
                    </a:lnTo>
                    <a:lnTo>
                      <a:pt x="947" y="1171"/>
                    </a:lnTo>
                    <a:lnTo>
                      <a:pt x="947" y="1171"/>
                    </a:lnTo>
                    <a:lnTo>
                      <a:pt x="947" y="1168"/>
                    </a:lnTo>
                    <a:lnTo>
                      <a:pt x="943" y="1164"/>
                    </a:lnTo>
                    <a:lnTo>
                      <a:pt x="949" y="1162"/>
                    </a:lnTo>
                    <a:lnTo>
                      <a:pt x="956" y="1160"/>
                    </a:lnTo>
                    <a:lnTo>
                      <a:pt x="960" y="1160"/>
                    </a:lnTo>
                    <a:lnTo>
                      <a:pt x="966" y="1160"/>
                    </a:lnTo>
                    <a:lnTo>
                      <a:pt x="968" y="1156"/>
                    </a:lnTo>
                    <a:lnTo>
                      <a:pt x="973" y="1153"/>
                    </a:lnTo>
                    <a:lnTo>
                      <a:pt x="987" y="1151"/>
                    </a:lnTo>
                    <a:lnTo>
                      <a:pt x="987" y="1147"/>
                    </a:lnTo>
                    <a:lnTo>
                      <a:pt x="988" y="1147"/>
                    </a:lnTo>
                    <a:lnTo>
                      <a:pt x="998" y="1141"/>
                    </a:lnTo>
                    <a:lnTo>
                      <a:pt x="998" y="1139"/>
                    </a:lnTo>
                    <a:lnTo>
                      <a:pt x="1002" y="1138"/>
                    </a:lnTo>
                    <a:lnTo>
                      <a:pt x="1005" y="1128"/>
                    </a:lnTo>
                    <a:lnTo>
                      <a:pt x="1009" y="1128"/>
                    </a:lnTo>
                    <a:lnTo>
                      <a:pt x="1011" y="1130"/>
                    </a:lnTo>
                    <a:lnTo>
                      <a:pt x="1015" y="1130"/>
                    </a:lnTo>
                    <a:lnTo>
                      <a:pt x="1017" y="1126"/>
                    </a:lnTo>
                    <a:lnTo>
                      <a:pt x="1015" y="1122"/>
                    </a:lnTo>
                    <a:lnTo>
                      <a:pt x="1013" y="1117"/>
                    </a:lnTo>
                    <a:lnTo>
                      <a:pt x="1011" y="1121"/>
                    </a:lnTo>
                    <a:lnTo>
                      <a:pt x="1011" y="1122"/>
                    </a:lnTo>
                    <a:lnTo>
                      <a:pt x="1009" y="1126"/>
                    </a:lnTo>
                    <a:lnTo>
                      <a:pt x="1009" y="1121"/>
                    </a:lnTo>
                    <a:lnTo>
                      <a:pt x="1013" y="1111"/>
                    </a:lnTo>
                    <a:lnTo>
                      <a:pt x="1015" y="1109"/>
                    </a:lnTo>
                    <a:lnTo>
                      <a:pt x="1015" y="1102"/>
                    </a:lnTo>
                    <a:lnTo>
                      <a:pt x="1015" y="1098"/>
                    </a:lnTo>
                    <a:lnTo>
                      <a:pt x="1013" y="1092"/>
                    </a:lnTo>
                    <a:lnTo>
                      <a:pt x="1013" y="1081"/>
                    </a:lnTo>
                    <a:lnTo>
                      <a:pt x="1011" y="1072"/>
                    </a:lnTo>
                    <a:lnTo>
                      <a:pt x="1005" y="1062"/>
                    </a:lnTo>
                    <a:lnTo>
                      <a:pt x="1002" y="1058"/>
                    </a:lnTo>
                    <a:lnTo>
                      <a:pt x="1002" y="1057"/>
                    </a:lnTo>
                    <a:lnTo>
                      <a:pt x="998" y="1057"/>
                    </a:lnTo>
                    <a:lnTo>
                      <a:pt x="998" y="1053"/>
                    </a:lnTo>
                    <a:lnTo>
                      <a:pt x="998" y="1045"/>
                    </a:lnTo>
                    <a:lnTo>
                      <a:pt x="1002" y="1043"/>
                    </a:lnTo>
                    <a:lnTo>
                      <a:pt x="1011" y="1032"/>
                    </a:lnTo>
                    <a:lnTo>
                      <a:pt x="1015" y="1032"/>
                    </a:lnTo>
                    <a:lnTo>
                      <a:pt x="1017" y="1028"/>
                    </a:lnTo>
                    <a:lnTo>
                      <a:pt x="1017" y="1028"/>
                    </a:lnTo>
                    <a:lnTo>
                      <a:pt x="1017" y="1028"/>
                    </a:lnTo>
                    <a:lnTo>
                      <a:pt x="1017" y="1026"/>
                    </a:lnTo>
                    <a:lnTo>
                      <a:pt x="1020" y="1021"/>
                    </a:lnTo>
                    <a:lnTo>
                      <a:pt x="1022" y="1021"/>
                    </a:lnTo>
                    <a:lnTo>
                      <a:pt x="1024" y="1023"/>
                    </a:lnTo>
                    <a:lnTo>
                      <a:pt x="1026" y="1026"/>
                    </a:lnTo>
                    <a:lnTo>
                      <a:pt x="1026" y="1023"/>
                    </a:lnTo>
                    <a:lnTo>
                      <a:pt x="1026" y="1019"/>
                    </a:lnTo>
                    <a:lnTo>
                      <a:pt x="1030" y="1017"/>
                    </a:lnTo>
                    <a:lnTo>
                      <a:pt x="1032" y="1009"/>
                    </a:lnTo>
                    <a:lnTo>
                      <a:pt x="1032" y="1008"/>
                    </a:lnTo>
                    <a:lnTo>
                      <a:pt x="1026" y="1008"/>
                    </a:lnTo>
                    <a:lnTo>
                      <a:pt x="1026" y="1006"/>
                    </a:lnTo>
                    <a:lnTo>
                      <a:pt x="1030" y="1002"/>
                    </a:lnTo>
                    <a:lnTo>
                      <a:pt x="1030" y="1002"/>
                    </a:lnTo>
                    <a:lnTo>
                      <a:pt x="1026" y="998"/>
                    </a:lnTo>
                    <a:lnTo>
                      <a:pt x="1030" y="996"/>
                    </a:lnTo>
                    <a:lnTo>
                      <a:pt x="1032" y="994"/>
                    </a:lnTo>
                    <a:lnTo>
                      <a:pt x="1030" y="994"/>
                    </a:lnTo>
                    <a:lnTo>
                      <a:pt x="1030" y="992"/>
                    </a:lnTo>
                    <a:lnTo>
                      <a:pt x="1030" y="987"/>
                    </a:lnTo>
                    <a:lnTo>
                      <a:pt x="1034" y="985"/>
                    </a:lnTo>
                    <a:lnTo>
                      <a:pt x="1030" y="983"/>
                    </a:lnTo>
                    <a:lnTo>
                      <a:pt x="1026" y="985"/>
                    </a:lnTo>
                    <a:lnTo>
                      <a:pt x="1024" y="983"/>
                    </a:lnTo>
                    <a:lnTo>
                      <a:pt x="1024" y="981"/>
                    </a:lnTo>
                    <a:lnTo>
                      <a:pt x="1030" y="974"/>
                    </a:lnTo>
                    <a:lnTo>
                      <a:pt x="1036" y="968"/>
                    </a:lnTo>
                    <a:lnTo>
                      <a:pt x="1037" y="964"/>
                    </a:lnTo>
                    <a:lnTo>
                      <a:pt x="1039" y="964"/>
                    </a:lnTo>
                    <a:lnTo>
                      <a:pt x="1041" y="962"/>
                    </a:lnTo>
                    <a:lnTo>
                      <a:pt x="1041" y="957"/>
                    </a:lnTo>
                    <a:lnTo>
                      <a:pt x="1039" y="957"/>
                    </a:lnTo>
                    <a:lnTo>
                      <a:pt x="1039" y="955"/>
                    </a:lnTo>
                    <a:lnTo>
                      <a:pt x="1037" y="955"/>
                    </a:lnTo>
                    <a:lnTo>
                      <a:pt x="1034" y="951"/>
                    </a:lnTo>
                    <a:lnTo>
                      <a:pt x="1034" y="943"/>
                    </a:lnTo>
                    <a:lnTo>
                      <a:pt x="1037" y="938"/>
                    </a:lnTo>
                    <a:lnTo>
                      <a:pt x="1037" y="934"/>
                    </a:lnTo>
                    <a:lnTo>
                      <a:pt x="1041" y="932"/>
                    </a:lnTo>
                    <a:lnTo>
                      <a:pt x="1041" y="934"/>
                    </a:lnTo>
                    <a:lnTo>
                      <a:pt x="1045" y="934"/>
                    </a:lnTo>
                    <a:lnTo>
                      <a:pt x="1045" y="930"/>
                    </a:lnTo>
                    <a:lnTo>
                      <a:pt x="1047" y="928"/>
                    </a:lnTo>
                    <a:lnTo>
                      <a:pt x="1049" y="928"/>
                    </a:lnTo>
                    <a:lnTo>
                      <a:pt x="1051" y="927"/>
                    </a:lnTo>
                    <a:lnTo>
                      <a:pt x="1054" y="928"/>
                    </a:lnTo>
                    <a:lnTo>
                      <a:pt x="1060" y="928"/>
                    </a:lnTo>
                    <a:lnTo>
                      <a:pt x="1066" y="932"/>
                    </a:lnTo>
                    <a:lnTo>
                      <a:pt x="1075" y="938"/>
                    </a:lnTo>
                    <a:lnTo>
                      <a:pt x="1079" y="938"/>
                    </a:lnTo>
                    <a:lnTo>
                      <a:pt x="1079" y="940"/>
                    </a:lnTo>
                    <a:lnTo>
                      <a:pt x="1073" y="943"/>
                    </a:lnTo>
                    <a:lnTo>
                      <a:pt x="1079" y="943"/>
                    </a:lnTo>
                    <a:lnTo>
                      <a:pt x="1084" y="938"/>
                    </a:lnTo>
                    <a:lnTo>
                      <a:pt x="1086" y="938"/>
                    </a:lnTo>
                    <a:lnTo>
                      <a:pt x="1088" y="940"/>
                    </a:lnTo>
                    <a:lnTo>
                      <a:pt x="1092" y="940"/>
                    </a:lnTo>
                    <a:lnTo>
                      <a:pt x="1094" y="943"/>
                    </a:lnTo>
                    <a:lnTo>
                      <a:pt x="1094" y="940"/>
                    </a:lnTo>
                    <a:lnTo>
                      <a:pt x="1100" y="943"/>
                    </a:lnTo>
                    <a:lnTo>
                      <a:pt x="1101" y="940"/>
                    </a:lnTo>
                    <a:lnTo>
                      <a:pt x="1103" y="938"/>
                    </a:lnTo>
                    <a:lnTo>
                      <a:pt x="1109" y="938"/>
                    </a:lnTo>
                    <a:lnTo>
                      <a:pt x="1115" y="943"/>
                    </a:lnTo>
                    <a:lnTo>
                      <a:pt x="1115" y="945"/>
                    </a:lnTo>
                    <a:lnTo>
                      <a:pt x="1118" y="949"/>
                    </a:lnTo>
                    <a:lnTo>
                      <a:pt x="1122" y="949"/>
                    </a:lnTo>
                    <a:lnTo>
                      <a:pt x="1122" y="955"/>
                    </a:lnTo>
                    <a:lnTo>
                      <a:pt x="1120" y="959"/>
                    </a:lnTo>
                    <a:lnTo>
                      <a:pt x="1120" y="960"/>
                    </a:lnTo>
                    <a:lnTo>
                      <a:pt x="1122" y="959"/>
                    </a:lnTo>
                    <a:lnTo>
                      <a:pt x="1126" y="962"/>
                    </a:lnTo>
                    <a:lnTo>
                      <a:pt x="1128" y="968"/>
                    </a:lnTo>
                    <a:lnTo>
                      <a:pt x="1126" y="968"/>
                    </a:lnTo>
                    <a:lnTo>
                      <a:pt x="1130" y="972"/>
                    </a:lnTo>
                    <a:lnTo>
                      <a:pt x="1130" y="968"/>
                    </a:lnTo>
                    <a:lnTo>
                      <a:pt x="1135" y="972"/>
                    </a:lnTo>
                    <a:lnTo>
                      <a:pt x="1135" y="974"/>
                    </a:lnTo>
                    <a:lnTo>
                      <a:pt x="1130" y="972"/>
                    </a:lnTo>
                    <a:lnTo>
                      <a:pt x="1130" y="977"/>
                    </a:lnTo>
                    <a:lnTo>
                      <a:pt x="1126" y="977"/>
                    </a:lnTo>
                    <a:lnTo>
                      <a:pt x="1130" y="979"/>
                    </a:lnTo>
                    <a:lnTo>
                      <a:pt x="1130" y="983"/>
                    </a:lnTo>
                    <a:lnTo>
                      <a:pt x="1133" y="979"/>
                    </a:lnTo>
                    <a:lnTo>
                      <a:pt x="1133" y="983"/>
                    </a:lnTo>
                    <a:lnTo>
                      <a:pt x="1135" y="981"/>
                    </a:lnTo>
                    <a:lnTo>
                      <a:pt x="1143" y="987"/>
                    </a:lnTo>
                    <a:lnTo>
                      <a:pt x="1145" y="985"/>
                    </a:lnTo>
                    <a:lnTo>
                      <a:pt x="1145" y="989"/>
                    </a:lnTo>
                    <a:lnTo>
                      <a:pt x="1150" y="985"/>
                    </a:lnTo>
                    <a:lnTo>
                      <a:pt x="1154" y="987"/>
                    </a:lnTo>
                    <a:lnTo>
                      <a:pt x="1154" y="994"/>
                    </a:lnTo>
                    <a:lnTo>
                      <a:pt x="1156" y="998"/>
                    </a:lnTo>
                    <a:lnTo>
                      <a:pt x="1160" y="994"/>
                    </a:lnTo>
                    <a:lnTo>
                      <a:pt x="1160" y="989"/>
                    </a:lnTo>
                    <a:lnTo>
                      <a:pt x="1164" y="989"/>
                    </a:lnTo>
                    <a:lnTo>
                      <a:pt x="1164" y="994"/>
                    </a:lnTo>
                    <a:lnTo>
                      <a:pt x="1164" y="1002"/>
                    </a:lnTo>
                    <a:lnTo>
                      <a:pt x="1158" y="1002"/>
                    </a:lnTo>
                    <a:lnTo>
                      <a:pt x="1154" y="1006"/>
                    </a:lnTo>
                    <a:lnTo>
                      <a:pt x="1156" y="1017"/>
                    </a:lnTo>
                    <a:lnTo>
                      <a:pt x="1154" y="1019"/>
                    </a:lnTo>
                    <a:lnTo>
                      <a:pt x="1152" y="1015"/>
                    </a:lnTo>
                    <a:lnTo>
                      <a:pt x="1152" y="1017"/>
                    </a:lnTo>
                    <a:lnTo>
                      <a:pt x="1150" y="1023"/>
                    </a:lnTo>
                    <a:lnTo>
                      <a:pt x="1143" y="1021"/>
                    </a:lnTo>
                    <a:lnTo>
                      <a:pt x="1133" y="1019"/>
                    </a:lnTo>
                    <a:lnTo>
                      <a:pt x="1143" y="1023"/>
                    </a:lnTo>
                    <a:lnTo>
                      <a:pt x="1148" y="1023"/>
                    </a:lnTo>
                    <a:lnTo>
                      <a:pt x="1154" y="1028"/>
                    </a:lnTo>
                    <a:lnTo>
                      <a:pt x="1152" y="1034"/>
                    </a:lnTo>
                    <a:lnTo>
                      <a:pt x="1148" y="1040"/>
                    </a:lnTo>
                    <a:lnTo>
                      <a:pt x="1148" y="1041"/>
                    </a:lnTo>
                    <a:lnTo>
                      <a:pt x="1145" y="1047"/>
                    </a:lnTo>
                    <a:lnTo>
                      <a:pt x="1147" y="1047"/>
                    </a:lnTo>
                    <a:lnTo>
                      <a:pt x="1150" y="1053"/>
                    </a:lnTo>
                    <a:lnTo>
                      <a:pt x="1154" y="1057"/>
                    </a:lnTo>
                    <a:lnTo>
                      <a:pt x="1152" y="1057"/>
                    </a:lnTo>
                    <a:lnTo>
                      <a:pt x="1145" y="1053"/>
                    </a:lnTo>
                    <a:lnTo>
                      <a:pt x="1150" y="1058"/>
                    </a:lnTo>
                    <a:lnTo>
                      <a:pt x="1154" y="1062"/>
                    </a:lnTo>
                    <a:lnTo>
                      <a:pt x="1154" y="1062"/>
                    </a:lnTo>
                    <a:lnTo>
                      <a:pt x="1154" y="1057"/>
                    </a:lnTo>
                    <a:lnTo>
                      <a:pt x="1156" y="1057"/>
                    </a:lnTo>
                    <a:lnTo>
                      <a:pt x="1160" y="1062"/>
                    </a:lnTo>
                    <a:lnTo>
                      <a:pt x="1164" y="1066"/>
                    </a:lnTo>
                    <a:lnTo>
                      <a:pt x="1160" y="1068"/>
                    </a:lnTo>
                    <a:lnTo>
                      <a:pt x="1160" y="1073"/>
                    </a:lnTo>
                    <a:lnTo>
                      <a:pt x="1158" y="1079"/>
                    </a:lnTo>
                    <a:lnTo>
                      <a:pt x="1158" y="1083"/>
                    </a:lnTo>
                    <a:lnTo>
                      <a:pt x="1154" y="1087"/>
                    </a:lnTo>
                    <a:lnTo>
                      <a:pt x="1158" y="1083"/>
                    </a:lnTo>
                    <a:lnTo>
                      <a:pt x="1164" y="1075"/>
                    </a:lnTo>
                    <a:lnTo>
                      <a:pt x="1167" y="1070"/>
                    </a:lnTo>
                    <a:lnTo>
                      <a:pt x="1167" y="1070"/>
                    </a:lnTo>
                    <a:lnTo>
                      <a:pt x="1167" y="1073"/>
                    </a:lnTo>
                    <a:lnTo>
                      <a:pt x="1167" y="1081"/>
                    </a:lnTo>
                    <a:lnTo>
                      <a:pt x="1167" y="1083"/>
                    </a:lnTo>
                    <a:lnTo>
                      <a:pt x="1167" y="1087"/>
                    </a:lnTo>
                    <a:lnTo>
                      <a:pt x="1167" y="1090"/>
                    </a:lnTo>
                    <a:lnTo>
                      <a:pt x="1169" y="1083"/>
                    </a:lnTo>
                    <a:lnTo>
                      <a:pt x="1173" y="1081"/>
                    </a:lnTo>
                    <a:lnTo>
                      <a:pt x="1175" y="1077"/>
                    </a:lnTo>
                    <a:lnTo>
                      <a:pt x="1179" y="1077"/>
                    </a:lnTo>
                    <a:lnTo>
                      <a:pt x="1182" y="1073"/>
                    </a:lnTo>
                    <a:lnTo>
                      <a:pt x="1184" y="1075"/>
                    </a:lnTo>
                    <a:lnTo>
                      <a:pt x="1184" y="1077"/>
                    </a:lnTo>
                    <a:lnTo>
                      <a:pt x="1184" y="1073"/>
                    </a:lnTo>
                    <a:lnTo>
                      <a:pt x="1188" y="1073"/>
                    </a:lnTo>
                    <a:lnTo>
                      <a:pt x="1188" y="1070"/>
                    </a:lnTo>
                    <a:lnTo>
                      <a:pt x="1194" y="1066"/>
                    </a:lnTo>
                    <a:lnTo>
                      <a:pt x="1197" y="1062"/>
                    </a:lnTo>
                    <a:lnTo>
                      <a:pt x="1199" y="1066"/>
                    </a:lnTo>
                    <a:lnTo>
                      <a:pt x="1201" y="1070"/>
                    </a:lnTo>
                    <a:lnTo>
                      <a:pt x="1199" y="1075"/>
                    </a:lnTo>
                    <a:lnTo>
                      <a:pt x="1203" y="1070"/>
                    </a:lnTo>
                    <a:lnTo>
                      <a:pt x="1203" y="1066"/>
                    </a:lnTo>
                    <a:lnTo>
                      <a:pt x="1203" y="1062"/>
                    </a:lnTo>
                    <a:lnTo>
                      <a:pt x="1203" y="1062"/>
                    </a:lnTo>
                    <a:lnTo>
                      <a:pt x="1205" y="1057"/>
                    </a:lnTo>
                    <a:lnTo>
                      <a:pt x="1209" y="1057"/>
                    </a:lnTo>
                    <a:lnTo>
                      <a:pt x="1211" y="1053"/>
                    </a:lnTo>
                    <a:lnTo>
                      <a:pt x="1212" y="1051"/>
                    </a:lnTo>
                    <a:lnTo>
                      <a:pt x="1216" y="1047"/>
                    </a:lnTo>
                    <a:lnTo>
                      <a:pt x="1216" y="1045"/>
                    </a:lnTo>
                    <a:lnTo>
                      <a:pt x="1218" y="1045"/>
                    </a:lnTo>
                    <a:lnTo>
                      <a:pt x="1222" y="1049"/>
                    </a:lnTo>
                    <a:lnTo>
                      <a:pt x="1222" y="1045"/>
                    </a:lnTo>
                    <a:lnTo>
                      <a:pt x="1218" y="1043"/>
                    </a:lnTo>
                    <a:lnTo>
                      <a:pt x="1216" y="1043"/>
                    </a:lnTo>
                    <a:lnTo>
                      <a:pt x="1216" y="1041"/>
                    </a:lnTo>
                    <a:lnTo>
                      <a:pt x="1218" y="1034"/>
                    </a:lnTo>
                    <a:lnTo>
                      <a:pt x="1222" y="1034"/>
                    </a:lnTo>
                    <a:lnTo>
                      <a:pt x="1222" y="1036"/>
                    </a:lnTo>
                    <a:lnTo>
                      <a:pt x="1222" y="1032"/>
                    </a:lnTo>
                    <a:lnTo>
                      <a:pt x="1224" y="1032"/>
                    </a:lnTo>
                    <a:lnTo>
                      <a:pt x="1224" y="1028"/>
                    </a:lnTo>
                    <a:lnTo>
                      <a:pt x="1229" y="1023"/>
                    </a:lnTo>
                    <a:lnTo>
                      <a:pt x="1231" y="1021"/>
                    </a:lnTo>
                    <a:lnTo>
                      <a:pt x="1229" y="1019"/>
                    </a:lnTo>
                    <a:lnTo>
                      <a:pt x="1233" y="1015"/>
                    </a:lnTo>
                    <a:lnTo>
                      <a:pt x="1237" y="1013"/>
                    </a:lnTo>
                    <a:lnTo>
                      <a:pt x="1239" y="1015"/>
                    </a:lnTo>
                    <a:lnTo>
                      <a:pt x="1235" y="1017"/>
                    </a:lnTo>
                    <a:lnTo>
                      <a:pt x="1239" y="1015"/>
                    </a:lnTo>
                    <a:lnTo>
                      <a:pt x="1241" y="1017"/>
                    </a:lnTo>
                    <a:lnTo>
                      <a:pt x="1237" y="1019"/>
                    </a:lnTo>
                    <a:lnTo>
                      <a:pt x="1237" y="1023"/>
                    </a:lnTo>
                    <a:lnTo>
                      <a:pt x="1241" y="1023"/>
                    </a:lnTo>
                    <a:lnTo>
                      <a:pt x="1237" y="1026"/>
                    </a:lnTo>
                    <a:lnTo>
                      <a:pt x="1235" y="1026"/>
                    </a:lnTo>
                    <a:lnTo>
                      <a:pt x="1235" y="1028"/>
                    </a:lnTo>
                    <a:lnTo>
                      <a:pt x="1237" y="1028"/>
                    </a:lnTo>
                    <a:lnTo>
                      <a:pt x="1241" y="1028"/>
                    </a:lnTo>
                    <a:lnTo>
                      <a:pt x="1239" y="1032"/>
                    </a:lnTo>
                    <a:lnTo>
                      <a:pt x="1239" y="1032"/>
                    </a:lnTo>
                    <a:lnTo>
                      <a:pt x="1241" y="1032"/>
                    </a:lnTo>
                    <a:lnTo>
                      <a:pt x="1241" y="1036"/>
                    </a:lnTo>
                    <a:lnTo>
                      <a:pt x="1239" y="1038"/>
                    </a:lnTo>
                    <a:lnTo>
                      <a:pt x="1239" y="1041"/>
                    </a:lnTo>
                    <a:lnTo>
                      <a:pt x="1243" y="1043"/>
                    </a:lnTo>
                    <a:lnTo>
                      <a:pt x="1243" y="1049"/>
                    </a:lnTo>
                    <a:lnTo>
                      <a:pt x="1243" y="1051"/>
                    </a:lnTo>
                    <a:lnTo>
                      <a:pt x="1241" y="1049"/>
                    </a:lnTo>
                    <a:lnTo>
                      <a:pt x="1237" y="1051"/>
                    </a:lnTo>
                    <a:lnTo>
                      <a:pt x="1241" y="1053"/>
                    </a:lnTo>
                    <a:lnTo>
                      <a:pt x="1241" y="1053"/>
                    </a:lnTo>
                    <a:lnTo>
                      <a:pt x="1243" y="1053"/>
                    </a:lnTo>
                    <a:lnTo>
                      <a:pt x="1243" y="1053"/>
                    </a:lnTo>
                    <a:lnTo>
                      <a:pt x="1243" y="1053"/>
                    </a:lnTo>
                    <a:lnTo>
                      <a:pt x="1246" y="1057"/>
                    </a:lnTo>
                    <a:lnTo>
                      <a:pt x="1243" y="1062"/>
                    </a:lnTo>
                    <a:lnTo>
                      <a:pt x="1241" y="1062"/>
                    </a:lnTo>
                    <a:lnTo>
                      <a:pt x="1237" y="1062"/>
                    </a:lnTo>
                    <a:lnTo>
                      <a:pt x="1235" y="1062"/>
                    </a:lnTo>
                    <a:lnTo>
                      <a:pt x="1239" y="1066"/>
                    </a:lnTo>
                    <a:lnTo>
                      <a:pt x="1246" y="1062"/>
                    </a:lnTo>
                    <a:lnTo>
                      <a:pt x="1248" y="1062"/>
                    </a:lnTo>
                    <a:lnTo>
                      <a:pt x="1248" y="1066"/>
                    </a:lnTo>
                    <a:lnTo>
                      <a:pt x="1246" y="1070"/>
                    </a:lnTo>
                    <a:lnTo>
                      <a:pt x="1246" y="1072"/>
                    </a:lnTo>
                    <a:lnTo>
                      <a:pt x="1252" y="1070"/>
                    </a:lnTo>
                    <a:lnTo>
                      <a:pt x="1252" y="1073"/>
                    </a:lnTo>
                    <a:lnTo>
                      <a:pt x="1246" y="1077"/>
                    </a:lnTo>
                    <a:lnTo>
                      <a:pt x="1243" y="1077"/>
                    </a:lnTo>
                    <a:lnTo>
                      <a:pt x="1241" y="1075"/>
                    </a:lnTo>
                    <a:lnTo>
                      <a:pt x="1239" y="1079"/>
                    </a:lnTo>
                    <a:lnTo>
                      <a:pt x="1239" y="1081"/>
                    </a:lnTo>
                    <a:lnTo>
                      <a:pt x="1237" y="1083"/>
                    </a:lnTo>
                    <a:lnTo>
                      <a:pt x="1243" y="1083"/>
                    </a:lnTo>
                    <a:lnTo>
                      <a:pt x="1248" y="1083"/>
                    </a:lnTo>
                    <a:lnTo>
                      <a:pt x="1252" y="1081"/>
                    </a:lnTo>
                    <a:lnTo>
                      <a:pt x="1252" y="1081"/>
                    </a:lnTo>
                    <a:lnTo>
                      <a:pt x="1252" y="1083"/>
                    </a:lnTo>
                    <a:lnTo>
                      <a:pt x="1252" y="1087"/>
                    </a:lnTo>
                    <a:lnTo>
                      <a:pt x="1246" y="1087"/>
                    </a:lnTo>
                    <a:lnTo>
                      <a:pt x="1243" y="1087"/>
                    </a:lnTo>
                    <a:lnTo>
                      <a:pt x="1239" y="1092"/>
                    </a:lnTo>
                    <a:lnTo>
                      <a:pt x="1246" y="1090"/>
                    </a:lnTo>
                    <a:lnTo>
                      <a:pt x="1248" y="1090"/>
                    </a:lnTo>
                    <a:lnTo>
                      <a:pt x="1252" y="1090"/>
                    </a:lnTo>
                    <a:lnTo>
                      <a:pt x="1254" y="1090"/>
                    </a:lnTo>
                    <a:lnTo>
                      <a:pt x="1254" y="1096"/>
                    </a:lnTo>
                    <a:lnTo>
                      <a:pt x="1252" y="1096"/>
                    </a:lnTo>
                    <a:lnTo>
                      <a:pt x="1248" y="1096"/>
                    </a:lnTo>
                    <a:lnTo>
                      <a:pt x="1246" y="1100"/>
                    </a:lnTo>
                    <a:lnTo>
                      <a:pt x="1248" y="1098"/>
                    </a:lnTo>
                    <a:lnTo>
                      <a:pt x="1252" y="1100"/>
                    </a:lnTo>
                    <a:lnTo>
                      <a:pt x="1254" y="1096"/>
                    </a:lnTo>
                    <a:lnTo>
                      <a:pt x="1258" y="1100"/>
                    </a:lnTo>
                    <a:lnTo>
                      <a:pt x="1260" y="1107"/>
                    </a:lnTo>
                    <a:lnTo>
                      <a:pt x="1256" y="1109"/>
                    </a:lnTo>
                    <a:lnTo>
                      <a:pt x="1254" y="1109"/>
                    </a:lnTo>
                    <a:lnTo>
                      <a:pt x="1252" y="1111"/>
                    </a:lnTo>
                    <a:lnTo>
                      <a:pt x="1248" y="1111"/>
                    </a:lnTo>
                    <a:lnTo>
                      <a:pt x="1252" y="1113"/>
                    </a:lnTo>
                    <a:lnTo>
                      <a:pt x="1254" y="1113"/>
                    </a:lnTo>
                    <a:lnTo>
                      <a:pt x="1254" y="1113"/>
                    </a:lnTo>
                    <a:lnTo>
                      <a:pt x="1260" y="1113"/>
                    </a:lnTo>
                    <a:lnTo>
                      <a:pt x="1261" y="1115"/>
                    </a:lnTo>
                    <a:lnTo>
                      <a:pt x="1260" y="1117"/>
                    </a:lnTo>
                    <a:lnTo>
                      <a:pt x="1258" y="1121"/>
                    </a:lnTo>
                    <a:lnTo>
                      <a:pt x="1260" y="1121"/>
                    </a:lnTo>
                    <a:lnTo>
                      <a:pt x="1263" y="1121"/>
                    </a:lnTo>
                    <a:lnTo>
                      <a:pt x="1267" y="1122"/>
                    </a:lnTo>
                    <a:lnTo>
                      <a:pt x="1265" y="1126"/>
                    </a:lnTo>
                    <a:lnTo>
                      <a:pt x="1263" y="1128"/>
                    </a:lnTo>
                    <a:lnTo>
                      <a:pt x="1258" y="1132"/>
                    </a:lnTo>
                    <a:lnTo>
                      <a:pt x="1256" y="1130"/>
                    </a:lnTo>
                    <a:lnTo>
                      <a:pt x="1254" y="1132"/>
                    </a:lnTo>
                    <a:lnTo>
                      <a:pt x="1258" y="1134"/>
                    </a:lnTo>
                    <a:lnTo>
                      <a:pt x="1258" y="1136"/>
                    </a:lnTo>
                    <a:lnTo>
                      <a:pt x="1254" y="1138"/>
                    </a:lnTo>
                    <a:lnTo>
                      <a:pt x="1248" y="1134"/>
                    </a:lnTo>
                    <a:lnTo>
                      <a:pt x="1243" y="1134"/>
                    </a:lnTo>
                    <a:lnTo>
                      <a:pt x="1248" y="1138"/>
                    </a:lnTo>
                    <a:lnTo>
                      <a:pt x="1248" y="1139"/>
                    </a:lnTo>
                    <a:lnTo>
                      <a:pt x="1252" y="1143"/>
                    </a:lnTo>
                    <a:lnTo>
                      <a:pt x="1254" y="1147"/>
                    </a:lnTo>
                    <a:lnTo>
                      <a:pt x="1254" y="1147"/>
                    </a:lnTo>
                    <a:lnTo>
                      <a:pt x="1252" y="1147"/>
                    </a:lnTo>
                    <a:lnTo>
                      <a:pt x="1248" y="1151"/>
                    </a:lnTo>
                    <a:lnTo>
                      <a:pt x="1243" y="1151"/>
                    </a:lnTo>
                    <a:lnTo>
                      <a:pt x="1252" y="1151"/>
                    </a:lnTo>
                    <a:lnTo>
                      <a:pt x="1252" y="1151"/>
                    </a:lnTo>
                    <a:lnTo>
                      <a:pt x="1252" y="1151"/>
                    </a:lnTo>
                    <a:lnTo>
                      <a:pt x="1258" y="1147"/>
                    </a:lnTo>
                    <a:lnTo>
                      <a:pt x="1260" y="1151"/>
                    </a:lnTo>
                    <a:lnTo>
                      <a:pt x="1260" y="1151"/>
                    </a:lnTo>
                    <a:lnTo>
                      <a:pt x="1261" y="1153"/>
                    </a:lnTo>
                    <a:lnTo>
                      <a:pt x="1260" y="1154"/>
                    </a:lnTo>
                    <a:lnTo>
                      <a:pt x="1261" y="1154"/>
                    </a:lnTo>
                    <a:lnTo>
                      <a:pt x="1263" y="1156"/>
                    </a:lnTo>
                    <a:lnTo>
                      <a:pt x="1261" y="1160"/>
                    </a:lnTo>
                    <a:lnTo>
                      <a:pt x="1263" y="1160"/>
                    </a:lnTo>
                    <a:lnTo>
                      <a:pt x="1267" y="1160"/>
                    </a:lnTo>
                    <a:lnTo>
                      <a:pt x="1267" y="1160"/>
                    </a:lnTo>
                    <a:lnTo>
                      <a:pt x="1271" y="1160"/>
                    </a:lnTo>
                    <a:lnTo>
                      <a:pt x="1271" y="1164"/>
                    </a:lnTo>
                    <a:lnTo>
                      <a:pt x="1267" y="1166"/>
                    </a:lnTo>
                    <a:lnTo>
                      <a:pt x="1267" y="1168"/>
                    </a:lnTo>
                    <a:lnTo>
                      <a:pt x="1271" y="1168"/>
                    </a:lnTo>
                    <a:lnTo>
                      <a:pt x="1273" y="1162"/>
                    </a:lnTo>
                    <a:lnTo>
                      <a:pt x="1273" y="1164"/>
                    </a:lnTo>
                    <a:lnTo>
                      <a:pt x="1273" y="1166"/>
                    </a:lnTo>
                    <a:lnTo>
                      <a:pt x="1276" y="1170"/>
                    </a:lnTo>
                    <a:lnTo>
                      <a:pt x="1273" y="1171"/>
                    </a:lnTo>
                    <a:lnTo>
                      <a:pt x="1267" y="1177"/>
                    </a:lnTo>
                    <a:lnTo>
                      <a:pt x="1263" y="1181"/>
                    </a:lnTo>
                    <a:lnTo>
                      <a:pt x="1260" y="1181"/>
                    </a:lnTo>
                    <a:lnTo>
                      <a:pt x="1263" y="1181"/>
                    </a:lnTo>
                    <a:lnTo>
                      <a:pt x="1265" y="1181"/>
                    </a:lnTo>
                    <a:lnTo>
                      <a:pt x="1273" y="1175"/>
                    </a:lnTo>
                    <a:lnTo>
                      <a:pt x="1276" y="1175"/>
                    </a:lnTo>
                    <a:lnTo>
                      <a:pt x="1276" y="1177"/>
                    </a:lnTo>
                    <a:lnTo>
                      <a:pt x="1273" y="1181"/>
                    </a:lnTo>
                    <a:lnTo>
                      <a:pt x="1271" y="1185"/>
                    </a:lnTo>
                    <a:lnTo>
                      <a:pt x="1273" y="1185"/>
                    </a:lnTo>
                    <a:lnTo>
                      <a:pt x="1276" y="1177"/>
                    </a:lnTo>
                    <a:lnTo>
                      <a:pt x="1280" y="1175"/>
                    </a:lnTo>
                    <a:lnTo>
                      <a:pt x="1282" y="1175"/>
                    </a:lnTo>
                    <a:lnTo>
                      <a:pt x="1282" y="1177"/>
                    </a:lnTo>
                    <a:lnTo>
                      <a:pt x="1280" y="1177"/>
                    </a:lnTo>
                    <a:lnTo>
                      <a:pt x="1280" y="1181"/>
                    </a:lnTo>
                    <a:lnTo>
                      <a:pt x="1280" y="1181"/>
                    </a:lnTo>
                    <a:lnTo>
                      <a:pt x="1284" y="1177"/>
                    </a:lnTo>
                    <a:lnTo>
                      <a:pt x="1286" y="1181"/>
                    </a:lnTo>
                    <a:lnTo>
                      <a:pt x="1280" y="1185"/>
                    </a:lnTo>
                    <a:lnTo>
                      <a:pt x="1280" y="1186"/>
                    </a:lnTo>
                    <a:lnTo>
                      <a:pt x="1280" y="1186"/>
                    </a:lnTo>
                    <a:lnTo>
                      <a:pt x="1284" y="1185"/>
                    </a:lnTo>
                    <a:lnTo>
                      <a:pt x="1292" y="1177"/>
                    </a:lnTo>
                    <a:lnTo>
                      <a:pt x="1292" y="1177"/>
                    </a:lnTo>
                    <a:lnTo>
                      <a:pt x="1290" y="1181"/>
                    </a:lnTo>
                    <a:lnTo>
                      <a:pt x="1290" y="1181"/>
                    </a:lnTo>
                    <a:lnTo>
                      <a:pt x="1295" y="1177"/>
                    </a:lnTo>
                    <a:lnTo>
                      <a:pt x="1295" y="1181"/>
                    </a:lnTo>
                    <a:lnTo>
                      <a:pt x="1295" y="1186"/>
                    </a:lnTo>
                    <a:lnTo>
                      <a:pt x="1292" y="1186"/>
                    </a:lnTo>
                    <a:lnTo>
                      <a:pt x="1293" y="1188"/>
                    </a:lnTo>
                    <a:lnTo>
                      <a:pt x="1297" y="1188"/>
                    </a:lnTo>
                    <a:lnTo>
                      <a:pt x="1301" y="1192"/>
                    </a:lnTo>
                    <a:lnTo>
                      <a:pt x="1305" y="1188"/>
                    </a:lnTo>
                    <a:lnTo>
                      <a:pt x="1310" y="1186"/>
                    </a:lnTo>
                    <a:lnTo>
                      <a:pt x="1310" y="1186"/>
                    </a:lnTo>
                    <a:lnTo>
                      <a:pt x="1310" y="1190"/>
                    </a:lnTo>
                    <a:lnTo>
                      <a:pt x="1307" y="1190"/>
                    </a:lnTo>
                    <a:lnTo>
                      <a:pt x="1305" y="1192"/>
                    </a:lnTo>
                    <a:lnTo>
                      <a:pt x="1314" y="1196"/>
                    </a:lnTo>
                    <a:lnTo>
                      <a:pt x="1318" y="1198"/>
                    </a:lnTo>
                    <a:lnTo>
                      <a:pt x="1312" y="1200"/>
                    </a:lnTo>
                    <a:lnTo>
                      <a:pt x="1312" y="1202"/>
                    </a:lnTo>
                    <a:lnTo>
                      <a:pt x="1305" y="1202"/>
                    </a:lnTo>
                    <a:lnTo>
                      <a:pt x="1305" y="1202"/>
                    </a:lnTo>
                    <a:lnTo>
                      <a:pt x="1297" y="1202"/>
                    </a:lnTo>
                    <a:lnTo>
                      <a:pt x="1295" y="1205"/>
                    </a:lnTo>
                    <a:lnTo>
                      <a:pt x="1288" y="1205"/>
                    </a:lnTo>
                    <a:lnTo>
                      <a:pt x="1276" y="1209"/>
                    </a:lnTo>
                    <a:lnTo>
                      <a:pt x="1276" y="1211"/>
                    </a:lnTo>
                    <a:lnTo>
                      <a:pt x="1284" y="1209"/>
                    </a:lnTo>
                    <a:lnTo>
                      <a:pt x="1292" y="1205"/>
                    </a:lnTo>
                    <a:lnTo>
                      <a:pt x="1295" y="1209"/>
                    </a:lnTo>
                    <a:lnTo>
                      <a:pt x="1295" y="1211"/>
                    </a:lnTo>
                    <a:lnTo>
                      <a:pt x="1288" y="1211"/>
                    </a:lnTo>
                    <a:lnTo>
                      <a:pt x="1280" y="1211"/>
                    </a:lnTo>
                    <a:lnTo>
                      <a:pt x="1276" y="1215"/>
                    </a:lnTo>
                    <a:lnTo>
                      <a:pt x="1273" y="1217"/>
                    </a:lnTo>
                    <a:lnTo>
                      <a:pt x="1267" y="1217"/>
                    </a:lnTo>
                    <a:lnTo>
                      <a:pt x="1267" y="1220"/>
                    </a:lnTo>
                    <a:lnTo>
                      <a:pt x="1267" y="1222"/>
                    </a:lnTo>
                    <a:lnTo>
                      <a:pt x="1260" y="1219"/>
                    </a:lnTo>
                    <a:lnTo>
                      <a:pt x="1256" y="1211"/>
                    </a:lnTo>
                    <a:lnTo>
                      <a:pt x="1256" y="1215"/>
                    </a:lnTo>
                    <a:lnTo>
                      <a:pt x="1254" y="1217"/>
                    </a:lnTo>
                    <a:lnTo>
                      <a:pt x="1258" y="1217"/>
                    </a:lnTo>
                    <a:lnTo>
                      <a:pt x="1258" y="1219"/>
                    </a:lnTo>
                    <a:lnTo>
                      <a:pt x="1265" y="1226"/>
                    </a:lnTo>
                    <a:lnTo>
                      <a:pt x="1265" y="1228"/>
                    </a:lnTo>
                    <a:lnTo>
                      <a:pt x="1263" y="1226"/>
                    </a:lnTo>
                    <a:lnTo>
                      <a:pt x="1260" y="1230"/>
                    </a:lnTo>
                    <a:lnTo>
                      <a:pt x="1261" y="1232"/>
                    </a:lnTo>
                    <a:lnTo>
                      <a:pt x="1263" y="1234"/>
                    </a:lnTo>
                    <a:lnTo>
                      <a:pt x="1265" y="1232"/>
                    </a:lnTo>
                    <a:lnTo>
                      <a:pt x="1267" y="1232"/>
                    </a:lnTo>
                    <a:lnTo>
                      <a:pt x="1271" y="1224"/>
                    </a:lnTo>
                    <a:lnTo>
                      <a:pt x="1276" y="1224"/>
                    </a:lnTo>
                    <a:lnTo>
                      <a:pt x="1280" y="1220"/>
                    </a:lnTo>
                    <a:lnTo>
                      <a:pt x="1282" y="1220"/>
                    </a:lnTo>
                    <a:lnTo>
                      <a:pt x="1284" y="1217"/>
                    </a:lnTo>
                    <a:lnTo>
                      <a:pt x="1288" y="1215"/>
                    </a:lnTo>
                    <a:lnTo>
                      <a:pt x="1292" y="1215"/>
                    </a:lnTo>
                    <a:lnTo>
                      <a:pt x="1297" y="1211"/>
                    </a:lnTo>
                    <a:lnTo>
                      <a:pt x="1301" y="1211"/>
                    </a:lnTo>
                    <a:lnTo>
                      <a:pt x="1305" y="1211"/>
                    </a:lnTo>
                    <a:lnTo>
                      <a:pt x="1305" y="1211"/>
                    </a:lnTo>
                    <a:lnTo>
                      <a:pt x="1301" y="1211"/>
                    </a:lnTo>
                    <a:lnTo>
                      <a:pt x="1297" y="1209"/>
                    </a:lnTo>
                    <a:lnTo>
                      <a:pt x="1301" y="1209"/>
                    </a:lnTo>
                    <a:lnTo>
                      <a:pt x="1310" y="1205"/>
                    </a:lnTo>
                    <a:lnTo>
                      <a:pt x="1316" y="1209"/>
                    </a:lnTo>
                    <a:lnTo>
                      <a:pt x="1318" y="1215"/>
                    </a:lnTo>
                    <a:lnTo>
                      <a:pt x="1318" y="1217"/>
                    </a:lnTo>
                    <a:lnTo>
                      <a:pt x="1314" y="1220"/>
                    </a:lnTo>
                    <a:lnTo>
                      <a:pt x="1310" y="1220"/>
                    </a:lnTo>
                    <a:lnTo>
                      <a:pt x="1310" y="1224"/>
                    </a:lnTo>
                    <a:lnTo>
                      <a:pt x="1314" y="1224"/>
                    </a:lnTo>
                    <a:lnTo>
                      <a:pt x="1314" y="1228"/>
                    </a:lnTo>
                    <a:lnTo>
                      <a:pt x="1316" y="1226"/>
                    </a:lnTo>
                    <a:lnTo>
                      <a:pt x="1318" y="1222"/>
                    </a:lnTo>
                    <a:lnTo>
                      <a:pt x="1322" y="1219"/>
                    </a:lnTo>
                    <a:lnTo>
                      <a:pt x="1325" y="1219"/>
                    </a:lnTo>
                    <a:lnTo>
                      <a:pt x="1329" y="1220"/>
                    </a:lnTo>
                    <a:lnTo>
                      <a:pt x="1325" y="1222"/>
                    </a:lnTo>
                    <a:lnTo>
                      <a:pt x="1325" y="1224"/>
                    </a:lnTo>
                    <a:lnTo>
                      <a:pt x="1331" y="1224"/>
                    </a:lnTo>
                    <a:lnTo>
                      <a:pt x="1335" y="1226"/>
                    </a:lnTo>
                    <a:lnTo>
                      <a:pt x="1337" y="1228"/>
                    </a:lnTo>
                    <a:lnTo>
                      <a:pt x="1335" y="1226"/>
                    </a:lnTo>
                    <a:lnTo>
                      <a:pt x="1331" y="1228"/>
                    </a:lnTo>
                    <a:lnTo>
                      <a:pt x="1331" y="1232"/>
                    </a:lnTo>
                    <a:lnTo>
                      <a:pt x="1337" y="1234"/>
                    </a:lnTo>
                    <a:lnTo>
                      <a:pt x="1339" y="1235"/>
                    </a:lnTo>
                    <a:lnTo>
                      <a:pt x="1335" y="1239"/>
                    </a:lnTo>
                    <a:lnTo>
                      <a:pt x="1331" y="1235"/>
                    </a:lnTo>
                    <a:lnTo>
                      <a:pt x="1331" y="1239"/>
                    </a:lnTo>
                    <a:lnTo>
                      <a:pt x="1335" y="1241"/>
                    </a:lnTo>
                    <a:lnTo>
                      <a:pt x="1335" y="1245"/>
                    </a:lnTo>
                    <a:lnTo>
                      <a:pt x="1331" y="1245"/>
                    </a:lnTo>
                    <a:lnTo>
                      <a:pt x="1331" y="1249"/>
                    </a:lnTo>
                    <a:lnTo>
                      <a:pt x="1325" y="1251"/>
                    </a:lnTo>
                    <a:lnTo>
                      <a:pt x="1322" y="1247"/>
                    </a:lnTo>
                    <a:lnTo>
                      <a:pt x="1325" y="1251"/>
                    </a:lnTo>
                    <a:lnTo>
                      <a:pt x="1331" y="1252"/>
                    </a:lnTo>
                    <a:lnTo>
                      <a:pt x="1335" y="1252"/>
                    </a:lnTo>
                    <a:lnTo>
                      <a:pt x="1335" y="1256"/>
                    </a:lnTo>
                    <a:lnTo>
                      <a:pt x="1331" y="1256"/>
                    </a:lnTo>
                    <a:lnTo>
                      <a:pt x="1331" y="1256"/>
                    </a:lnTo>
                    <a:lnTo>
                      <a:pt x="1329" y="1256"/>
                    </a:lnTo>
                    <a:lnTo>
                      <a:pt x="1331" y="1258"/>
                    </a:lnTo>
                    <a:lnTo>
                      <a:pt x="1335" y="1258"/>
                    </a:lnTo>
                    <a:lnTo>
                      <a:pt x="1335" y="1258"/>
                    </a:lnTo>
                    <a:lnTo>
                      <a:pt x="1335" y="1262"/>
                    </a:lnTo>
                    <a:lnTo>
                      <a:pt x="1335" y="1266"/>
                    </a:lnTo>
                    <a:lnTo>
                      <a:pt x="1331" y="1266"/>
                    </a:lnTo>
                    <a:lnTo>
                      <a:pt x="1329" y="1269"/>
                    </a:lnTo>
                    <a:lnTo>
                      <a:pt x="1325" y="1271"/>
                    </a:lnTo>
                    <a:lnTo>
                      <a:pt x="1320" y="1271"/>
                    </a:lnTo>
                    <a:lnTo>
                      <a:pt x="1316" y="1275"/>
                    </a:lnTo>
                    <a:lnTo>
                      <a:pt x="1314" y="1275"/>
                    </a:lnTo>
                    <a:lnTo>
                      <a:pt x="1312" y="1279"/>
                    </a:lnTo>
                    <a:lnTo>
                      <a:pt x="1310" y="1279"/>
                    </a:lnTo>
                    <a:lnTo>
                      <a:pt x="1310" y="1281"/>
                    </a:lnTo>
                    <a:lnTo>
                      <a:pt x="1305" y="1281"/>
                    </a:lnTo>
                    <a:lnTo>
                      <a:pt x="1305" y="1279"/>
                    </a:lnTo>
                    <a:lnTo>
                      <a:pt x="1301" y="1281"/>
                    </a:lnTo>
                    <a:lnTo>
                      <a:pt x="1297" y="1281"/>
                    </a:lnTo>
                    <a:lnTo>
                      <a:pt x="1297" y="1279"/>
                    </a:lnTo>
                    <a:lnTo>
                      <a:pt x="1293" y="1281"/>
                    </a:lnTo>
                    <a:lnTo>
                      <a:pt x="1290" y="1281"/>
                    </a:lnTo>
                    <a:lnTo>
                      <a:pt x="1288" y="1279"/>
                    </a:lnTo>
                    <a:lnTo>
                      <a:pt x="1286" y="1279"/>
                    </a:lnTo>
                    <a:lnTo>
                      <a:pt x="1286" y="1281"/>
                    </a:lnTo>
                    <a:lnTo>
                      <a:pt x="1284" y="1283"/>
                    </a:lnTo>
                    <a:lnTo>
                      <a:pt x="1280" y="1283"/>
                    </a:lnTo>
                    <a:lnTo>
                      <a:pt x="1280" y="1284"/>
                    </a:lnTo>
                    <a:lnTo>
                      <a:pt x="1280" y="1284"/>
                    </a:lnTo>
                    <a:lnTo>
                      <a:pt x="1280" y="1286"/>
                    </a:lnTo>
                    <a:lnTo>
                      <a:pt x="1276" y="1290"/>
                    </a:lnTo>
                    <a:lnTo>
                      <a:pt x="1273" y="1288"/>
                    </a:lnTo>
                    <a:lnTo>
                      <a:pt x="1273" y="1290"/>
                    </a:lnTo>
                    <a:lnTo>
                      <a:pt x="1273" y="1296"/>
                    </a:lnTo>
                    <a:lnTo>
                      <a:pt x="1267" y="1296"/>
                    </a:lnTo>
                    <a:lnTo>
                      <a:pt x="1267" y="1300"/>
                    </a:lnTo>
                    <a:lnTo>
                      <a:pt x="1265" y="1300"/>
                    </a:lnTo>
                    <a:lnTo>
                      <a:pt x="1263" y="1303"/>
                    </a:lnTo>
                    <a:lnTo>
                      <a:pt x="1261" y="1303"/>
                    </a:lnTo>
                    <a:lnTo>
                      <a:pt x="1258" y="1303"/>
                    </a:lnTo>
                    <a:lnTo>
                      <a:pt x="1254" y="1303"/>
                    </a:lnTo>
                    <a:lnTo>
                      <a:pt x="1254" y="1305"/>
                    </a:lnTo>
                    <a:lnTo>
                      <a:pt x="1252" y="1307"/>
                    </a:lnTo>
                    <a:lnTo>
                      <a:pt x="1248" y="1305"/>
                    </a:lnTo>
                    <a:lnTo>
                      <a:pt x="1243" y="1305"/>
                    </a:lnTo>
                    <a:lnTo>
                      <a:pt x="1241" y="1305"/>
                    </a:lnTo>
                    <a:lnTo>
                      <a:pt x="1237" y="1305"/>
                    </a:lnTo>
                    <a:lnTo>
                      <a:pt x="1235" y="1305"/>
                    </a:lnTo>
                    <a:lnTo>
                      <a:pt x="1226" y="1309"/>
                    </a:lnTo>
                    <a:lnTo>
                      <a:pt x="1222" y="1307"/>
                    </a:lnTo>
                    <a:lnTo>
                      <a:pt x="1224" y="1305"/>
                    </a:lnTo>
                    <a:lnTo>
                      <a:pt x="1222" y="1305"/>
                    </a:lnTo>
                    <a:lnTo>
                      <a:pt x="1218" y="1307"/>
                    </a:lnTo>
                    <a:lnTo>
                      <a:pt x="1216" y="1307"/>
                    </a:lnTo>
                    <a:lnTo>
                      <a:pt x="1211" y="1303"/>
                    </a:lnTo>
                    <a:lnTo>
                      <a:pt x="1209" y="1305"/>
                    </a:lnTo>
                    <a:lnTo>
                      <a:pt x="1203" y="1303"/>
                    </a:lnTo>
                    <a:lnTo>
                      <a:pt x="1201" y="1303"/>
                    </a:lnTo>
                    <a:lnTo>
                      <a:pt x="1199" y="1303"/>
                    </a:lnTo>
                    <a:lnTo>
                      <a:pt x="1197" y="1303"/>
                    </a:lnTo>
                    <a:lnTo>
                      <a:pt x="1192" y="1303"/>
                    </a:lnTo>
                    <a:lnTo>
                      <a:pt x="1188" y="1300"/>
                    </a:lnTo>
                    <a:lnTo>
                      <a:pt x="1184" y="1303"/>
                    </a:lnTo>
                    <a:lnTo>
                      <a:pt x="1180" y="1303"/>
                    </a:lnTo>
                    <a:lnTo>
                      <a:pt x="1177" y="1300"/>
                    </a:lnTo>
                    <a:lnTo>
                      <a:pt x="1173" y="1303"/>
                    </a:lnTo>
                    <a:lnTo>
                      <a:pt x="1173" y="1303"/>
                    </a:lnTo>
                    <a:lnTo>
                      <a:pt x="1167" y="1303"/>
                    </a:lnTo>
                    <a:lnTo>
                      <a:pt x="1164" y="1300"/>
                    </a:lnTo>
                    <a:lnTo>
                      <a:pt x="1156" y="1303"/>
                    </a:lnTo>
                    <a:lnTo>
                      <a:pt x="1150" y="1300"/>
                    </a:lnTo>
                    <a:lnTo>
                      <a:pt x="1148" y="1296"/>
                    </a:lnTo>
                    <a:lnTo>
                      <a:pt x="1145" y="1300"/>
                    </a:lnTo>
                    <a:lnTo>
                      <a:pt x="1143" y="1300"/>
                    </a:lnTo>
                    <a:lnTo>
                      <a:pt x="1145" y="1303"/>
                    </a:lnTo>
                    <a:lnTo>
                      <a:pt x="1143" y="1303"/>
                    </a:lnTo>
                    <a:lnTo>
                      <a:pt x="1139" y="1303"/>
                    </a:lnTo>
                    <a:lnTo>
                      <a:pt x="1133" y="1311"/>
                    </a:lnTo>
                    <a:lnTo>
                      <a:pt x="1130" y="1313"/>
                    </a:lnTo>
                    <a:lnTo>
                      <a:pt x="1130" y="1315"/>
                    </a:lnTo>
                    <a:lnTo>
                      <a:pt x="1128" y="1318"/>
                    </a:lnTo>
                    <a:lnTo>
                      <a:pt x="1128" y="1322"/>
                    </a:lnTo>
                    <a:lnTo>
                      <a:pt x="1124" y="1324"/>
                    </a:lnTo>
                    <a:lnTo>
                      <a:pt x="1118" y="1324"/>
                    </a:lnTo>
                    <a:lnTo>
                      <a:pt x="1115" y="1328"/>
                    </a:lnTo>
                    <a:lnTo>
                      <a:pt x="1109" y="1328"/>
                    </a:lnTo>
                    <a:lnTo>
                      <a:pt x="1105" y="1330"/>
                    </a:lnTo>
                    <a:lnTo>
                      <a:pt x="1105" y="1333"/>
                    </a:lnTo>
                    <a:lnTo>
                      <a:pt x="1103" y="1330"/>
                    </a:lnTo>
                    <a:lnTo>
                      <a:pt x="1100" y="1333"/>
                    </a:lnTo>
                    <a:lnTo>
                      <a:pt x="1100" y="1335"/>
                    </a:lnTo>
                    <a:lnTo>
                      <a:pt x="1096" y="1335"/>
                    </a:lnTo>
                    <a:lnTo>
                      <a:pt x="1090" y="1339"/>
                    </a:lnTo>
                    <a:lnTo>
                      <a:pt x="1090" y="1341"/>
                    </a:lnTo>
                    <a:lnTo>
                      <a:pt x="1088" y="1341"/>
                    </a:lnTo>
                    <a:lnTo>
                      <a:pt x="1084" y="1348"/>
                    </a:lnTo>
                    <a:lnTo>
                      <a:pt x="1077" y="1352"/>
                    </a:lnTo>
                    <a:lnTo>
                      <a:pt x="1075" y="1360"/>
                    </a:lnTo>
                    <a:lnTo>
                      <a:pt x="1069" y="1360"/>
                    </a:lnTo>
                    <a:lnTo>
                      <a:pt x="1066" y="1365"/>
                    </a:lnTo>
                    <a:lnTo>
                      <a:pt x="1062" y="1365"/>
                    </a:lnTo>
                    <a:lnTo>
                      <a:pt x="1060" y="1371"/>
                    </a:lnTo>
                    <a:lnTo>
                      <a:pt x="1060" y="1375"/>
                    </a:lnTo>
                    <a:lnTo>
                      <a:pt x="1051" y="1380"/>
                    </a:lnTo>
                    <a:lnTo>
                      <a:pt x="1049" y="1384"/>
                    </a:lnTo>
                    <a:lnTo>
                      <a:pt x="1039" y="1388"/>
                    </a:lnTo>
                    <a:lnTo>
                      <a:pt x="1034" y="1388"/>
                    </a:lnTo>
                    <a:lnTo>
                      <a:pt x="1037" y="1388"/>
                    </a:lnTo>
                    <a:lnTo>
                      <a:pt x="1049" y="1384"/>
                    </a:lnTo>
                    <a:lnTo>
                      <a:pt x="1056" y="1380"/>
                    </a:lnTo>
                    <a:lnTo>
                      <a:pt x="1062" y="1377"/>
                    </a:lnTo>
                    <a:lnTo>
                      <a:pt x="1068" y="1371"/>
                    </a:lnTo>
                    <a:lnTo>
                      <a:pt x="1071" y="1365"/>
                    </a:lnTo>
                    <a:lnTo>
                      <a:pt x="1075" y="1364"/>
                    </a:lnTo>
                    <a:lnTo>
                      <a:pt x="1084" y="1354"/>
                    </a:lnTo>
                    <a:lnTo>
                      <a:pt x="1096" y="1348"/>
                    </a:lnTo>
                    <a:lnTo>
                      <a:pt x="1105" y="1341"/>
                    </a:lnTo>
                    <a:lnTo>
                      <a:pt x="1109" y="1341"/>
                    </a:lnTo>
                    <a:lnTo>
                      <a:pt x="1115" y="1339"/>
                    </a:lnTo>
                    <a:lnTo>
                      <a:pt x="1124" y="1337"/>
                    </a:lnTo>
                    <a:lnTo>
                      <a:pt x="1135" y="1333"/>
                    </a:lnTo>
                    <a:lnTo>
                      <a:pt x="1139" y="1333"/>
                    </a:lnTo>
                    <a:lnTo>
                      <a:pt x="1143" y="1330"/>
                    </a:lnTo>
                    <a:lnTo>
                      <a:pt x="1156" y="1330"/>
                    </a:lnTo>
                    <a:lnTo>
                      <a:pt x="1160" y="1333"/>
                    </a:lnTo>
                    <a:lnTo>
                      <a:pt x="1169" y="1337"/>
                    </a:lnTo>
                    <a:lnTo>
                      <a:pt x="1169" y="1339"/>
                    </a:lnTo>
                    <a:lnTo>
                      <a:pt x="1164" y="1339"/>
                    </a:lnTo>
                    <a:lnTo>
                      <a:pt x="1164" y="1339"/>
                    </a:lnTo>
                    <a:lnTo>
                      <a:pt x="1164" y="1341"/>
                    </a:lnTo>
                    <a:lnTo>
                      <a:pt x="1167" y="1341"/>
                    </a:lnTo>
                    <a:lnTo>
                      <a:pt x="1169" y="1341"/>
                    </a:lnTo>
                    <a:lnTo>
                      <a:pt x="1173" y="1345"/>
                    </a:lnTo>
                    <a:lnTo>
                      <a:pt x="1169" y="1345"/>
                    </a:lnTo>
                    <a:lnTo>
                      <a:pt x="1173" y="1347"/>
                    </a:lnTo>
                    <a:lnTo>
                      <a:pt x="1167" y="1354"/>
                    </a:lnTo>
                    <a:lnTo>
                      <a:pt x="1164" y="1354"/>
                    </a:lnTo>
                    <a:lnTo>
                      <a:pt x="1160" y="1358"/>
                    </a:lnTo>
                    <a:lnTo>
                      <a:pt x="1158" y="1358"/>
                    </a:lnTo>
                    <a:lnTo>
                      <a:pt x="1152" y="1360"/>
                    </a:lnTo>
                    <a:lnTo>
                      <a:pt x="1148" y="1360"/>
                    </a:lnTo>
                    <a:lnTo>
                      <a:pt x="1145" y="1360"/>
                    </a:lnTo>
                    <a:lnTo>
                      <a:pt x="1143" y="1358"/>
                    </a:lnTo>
                    <a:lnTo>
                      <a:pt x="1139" y="1360"/>
                    </a:lnTo>
                    <a:lnTo>
                      <a:pt x="1135" y="1360"/>
                    </a:lnTo>
                    <a:lnTo>
                      <a:pt x="1130" y="1360"/>
                    </a:lnTo>
                    <a:lnTo>
                      <a:pt x="1126" y="1360"/>
                    </a:lnTo>
                    <a:lnTo>
                      <a:pt x="1130" y="1360"/>
                    </a:lnTo>
                    <a:lnTo>
                      <a:pt x="1135" y="1360"/>
                    </a:lnTo>
                    <a:lnTo>
                      <a:pt x="1143" y="1364"/>
                    </a:lnTo>
                    <a:lnTo>
                      <a:pt x="1145" y="1365"/>
                    </a:lnTo>
                    <a:lnTo>
                      <a:pt x="1147" y="1367"/>
                    </a:lnTo>
                    <a:lnTo>
                      <a:pt x="1150" y="1365"/>
                    </a:lnTo>
                    <a:lnTo>
                      <a:pt x="1154" y="1364"/>
                    </a:lnTo>
                    <a:lnTo>
                      <a:pt x="1158" y="1364"/>
                    </a:lnTo>
                    <a:lnTo>
                      <a:pt x="1160" y="1365"/>
                    </a:lnTo>
                    <a:lnTo>
                      <a:pt x="1160" y="1365"/>
                    </a:lnTo>
                    <a:lnTo>
                      <a:pt x="1164" y="1367"/>
                    </a:lnTo>
                    <a:lnTo>
                      <a:pt x="1160" y="1371"/>
                    </a:lnTo>
                    <a:lnTo>
                      <a:pt x="1154" y="1380"/>
                    </a:lnTo>
                    <a:lnTo>
                      <a:pt x="1152" y="1380"/>
                    </a:lnTo>
                    <a:lnTo>
                      <a:pt x="1148" y="1384"/>
                    </a:lnTo>
                    <a:lnTo>
                      <a:pt x="1156" y="1384"/>
                    </a:lnTo>
                    <a:lnTo>
                      <a:pt x="1156" y="1384"/>
                    </a:lnTo>
                    <a:lnTo>
                      <a:pt x="1154" y="1388"/>
                    </a:lnTo>
                    <a:lnTo>
                      <a:pt x="1156" y="1390"/>
                    </a:lnTo>
                    <a:lnTo>
                      <a:pt x="1156" y="1394"/>
                    </a:lnTo>
                    <a:lnTo>
                      <a:pt x="1156" y="1399"/>
                    </a:lnTo>
                    <a:lnTo>
                      <a:pt x="1158" y="1399"/>
                    </a:lnTo>
                    <a:lnTo>
                      <a:pt x="1160" y="1405"/>
                    </a:lnTo>
                    <a:lnTo>
                      <a:pt x="1164" y="1405"/>
                    </a:lnTo>
                    <a:lnTo>
                      <a:pt x="1164" y="1407"/>
                    </a:lnTo>
                    <a:lnTo>
                      <a:pt x="1169" y="1407"/>
                    </a:lnTo>
                    <a:lnTo>
                      <a:pt x="1169" y="1411"/>
                    </a:lnTo>
                    <a:lnTo>
                      <a:pt x="1167" y="1411"/>
                    </a:lnTo>
                    <a:lnTo>
                      <a:pt x="1169" y="1414"/>
                    </a:lnTo>
                    <a:lnTo>
                      <a:pt x="1177" y="1414"/>
                    </a:lnTo>
                    <a:lnTo>
                      <a:pt x="1180" y="1416"/>
                    </a:lnTo>
                    <a:lnTo>
                      <a:pt x="1182" y="1416"/>
                    </a:lnTo>
                    <a:lnTo>
                      <a:pt x="1184" y="1418"/>
                    </a:lnTo>
                    <a:lnTo>
                      <a:pt x="1188" y="1418"/>
                    </a:lnTo>
                    <a:lnTo>
                      <a:pt x="1194" y="1418"/>
                    </a:lnTo>
                    <a:lnTo>
                      <a:pt x="1194" y="1418"/>
                    </a:lnTo>
                    <a:lnTo>
                      <a:pt x="1199" y="1414"/>
                    </a:lnTo>
                    <a:lnTo>
                      <a:pt x="1201" y="1418"/>
                    </a:lnTo>
                    <a:lnTo>
                      <a:pt x="1199" y="1418"/>
                    </a:lnTo>
                    <a:lnTo>
                      <a:pt x="1205" y="1418"/>
                    </a:lnTo>
                    <a:lnTo>
                      <a:pt x="1211" y="1422"/>
                    </a:lnTo>
                    <a:lnTo>
                      <a:pt x="1211" y="1424"/>
                    </a:lnTo>
                    <a:lnTo>
                      <a:pt x="1209" y="1424"/>
                    </a:lnTo>
                    <a:lnTo>
                      <a:pt x="1207" y="1428"/>
                    </a:lnTo>
                    <a:lnTo>
                      <a:pt x="1211" y="1428"/>
                    </a:lnTo>
                    <a:lnTo>
                      <a:pt x="1214" y="1428"/>
                    </a:lnTo>
                    <a:lnTo>
                      <a:pt x="1216" y="1429"/>
                    </a:lnTo>
                    <a:lnTo>
                      <a:pt x="1212" y="1431"/>
                    </a:lnTo>
                    <a:lnTo>
                      <a:pt x="1211" y="1429"/>
                    </a:lnTo>
                    <a:lnTo>
                      <a:pt x="1207" y="1429"/>
                    </a:lnTo>
                    <a:lnTo>
                      <a:pt x="1201" y="1431"/>
                    </a:lnTo>
                    <a:lnTo>
                      <a:pt x="1194" y="1437"/>
                    </a:lnTo>
                    <a:lnTo>
                      <a:pt x="1188" y="1437"/>
                    </a:lnTo>
                    <a:lnTo>
                      <a:pt x="1184" y="1439"/>
                    </a:lnTo>
                    <a:lnTo>
                      <a:pt x="1177" y="1441"/>
                    </a:lnTo>
                    <a:lnTo>
                      <a:pt x="1173" y="1443"/>
                    </a:lnTo>
                    <a:lnTo>
                      <a:pt x="1167" y="1443"/>
                    </a:lnTo>
                    <a:lnTo>
                      <a:pt x="1169" y="1445"/>
                    </a:lnTo>
                    <a:lnTo>
                      <a:pt x="1164" y="1445"/>
                    </a:lnTo>
                    <a:lnTo>
                      <a:pt x="1164" y="1441"/>
                    </a:lnTo>
                    <a:lnTo>
                      <a:pt x="1160" y="1441"/>
                    </a:lnTo>
                    <a:lnTo>
                      <a:pt x="1160" y="1443"/>
                    </a:lnTo>
                    <a:lnTo>
                      <a:pt x="1158" y="1443"/>
                    </a:lnTo>
                    <a:lnTo>
                      <a:pt x="1156" y="1446"/>
                    </a:lnTo>
                    <a:lnTo>
                      <a:pt x="1156" y="1448"/>
                    </a:lnTo>
                    <a:lnTo>
                      <a:pt x="1150" y="1452"/>
                    </a:lnTo>
                    <a:lnTo>
                      <a:pt x="1145" y="1458"/>
                    </a:lnTo>
                    <a:lnTo>
                      <a:pt x="1143" y="1460"/>
                    </a:lnTo>
                    <a:lnTo>
                      <a:pt x="1139" y="1463"/>
                    </a:lnTo>
                    <a:lnTo>
                      <a:pt x="1135" y="1463"/>
                    </a:lnTo>
                    <a:lnTo>
                      <a:pt x="1135" y="1463"/>
                    </a:lnTo>
                    <a:lnTo>
                      <a:pt x="1135" y="1467"/>
                    </a:lnTo>
                    <a:lnTo>
                      <a:pt x="1133" y="1469"/>
                    </a:lnTo>
                    <a:lnTo>
                      <a:pt x="1130" y="1467"/>
                    </a:lnTo>
                    <a:lnTo>
                      <a:pt x="1130" y="1469"/>
                    </a:lnTo>
                    <a:lnTo>
                      <a:pt x="1126" y="1465"/>
                    </a:lnTo>
                    <a:lnTo>
                      <a:pt x="1126" y="1461"/>
                    </a:lnTo>
                    <a:lnTo>
                      <a:pt x="1124" y="1460"/>
                    </a:lnTo>
                    <a:lnTo>
                      <a:pt x="1122" y="1461"/>
                    </a:lnTo>
                    <a:lnTo>
                      <a:pt x="1120" y="1458"/>
                    </a:lnTo>
                    <a:lnTo>
                      <a:pt x="1120" y="1454"/>
                    </a:lnTo>
                    <a:lnTo>
                      <a:pt x="1120" y="1452"/>
                    </a:lnTo>
                    <a:lnTo>
                      <a:pt x="1122" y="1445"/>
                    </a:lnTo>
                    <a:lnTo>
                      <a:pt x="1128" y="1441"/>
                    </a:lnTo>
                    <a:lnTo>
                      <a:pt x="1128" y="1439"/>
                    </a:lnTo>
                    <a:lnTo>
                      <a:pt x="1135" y="1433"/>
                    </a:lnTo>
                    <a:lnTo>
                      <a:pt x="1143" y="1431"/>
                    </a:lnTo>
                    <a:lnTo>
                      <a:pt x="1148" y="1428"/>
                    </a:lnTo>
                    <a:lnTo>
                      <a:pt x="1154" y="1428"/>
                    </a:lnTo>
                    <a:lnTo>
                      <a:pt x="1158" y="1428"/>
                    </a:lnTo>
                    <a:lnTo>
                      <a:pt x="1158" y="1429"/>
                    </a:lnTo>
                    <a:lnTo>
                      <a:pt x="1160" y="1431"/>
                    </a:lnTo>
                    <a:lnTo>
                      <a:pt x="1160" y="1429"/>
                    </a:lnTo>
                    <a:lnTo>
                      <a:pt x="1160" y="1428"/>
                    </a:lnTo>
                    <a:lnTo>
                      <a:pt x="1164" y="1428"/>
                    </a:lnTo>
                    <a:lnTo>
                      <a:pt x="1167" y="1428"/>
                    </a:lnTo>
                    <a:lnTo>
                      <a:pt x="1173" y="1424"/>
                    </a:lnTo>
                    <a:lnTo>
                      <a:pt x="1167" y="1428"/>
                    </a:lnTo>
                    <a:lnTo>
                      <a:pt x="1160" y="1424"/>
                    </a:lnTo>
                    <a:lnTo>
                      <a:pt x="1158" y="1422"/>
                    </a:lnTo>
                    <a:lnTo>
                      <a:pt x="1154" y="1422"/>
                    </a:lnTo>
                    <a:lnTo>
                      <a:pt x="1150" y="1428"/>
                    </a:lnTo>
                    <a:lnTo>
                      <a:pt x="1147" y="1424"/>
                    </a:lnTo>
                    <a:lnTo>
                      <a:pt x="1150" y="1422"/>
                    </a:lnTo>
                    <a:lnTo>
                      <a:pt x="1154" y="1418"/>
                    </a:lnTo>
                    <a:lnTo>
                      <a:pt x="1158" y="1416"/>
                    </a:lnTo>
                    <a:lnTo>
                      <a:pt x="1158" y="1414"/>
                    </a:lnTo>
                    <a:lnTo>
                      <a:pt x="1156" y="1416"/>
                    </a:lnTo>
                    <a:lnTo>
                      <a:pt x="1156" y="1413"/>
                    </a:lnTo>
                    <a:lnTo>
                      <a:pt x="1150" y="1418"/>
                    </a:lnTo>
                    <a:lnTo>
                      <a:pt x="1148" y="1418"/>
                    </a:lnTo>
                    <a:lnTo>
                      <a:pt x="1143" y="1422"/>
                    </a:lnTo>
                    <a:lnTo>
                      <a:pt x="1139" y="1422"/>
                    </a:lnTo>
                    <a:lnTo>
                      <a:pt x="1139" y="1428"/>
                    </a:lnTo>
                    <a:lnTo>
                      <a:pt x="1130" y="1428"/>
                    </a:lnTo>
                    <a:lnTo>
                      <a:pt x="1130" y="1428"/>
                    </a:lnTo>
                    <a:lnTo>
                      <a:pt x="1130" y="1424"/>
                    </a:lnTo>
                    <a:lnTo>
                      <a:pt x="1128" y="1424"/>
                    </a:lnTo>
                    <a:lnTo>
                      <a:pt x="1130" y="1422"/>
                    </a:lnTo>
                    <a:lnTo>
                      <a:pt x="1128" y="1424"/>
                    </a:lnTo>
                    <a:lnTo>
                      <a:pt x="1126" y="1428"/>
                    </a:lnTo>
                    <a:lnTo>
                      <a:pt x="1120" y="1429"/>
                    </a:lnTo>
                    <a:lnTo>
                      <a:pt x="1118" y="1428"/>
                    </a:lnTo>
                    <a:lnTo>
                      <a:pt x="1118" y="1429"/>
                    </a:lnTo>
                    <a:lnTo>
                      <a:pt x="1115" y="1429"/>
                    </a:lnTo>
                    <a:lnTo>
                      <a:pt x="1115" y="1428"/>
                    </a:lnTo>
                    <a:lnTo>
                      <a:pt x="1109" y="1428"/>
                    </a:lnTo>
                    <a:lnTo>
                      <a:pt x="1105" y="1428"/>
                    </a:lnTo>
                    <a:lnTo>
                      <a:pt x="1103" y="1428"/>
                    </a:lnTo>
                    <a:lnTo>
                      <a:pt x="1103" y="1424"/>
                    </a:lnTo>
                    <a:lnTo>
                      <a:pt x="1105" y="1422"/>
                    </a:lnTo>
                    <a:lnTo>
                      <a:pt x="1103" y="1422"/>
                    </a:lnTo>
                    <a:lnTo>
                      <a:pt x="1105" y="1418"/>
                    </a:lnTo>
                    <a:lnTo>
                      <a:pt x="1105" y="1418"/>
                    </a:lnTo>
                    <a:lnTo>
                      <a:pt x="1103" y="1416"/>
                    </a:lnTo>
                    <a:lnTo>
                      <a:pt x="1101" y="1413"/>
                    </a:lnTo>
                    <a:lnTo>
                      <a:pt x="1100" y="1413"/>
                    </a:lnTo>
                    <a:lnTo>
                      <a:pt x="1101" y="1411"/>
                    </a:lnTo>
                    <a:lnTo>
                      <a:pt x="1105" y="1384"/>
                    </a:lnTo>
                    <a:lnTo>
                      <a:pt x="1105" y="1380"/>
                    </a:lnTo>
                    <a:lnTo>
                      <a:pt x="1098" y="1373"/>
                    </a:lnTo>
                    <a:lnTo>
                      <a:pt x="1096" y="1375"/>
                    </a:lnTo>
                    <a:lnTo>
                      <a:pt x="1090" y="1373"/>
                    </a:lnTo>
                    <a:lnTo>
                      <a:pt x="1086" y="1375"/>
                    </a:lnTo>
                    <a:lnTo>
                      <a:pt x="1084" y="1371"/>
                    </a:lnTo>
                    <a:lnTo>
                      <a:pt x="1081" y="1371"/>
                    </a:lnTo>
                    <a:lnTo>
                      <a:pt x="1081" y="1371"/>
                    </a:lnTo>
                    <a:lnTo>
                      <a:pt x="1079" y="1373"/>
                    </a:lnTo>
                    <a:lnTo>
                      <a:pt x="1077" y="1377"/>
                    </a:lnTo>
                    <a:lnTo>
                      <a:pt x="1069" y="1384"/>
                    </a:lnTo>
                    <a:lnTo>
                      <a:pt x="1066" y="1388"/>
                    </a:lnTo>
                    <a:lnTo>
                      <a:pt x="1066" y="1390"/>
                    </a:lnTo>
                    <a:lnTo>
                      <a:pt x="1062" y="1394"/>
                    </a:lnTo>
                    <a:lnTo>
                      <a:pt x="1060" y="1397"/>
                    </a:lnTo>
                    <a:lnTo>
                      <a:pt x="1060" y="1401"/>
                    </a:lnTo>
                    <a:lnTo>
                      <a:pt x="1056" y="1409"/>
                    </a:lnTo>
                    <a:lnTo>
                      <a:pt x="1051" y="1409"/>
                    </a:lnTo>
                    <a:lnTo>
                      <a:pt x="1047" y="1416"/>
                    </a:lnTo>
                    <a:lnTo>
                      <a:pt x="1047" y="1418"/>
                    </a:lnTo>
                    <a:lnTo>
                      <a:pt x="1043" y="1418"/>
                    </a:lnTo>
                    <a:lnTo>
                      <a:pt x="1039" y="1418"/>
                    </a:lnTo>
                    <a:lnTo>
                      <a:pt x="1037" y="1418"/>
                    </a:lnTo>
                    <a:lnTo>
                      <a:pt x="1036" y="1422"/>
                    </a:lnTo>
                    <a:lnTo>
                      <a:pt x="1034" y="1422"/>
                    </a:lnTo>
                    <a:lnTo>
                      <a:pt x="1030" y="1424"/>
                    </a:lnTo>
                    <a:lnTo>
                      <a:pt x="975" y="1422"/>
                    </a:lnTo>
                    <a:lnTo>
                      <a:pt x="972" y="1424"/>
                    </a:lnTo>
                    <a:lnTo>
                      <a:pt x="968" y="1428"/>
                    </a:lnTo>
                    <a:lnTo>
                      <a:pt x="962" y="1429"/>
                    </a:lnTo>
                    <a:lnTo>
                      <a:pt x="958" y="1433"/>
                    </a:lnTo>
                    <a:lnTo>
                      <a:pt x="951" y="1441"/>
                    </a:lnTo>
                    <a:lnTo>
                      <a:pt x="947" y="1441"/>
                    </a:lnTo>
                    <a:lnTo>
                      <a:pt x="943" y="1445"/>
                    </a:lnTo>
                    <a:lnTo>
                      <a:pt x="926" y="1454"/>
                    </a:lnTo>
                    <a:lnTo>
                      <a:pt x="892" y="1465"/>
                    </a:lnTo>
                    <a:lnTo>
                      <a:pt x="889" y="1473"/>
                    </a:lnTo>
                    <a:lnTo>
                      <a:pt x="883" y="1478"/>
                    </a:lnTo>
                    <a:lnTo>
                      <a:pt x="819" y="1495"/>
                    </a:lnTo>
                    <a:lnTo>
                      <a:pt x="815" y="1488"/>
                    </a:lnTo>
                    <a:lnTo>
                      <a:pt x="819" y="1484"/>
                    </a:lnTo>
                    <a:lnTo>
                      <a:pt x="827" y="1482"/>
                    </a:lnTo>
                    <a:lnTo>
                      <a:pt x="830" y="1478"/>
                    </a:lnTo>
                    <a:lnTo>
                      <a:pt x="830" y="1473"/>
                    </a:lnTo>
                    <a:lnTo>
                      <a:pt x="834" y="1469"/>
                    </a:lnTo>
                    <a:lnTo>
                      <a:pt x="834" y="1445"/>
                    </a:lnTo>
                    <a:lnTo>
                      <a:pt x="823" y="1388"/>
                    </a:lnTo>
                    <a:lnTo>
                      <a:pt x="812" y="1379"/>
                    </a:lnTo>
                    <a:lnTo>
                      <a:pt x="806" y="1371"/>
                    </a:lnTo>
                    <a:lnTo>
                      <a:pt x="732" y="1337"/>
                    </a:lnTo>
                    <a:lnTo>
                      <a:pt x="731" y="1335"/>
                    </a:lnTo>
                    <a:lnTo>
                      <a:pt x="727" y="1333"/>
                    </a:lnTo>
                    <a:lnTo>
                      <a:pt x="725" y="1333"/>
                    </a:lnTo>
                    <a:lnTo>
                      <a:pt x="716" y="1333"/>
                    </a:lnTo>
                    <a:lnTo>
                      <a:pt x="714" y="1330"/>
                    </a:lnTo>
                    <a:lnTo>
                      <a:pt x="712" y="1328"/>
                    </a:lnTo>
                    <a:lnTo>
                      <a:pt x="708" y="1330"/>
                    </a:lnTo>
                    <a:lnTo>
                      <a:pt x="702" y="1330"/>
                    </a:lnTo>
                    <a:lnTo>
                      <a:pt x="700" y="1328"/>
                    </a:lnTo>
                    <a:lnTo>
                      <a:pt x="697" y="1324"/>
                    </a:lnTo>
                    <a:lnTo>
                      <a:pt x="693" y="1324"/>
                    </a:lnTo>
                    <a:lnTo>
                      <a:pt x="687" y="1322"/>
                    </a:lnTo>
                    <a:lnTo>
                      <a:pt x="685" y="1318"/>
                    </a:lnTo>
                    <a:lnTo>
                      <a:pt x="684" y="1318"/>
                    </a:lnTo>
                    <a:lnTo>
                      <a:pt x="680" y="1315"/>
                    </a:lnTo>
                    <a:lnTo>
                      <a:pt x="676" y="1315"/>
                    </a:lnTo>
                    <a:lnTo>
                      <a:pt x="672" y="1313"/>
                    </a:lnTo>
                    <a:lnTo>
                      <a:pt x="668" y="1315"/>
                    </a:lnTo>
                    <a:lnTo>
                      <a:pt x="668" y="1315"/>
                    </a:lnTo>
                    <a:lnTo>
                      <a:pt x="667" y="1313"/>
                    </a:lnTo>
                    <a:lnTo>
                      <a:pt x="663" y="1311"/>
                    </a:lnTo>
                    <a:lnTo>
                      <a:pt x="663" y="1311"/>
                    </a:lnTo>
                    <a:lnTo>
                      <a:pt x="659" y="1309"/>
                    </a:lnTo>
                    <a:lnTo>
                      <a:pt x="657" y="1309"/>
                    </a:lnTo>
                    <a:lnTo>
                      <a:pt x="655" y="1305"/>
                    </a:lnTo>
                    <a:lnTo>
                      <a:pt x="655" y="1303"/>
                    </a:lnTo>
                    <a:lnTo>
                      <a:pt x="650" y="1303"/>
                    </a:lnTo>
                    <a:lnTo>
                      <a:pt x="646" y="1303"/>
                    </a:lnTo>
                    <a:lnTo>
                      <a:pt x="642" y="1300"/>
                    </a:lnTo>
                    <a:lnTo>
                      <a:pt x="164" y="1252"/>
                    </a:lnTo>
                    <a:lnTo>
                      <a:pt x="164" y="1252"/>
                    </a:lnTo>
                    <a:lnTo>
                      <a:pt x="164" y="1252"/>
                    </a:lnTo>
                    <a:close/>
                  </a:path>
                </a:pathLst>
              </a:custGeom>
              <a:solidFill>
                <a:srgbClr val="0098CC"/>
              </a:solidFill>
              <a:ln w="3175" cap="flat">
                <a:noFill/>
                <a:prstDash val="solid"/>
                <a:round/>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42" name="Freeform 39">
                <a:extLst>
                  <a:ext uri="{FF2B5EF4-FFF2-40B4-BE49-F238E27FC236}">
                    <a16:creationId xmlns:a16="http://schemas.microsoft.com/office/drawing/2014/main" id="{B2770537-DADE-1180-2271-7C77888E1B6E}"/>
                  </a:ext>
                </a:extLst>
              </p:cNvPr>
              <p:cNvSpPr>
                <a:spLocks noEditPoints="1"/>
              </p:cNvSpPr>
              <p:nvPr/>
            </p:nvSpPr>
            <p:spPr bwMode="auto">
              <a:xfrm>
                <a:off x="8230292" y="2084067"/>
                <a:ext cx="347002" cy="266198"/>
              </a:xfrm>
              <a:custGeom>
                <a:avLst/>
                <a:gdLst/>
                <a:ahLst/>
                <a:cxnLst>
                  <a:cxn ang="0">
                    <a:pos x="866" y="589"/>
                  </a:cxn>
                  <a:cxn ang="0">
                    <a:pos x="951" y="122"/>
                  </a:cxn>
                  <a:cxn ang="0">
                    <a:pos x="892" y="92"/>
                  </a:cxn>
                  <a:cxn ang="0">
                    <a:pos x="840" y="33"/>
                  </a:cxn>
                  <a:cxn ang="0">
                    <a:pos x="830" y="5"/>
                  </a:cxn>
                  <a:cxn ang="0">
                    <a:pos x="744" y="24"/>
                  </a:cxn>
                  <a:cxn ang="0">
                    <a:pos x="597" y="137"/>
                  </a:cxn>
                  <a:cxn ang="0">
                    <a:pos x="604" y="177"/>
                  </a:cxn>
                  <a:cxn ang="0">
                    <a:pos x="569" y="190"/>
                  </a:cxn>
                  <a:cxn ang="0">
                    <a:pos x="503" y="237"/>
                  </a:cxn>
                  <a:cxn ang="0">
                    <a:pos x="533" y="280"/>
                  </a:cxn>
                  <a:cxn ang="0">
                    <a:pos x="512" y="322"/>
                  </a:cxn>
                  <a:cxn ang="0">
                    <a:pos x="403" y="389"/>
                  </a:cxn>
                  <a:cxn ang="0">
                    <a:pos x="410" y="423"/>
                  </a:cxn>
                  <a:cxn ang="0">
                    <a:pos x="437" y="474"/>
                  </a:cxn>
                  <a:cxn ang="0">
                    <a:pos x="450" y="521"/>
                  </a:cxn>
                  <a:cxn ang="0">
                    <a:pos x="469" y="563"/>
                  </a:cxn>
                  <a:cxn ang="0">
                    <a:pos x="380" y="627"/>
                  </a:cxn>
                  <a:cxn ang="0">
                    <a:pos x="352" y="649"/>
                  </a:cxn>
                  <a:cxn ang="0">
                    <a:pos x="418" y="631"/>
                  </a:cxn>
                  <a:cxn ang="0">
                    <a:pos x="482" y="593"/>
                  </a:cxn>
                  <a:cxn ang="0">
                    <a:pos x="535" y="553"/>
                  </a:cxn>
                  <a:cxn ang="0">
                    <a:pos x="582" y="493"/>
                  </a:cxn>
                  <a:cxn ang="0">
                    <a:pos x="619" y="485"/>
                  </a:cxn>
                  <a:cxn ang="0">
                    <a:pos x="623" y="529"/>
                  </a:cxn>
                  <a:cxn ang="0">
                    <a:pos x="672" y="487"/>
                  </a:cxn>
                  <a:cxn ang="0">
                    <a:pos x="706" y="504"/>
                  </a:cxn>
                  <a:cxn ang="0">
                    <a:pos x="762" y="546"/>
                  </a:cxn>
                  <a:cxn ang="0">
                    <a:pos x="808" y="589"/>
                  </a:cxn>
                  <a:cxn ang="0">
                    <a:pos x="836" y="610"/>
                  </a:cxn>
                  <a:cxn ang="0">
                    <a:pos x="860" y="640"/>
                  </a:cxn>
                  <a:cxn ang="0">
                    <a:pos x="872" y="696"/>
                  </a:cxn>
                  <a:cxn ang="0">
                    <a:pos x="879" y="751"/>
                  </a:cxn>
                  <a:cxn ang="0">
                    <a:pos x="860" y="745"/>
                  </a:cxn>
                  <a:cxn ang="0">
                    <a:pos x="830" y="751"/>
                  </a:cxn>
                  <a:cxn ang="0">
                    <a:pos x="834" y="721"/>
                  </a:cxn>
                  <a:cxn ang="0">
                    <a:pos x="851" y="755"/>
                  </a:cxn>
                  <a:cxn ang="0">
                    <a:pos x="866" y="715"/>
                  </a:cxn>
                  <a:cxn ang="0">
                    <a:pos x="857" y="696"/>
                  </a:cxn>
                  <a:cxn ang="0">
                    <a:pos x="843" y="696"/>
                  </a:cxn>
                  <a:cxn ang="0">
                    <a:pos x="823" y="696"/>
                  </a:cxn>
                  <a:cxn ang="0">
                    <a:pos x="842" y="657"/>
                  </a:cxn>
                  <a:cxn ang="0">
                    <a:pos x="830" y="638"/>
                  </a:cxn>
                  <a:cxn ang="0">
                    <a:pos x="277" y="399"/>
                  </a:cxn>
                  <a:cxn ang="0">
                    <a:pos x="469" y="329"/>
                  </a:cxn>
                  <a:cxn ang="0">
                    <a:pos x="717" y="538"/>
                  </a:cxn>
                  <a:cxn ang="0">
                    <a:pos x="668" y="529"/>
                  </a:cxn>
                  <a:cxn ang="0">
                    <a:pos x="454" y="231"/>
                  </a:cxn>
                  <a:cxn ang="0">
                    <a:pos x="390" y="308"/>
                  </a:cxn>
                  <a:cxn ang="0">
                    <a:pos x="563" y="519"/>
                  </a:cxn>
                  <a:cxn ang="0">
                    <a:pos x="550" y="568"/>
                  </a:cxn>
                  <a:cxn ang="0">
                    <a:pos x="548" y="582"/>
                  </a:cxn>
                  <a:cxn ang="0">
                    <a:pos x="518" y="606"/>
                  </a:cxn>
                  <a:cxn ang="0">
                    <a:pos x="454" y="614"/>
                  </a:cxn>
                  <a:cxn ang="0">
                    <a:pos x="377" y="666"/>
                  </a:cxn>
                  <a:cxn ang="0">
                    <a:pos x="4" y="734"/>
                  </a:cxn>
                  <a:cxn ang="0">
                    <a:pos x="36" y="727"/>
                  </a:cxn>
                  <a:cxn ang="0">
                    <a:pos x="102" y="725"/>
                  </a:cxn>
                  <a:cxn ang="0">
                    <a:pos x="179" y="706"/>
                  </a:cxn>
                  <a:cxn ang="0">
                    <a:pos x="245" y="685"/>
                  </a:cxn>
                  <a:cxn ang="0">
                    <a:pos x="288" y="678"/>
                  </a:cxn>
                  <a:cxn ang="0">
                    <a:pos x="431" y="521"/>
                  </a:cxn>
                </a:cxnLst>
                <a:rect l="0" t="0" r="r" b="b"/>
                <a:pathLst>
                  <a:path w="992" h="761">
                    <a:moveTo>
                      <a:pt x="894" y="727"/>
                    </a:moveTo>
                    <a:lnTo>
                      <a:pt x="894" y="727"/>
                    </a:lnTo>
                    <a:lnTo>
                      <a:pt x="894" y="725"/>
                    </a:lnTo>
                    <a:lnTo>
                      <a:pt x="894" y="725"/>
                    </a:lnTo>
                    <a:lnTo>
                      <a:pt x="894" y="721"/>
                    </a:lnTo>
                    <a:lnTo>
                      <a:pt x="896" y="721"/>
                    </a:lnTo>
                    <a:lnTo>
                      <a:pt x="894" y="717"/>
                    </a:lnTo>
                    <a:lnTo>
                      <a:pt x="892" y="717"/>
                    </a:lnTo>
                    <a:lnTo>
                      <a:pt x="892" y="713"/>
                    </a:lnTo>
                    <a:lnTo>
                      <a:pt x="890" y="710"/>
                    </a:lnTo>
                    <a:lnTo>
                      <a:pt x="887" y="708"/>
                    </a:lnTo>
                    <a:lnTo>
                      <a:pt x="885" y="706"/>
                    </a:lnTo>
                    <a:lnTo>
                      <a:pt x="885" y="702"/>
                    </a:lnTo>
                    <a:lnTo>
                      <a:pt x="881" y="700"/>
                    </a:lnTo>
                    <a:lnTo>
                      <a:pt x="879" y="696"/>
                    </a:lnTo>
                    <a:lnTo>
                      <a:pt x="875" y="696"/>
                    </a:lnTo>
                    <a:lnTo>
                      <a:pt x="875" y="696"/>
                    </a:lnTo>
                    <a:lnTo>
                      <a:pt x="875" y="693"/>
                    </a:lnTo>
                    <a:lnTo>
                      <a:pt x="875" y="691"/>
                    </a:lnTo>
                    <a:lnTo>
                      <a:pt x="874" y="691"/>
                    </a:lnTo>
                    <a:lnTo>
                      <a:pt x="874" y="687"/>
                    </a:lnTo>
                    <a:lnTo>
                      <a:pt x="875" y="687"/>
                    </a:lnTo>
                    <a:lnTo>
                      <a:pt x="875" y="685"/>
                    </a:lnTo>
                    <a:lnTo>
                      <a:pt x="875" y="683"/>
                    </a:lnTo>
                    <a:lnTo>
                      <a:pt x="874" y="683"/>
                    </a:lnTo>
                    <a:lnTo>
                      <a:pt x="872" y="683"/>
                    </a:lnTo>
                    <a:lnTo>
                      <a:pt x="872" y="680"/>
                    </a:lnTo>
                    <a:lnTo>
                      <a:pt x="875" y="678"/>
                    </a:lnTo>
                    <a:lnTo>
                      <a:pt x="874" y="666"/>
                    </a:lnTo>
                    <a:lnTo>
                      <a:pt x="875" y="651"/>
                    </a:lnTo>
                    <a:lnTo>
                      <a:pt x="875" y="640"/>
                    </a:lnTo>
                    <a:lnTo>
                      <a:pt x="875" y="636"/>
                    </a:lnTo>
                    <a:lnTo>
                      <a:pt x="874" y="632"/>
                    </a:lnTo>
                    <a:lnTo>
                      <a:pt x="875" y="632"/>
                    </a:lnTo>
                    <a:lnTo>
                      <a:pt x="875" y="627"/>
                    </a:lnTo>
                    <a:lnTo>
                      <a:pt x="874" y="623"/>
                    </a:lnTo>
                    <a:lnTo>
                      <a:pt x="874" y="617"/>
                    </a:lnTo>
                    <a:lnTo>
                      <a:pt x="868" y="614"/>
                    </a:lnTo>
                    <a:lnTo>
                      <a:pt x="868" y="606"/>
                    </a:lnTo>
                    <a:lnTo>
                      <a:pt x="868" y="602"/>
                    </a:lnTo>
                    <a:lnTo>
                      <a:pt x="864" y="593"/>
                    </a:lnTo>
                    <a:lnTo>
                      <a:pt x="866" y="589"/>
                    </a:lnTo>
                    <a:lnTo>
                      <a:pt x="868" y="585"/>
                    </a:lnTo>
                    <a:lnTo>
                      <a:pt x="868" y="582"/>
                    </a:lnTo>
                    <a:lnTo>
                      <a:pt x="866" y="578"/>
                    </a:lnTo>
                    <a:lnTo>
                      <a:pt x="862" y="574"/>
                    </a:lnTo>
                    <a:lnTo>
                      <a:pt x="857" y="576"/>
                    </a:lnTo>
                    <a:lnTo>
                      <a:pt x="851" y="578"/>
                    </a:lnTo>
                    <a:lnTo>
                      <a:pt x="851" y="578"/>
                    </a:lnTo>
                    <a:lnTo>
                      <a:pt x="843" y="580"/>
                    </a:lnTo>
                    <a:lnTo>
                      <a:pt x="840" y="585"/>
                    </a:lnTo>
                    <a:lnTo>
                      <a:pt x="834" y="593"/>
                    </a:lnTo>
                    <a:lnTo>
                      <a:pt x="830" y="593"/>
                    </a:lnTo>
                    <a:lnTo>
                      <a:pt x="823" y="597"/>
                    </a:lnTo>
                    <a:lnTo>
                      <a:pt x="817" y="599"/>
                    </a:lnTo>
                    <a:lnTo>
                      <a:pt x="815" y="599"/>
                    </a:lnTo>
                    <a:lnTo>
                      <a:pt x="815" y="593"/>
                    </a:lnTo>
                    <a:lnTo>
                      <a:pt x="819" y="589"/>
                    </a:lnTo>
                    <a:lnTo>
                      <a:pt x="817" y="585"/>
                    </a:lnTo>
                    <a:lnTo>
                      <a:pt x="811" y="563"/>
                    </a:lnTo>
                    <a:lnTo>
                      <a:pt x="808" y="553"/>
                    </a:lnTo>
                    <a:lnTo>
                      <a:pt x="806" y="550"/>
                    </a:lnTo>
                    <a:lnTo>
                      <a:pt x="810" y="542"/>
                    </a:lnTo>
                    <a:lnTo>
                      <a:pt x="802" y="538"/>
                    </a:lnTo>
                    <a:lnTo>
                      <a:pt x="793" y="542"/>
                    </a:lnTo>
                    <a:lnTo>
                      <a:pt x="791" y="542"/>
                    </a:lnTo>
                    <a:lnTo>
                      <a:pt x="778" y="542"/>
                    </a:lnTo>
                    <a:lnTo>
                      <a:pt x="992" y="148"/>
                    </a:lnTo>
                    <a:lnTo>
                      <a:pt x="992" y="146"/>
                    </a:lnTo>
                    <a:lnTo>
                      <a:pt x="988" y="146"/>
                    </a:lnTo>
                    <a:lnTo>
                      <a:pt x="985" y="146"/>
                    </a:lnTo>
                    <a:lnTo>
                      <a:pt x="983" y="143"/>
                    </a:lnTo>
                    <a:lnTo>
                      <a:pt x="981" y="137"/>
                    </a:lnTo>
                    <a:lnTo>
                      <a:pt x="979" y="133"/>
                    </a:lnTo>
                    <a:lnTo>
                      <a:pt x="977" y="131"/>
                    </a:lnTo>
                    <a:lnTo>
                      <a:pt x="975" y="128"/>
                    </a:lnTo>
                    <a:lnTo>
                      <a:pt x="973" y="122"/>
                    </a:lnTo>
                    <a:lnTo>
                      <a:pt x="971" y="120"/>
                    </a:lnTo>
                    <a:lnTo>
                      <a:pt x="964" y="120"/>
                    </a:lnTo>
                    <a:lnTo>
                      <a:pt x="964" y="122"/>
                    </a:lnTo>
                    <a:lnTo>
                      <a:pt x="960" y="122"/>
                    </a:lnTo>
                    <a:lnTo>
                      <a:pt x="954" y="122"/>
                    </a:lnTo>
                    <a:lnTo>
                      <a:pt x="953" y="120"/>
                    </a:lnTo>
                    <a:lnTo>
                      <a:pt x="951" y="122"/>
                    </a:lnTo>
                    <a:lnTo>
                      <a:pt x="949" y="120"/>
                    </a:lnTo>
                    <a:lnTo>
                      <a:pt x="947" y="122"/>
                    </a:lnTo>
                    <a:lnTo>
                      <a:pt x="945" y="120"/>
                    </a:lnTo>
                    <a:lnTo>
                      <a:pt x="945" y="120"/>
                    </a:lnTo>
                    <a:lnTo>
                      <a:pt x="947" y="120"/>
                    </a:lnTo>
                    <a:lnTo>
                      <a:pt x="947" y="118"/>
                    </a:lnTo>
                    <a:lnTo>
                      <a:pt x="943" y="116"/>
                    </a:lnTo>
                    <a:lnTo>
                      <a:pt x="943" y="116"/>
                    </a:lnTo>
                    <a:lnTo>
                      <a:pt x="939" y="116"/>
                    </a:lnTo>
                    <a:lnTo>
                      <a:pt x="939" y="116"/>
                    </a:lnTo>
                    <a:lnTo>
                      <a:pt x="943" y="113"/>
                    </a:lnTo>
                    <a:lnTo>
                      <a:pt x="939" y="113"/>
                    </a:lnTo>
                    <a:lnTo>
                      <a:pt x="939" y="113"/>
                    </a:lnTo>
                    <a:lnTo>
                      <a:pt x="936" y="113"/>
                    </a:lnTo>
                    <a:lnTo>
                      <a:pt x="936" y="109"/>
                    </a:lnTo>
                    <a:lnTo>
                      <a:pt x="934" y="107"/>
                    </a:lnTo>
                    <a:lnTo>
                      <a:pt x="928" y="103"/>
                    </a:lnTo>
                    <a:lnTo>
                      <a:pt x="926" y="103"/>
                    </a:lnTo>
                    <a:lnTo>
                      <a:pt x="926" y="103"/>
                    </a:lnTo>
                    <a:lnTo>
                      <a:pt x="924" y="103"/>
                    </a:lnTo>
                    <a:lnTo>
                      <a:pt x="922" y="103"/>
                    </a:lnTo>
                    <a:lnTo>
                      <a:pt x="922" y="103"/>
                    </a:lnTo>
                    <a:lnTo>
                      <a:pt x="922" y="101"/>
                    </a:lnTo>
                    <a:lnTo>
                      <a:pt x="919" y="101"/>
                    </a:lnTo>
                    <a:lnTo>
                      <a:pt x="917" y="103"/>
                    </a:lnTo>
                    <a:lnTo>
                      <a:pt x="915" y="103"/>
                    </a:lnTo>
                    <a:lnTo>
                      <a:pt x="915" y="99"/>
                    </a:lnTo>
                    <a:lnTo>
                      <a:pt x="917" y="99"/>
                    </a:lnTo>
                    <a:lnTo>
                      <a:pt x="915" y="97"/>
                    </a:lnTo>
                    <a:lnTo>
                      <a:pt x="911" y="96"/>
                    </a:lnTo>
                    <a:lnTo>
                      <a:pt x="909" y="97"/>
                    </a:lnTo>
                    <a:lnTo>
                      <a:pt x="909" y="96"/>
                    </a:lnTo>
                    <a:lnTo>
                      <a:pt x="909" y="94"/>
                    </a:lnTo>
                    <a:lnTo>
                      <a:pt x="909" y="92"/>
                    </a:lnTo>
                    <a:lnTo>
                      <a:pt x="906" y="88"/>
                    </a:lnTo>
                    <a:lnTo>
                      <a:pt x="906" y="86"/>
                    </a:lnTo>
                    <a:lnTo>
                      <a:pt x="906" y="86"/>
                    </a:lnTo>
                    <a:lnTo>
                      <a:pt x="902" y="84"/>
                    </a:lnTo>
                    <a:lnTo>
                      <a:pt x="902" y="86"/>
                    </a:lnTo>
                    <a:lnTo>
                      <a:pt x="894" y="94"/>
                    </a:lnTo>
                    <a:lnTo>
                      <a:pt x="885" y="97"/>
                    </a:lnTo>
                    <a:lnTo>
                      <a:pt x="892" y="92"/>
                    </a:lnTo>
                    <a:lnTo>
                      <a:pt x="896" y="86"/>
                    </a:lnTo>
                    <a:lnTo>
                      <a:pt x="902" y="82"/>
                    </a:lnTo>
                    <a:lnTo>
                      <a:pt x="902" y="79"/>
                    </a:lnTo>
                    <a:lnTo>
                      <a:pt x="900" y="77"/>
                    </a:lnTo>
                    <a:lnTo>
                      <a:pt x="894" y="73"/>
                    </a:lnTo>
                    <a:lnTo>
                      <a:pt x="889" y="73"/>
                    </a:lnTo>
                    <a:lnTo>
                      <a:pt x="885" y="73"/>
                    </a:lnTo>
                    <a:lnTo>
                      <a:pt x="881" y="73"/>
                    </a:lnTo>
                    <a:lnTo>
                      <a:pt x="881" y="77"/>
                    </a:lnTo>
                    <a:lnTo>
                      <a:pt x="875" y="77"/>
                    </a:lnTo>
                    <a:lnTo>
                      <a:pt x="872" y="82"/>
                    </a:lnTo>
                    <a:lnTo>
                      <a:pt x="866" y="84"/>
                    </a:lnTo>
                    <a:lnTo>
                      <a:pt x="870" y="82"/>
                    </a:lnTo>
                    <a:lnTo>
                      <a:pt x="870" y="77"/>
                    </a:lnTo>
                    <a:lnTo>
                      <a:pt x="870" y="73"/>
                    </a:lnTo>
                    <a:lnTo>
                      <a:pt x="870" y="69"/>
                    </a:lnTo>
                    <a:lnTo>
                      <a:pt x="864" y="65"/>
                    </a:lnTo>
                    <a:lnTo>
                      <a:pt x="864" y="64"/>
                    </a:lnTo>
                    <a:lnTo>
                      <a:pt x="868" y="62"/>
                    </a:lnTo>
                    <a:lnTo>
                      <a:pt x="870" y="62"/>
                    </a:lnTo>
                    <a:lnTo>
                      <a:pt x="870" y="60"/>
                    </a:lnTo>
                    <a:lnTo>
                      <a:pt x="860" y="56"/>
                    </a:lnTo>
                    <a:lnTo>
                      <a:pt x="860" y="52"/>
                    </a:lnTo>
                    <a:lnTo>
                      <a:pt x="862" y="52"/>
                    </a:lnTo>
                    <a:lnTo>
                      <a:pt x="868" y="48"/>
                    </a:lnTo>
                    <a:lnTo>
                      <a:pt x="870" y="47"/>
                    </a:lnTo>
                    <a:lnTo>
                      <a:pt x="868" y="43"/>
                    </a:lnTo>
                    <a:lnTo>
                      <a:pt x="866" y="39"/>
                    </a:lnTo>
                    <a:lnTo>
                      <a:pt x="864" y="39"/>
                    </a:lnTo>
                    <a:lnTo>
                      <a:pt x="862" y="39"/>
                    </a:lnTo>
                    <a:lnTo>
                      <a:pt x="860" y="37"/>
                    </a:lnTo>
                    <a:lnTo>
                      <a:pt x="857" y="37"/>
                    </a:lnTo>
                    <a:lnTo>
                      <a:pt x="855" y="37"/>
                    </a:lnTo>
                    <a:lnTo>
                      <a:pt x="851" y="35"/>
                    </a:lnTo>
                    <a:lnTo>
                      <a:pt x="849" y="33"/>
                    </a:lnTo>
                    <a:lnTo>
                      <a:pt x="845" y="35"/>
                    </a:lnTo>
                    <a:lnTo>
                      <a:pt x="842" y="35"/>
                    </a:lnTo>
                    <a:lnTo>
                      <a:pt x="840" y="39"/>
                    </a:lnTo>
                    <a:lnTo>
                      <a:pt x="840" y="39"/>
                    </a:lnTo>
                    <a:lnTo>
                      <a:pt x="838" y="37"/>
                    </a:lnTo>
                    <a:lnTo>
                      <a:pt x="838" y="33"/>
                    </a:lnTo>
                    <a:lnTo>
                      <a:pt x="840" y="33"/>
                    </a:lnTo>
                    <a:lnTo>
                      <a:pt x="840" y="30"/>
                    </a:lnTo>
                    <a:lnTo>
                      <a:pt x="842" y="26"/>
                    </a:lnTo>
                    <a:lnTo>
                      <a:pt x="843" y="26"/>
                    </a:lnTo>
                    <a:lnTo>
                      <a:pt x="843" y="22"/>
                    </a:lnTo>
                    <a:lnTo>
                      <a:pt x="845" y="18"/>
                    </a:lnTo>
                    <a:lnTo>
                      <a:pt x="843" y="18"/>
                    </a:lnTo>
                    <a:lnTo>
                      <a:pt x="842" y="18"/>
                    </a:lnTo>
                    <a:lnTo>
                      <a:pt x="838" y="22"/>
                    </a:lnTo>
                    <a:lnTo>
                      <a:pt x="836" y="24"/>
                    </a:lnTo>
                    <a:lnTo>
                      <a:pt x="836" y="24"/>
                    </a:lnTo>
                    <a:lnTo>
                      <a:pt x="832" y="22"/>
                    </a:lnTo>
                    <a:lnTo>
                      <a:pt x="830" y="24"/>
                    </a:lnTo>
                    <a:lnTo>
                      <a:pt x="830" y="26"/>
                    </a:lnTo>
                    <a:lnTo>
                      <a:pt x="830" y="30"/>
                    </a:lnTo>
                    <a:lnTo>
                      <a:pt x="826" y="32"/>
                    </a:lnTo>
                    <a:lnTo>
                      <a:pt x="826" y="32"/>
                    </a:lnTo>
                    <a:lnTo>
                      <a:pt x="826" y="32"/>
                    </a:lnTo>
                    <a:lnTo>
                      <a:pt x="823" y="35"/>
                    </a:lnTo>
                    <a:lnTo>
                      <a:pt x="823" y="39"/>
                    </a:lnTo>
                    <a:lnTo>
                      <a:pt x="823" y="35"/>
                    </a:lnTo>
                    <a:lnTo>
                      <a:pt x="821" y="32"/>
                    </a:lnTo>
                    <a:lnTo>
                      <a:pt x="823" y="28"/>
                    </a:lnTo>
                    <a:lnTo>
                      <a:pt x="823" y="28"/>
                    </a:lnTo>
                    <a:lnTo>
                      <a:pt x="819" y="30"/>
                    </a:lnTo>
                    <a:lnTo>
                      <a:pt x="819" y="33"/>
                    </a:lnTo>
                    <a:lnTo>
                      <a:pt x="815" y="33"/>
                    </a:lnTo>
                    <a:lnTo>
                      <a:pt x="817" y="28"/>
                    </a:lnTo>
                    <a:lnTo>
                      <a:pt x="815" y="24"/>
                    </a:lnTo>
                    <a:lnTo>
                      <a:pt x="811" y="24"/>
                    </a:lnTo>
                    <a:lnTo>
                      <a:pt x="813" y="22"/>
                    </a:lnTo>
                    <a:lnTo>
                      <a:pt x="817" y="18"/>
                    </a:lnTo>
                    <a:lnTo>
                      <a:pt x="821" y="18"/>
                    </a:lnTo>
                    <a:lnTo>
                      <a:pt x="823" y="22"/>
                    </a:lnTo>
                    <a:lnTo>
                      <a:pt x="830" y="18"/>
                    </a:lnTo>
                    <a:lnTo>
                      <a:pt x="832" y="18"/>
                    </a:lnTo>
                    <a:lnTo>
                      <a:pt x="836" y="15"/>
                    </a:lnTo>
                    <a:lnTo>
                      <a:pt x="836" y="15"/>
                    </a:lnTo>
                    <a:lnTo>
                      <a:pt x="838" y="13"/>
                    </a:lnTo>
                    <a:lnTo>
                      <a:pt x="836" y="9"/>
                    </a:lnTo>
                    <a:lnTo>
                      <a:pt x="832" y="9"/>
                    </a:lnTo>
                    <a:lnTo>
                      <a:pt x="830" y="9"/>
                    </a:lnTo>
                    <a:lnTo>
                      <a:pt x="830" y="5"/>
                    </a:lnTo>
                    <a:lnTo>
                      <a:pt x="830" y="3"/>
                    </a:lnTo>
                    <a:lnTo>
                      <a:pt x="830" y="3"/>
                    </a:lnTo>
                    <a:lnTo>
                      <a:pt x="830" y="1"/>
                    </a:lnTo>
                    <a:lnTo>
                      <a:pt x="830" y="1"/>
                    </a:lnTo>
                    <a:lnTo>
                      <a:pt x="830" y="0"/>
                    </a:lnTo>
                    <a:lnTo>
                      <a:pt x="830" y="0"/>
                    </a:lnTo>
                    <a:lnTo>
                      <a:pt x="823" y="3"/>
                    </a:lnTo>
                    <a:lnTo>
                      <a:pt x="823" y="3"/>
                    </a:lnTo>
                    <a:lnTo>
                      <a:pt x="817" y="5"/>
                    </a:lnTo>
                    <a:lnTo>
                      <a:pt x="813" y="7"/>
                    </a:lnTo>
                    <a:lnTo>
                      <a:pt x="806" y="15"/>
                    </a:lnTo>
                    <a:lnTo>
                      <a:pt x="802" y="15"/>
                    </a:lnTo>
                    <a:lnTo>
                      <a:pt x="793" y="15"/>
                    </a:lnTo>
                    <a:lnTo>
                      <a:pt x="787" y="13"/>
                    </a:lnTo>
                    <a:lnTo>
                      <a:pt x="785" y="9"/>
                    </a:lnTo>
                    <a:lnTo>
                      <a:pt x="785" y="13"/>
                    </a:lnTo>
                    <a:lnTo>
                      <a:pt x="781" y="13"/>
                    </a:lnTo>
                    <a:lnTo>
                      <a:pt x="778" y="9"/>
                    </a:lnTo>
                    <a:lnTo>
                      <a:pt x="774" y="9"/>
                    </a:lnTo>
                    <a:lnTo>
                      <a:pt x="774" y="15"/>
                    </a:lnTo>
                    <a:lnTo>
                      <a:pt x="772" y="15"/>
                    </a:lnTo>
                    <a:lnTo>
                      <a:pt x="772" y="9"/>
                    </a:lnTo>
                    <a:lnTo>
                      <a:pt x="772" y="9"/>
                    </a:lnTo>
                    <a:lnTo>
                      <a:pt x="774" y="7"/>
                    </a:lnTo>
                    <a:lnTo>
                      <a:pt x="772" y="5"/>
                    </a:lnTo>
                    <a:lnTo>
                      <a:pt x="768" y="7"/>
                    </a:lnTo>
                    <a:lnTo>
                      <a:pt x="762" y="9"/>
                    </a:lnTo>
                    <a:lnTo>
                      <a:pt x="757" y="15"/>
                    </a:lnTo>
                    <a:lnTo>
                      <a:pt x="755" y="18"/>
                    </a:lnTo>
                    <a:lnTo>
                      <a:pt x="755" y="22"/>
                    </a:lnTo>
                    <a:lnTo>
                      <a:pt x="761" y="22"/>
                    </a:lnTo>
                    <a:lnTo>
                      <a:pt x="759" y="22"/>
                    </a:lnTo>
                    <a:lnTo>
                      <a:pt x="753" y="22"/>
                    </a:lnTo>
                    <a:lnTo>
                      <a:pt x="747" y="28"/>
                    </a:lnTo>
                    <a:lnTo>
                      <a:pt x="744" y="35"/>
                    </a:lnTo>
                    <a:lnTo>
                      <a:pt x="744" y="43"/>
                    </a:lnTo>
                    <a:lnTo>
                      <a:pt x="742" y="43"/>
                    </a:lnTo>
                    <a:lnTo>
                      <a:pt x="742" y="39"/>
                    </a:lnTo>
                    <a:lnTo>
                      <a:pt x="742" y="35"/>
                    </a:lnTo>
                    <a:lnTo>
                      <a:pt x="747" y="26"/>
                    </a:lnTo>
                    <a:lnTo>
                      <a:pt x="747" y="24"/>
                    </a:lnTo>
                    <a:lnTo>
                      <a:pt x="744" y="24"/>
                    </a:lnTo>
                    <a:lnTo>
                      <a:pt x="736" y="28"/>
                    </a:lnTo>
                    <a:lnTo>
                      <a:pt x="732" y="28"/>
                    </a:lnTo>
                    <a:lnTo>
                      <a:pt x="730" y="26"/>
                    </a:lnTo>
                    <a:lnTo>
                      <a:pt x="727" y="22"/>
                    </a:lnTo>
                    <a:lnTo>
                      <a:pt x="723" y="22"/>
                    </a:lnTo>
                    <a:lnTo>
                      <a:pt x="719" y="22"/>
                    </a:lnTo>
                    <a:lnTo>
                      <a:pt x="719" y="22"/>
                    </a:lnTo>
                    <a:lnTo>
                      <a:pt x="727" y="26"/>
                    </a:lnTo>
                    <a:lnTo>
                      <a:pt x="729" y="28"/>
                    </a:lnTo>
                    <a:lnTo>
                      <a:pt x="727" y="30"/>
                    </a:lnTo>
                    <a:lnTo>
                      <a:pt x="723" y="28"/>
                    </a:lnTo>
                    <a:lnTo>
                      <a:pt x="714" y="26"/>
                    </a:lnTo>
                    <a:lnTo>
                      <a:pt x="708" y="30"/>
                    </a:lnTo>
                    <a:lnTo>
                      <a:pt x="697" y="39"/>
                    </a:lnTo>
                    <a:lnTo>
                      <a:pt x="687" y="43"/>
                    </a:lnTo>
                    <a:lnTo>
                      <a:pt x="680" y="48"/>
                    </a:lnTo>
                    <a:lnTo>
                      <a:pt x="672" y="56"/>
                    </a:lnTo>
                    <a:lnTo>
                      <a:pt x="665" y="65"/>
                    </a:lnTo>
                    <a:lnTo>
                      <a:pt x="655" y="67"/>
                    </a:lnTo>
                    <a:lnTo>
                      <a:pt x="653" y="67"/>
                    </a:lnTo>
                    <a:lnTo>
                      <a:pt x="648" y="71"/>
                    </a:lnTo>
                    <a:lnTo>
                      <a:pt x="644" y="71"/>
                    </a:lnTo>
                    <a:lnTo>
                      <a:pt x="636" y="73"/>
                    </a:lnTo>
                    <a:lnTo>
                      <a:pt x="631" y="73"/>
                    </a:lnTo>
                    <a:lnTo>
                      <a:pt x="631" y="73"/>
                    </a:lnTo>
                    <a:lnTo>
                      <a:pt x="625" y="73"/>
                    </a:lnTo>
                    <a:lnTo>
                      <a:pt x="619" y="69"/>
                    </a:lnTo>
                    <a:lnTo>
                      <a:pt x="616" y="67"/>
                    </a:lnTo>
                    <a:lnTo>
                      <a:pt x="610" y="65"/>
                    </a:lnTo>
                    <a:lnTo>
                      <a:pt x="606" y="65"/>
                    </a:lnTo>
                    <a:lnTo>
                      <a:pt x="604" y="69"/>
                    </a:lnTo>
                    <a:lnTo>
                      <a:pt x="597" y="77"/>
                    </a:lnTo>
                    <a:lnTo>
                      <a:pt x="595" y="82"/>
                    </a:lnTo>
                    <a:lnTo>
                      <a:pt x="591" y="84"/>
                    </a:lnTo>
                    <a:lnTo>
                      <a:pt x="589" y="88"/>
                    </a:lnTo>
                    <a:lnTo>
                      <a:pt x="586" y="88"/>
                    </a:lnTo>
                    <a:lnTo>
                      <a:pt x="586" y="86"/>
                    </a:lnTo>
                    <a:lnTo>
                      <a:pt x="582" y="88"/>
                    </a:lnTo>
                    <a:lnTo>
                      <a:pt x="586" y="96"/>
                    </a:lnTo>
                    <a:lnTo>
                      <a:pt x="589" y="113"/>
                    </a:lnTo>
                    <a:lnTo>
                      <a:pt x="595" y="126"/>
                    </a:lnTo>
                    <a:lnTo>
                      <a:pt x="597" y="137"/>
                    </a:lnTo>
                    <a:lnTo>
                      <a:pt x="595" y="146"/>
                    </a:lnTo>
                    <a:lnTo>
                      <a:pt x="591" y="154"/>
                    </a:lnTo>
                    <a:lnTo>
                      <a:pt x="587" y="160"/>
                    </a:lnTo>
                    <a:lnTo>
                      <a:pt x="587" y="162"/>
                    </a:lnTo>
                    <a:lnTo>
                      <a:pt x="595" y="167"/>
                    </a:lnTo>
                    <a:lnTo>
                      <a:pt x="599" y="171"/>
                    </a:lnTo>
                    <a:lnTo>
                      <a:pt x="599" y="167"/>
                    </a:lnTo>
                    <a:lnTo>
                      <a:pt x="601" y="167"/>
                    </a:lnTo>
                    <a:lnTo>
                      <a:pt x="604" y="167"/>
                    </a:lnTo>
                    <a:lnTo>
                      <a:pt x="606" y="167"/>
                    </a:lnTo>
                    <a:lnTo>
                      <a:pt x="604" y="167"/>
                    </a:lnTo>
                    <a:lnTo>
                      <a:pt x="604" y="171"/>
                    </a:lnTo>
                    <a:lnTo>
                      <a:pt x="612" y="178"/>
                    </a:lnTo>
                    <a:lnTo>
                      <a:pt x="610" y="180"/>
                    </a:lnTo>
                    <a:lnTo>
                      <a:pt x="606" y="178"/>
                    </a:lnTo>
                    <a:lnTo>
                      <a:pt x="606" y="182"/>
                    </a:lnTo>
                    <a:lnTo>
                      <a:pt x="606" y="192"/>
                    </a:lnTo>
                    <a:lnTo>
                      <a:pt x="606" y="197"/>
                    </a:lnTo>
                    <a:lnTo>
                      <a:pt x="606" y="197"/>
                    </a:lnTo>
                    <a:lnTo>
                      <a:pt x="610" y="195"/>
                    </a:lnTo>
                    <a:lnTo>
                      <a:pt x="614" y="195"/>
                    </a:lnTo>
                    <a:lnTo>
                      <a:pt x="616" y="195"/>
                    </a:lnTo>
                    <a:lnTo>
                      <a:pt x="619" y="197"/>
                    </a:lnTo>
                    <a:lnTo>
                      <a:pt x="623" y="197"/>
                    </a:lnTo>
                    <a:lnTo>
                      <a:pt x="629" y="197"/>
                    </a:lnTo>
                    <a:lnTo>
                      <a:pt x="634" y="201"/>
                    </a:lnTo>
                    <a:lnTo>
                      <a:pt x="629" y="203"/>
                    </a:lnTo>
                    <a:lnTo>
                      <a:pt x="631" y="207"/>
                    </a:lnTo>
                    <a:lnTo>
                      <a:pt x="629" y="210"/>
                    </a:lnTo>
                    <a:lnTo>
                      <a:pt x="623" y="212"/>
                    </a:lnTo>
                    <a:lnTo>
                      <a:pt x="623" y="210"/>
                    </a:lnTo>
                    <a:lnTo>
                      <a:pt x="619" y="207"/>
                    </a:lnTo>
                    <a:lnTo>
                      <a:pt x="616" y="210"/>
                    </a:lnTo>
                    <a:lnTo>
                      <a:pt x="612" y="207"/>
                    </a:lnTo>
                    <a:lnTo>
                      <a:pt x="610" y="205"/>
                    </a:lnTo>
                    <a:lnTo>
                      <a:pt x="610" y="201"/>
                    </a:lnTo>
                    <a:lnTo>
                      <a:pt x="606" y="201"/>
                    </a:lnTo>
                    <a:lnTo>
                      <a:pt x="604" y="201"/>
                    </a:lnTo>
                    <a:lnTo>
                      <a:pt x="599" y="197"/>
                    </a:lnTo>
                    <a:lnTo>
                      <a:pt x="601" y="192"/>
                    </a:lnTo>
                    <a:lnTo>
                      <a:pt x="604" y="180"/>
                    </a:lnTo>
                    <a:lnTo>
                      <a:pt x="604" y="177"/>
                    </a:lnTo>
                    <a:lnTo>
                      <a:pt x="602" y="177"/>
                    </a:lnTo>
                    <a:lnTo>
                      <a:pt x="599" y="178"/>
                    </a:lnTo>
                    <a:lnTo>
                      <a:pt x="599" y="192"/>
                    </a:lnTo>
                    <a:lnTo>
                      <a:pt x="597" y="197"/>
                    </a:lnTo>
                    <a:lnTo>
                      <a:pt x="593" y="201"/>
                    </a:lnTo>
                    <a:lnTo>
                      <a:pt x="593" y="203"/>
                    </a:lnTo>
                    <a:lnTo>
                      <a:pt x="595" y="201"/>
                    </a:lnTo>
                    <a:lnTo>
                      <a:pt x="599" y="201"/>
                    </a:lnTo>
                    <a:lnTo>
                      <a:pt x="601" y="201"/>
                    </a:lnTo>
                    <a:lnTo>
                      <a:pt x="604" y="201"/>
                    </a:lnTo>
                    <a:lnTo>
                      <a:pt x="606" y="207"/>
                    </a:lnTo>
                    <a:lnTo>
                      <a:pt x="606" y="212"/>
                    </a:lnTo>
                    <a:lnTo>
                      <a:pt x="602" y="218"/>
                    </a:lnTo>
                    <a:lnTo>
                      <a:pt x="597" y="220"/>
                    </a:lnTo>
                    <a:lnTo>
                      <a:pt x="602" y="212"/>
                    </a:lnTo>
                    <a:lnTo>
                      <a:pt x="602" y="210"/>
                    </a:lnTo>
                    <a:lnTo>
                      <a:pt x="599" y="210"/>
                    </a:lnTo>
                    <a:lnTo>
                      <a:pt x="597" y="210"/>
                    </a:lnTo>
                    <a:lnTo>
                      <a:pt x="595" y="210"/>
                    </a:lnTo>
                    <a:lnTo>
                      <a:pt x="589" y="214"/>
                    </a:lnTo>
                    <a:lnTo>
                      <a:pt x="589" y="218"/>
                    </a:lnTo>
                    <a:lnTo>
                      <a:pt x="586" y="220"/>
                    </a:lnTo>
                    <a:lnTo>
                      <a:pt x="582" y="222"/>
                    </a:lnTo>
                    <a:lnTo>
                      <a:pt x="582" y="218"/>
                    </a:lnTo>
                    <a:lnTo>
                      <a:pt x="582" y="216"/>
                    </a:lnTo>
                    <a:lnTo>
                      <a:pt x="576" y="216"/>
                    </a:lnTo>
                    <a:lnTo>
                      <a:pt x="574" y="216"/>
                    </a:lnTo>
                    <a:lnTo>
                      <a:pt x="572" y="210"/>
                    </a:lnTo>
                    <a:lnTo>
                      <a:pt x="570" y="210"/>
                    </a:lnTo>
                    <a:lnTo>
                      <a:pt x="569" y="212"/>
                    </a:lnTo>
                    <a:lnTo>
                      <a:pt x="565" y="210"/>
                    </a:lnTo>
                    <a:lnTo>
                      <a:pt x="565" y="210"/>
                    </a:lnTo>
                    <a:lnTo>
                      <a:pt x="561" y="207"/>
                    </a:lnTo>
                    <a:lnTo>
                      <a:pt x="561" y="210"/>
                    </a:lnTo>
                    <a:lnTo>
                      <a:pt x="557" y="207"/>
                    </a:lnTo>
                    <a:lnTo>
                      <a:pt x="557" y="203"/>
                    </a:lnTo>
                    <a:lnTo>
                      <a:pt x="555" y="201"/>
                    </a:lnTo>
                    <a:lnTo>
                      <a:pt x="555" y="197"/>
                    </a:lnTo>
                    <a:lnTo>
                      <a:pt x="561" y="197"/>
                    </a:lnTo>
                    <a:lnTo>
                      <a:pt x="563" y="194"/>
                    </a:lnTo>
                    <a:lnTo>
                      <a:pt x="565" y="192"/>
                    </a:lnTo>
                    <a:lnTo>
                      <a:pt x="569" y="190"/>
                    </a:lnTo>
                    <a:lnTo>
                      <a:pt x="569" y="188"/>
                    </a:lnTo>
                    <a:lnTo>
                      <a:pt x="563" y="182"/>
                    </a:lnTo>
                    <a:lnTo>
                      <a:pt x="561" y="180"/>
                    </a:lnTo>
                    <a:lnTo>
                      <a:pt x="555" y="180"/>
                    </a:lnTo>
                    <a:lnTo>
                      <a:pt x="552" y="184"/>
                    </a:lnTo>
                    <a:lnTo>
                      <a:pt x="548" y="184"/>
                    </a:lnTo>
                    <a:lnTo>
                      <a:pt x="544" y="180"/>
                    </a:lnTo>
                    <a:lnTo>
                      <a:pt x="540" y="182"/>
                    </a:lnTo>
                    <a:lnTo>
                      <a:pt x="531" y="186"/>
                    </a:lnTo>
                    <a:lnTo>
                      <a:pt x="531" y="188"/>
                    </a:lnTo>
                    <a:lnTo>
                      <a:pt x="531" y="190"/>
                    </a:lnTo>
                    <a:lnTo>
                      <a:pt x="535" y="194"/>
                    </a:lnTo>
                    <a:lnTo>
                      <a:pt x="535" y="195"/>
                    </a:lnTo>
                    <a:lnTo>
                      <a:pt x="531" y="195"/>
                    </a:lnTo>
                    <a:lnTo>
                      <a:pt x="527" y="195"/>
                    </a:lnTo>
                    <a:lnTo>
                      <a:pt x="527" y="194"/>
                    </a:lnTo>
                    <a:lnTo>
                      <a:pt x="523" y="192"/>
                    </a:lnTo>
                    <a:lnTo>
                      <a:pt x="518" y="190"/>
                    </a:lnTo>
                    <a:lnTo>
                      <a:pt x="510" y="192"/>
                    </a:lnTo>
                    <a:lnTo>
                      <a:pt x="506" y="194"/>
                    </a:lnTo>
                    <a:lnTo>
                      <a:pt x="506" y="195"/>
                    </a:lnTo>
                    <a:lnTo>
                      <a:pt x="503" y="195"/>
                    </a:lnTo>
                    <a:lnTo>
                      <a:pt x="503" y="195"/>
                    </a:lnTo>
                    <a:lnTo>
                      <a:pt x="501" y="195"/>
                    </a:lnTo>
                    <a:lnTo>
                      <a:pt x="493" y="197"/>
                    </a:lnTo>
                    <a:lnTo>
                      <a:pt x="493" y="197"/>
                    </a:lnTo>
                    <a:lnTo>
                      <a:pt x="491" y="201"/>
                    </a:lnTo>
                    <a:lnTo>
                      <a:pt x="486" y="201"/>
                    </a:lnTo>
                    <a:lnTo>
                      <a:pt x="482" y="205"/>
                    </a:lnTo>
                    <a:lnTo>
                      <a:pt x="482" y="205"/>
                    </a:lnTo>
                    <a:lnTo>
                      <a:pt x="482" y="203"/>
                    </a:lnTo>
                    <a:lnTo>
                      <a:pt x="482" y="201"/>
                    </a:lnTo>
                    <a:lnTo>
                      <a:pt x="478" y="203"/>
                    </a:lnTo>
                    <a:lnTo>
                      <a:pt x="474" y="207"/>
                    </a:lnTo>
                    <a:lnTo>
                      <a:pt x="474" y="210"/>
                    </a:lnTo>
                    <a:lnTo>
                      <a:pt x="482" y="216"/>
                    </a:lnTo>
                    <a:lnTo>
                      <a:pt x="486" y="222"/>
                    </a:lnTo>
                    <a:lnTo>
                      <a:pt x="491" y="226"/>
                    </a:lnTo>
                    <a:lnTo>
                      <a:pt x="493" y="231"/>
                    </a:lnTo>
                    <a:lnTo>
                      <a:pt x="497" y="231"/>
                    </a:lnTo>
                    <a:lnTo>
                      <a:pt x="501" y="235"/>
                    </a:lnTo>
                    <a:lnTo>
                      <a:pt x="503" y="237"/>
                    </a:lnTo>
                    <a:lnTo>
                      <a:pt x="508" y="241"/>
                    </a:lnTo>
                    <a:lnTo>
                      <a:pt x="506" y="241"/>
                    </a:lnTo>
                    <a:lnTo>
                      <a:pt x="503" y="241"/>
                    </a:lnTo>
                    <a:lnTo>
                      <a:pt x="501" y="237"/>
                    </a:lnTo>
                    <a:lnTo>
                      <a:pt x="497" y="235"/>
                    </a:lnTo>
                    <a:lnTo>
                      <a:pt x="493" y="231"/>
                    </a:lnTo>
                    <a:lnTo>
                      <a:pt x="491" y="231"/>
                    </a:lnTo>
                    <a:lnTo>
                      <a:pt x="488" y="235"/>
                    </a:lnTo>
                    <a:lnTo>
                      <a:pt x="486" y="235"/>
                    </a:lnTo>
                    <a:lnTo>
                      <a:pt x="482" y="231"/>
                    </a:lnTo>
                    <a:lnTo>
                      <a:pt x="486" y="227"/>
                    </a:lnTo>
                    <a:lnTo>
                      <a:pt x="486" y="227"/>
                    </a:lnTo>
                    <a:lnTo>
                      <a:pt x="482" y="227"/>
                    </a:lnTo>
                    <a:lnTo>
                      <a:pt x="482" y="231"/>
                    </a:lnTo>
                    <a:lnTo>
                      <a:pt x="482" y="241"/>
                    </a:lnTo>
                    <a:lnTo>
                      <a:pt x="482" y="241"/>
                    </a:lnTo>
                    <a:lnTo>
                      <a:pt x="482" y="244"/>
                    </a:lnTo>
                    <a:lnTo>
                      <a:pt x="478" y="248"/>
                    </a:lnTo>
                    <a:lnTo>
                      <a:pt x="474" y="252"/>
                    </a:lnTo>
                    <a:lnTo>
                      <a:pt x="474" y="258"/>
                    </a:lnTo>
                    <a:lnTo>
                      <a:pt x="474" y="261"/>
                    </a:lnTo>
                    <a:lnTo>
                      <a:pt x="482" y="269"/>
                    </a:lnTo>
                    <a:lnTo>
                      <a:pt x="488" y="271"/>
                    </a:lnTo>
                    <a:lnTo>
                      <a:pt x="491" y="276"/>
                    </a:lnTo>
                    <a:lnTo>
                      <a:pt x="493" y="276"/>
                    </a:lnTo>
                    <a:lnTo>
                      <a:pt x="497" y="273"/>
                    </a:lnTo>
                    <a:lnTo>
                      <a:pt x="503" y="271"/>
                    </a:lnTo>
                    <a:lnTo>
                      <a:pt x="508" y="273"/>
                    </a:lnTo>
                    <a:lnTo>
                      <a:pt x="516" y="275"/>
                    </a:lnTo>
                    <a:lnTo>
                      <a:pt x="520" y="276"/>
                    </a:lnTo>
                    <a:lnTo>
                      <a:pt x="522" y="282"/>
                    </a:lnTo>
                    <a:lnTo>
                      <a:pt x="523" y="282"/>
                    </a:lnTo>
                    <a:lnTo>
                      <a:pt x="525" y="280"/>
                    </a:lnTo>
                    <a:lnTo>
                      <a:pt x="525" y="275"/>
                    </a:lnTo>
                    <a:lnTo>
                      <a:pt x="525" y="275"/>
                    </a:lnTo>
                    <a:lnTo>
                      <a:pt x="527" y="275"/>
                    </a:lnTo>
                    <a:lnTo>
                      <a:pt x="527" y="276"/>
                    </a:lnTo>
                    <a:lnTo>
                      <a:pt x="525" y="282"/>
                    </a:lnTo>
                    <a:lnTo>
                      <a:pt x="525" y="286"/>
                    </a:lnTo>
                    <a:lnTo>
                      <a:pt x="527" y="286"/>
                    </a:lnTo>
                    <a:lnTo>
                      <a:pt x="531" y="282"/>
                    </a:lnTo>
                    <a:lnTo>
                      <a:pt x="533" y="280"/>
                    </a:lnTo>
                    <a:lnTo>
                      <a:pt x="538" y="278"/>
                    </a:lnTo>
                    <a:lnTo>
                      <a:pt x="546" y="273"/>
                    </a:lnTo>
                    <a:lnTo>
                      <a:pt x="552" y="273"/>
                    </a:lnTo>
                    <a:lnTo>
                      <a:pt x="555" y="269"/>
                    </a:lnTo>
                    <a:lnTo>
                      <a:pt x="555" y="269"/>
                    </a:lnTo>
                    <a:lnTo>
                      <a:pt x="555" y="271"/>
                    </a:lnTo>
                    <a:lnTo>
                      <a:pt x="557" y="271"/>
                    </a:lnTo>
                    <a:lnTo>
                      <a:pt x="565" y="267"/>
                    </a:lnTo>
                    <a:lnTo>
                      <a:pt x="569" y="267"/>
                    </a:lnTo>
                    <a:lnTo>
                      <a:pt x="570" y="265"/>
                    </a:lnTo>
                    <a:lnTo>
                      <a:pt x="570" y="269"/>
                    </a:lnTo>
                    <a:lnTo>
                      <a:pt x="565" y="271"/>
                    </a:lnTo>
                    <a:lnTo>
                      <a:pt x="565" y="273"/>
                    </a:lnTo>
                    <a:lnTo>
                      <a:pt x="567" y="275"/>
                    </a:lnTo>
                    <a:lnTo>
                      <a:pt x="565" y="280"/>
                    </a:lnTo>
                    <a:lnTo>
                      <a:pt x="561" y="282"/>
                    </a:lnTo>
                    <a:lnTo>
                      <a:pt x="557" y="280"/>
                    </a:lnTo>
                    <a:lnTo>
                      <a:pt x="555" y="280"/>
                    </a:lnTo>
                    <a:lnTo>
                      <a:pt x="550" y="284"/>
                    </a:lnTo>
                    <a:lnTo>
                      <a:pt x="552" y="284"/>
                    </a:lnTo>
                    <a:lnTo>
                      <a:pt x="555" y="286"/>
                    </a:lnTo>
                    <a:lnTo>
                      <a:pt x="555" y="286"/>
                    </a:lnTo>
                    <a:lnTo>
                      <a:pt x="555" y="291"/>
                    </a:lnTo>
                    <a:lnTo>
                      <a:pt x="552" y="299"/>
                    </a:lnTo>
                    <a:lnTo>
                      <a:pt x="550" y="303"/>
                    </a:lnTo>
                    <a:lnTo>
                      <a:pt x="548" y="307"/>
                    </a:lnTo>
                    <a:lnTo>
                      <a:pt x="548" y="308"/>
                    </a:lnTo>
                    <a:lnTo>
                      <a:pt x="548" y="310"/>
                    </a:lnTo>
                    <a:lnTo>
                      <a:pt x="548" y="314"/>
                    </a:lnTo>
                    <a:lnTo>
                      <a:pt x="548" y="316"/>
                    </a:lnTo>
                    <a:lnTo>
                      <a:pt x="544" y="322"/>
                    </a:lnTo>
                    <a:lnTo>
                      <a:pt x="540" y="324"/>
                    </a:lnTo>
                    <a:lnTo>
                      <a:pt x="537" y="324"/>
                    </a:lnTo>
                    <a:lnTo>
                      <a:pt x="535" y="325"/>
                    </a:lnTo>
                    <a:lnTo>
                      <a:pt x="531" y="329"/>
                    </a:lnTo>
                    <a:lnTo>
                      <a:pt x="527" y="329"/>
                    </a:lnTo>
                    <a:lnTo>
                      <a:pt x="525" y="329"/>
                    </a:lnTo>
                    <a:lnTo>
                      <a:pt x="520" y="325"/>
                    </a:lnTo>
                    <a:lnTo>
                      <a:pt x="518" y="325"/>
                    </a:lnTo>
                    <a:lnTo>
                      <a:pt x="516" y="325"/>
                    </a:lnTo>
                    <a:lnTo>
                      <a:pt x="512" y="322"/>
                    </a:lnTo>
                    <a:lnTo>
                      <a:pt x="512" y="322"/>
                    </a:lnTo>
                    <a:lnTo>
                      <a:pt x="508" y="325"/>
                    </a:lnTo>
                    <a:lnTo>
                      <a:pt x="503" y="329"/>
                    </a:lnTo>
                    <a:lnTo>
                      <a:pt x="503" y="333"/>
                    </a:lnTo>
                    <a:lnTo>
                      <a:pt x="493" y="335"/>
                    </a:lnTo>
                    <a:lnTo>
                      <a:pt x="491" y="337"/>
                    </a:lnTo>
                    <a:lnTo>
                      <a:pt x="488" y="337"/>
                    </a:lnTo>
                    <a:lnTo>
                      <a:pt x="484" y="337"/>
                    </a:lnTo>
                    <a:lnTo>
                      <a:pt x="478" y="337"/>
                    </a:lnTo>
                    <a:lnTo>
                      <a:pt x="474" y="340"/>
                    </a:lnTo>
                    <a:lnTo>
                      <a:pt x="469" y="340"/>
                    </a:lnTo>
                    <a:lnTo>
                      <a:pt x="469" y="342"/>
                    </a:lnTo>
                    <a:lnTo>
                      <a:pt x="469" y="346"/>
                    </a:lnTo>
                    <a:lnTo>
                      <a:pt x="465" y="354"/>
                    </a:lnTo>
                    <a:lnTo>
                      <a:pt x="463" y="356"/>
                    </a:lnTo>
                    <a:lnTo>
                      <a:pt x="463" y="354"/>
                    </a:lnTo>
                    <a:lnTo>
                      <a:pt x="458" y="350"/>
                    </a:lnTo>
                    <a:lnTo>
                      <a:pt x="452" y="348"/>
                    </a:lnTo>
                    <a:lnTo>
                      <a:pt x="450" y="350"/>
                    </a:lnTo>
                    <a:lnTo>
                      <a:pt x="450" y="354"/>
                    </a:lnTo>
                    <a:lnTo>
                      <a:pt x="454" y="356"/>
                    </a:lnTo>
                    <a:lnTo>
                      <a:pt x="452" y="356"/>
                    </a:lnTo>
                    <a:lnTo>
                      <a:pt x="450" y="356"/>
                    </a:lnTo>
                    <a:lnTo>
                      <a:pt x="448" y="356"/>
                    </a:lnTo>
                    <a:lnTo>
                      <a:pt x="444" y="350"/>
                    </a:lnTo>
                    <a:lnTo>
                      <a:pt x="444" y="350"/>
                    </a:lnTo>
                    <a:lnTo>
                      <a:pt x="439" y="356"/>
                    </a:lnTo>
                    <a:lnTo>
                      <a:pt x="437" y="359"/>
                    </a:lnTo>
                    <a:lnTo>
                      <a:pt x="435" y="361"/>
                    </a:lnTo>
                    <a:lnTo>
                      <a:pt x="433" y="361"/>
                    </a:lnTo>
                    <a:lnTo>
                      <a:pt x="424" y="369"/>
                    </a:lnTo>
                    <a:lnTo>
                      <a:pt x="424" y="374"/>
                    </a:lnTo>
                    <a:lnTo>
                      <a:pt x="420" y="376"/>
                    </a:lnTo>
                    <a:lnTo>
                      <a:pt x="418" y="376"/>
                    </a:lnTo>
                    <a:lnTo>
                      <a:pt x="414" y="376"/>
                    </a:lnTo>
                    <a:lnTo>
                      <a:pt x="412" y="376"/>
                    </a:lnTo>
                    <a:lnTo>
                      <a:pt x="418" y="380"/>
                    </a:lnTo>
                    <a:lnTo>
                      <a:pt x="414" y="384"/>
                    </a:lnTo>
                    <a:lnTo>
                      <a:pt x="414" y="384"/>
                    </a:lnTo>
                    <a:lnTo>
                      <a:pt x="412" y="380"/>
                    </a:lnTo>
                    <a:lnTo>
                      <a:pt x="410" y="380"/>
                    </a:lnTo>
                    <a:lnTo>
                      <a:pt x="409" y="384"/>
                    </a:lnTo>
                    <a:lnTo>
                      <a:pt x="403" y="389"/>
                    </a:lnTo>
                    <a:lnTo>
                      <a:pt x="403" y="391"/>
                    </a:lnTo>
                    <a:lnTo>
                      <a:pt x="407" y="395"/>
                    </a:lnTo>
                    <a:lnTo>
                      <a:pt x="409" y="401"/>
                    </a:lnTo>
                    <a:lnTo>
                      <a:pt x="407" y="405"/>
                    </a:lnTo>
                    <a:lnTo>
                      <a:pt x="405" y="406"/>
                    </a:lnTo>
                    <a:lnTo>
                      <a:pt x="407" y="410"/>
                    </a:lnTo>
                    <a:lnTo>
                      <a:pt x="409" y="410"/>
                    </a:lnTo>
                    <a:lnTo>
                      <a:pt x="410" y="406"/>
                    </a:lnTo>
                    <a:lnTo>
                      <a:pt x="412" y="408"/>
                    </a:lnTo>
                    <a:lnTo>
                      <a:pt x="412" y="414"/>
                    </a:lnTo>
                    <a:lnTo>
                      <a:pt x="410" y="414"/>
                    </a:lnTo>
                    <a:lnTo>
                      <a:pt x="409" y="418"/>
                    </a:lnTo>
                    <a:lnTo>
                      <a:pt x="410" y="420"/>
                    </a:lnTo>
                    <a:lnTo>
                      <a:pt x="412" y="418"/>
                    </a:lnTo>
                    <a:lnTo>
                      <a:pt x="414" y="418"/>
                    </a:lnTo>
                    <a:lnTo>
                      <a:pt x="414" y="418"/>
                    </a:lnTo>
                    <a:lnTo>
                      <a:pt x="418" y="418"/>
                    </a:lnTo>
                    <a:lnTo>
                      <a:pt x="418" y="420"/>
                    </a:lnTo>
                    <a:lnTo>
                      <a:pt x="420" y="420"/>
                    </a:lnTo>
                    <a:lnTo>
                      <a:pt x="424" y="423"/>
                    </a:lnTo>
                    <a:lnTo>
                      <a:pt x="427" y="423"/>
                    </a:lnTo>
                    <a:lnTo>
                      <a:pt x="431" y="420"/>
                    </a:lnTo>
                    <a:lnTo>
                      <a:pt x="433" y="410"/>
                    </a:lnTo>
                    <a:lnTo>
                      <a:pt x="435" y="410"/>
                    </a:lnTo>
                    <a:lnTo>
                      <a:pt x="442" y="410"/>
                    </a:lnTo>
                    <a:lnTo>
                      <a:pt x="444" y="408"/>
                    </a:lnTo>
                    <a:lnTo>
                      <a:pt x="442" y="410"/>
                    </a:lnTo>
                    <a:lnTo>
                      <a:pt x="439" y="410"/>
                    </a:lnTo>
                    <a:lnTo>
                      <a:pt x="433" y="418"/>
                    </a:lnTo>
                    <a:lnTo>
                      <a:pt x="431" y="420"/>
                    </a:lnTo>
                    <a:lnTo>
                      <a:pt x="429" y="423"/>
                    </a:lnTo>
                    <a:lnTo>
                      <a:pt x="433" y="427"/>
                    </a:lnTo>
                    <a:lnTo>
                      <a:pt x="433" y="429"/>
                    </a:lnTo>
                    <a:lnTo>
                      <a:pt x="427" y="431"/>
                    </a:lnTo>
                    <a:lnTo>
                      <a:pt x="426" y="429"/>
                    </a:lnTo>
                    <a:lnTo>
                      <a:pt x="426" y="427"/>
                    </a:lnTo>
                    <a:lnTo>
                      <a:pt x="424" y="425"/>
                    </a:lnTo>
                    <a:lnTo>
                      <a:pt x="424" y="425"/>
                    </a:lnTo>
                    <a:lnTo>
                      <a:pt x="420" y="423"/>
                    </a:lnTo>
                    <a:lnTo>
                      <a:pt x="414" y="423"/>
                    </a:lnTo>
                    <a:lnTo>
                      <a:pt x="414" y="420"/>
                    </a:lnTo>
                    <a:lnTo>
                      <a:pt x="410" y="423"/>
                    </a:lnTo>
                    <a:lnTo>
                      <a:pt x="407" y="423"/>
                    </a:lnTo>
                    <a:lnTo>
                      <a:pt x="407" y="425"/>
                    </a:lnTo>
                    <a:lnTo>
                      <a:pt x="403" y="427"/>
                    </a:lnTo>
                    <a:lnTo>
                      <a:pt x="399" y="425"/>
                    </a:lnTo>
                    <a:lnTo>
                      <a:pt x="399" y="429"/>
                    </a:lnTo>
                    <a:lnTo>
                      <a:pt x="401" y="431"/>
                    </a:lnTo>
                    <a:lnTo>
                      <a:pt x="403" y="433"/>
                    </a:lnTo>
                    <a:lnTo>
                      <a:pt x="401" y="435"/>
                    </a:lnTo>
                    <a:lnTo>
                      <a:pt x="399" y="440"/>
                    </a:lnTo>
                    <a:lnTo>
                      <a:pt x="401" y="444"/>
                    </a:lnTo>
                    <a:lnTo>
                      <a:pt x="403" y="444"/>
                    </a:lnTo>
                    <a:lnTo>
                      <a:pt x="403" y="448"/>
                    </a:lnTo>
                    <a:lnTo>
                      <a:pt x="405" y="453"/>
                    </a:lnTo>
                    <a:lnTo>
                      <a:pt x="405" y="453"/>
                    </a:lnTo>
                    <a:lnTo>
                      <a:pt x="409" y="457"/>
                    </a:lnTo>
                    <a:lnTo>
                      <a:pt x="409" y="459"/>
                    </a:lnTo>
                    <a:lnTo>
                      <a:pt x="403" y="459"/>
                    </a:lnTo>
                    <a:lnTo>
                      <a:pt x="403" y="461"/>
                    </a:lnTo>
                    <a:lnTo>
                      <a:pt x="414" y="467"/>
                    </a:lnTo>
                    <a:lnTo>
                      <a:pt x="418" y="467"/>
                    </a:lnTo>
                    <a:lnTo>
                      <a:pt x="424" y="465"/>
                    </a:lnTo>
                    <a:lnTo>
                      <a:pt x="427" y="463"/>
                    </a:lnTo>
                    <a:lnTo>
                      <a:pt x="429" y="465"/>
                    </a:lnTo>
                    <a:lnTo>
                      <a:pt x="431" y="465"/>
                    </a:lnTo>
                    <a:lnTo>
                      <a:pt x="437" y="457"/>
                    </a:lnTo>
                    <a:lnTo>
                      <a:pt x="437" y="453"/>
                    </a:lnTo>
                    <a:lnTo>
                      <a:pt x="435" y="453"/>
                    </a:lnTo>
                    <a:lnTo>
                      <a:pt x="435" y="450"/>
                    </a:lnTo>
                    <a:lnTo>
                      <a:pt x="441" y="448"/>
                    </a:lnTo>
                    <a:lnTo>
                      <a:pt x="444" y="444"/>
                    </a:lnTo>
                    <a:lnTo>
                      <a:pt x="454" y="438"/>
                    </a:lnTo>
                    <a:lnTo>
                      <a:pt x="458" y="440"/>
                    </a:lnTo>
                    <a:lnTo>
                      <a:pt x="452" y="440"/>
                    </a:lnTo>
                    <a:lnTo>
                      <a:pt x="444" y="448"/>
                    </a:lnTo>
                    <a:lnTo>
                      <a:pt x="441" y="450"/>
                    </a:lnTo>
                    <a:lnTo>
                      <a:pt x="441" y="453"/>
                    </a:lnTo>
                    <a:lnTo>
                      <a:pt x="444" y="453"/>
                    </a:lnTo>
                    <a:lnTo>
                      <a:pt x="444" y="457"/>
                    </a:lnTo>
                    <a:lnTo>
                      <a:pt x="441" y="463"/>
                    </a:lnTo>
                    <a:lnTo>
                      <a:pt x="437" y="465"/>
                    </a:lnTo>
                    <a:lnTo>
                      <a:pt x="437" y="469"/>
                    </a:lnTo>
                    <a:lnTo>
                      <a:pt x="437" y="474"/>
                    </a:lnTo>
                    <a:lnTo>
                      <a:pt x="437" y="478"/>
                    </a:lnTo>
                    <a:lnTo>
                      <a:pt x="437" y="478"/>
                    </a:lnTo>
                    <a:lnTo>
                      <a:pt x="437" y="482"/>
                    </a:lnTo>
                    <a:lnTo>
                      <a:pt x="437" y="485"/>
                    </a:lnTo>
                    <a:lnTo>
                      <a:pt x="431" y="487"/>
                    </a:lnTo>
                    <a:lnTo>
                      <a:pt x="429" y="489"/>
                    </a:lnTo>
                    <a:lnTo>
                      <a:pt x="427" y="493"/>
                    </a:lnTo>
                    <a:lnTo>
                      <a:pt x="426" y="491"/>
                    </a:lnTo>
                    <a:lnTo>
                      <a:pt x="424" y="493"/>
                    </a:lnTo>
                    <a:lnTo>
                      <a:pt x="426" y="497"/>
                    </a:lnTo>
                    <a:lnTo>
                      <a:pt x="426" y="501"/>
                    </a:lnTo>
                    <a:lnTo>
                      <a:pt x="427" y="501"/>
                    </a:lnTo>
                    <a:lnTo>
                      <a:pt x="431" y="501"/>
                    </a:lnTo>
                    <a:lnTo>
                      <a:pt x="435" y="501"/>
                    </a:lnTo>
                    <a:lnTo>
                      <a:pt x="435" y="502"/>
                    </a:lnTo>
                    <a:lnTo>
                      <a:pt x="433" y="504"/>
                    </a:lnTo>
                    <a:lnTo>
                      <a:pt x="427" y="504"/>
                    </a:lnTo>
                    <a:lnTo>
                      <a:pt x="427" y="504"/>
                    </a:lnTo>
                    <a:lnTo>
                      <a:pt x="427" y="508"/>
                    </a:lnTo>
                    <a:lnTo>
                      <a:pt x="427" y="508"/>
                    </a:lnTo>
                    <a:lnTo>
                      <a:pt x="427" y="512"/>
                    </a:lnTo>
                    <a:lnTo>
                      <a:pt x="426" y="514"/>
                    </a:lnTo>
                    <a:lnTo>
                      <a:pt x="424" y="514"/>
                    </a:lnTo>
                    <a:lnTo>
                      <a:pt x="420" y="518"/>
                    </a:lnTo>
                    <a:lnTo>
                      <a:pt x="418" y="518"/>
                    </a:lnTo>
                    <a:lnTo>
                      <a:pt x="414" y="518"/>
                    </a:lnTo>
                    <a:lnTo>
                      <a:pt x="418" y="518"/>
                    </a:lnTo>
                    <a:lnTo>
                      <a:pt x="424" y="518"/>
                    </a:lnTo>
                    <a:lnTo>
                      <a:pt x="424" y="519"/>
                    </a:lnTo>
                    <a:lnTo>
                      <a:pt x="427" y="518"/>
                    </a:lnTo>
                    <a:lnTo>
                      <a:pt x="435" y="512"/>
                    </a:lnTo>
                    <a:lnTo>
                      <a:pt x="437" y="512"/>
                    </a:lnTo>
                    <a:lnTo>
                      <a:pt x="441" y="512"/>
                    </a:lnTo>
                    <a:lnTo>
                      <a:pt x="442" y="508"/>
                    </a:lnTo>
                    <a:lnTo>
                      <a:pt x="448" y="508"/>
                    </a:lnTo>
                    <a:lnTo>
                      <a:pt x="448" y="508"/>
                    </a:lnTo>
                    <a:lnTo>
                      <a:pt x="444" y="512"/>
                    </a:lnTo>
                    <a:lnTo>
                      <a:pt x="444" y="512"/>
                    </a:lnTo>
                    <a:lnTo>
                      <a:pt x="448" y="514"/>
                    </a:lnTo>
                    <a:lnTo>
                      <a:pt x="448" y="518"/>
                    </a:lnTo>
                    <a:lnTo>
                      <a:pt x="448" y="519"/>
                    </a:lnTo>
                    <a:lnTo>
                      <a:pt x="450" y="521"/>
                    </a:lnTo>
                    <a:lnTo>
                      <a:pt x="454" y="518"/>
                    </a:lnTo>
                    <a:lnTo>
                      <a:pt x="456" y="518"/>
                    </a:lnTo>
                    <a:lnTo>
                      <a:pt x="456" y="518"/>
                    </a:lnTo>
                    <a:lnTo>
                      <a:pt x="456" y="519"/>
                    </a:lnTo>
                    <a:lnTo>
                      <a:pt x="458" y="523"/>
                    </a:lnTo>
                    <a:lnTo>
                      <a:pt x="459" y="529"/>
                    </a:lnTo>
                    <a:lnTo>
                      <a:pt x="458" y="533"/>
                    </a:lnTo>
                    <a:lnTo>
                      <a:pt x="459" y="538"/>
                    </a:lnTo>
                    <a:lnTo>
                      <a:pt x="461" y="538"/>
                    </a:lnTo>
                    <a:lnTo>
                      <a:pt x="463" y="534"/>
                    </a:lnTo>
                    <a:lnTo>
                      <a:pt x="463" y="529"/>
                    </a:lnTo>
                    <a:lnTo>
                      <a:pt x="467" y="525"/>
                    </a:lnTo>
                    <a:lnTo>
                      <a:pt x="467" y="521"/>
                    </a:lnTo>
                    <a:lnTo>
                      <a:pt x="473" y="518"/>
                    </a:lnTo>
                    <a:lnTo>
                      <a:pt x="473" y="518"/>
                    </a:lnTo>
                    <a:lnTo>
                      <a:pt x="474" y="514"/>
                    </a:lnTo>
                    <a:lnTo>
                      <a:pt x="482" y="514"/>
                    </a:lnTo>
                    <a:lnTo>
                      <a:pt x="476" y="518"/>
                    </a:lnTo>
                    <a:lnTo>
                      <a:pt x="473" y="523"/>
                    </a:lnTo>
                    <a:lnTo>
                      <a:pt x="473" y="525"/>
                    </a:lnTo>
                    <a:lnTo>
                      <a:pt x="474" y="529"/>
                    </a:lnTo>
                    <a:lnTo>
                      <a:pt x="478" y="529"/>
                    </a:lnTo>
                    <a:lnTo>
                      <a:pt x="484" y="529"/>
                    </a:lnTo>
                    <a:lnTo>
                      <a:pt x="491" y="527"/>
                    </a:lnTo>
                    <a:lnTo>
                      <a:pt x="493" y="525"/>
                    </a:lnTo>
                    <a:lnTo>
                      <a:pt x="497" y="523"/>
                    </a:lnTo>
                    <a:lnTo>
                      <a:pt x="503" y="521"/>
                    </a:lnTo>
                    <a:lnTo>
                      <a:pt x="506" y="521"/>
                    </a:lnTo>
                    <a:lnTo>
                      <a:pt x="503" y="521"/>
                    </a:lnTo>
                    <a:lnTo>
                      <a:pt x="497" y="527"/>
                    </a:lnTo>
                    <a:lnTo>
                      <a:pt x="497" y="529"/>
                    </a:lnTo>
                    <a:lnTo>
                      <a:pt x="497" y="529"/>
                    </a:lnTo>
                    <a:lnTo>
                      <a:pt x="486" y="538"/>
                    </a:lnTo>
                    <a:lnTo>
                      <a:pt x="482" y="542"/>
                    </a:lnTo>
                    <a:lnTo>
                      <a:pt x="478" y="546"/>
                    </a:lnTo>
                    <a:lnTo>
                      <a:pt x="478" y="550"/>
                    </a:lnTo>
                    <a:lnTo>
                      <a:pt x="478" y="553"/>
                    </a:lnTo>
                    <a:lnTo>
                      <a:pt x="482" y="555"/>
                    </a:lnTo>
                    <a:lnTo>
                      <a:pt x="476" y="553"/>
                    </a:lnTo>
                    <a:lnTo>
                      <a:pt x="474" y="555"/>
                    </a:lnTo>
                    <a:lnTo>
                      <a:pt x="473" y="559"/>
                    </a:lnTo>
                    <a:lnTo>
                      <a:pt x="469" y="563"/>
                    </a:lnTo>
                    <a:lnTo>
                      <a:pt x="465" y="568"/>
                    </a:lnTo>
                    <a:lnTo>
                      <a:pt x="463" y="572"/>
                    </a:lnTo>
                    <a:lnTo>
                      <a:pt x="465" y="574"/>
                    </a:lnTo>
                    <a:lnTo>
                      <a:pt x="465" y="576"/>
                    </a:lnTo>
                    <a:lnTo>
                      <a:pt x="465" y="578"/>
                    </a:lnTo>
                    <a:lnTo>
                      <a:pt x="463" y="578"/>
                    </a:lnTo>
                    <a:lnTo>
                      <a:pt x="461" y="576"/>
                    </a:lnTo>
                    <a:lnTo>
                      <a:pt x="459" y="574"/>
                    </a:lnTo>
                    <a:lnTo>
                      <a:pt x="456" y="578"/>
                    </a:lnTo>
                    <a:lnTo>
                      <a:pt x="450" y="582"/>
                    </a:lnTo>
                    <a:lnTo>
                      <a:pt x="452" y="583"/>
                    </a:lnTo>
                    <a:lnTo>
                      <a:pt x="450" y="587"/>
                    </a:lnTo>
                    <a:lnTo>
                      <a:pt x="448" y="585"/>
                    </a:lnTo>
                    <a:lnTo>
                      <a:pt x="448" y="583"/>
                    </a:lnTo>
                    <a:lnTo>
                      <a:pt x="444" y="585"/>
                    </a:lnTo>
                    <a:lnTo>
                      <a:pt x="439" y="593"/>
                    </a:lnTo>
                    <a:lnTo>
                      <a:pt x="435" y="597"/>
                    </a:lnTo>
                    <a:lnTo>
                      <a:pt x="437" y="599"/>
                    </a:lnTo>
                    <a:lnTo>
                      <a:pt x="435" y="599"/>
                    </a:lnTo>
                    <a:lnTo>
                      <a:pt x="431" y="599"/>
                    </a:lnTo>
                    <a:lnTo>
                      <a:pt x="431" y="593"/>
                    </a:lnTo>
                    <a:lnTo>
                      <a:pt x="426" y="599"/>
                    </a:lnTo>
                    <a:lnTo>
                      <a:pt x="424" y="599"/>
                    </a:lnTo>
                    <a:lnTo>
                      <a:pt x="418" y="602"/>
                    </a:lnTo>
                    <a:lnTo>
                      <a:pt x="418" y="606"/>
                    </a:lnTo>
                    <a:lnTo>
                      <a:pt x="414" y="606"/>
                    </a:lnTo>
                    <a:lnTo>
                      <a:pt x="410" y="606"/>
                    </a:lnTo>
                    <a:lnTo>
                      <a:pt x="405" y="610"/>
                    </a:lnTo>
                    <a:lnTo>
                      <a:pt x="397" y="614"/>
                    </a:lnTo>
                    <a:lnTo>
                      <a:pt x="390" y="617"/>
                    </a:lnTo>
                    <a:lnTo>
                      <a:pt x="390" y="623"/>
                    </a:lnTo>
                    <a:lnTo>
                      <a:pt x="390" y="623"/>
                    </a:lnTo>
                    <a:lnTo>
                      <a:pt x="390" y="627"/>
                    </a:lnTo>
                    <a:lnTo>
                      <a:pt x="390" y="632"/>
                    </a:lnTo>
                    <a:lnTo>
                      <a:pt x="390" y="632"/>
                    </a:lnTo>
                    <a:lnTo>
                      <a:pt x="388" y="627"/>
                    </a:lnTo>
                    <a:lnTo>
                      <a:pt x="386" y="627"/>
                    </a:lnTo>
                    <a:lnTo>
                      <a:pt x="384" y="631"/>
                    </a:lnTo>
                    <a:lnTo>
                      <a:pt x="384" y="632"/>
                    </a:lnTo>
                    <a:lnTo>
                      <a:pt x="382" y="632"/>
                    </a:lnTo>
                    <a:lnTo>
                      <a:pt x="380" y="632"/>
                    </a:lnTo>
                    <a:lnTo>
                      <a:pt x="380" y="627"/>
                    </a:lnTo>
                    <a:lnTo>
                      <a:pt x="382" y="627"/>
                    </a:lnTo>
                    <a:lnTo>
                      <a:pt x="380" y="623"/>
                    </a:lnTo>
                    <a:lnTo>
                      <a:pt x="377" y="623"/>
                    </a:lnTo>
                    <a:lnTo>
                      <a:pt x="375" y="623"/>
                    </a:lnTo>
                    <a:lnTo>
                      <a:pt x="371" y="623"/>
                    </a:lnTo>
                    <a:lnTo>
                      <a:pt x="365" y="623"/>
                    </a:lnTo>
                    <a:lnTo>
                      <a:pt x="363" y="627"/>
                    </a:lnTo>
                    <a:lnTo>
                      <a:pt x="360" y="631"/>
                    </a:lnTo>
                    <a:lnTo>
                      <a:pt x="356" y="632"/>
                    </a:lnTo>
                    <a:lnTo>
                      <a:pt x="350" y="636"/>
                    </a:lnTo>
                    <a:lnTo>
                      <a:pt x="346" y="638"/>
                    </a:lnTo>
                    <a:lnTo>
                      <a:pt x="346" y="640"/>
                    </a:lnTo>
                    <a:lnTo>
                      <a:pt x="345" y="642"/>
                    </a:lnTo>
                    <a:lnTo>
                      <a:pt x="345" y="642"/>
                    </a:lnTo>
                    <a:lnTo>
                      <a:pt x="341" y="644"/>
                    </a:lnTo>
                    <a:lnTo>
                      <a:pt x="335" y="646"/>
                    </a:lnTo>
                    <a:lnTo>
                      <a:pt x="335" y="647"/>
                    </a:lnTo>
                    <a:lnTo>
                      <a:pt x="335" y="647"/>
                    </a:lnTo>
                    <a:lnTo>
                      <a:pt x="331" y="647"/>
                    </a:lnTo>
                    <a:lnTo>
                      <a:pt x="328" y="647"/>
                    </a:lnTo>
                    <a:lnTo>
                      <a:pt x="328" y="651"/>
                    </a:lnTo>
                    <a:lnTo>
                      <a:pt x="326" y="655"/>
                    </a:lnTo>
                    <a:lnTo>
                      <a:pt x="328" y="657"/>
                    </a:lnTo>
                    <a:lnTo>
                      <a:pt x="330" y="657"/>
                    </a:lnTo>
                    <a:lnTo>
                      <a:pt x="331" y="653"/>
                    </a:lnTo>
                    <a:lnTo>
                      <a:pt x="331" y="651"/>
                    </a:lnTo>
                    <a:lnTo>
                      <a:pt x="331" y="649"/>
                    </a:lnTo>
                    <a:lnTo>
                      <a:pt x="335" y="651"/>
                    </a:lnTo>
                    <a:lnTo>
                      <a:pt x="331" y="655"/>
                    </a:lnTo>
                    <a:lnTo>
                      <a:pt x="335" y="655"/>
                    </a:lnTo>
                    <a:lnTo>
                      <a:pt x="335" y="655"/>
                    </a:lnTo>
                    <a:lnTo>
                      <a:pt x="341" y="649"/>
                    </a:lnTo>
                    <a:lnTo>
                      <a:pt x="341" y="647"/>
                    </a:lnTo>
                    <a:lnTo>
                      <a:pt x="345" y="651"/>
                    </a:lnTo>
                    <a:lnTo>
                      <a:pt x="341" y="653"/>
                    </a:lnTo>
                    <a:lnTo>
                      <a:pt x="345" y="655"/>
                    </a:lnTo>
                    <a:lnTo>
                      <a:pt x="345" y="655"/>
                    </a:lnTo>
                    <a:lnTo>
                      <a:pt x="348" y="651"/>
                    </a:lnTo>
                    <a:lnTo>
                      <a:pt x="348" y="653"/>
                    </a:lnTo>
                    <a:lnTo>
                      <a:pt x="350" y="653"/>
                    </a:lnTo>
                    <a:lnTo>
                      <a:pt x="350" y="651"/>
                    </a:lnTo>
                    <a:lnTo>
                      <a:pt x="352" y="649"/>
                    </a:lnTo>
                    <a:lnTo>
                      <a:pt x="356" y="649"/>
                    </a:lnTo>
                    <a:lnTo>
                      <a:pt x="360" y="647"/>
                    </a:lnTo>
                    <a:lnTo>
                      <a:pt x="362" y="644"/>
                    </a:lnTo>
                    <a:lnTo>
                      <a:pt x="362" y="640"/>
                    </a:lnTo>
                    <a:lnTo>
                      <a:pt x="365" y="638"/>
                    </a:lnTo>
                    <a:lnTo>
                      <a:pt x="365" y="636"/>
                    </a:lnTo>
                    <a:lnTo>
                      <a:pt x="369" y="636"/>
                    </a:lnTo>
                    <a:lnTo>
                      <a:pt x="373" y="636"/>
                    </a:lnTo>
                    <a:lnTo>
                      <a:pt x="371" y="638"/>
                    </a:lnTo>
                    <a:lnTo>
                      <a:pt x="369" y="640"/>
                    </a:lnTo>
                    <a:lnTo>
                      <a:pt x="365" y="642"/>
                    </a:lnTo>
                    <a:lnTo>
                      <a:pt x="365" y="646"/>
                    </a:lnTo>
                    <a:lnTo>
                      <a:pt x="369" y="647"/>
                    </a:lnTo>
                    <a:lnTo>
                      <a:pt x="373" y="644"/>
                    </a:lnTo>
                    <a:lnTo>
                      <a:pt x="373" y="640"/>
                    </a:lnTo>
                    <a:lnTo>
                      <a:pt x="377" y="640"/>
                    </a:lnTo>
                    <a:lnTo>
                      <a:pt x="377" y="642"/>
                    </a:lnTo>
                    <a:lnTo>
                      <a:pt x="378" y="638"/>
                    </a:lnTo>
                    <a:lnTo>
                      <a:pt x="380" y="638"/>
                    </a:lnTo>
                    <a:lnTo>
                      <a:pt x="380" y="642"/>
                    </a:lnTo>
                    <a:lnTo>
                      <a:pt x="378" y="644"/>
                    </a:lnTo>
                    <a:lnTo>
                      <a:pt x="380" y="644"/>
                    </a:lnTo>
                    <a:lnTo>
                      <a:pt x="384" y="640"/>
                    </a:lnTo>
                    <a:lnTo>
                      <a:pt x="386" y="640"/>
                    </a:lnTo>
                    <a:lnTo>
                      <a:pt x="390" y="638"/>
                    </a:lnTo>
                    <a:lnTo>
                      <a:pt x="394" y="638"/>
                    </a:lnTo>
                    <a:lnTo>
                      <a:pt x="395" y="632"/>
                    </a:lnTo>
                    <a:lnTo>
                      <a:pt x="397" y="632"/>
                    </a:lnTo>
                    <a:lnTo>
                      <a:pt x="401" y="632"/>
                    </a:lnTo>
                    <a:lnTo>
                      <a:pt x="401" y="636"/>
                    </a:lnTo>
                    <a:lnTo>
                      <a:pt x="397" y="638"/>
                    </a:lnTo>
                    <a:lnTo>
                      <a:pt x="395" y="642"/>
                    </a:lnTo>
                    <a:lnTo>
                      <a:pt x="395" y="644"/>
                    </a:lnTo>
                    <a:lnTo>
                      <a:pt x="397" y="644"/>
                    </a:lnTo>
                    <a:lnTo>
                      <a:pt x="403" y="638"/>
                    </a:lnTo>
                    <a:lnTo>
                      <a:pt x="403" y="632"/>
                    </a:lnTo>
                    <a:lnTo>
                      <a:pt x="403" y="632"/>
                    </a:lnTo>
                    <a:lnTo>
                      <a:pt x="407" y="632"/>
                    </a:lnTo>
                    <a:lnTo>
                      <a:pt x="409" y="632"/>
                    </a:lnTo>
                    <a:lnTo>
                      <a:pt x="410" y="632"/>
                    </a:lnTo>
                    <a:lnTo>
                      <a:pt x="414" y="632"/>
                    </a:lnTo>
                    <a:lnTo>
                      <a:pt x="418" y="631"/>
                    </a:lnTo>
                    <a:lnTo>
                      <a:pt x="418" y="631"/>
                    </a:lnTo>
                    <a:lnTo>
                      <a:pt x="420" y="631"/>
                    </a:lnTo>
                    <a:lnTo>
                      <a:pt x="424" y="627"/>
                    </a:lnTo>
                    <a:lnTo>
                      <a:pt x="424" y="623"/>
                    </a:lnTo>
                    <a:lnTo>
                      <a:pt x="424" y="623"/>
                    </a:lnTo>
                    <a:lnTo>
                      <a:pt x="424" y="627"/>
                    </a:lnTo>
                    <a:lnTo>
                      <a:pt x="424" y="632"/>
                    </a:lnTo>
                    <a:lnTo>
                      <a:pt x="426" y="631"/>
                    </a:lnTo>
                    <a:lnTo>
                      <a:pt x="429" y="627"/>
                    </a:lnTo>
                    <a:lnTo>
                      <a:pt x="427" y="627"/>
                    </a:lnTo>
                    <a:lnTo>
                      <a:pt x="429" y="623"/>
                    </a:lnTo>
                    <a:lnTo>
                      <a:pt x="429" y="623"/>
                    </a:lnTo>
                    <a:lnTo>
                      <a:pt x="424" y="623"/>
                    </a:lnTo>
                    <a:lnTo>
                      <a:pt x="424" y="621"/>
                    </a:lnTo>
                    <a:lnTo>
                      <a:pt x="427" y="619"/>
                    </a:lnTo>
                    <a:lnTo>
                      <a:pt x="433" y="617"/>
                    </a:lnTo>
                    <a:lnTo>
                      <a:pt x="441" y="615"/>
                    </a:lnTo>
                    <a:lnTo>
                      <a:pt x="442" y="615"/>
                    </a:lnTo>
                    <a:lnTo>
                      <a:pt x="442" y="612"/>
                    </a:lnTo>
                    <a:lnTo>
                      <a:pt x="441" y="612"/>
                    </a:lnTo>
                    <a:lnTo>
                      <a:pt x="442" y="610"/>
                    </a:lnTo>
                    <a:lnTo>
                      <a:pt x="444" y="610"/>
                    </a:lnTo>
                    <a:lnTo>
                      <a:pt x="448" y="608"/>
                    </a:lnTo>
                    <a:lnTo>
                      <a:pt x="448" y="608"/>
                    </a:lnTo>
                    <a:lnTo>
                      <a:pt x="450" y="612"/>
                    </a:lnTo>
                    <a:lnTo>
                      <a:pt x="452" y="612"/>
                    </a:lnTo>
                    <a:lnTo>
                      <a:pt x="452" y="610"/>
                    </a:lnTo>
                    <a:lnTo>
                      <a:pt x="452" y="608"/>
                    </a:lnTo>
                    <a:lnTo>
                      <a:pt x="456" y="606"/>
                    </a:lnTo>
                    <a:lnTo>
                      <a:pt x="456" y="602"/>
                    </a:lnTo>
                    <a:lnTo>
                      <a:pt x="456" y="602"/>
                    </a:lnTo>
                    <a:lnTo>
                      <a:pt x="458" y="602"/>
                    </a:lnTo>
                    <a:lnTo>
                      <a:pt x="458" y="606"/>
                    </a:lnTo>
                    <a:lnTo>
                      <a:pt x="459" y="606"/>
                    </a:lnTo>
                    <a:lnTo>
                      <a:pt x="465" y="606"/>
                    </a:lnTo>
                    <a:lnTo>
                      <a:pt x="467" y="602"/>
                    </a:lnTo>
                    <a:lnTo>
                      <a:pt x="469" y="602"/>
                    </a:lnTo>
                    <a:lnTo>
                      <a:pt x="469" y="599"/>
                    </a:lnTo>
                    <a:lnTo>
                      <a:pt x="473" y="599"/>
                    </a:lnTo>
                    <a:lnTo>
                      <a:pt x="473" y="599"/>
                    </a:lnTo>
                    <a:lnTo>
                      <a:pt x="476" y="599"/>
                    </a:lnTo>
                    <a:lnTo>
                      <a:pt x="482" y="593"/>
                    </a:lnTo>
                    <a:lnTo>
                      <a:pt x="482" y="591"/>
                    </a:lnTo>
                    <a:lnTo>
                      <a:pt x="478" y="591"/>
                    </a:lnTo>
                    <a:lnTo>
                      <a:pt x="476" y="591"/>
                    </a:lnTo>
                    <a:lnTo>
                      <a:pt x="476" y="591"/>
                    </a:lnTo>
                    <a:lnTo>
                      <a:pt x="482" y="587"/>
                    </a:lnTo>
                    <a:lnTo>
                      <a:pt x="484" y="585"/>
                    </a:lnTo>
                    <a:lnTo>
                      <a:pt x="488" y="582"/>
                    </a:lnTo>
                    <a:lnTo>
                      <a:pt x="490" y="583"/>
                    </a:lnTo>
                    <a:lnTo>
                      <a:pt x="490" y="583"/>
                    </a:lnTo>
                    <a:lnTo>
                      <a:pt x="493" y="580"/>
                    </a:lnTo>
                    <a:lnTo>
                      <a:pt x="497" y="578"/>
                    </a:lnTo>
                    <a:lnTo>
                      <a:pt x="497" y="576"/>
                    </a:lnTo>
                    <a:lnTo>
                      <a:pt x="501" y="574"/>
                    </a:lnTo>
                    <a:lnTo>
                      <a:pt x="503" y="572"/>
                    </a:lnTo>
                    <a:lnTo>
                      <a:pt x="503" y="572"/>
                    </a:lnTo>
                    <a:lnTo>
                      <a:pt x="506" y="574"/>
                    </a:lnTo>
                    <a:lnTo>
                      <a:pt x="506" y="576"/>
                    </a:lnTo>
                    <a:lnTo>
                      <a:pt x="506" y="572"/>
                    </a:lnTo>
                    <a:lnTo>
                      <a:pt x="510" y="572"/>
                    </a:lnTo>
                    <a:lnTo>
                      <a:pt x="512" y="572"/>
                    </a:lnTo>
                    <a:lnTo>
                      <a:pt x="512" y="568"/>
                    </a:lnTo>
                    <a:lnTo>
                      <a:pt x="516" y="568"/>
                    </a:lnTo>
                    <a:lnTo>
                      <a:pt x="516" y="568"/>
                    </a:lnTo>
                    <a:lnTo>
                      <a:pt x="518" y="568"/>
                    </a:lnTo>
                    <a:lnTo>
                      <a:pt x="523" y="568"/>
                    </a:lnTo>
                    <a:lnTo>
                      <a:pt x="523" y="566"/>
                    </a:lnTo>
                    <a:lnTo>
                      <a:pt x="525" y="566"/>
                    </a:lnTo>
                    <a:lnTo>
                      <a:pt x="527" y="568"/>
                    </a:lnTo>
                    <a:lnTo>
                      <a:pt x="527" y="568"/>
                    </a:lnTo>
                    <a:lnTo>
                      <a:pt x="527" y="566"/>
                    </a:lnTo>
                    <a:lnTo>
                      <a:pt x="531" y="568"/>
                    </a:lnTo>
                    <a:lnTo>
                      <a:pt x="531" y="566"/>
                    </a:lnTo>
                    <a:lnTo>
                      <a:pt x="533" y="561"/>
                    </a:lnTo>
                    <a:lnTo>
                      <a:pt x="531" y="561"/>
                    </a:lnTo>
                    <a:lnTo>
                      <a:pt x="531" y="563"/>
                    </a:lnTo>
                    <a:lnTo>
                      <a:pt x="531" y="559"/>
                    </a:lnTo>
                    <a:lnTo>
                      <a:pt x="535" y="557"/>
                    </a:lnTo>
                    <a:lnTo>
                      <a:pt x="537" y="557"/>
                    </a:lnTo>
                    <a:lnTo>
                      <a:pt x="538" y="557"/>
                    </a:lnTo>
                    <a:lnTo>
                      <a:pt x="538" y="557"/>
                    </a:lnTo>
                    <a:lnTo>
                      <a:pt x="537" y="555"/>
                    </a:lnTo>
                    <a:lnTo>
                      <a:pt x="535" y="553"/>
                    </a:lnTo>
                    <a:lnTo>
                      <a:pt x="537" y="551"/>
                    </a:lnTo>
                    <a:lnTo>
                      <a:pt x="540" y="553"/>
                    </a:lnTo>
                    <a:lnTo>
                      <a:pt x="544" y="550"/>
                    </a:lnTo>
                    <a:lnTo>
                      <a:pt x="550" y="550"/>
                    </a:lnTo>
                    <a:lnTo>
                      <a:pt x="552" y="546"/>
                    </a:lnTo>
                    <a:lnTo>
                      <a:pt x="555" y="546"/>
                    </a:lnTo>
                    <a:lnTo>
                      <a:pt x="561" y="542"/>
                    </a:lnTo>
                    <a:lnTo>
                      <a:pt x="561" y="536"/>
                    </a:lnTo>
                    <a:lnTo>
                      <a:pt x="557" y="536"/>
                    </a:lnTo>
                    <a:lnTo>
                      <a:pt x="555" y="536"/>
                    </a:lnTo>
                    <a:lnTo>
                      <a:pt x="555" y="529"/>
                    </a:lnTo>
                    <a:lnTo>
                      <a:pt x="552" y="529"/>
                    </a:lnTo>
                    <a:lnTo>
                      <a:pt x="550" y="529"/>
                    </a:lnTo>
                    <a:lnTo>
                      <a:pt x="550" y="527"/>
                    </a:lnTo>
                    <a:lnTo>
                      <a:pt x="550" y="523"/>
                    </a:lnTo>
                    <a:lnTo>
                      <a:pt x="555" y="521"/>
                    </a:lnTo>
                    <a:lnTo>
                      <a:pt x="555" y="519"/>
                    </a:lnTo>
                    <a:lnTo>
                      <a:pt x="557" y="518"/>
                    </a:lnTo>
                    <a:lnTo>
                      <a:pt x="557" y="518"/>
                    </a:lnTo>
                    <a:lnTo>
                      <a:pt x="557" y="518"/>
                    </a:lnTo>
                    <a:lnTo>
                      <a:pt x="561" y="514"/>
                    </a:lnTo>
                    <a:lnTo>
                      <a:pt x="563" y="514"/>
                    </a:lnTo>
                    <a:lnTo>
                      <a:pt x="569" y="512"/>
                    </a:lnTo>
                    <a:lnTo>
                      <a:pt x="570" y="514"/>
                    </a:lnTo>
                    <a:lnTo>
                      <a:pt x="576" y="512"/>
                    </a:lnTo>
                    <a:lnTo>
                      <a:pt x="576" y="514"/>
                    </a:lnTo>
                    <a:lnTo>
                      <a:pt x="576" y="518"/>
                    </a:lnTo>
                    <a:lnTo>
                      <a:pt x="576" y="518"/>
                    </a:lnTo>
                    <a:lnTo>
                      <a:pt x="582" y="512"/>
                    </a:lnTo>
                    <a:lnTo>
                      <a:pt x="582" y="512"/>
                    </a:lnTo>
                    <a:lnTo>
                      <a:pt x="580" y="512"/>
                    </a:lnTo>
                    <a:lnTo>
                      <a:pt x="580" y="508"/>
                    </a:lnTo>
                    <a:lnTo>
                      <a:pt x="582" y="508"/>
                    </a:lnTo>
                    <a:lnTo>
                      <a:pt x="586" y="508"/>
                    </a:lnTo>
                    <a:lnTo>
                      <a:pt x="589" y="508"/>
                    </a:lnTo>
                    <a:lnTo>
                      <a:pt x="591" y="502"/>
                    </a:lnTo>
                    <a:lnTo>
                      <a:pt x="589" y="499"/>
                    </a:lnTo>
                    <a:lnTo>
                      <a:pt x="586" y="495"/>
                    </a:lnTo>
                    <a:lnTo>
                      <a:pt x="582" y="495"/>
                    </a:lnTo>
                    <a:lnTo>
                      <a:pt x="582" y="497"/>
                    </a:lnTo>
                    <a:lnTo>
                      <a:pt x="582" y="495"/>
                    </a:lnTo>
                    <a:lnTo>
                      <a:pt x="582" y="493"/>
                    </a:lnTo>
                    <a:lnTo>
                      <a:pt x="587" y="493"/>
                    </a:lnTo>
                    <a:lnTo>
                      <a:pt x="589" y="495"/>
                    </a:lnTo>
                    <a:lnTo>
                      <a:pt x="595" y="495"/>
                    </a:lnTo>
                    <a:lnTo>
                      <a:pt x="599" y="491"/>
                    </a:lnTo>
                    <a:lnTo>
                      <a:pt x="599" y="489"/>
                    </a:lnTo>
                    <a:lnTo>
                      <a:pt x="606" y="484"/>
                    </a:lnTo>
                    <a:lnTo>
                      <a:pt x="612" y="480"/>
                    </a:lnTo>
                    <a:lnTo>
                      <a:pt x="616" y="480"/>
                    </a:lnTo>
                    <a:lnTo>
                      <a:pt x="619" y="478"/>
                    </a:lnTo>
                    <a:lnTo>
                      <a:pt x="619" y="478"/>
                    </a:lnTo>
                    <a:lnTo>
                      <a:pt x="625" y="472"/>
                    </a:lnTo>
                    <a:lnTo>
                      <a:pt x="631" y="470"/>
                    </a:lnTo>
                    <a:lnTo>
                      <a:pt x="640" y="463"/>
                    </a:lnTo>
                    <a:lnTo>
                      <a:pt x="644" y="463"/>
                    </a:lnTo>
                    <a:lnTo>
                      <a:pt x="651" y="455"/>
                    </a:lnTo>
                    <a:lnTo>
                      <a:pt x="650" y="459"/>
                    </a:lnTo>
                    <a:lnTo>
                      <a:pt x="650" y="465"/>
                    </a:lnTo>
                    <a:lnTo>
                      <a:pt x="651" y="465"/>
                    </a:lnTo>
                    <a:lnTo>
                      <a:pt x="653" y="467"/>
                    </a:lnTo>
                    <a:lnTo>
                      <a:pt x="655" y="467"/>
                    </a:lnTo>
                    <a:lnTo>
                      <a:pt x="661" y="461"/>
                    </a:lnTo>
                    <a:lnTo>
                      <a:pt x="665" y="461"/>
                    </a:lnTo>
                    <a:lnTo>
                      <a:pt x="670" y="457"/>
                    </a:lnTo>
                    <a:lnTo>
                      <a:pt x="672" y="455"/>
                    </a:lnTo>
                    <a:lnTo>
                      <a:pt x="670" y="459"/>
                    </a:lnTo>
                    <a:lnTo>
                      <a:pt x="665" y="463"/>
                    </a:lnTo>
                    <a:lnTo>
                      <a:pt x="661" y="463"/>
                    </a:lnTo>
                    <a:lnTo>
                      <a:pt x="653" y="472"/>
                    </a:lnTo>
                    <a:lnTo>
                      <a:pt x="653" y="474"/>
                    </a:lnTo>
                    <a:lnTo>
                      <a:pt x="655" y="480"/>
                    </a:lnTo>
                    <a:lnTo>
                      <a:pt x="659" y="484"/>
                    </a:lnTo>
                    <a:lnTo>
                      <a:pt x="655" y="482"/>
                    </a:lnTo>
                    <a:lnTo>
                      <a:pt x="651" y="482"/>
                    </a:lnTo>
                    <a:lnTo>
                      <a:pt x="650" y="482"/>
                    </a:lnTo>
                    <a:lnTo>
                      <a:pt x="646" y="482"/>
                    </a:lnTo>
                    <a:lnTo>
                      <a:pt x="644" y="480"/>
                    </a:lnTo>
                    <a:lnTo>
                      <a:pt x="644" y="474"/>
                    </a:lnTo>
                    <a:lnTo>
                      <a:pt x="634" y="478"/>
                    </a:lnTo>
                    <a:lnTo>
                      <a:pt x="634" y="478"/>
                    </a:lnTo>
                    <a:lnTo>
                      <a:pt x="629" y="482"/>
                    </a:lnTo>
                    <a:lnTo>
                      <a:pt x="623" y="482"/>
                    </a:lnTo>
                    <a:lnTo>
                      <a:pt x="619" y="485"/>
                    </a:lnTo>
                    <a:lnTo>
                      <a:pt x="619" y="489"/>
                    </a:lnTo>
                    <a:lnTo>
                      <a:pt x="619" y="491"/>
                    </a:lnTo>
                    <a:lnTo>
                      <a:pt x="616" y="497"/>
                    </a:lnTo>
                    <a:lnTo>
                      <a:pt x="612" y="501"/>
                    </a:lnTo>
                    <a:lnTo>
                      <a:pt x="610" y="504"/>
                    </a:lnTo>
                    <a:lnTo>
                      <a:pt x="601" y="514"/>
                    </a:lnTo>
                    <a:lnTo>
                      <a:pt x="597" y="518"/>
                    </a:lnTo>
                    <a:lnTo>
                      <a:pt x="599" y="519"/>
                    </a:lnTo>
                    <a:lnTo>
                      <a:pt x="602" y="525"/>
                    </a:lnTo>
                    <a:lnTo>
                      <a:pt x="604" y="521"/>
                    </a:lnTo>
                    <a:lnTo>
                      <a:pt x="606" y="521"/>
                    </a:lnTo>
                    <a:lnTo>
                      <a:pt x="610" y="519"/>
                    </a:lnTo>
                    <a:lnTo>
                      <a:pt x="610" y="519"/>
                    </a:lnTo>
                    <a:lnTo>
                      <a:pt x="610" y="523"/>
                    </a:lnTo>
                    <a:lnTo>
                      <a:pt x="606" y="527"/>
                    </a:lnTo>
                    <a:lnTo>
                      <a:pt x="602" y="529"/>
                    </a:lnTo>
                    <a:lnTo>
                      <a:pt x="601" y="529"/>
                    </a:lnTo>
                    <a:lnTo>
                      <a:pt x="597" y="529"/>
                    </a:lnTo>
                    <a:lnTo>
                      <a:pt x="593" y="529"/>
                    </a:lnTo>
                    <a:lnTo>
                      <a:pt x="591" y="529"/>
                    </a:lnTo>
                    <a:lnTo>
                      <a:pt x="591" y="534"/>
                    </a:lnTo>
                    <a:lnTo>
                      <a:pt x="589" y="534"/>
                    </a:lnTo>
                    <a:lnTo>
                      <a:pt x="586" y="534"/>
                    </a:lnTo>
                    <a:lnTo>
                      <a:pt x="586" y="538"/>
                    </a:lnTo>
                    <a:lnTo>
                      <a:pt x="591" y="544"/>
                    </a:lnTo>
                    <a:lnTo>
                      <a:pt x="593" y="542"/>
                    </a:lnTo>
                    <a:lnTo>
                      <a:pt x="595" y="542"/>
                    </a:lnTo>
                    <a:lnTo>
                      <a:pt x="597" y="542"/>
                    </a:lnTo>
                    <a:lnTo>
                      <a:pt x="599" y="538"/>
                    </a:lnTo>
                    <a:lnTo>
                      <a:pt x="601" y="538"/>
                    </a:lnTo>
                    <a:lnTo>
                      <a:pt x="601" y="542"/>
                    </a:lnTo>
                    <a:lnTo>
                      <a:pt x="602" y="542"/>
                    </a:lnTo>
                    <a:lnTo>
                      <a:pt x="604" y="538"/>
                    </a:lnTo>
                    <a:lnTo>
                      <a:pt x="606" y="538"/>
                    </a:lnTo>
                    <a:lnTo>
                      <a:pt x="610" y="534"/>
                    </a:lnTo>
                    <a:lnTo>
                      <a:pt x="610" y="529"/>
                    </a:lnTo>
                    <a:lnTo>
                      <a:pt x="612" y="529"/>
                    </a:lnTo>
                    <a:lnTo>
                      <a:pt x="612" y="529"/>
                    </a:lnTo>
                    <a:lnTo>
                      <a:pt x="610" y="533"/>
                    </a:lnTo>
                    <a:lnTo>
                      <a:pt x="612" y="534"/>
                    </a:lnTo>
                    <a:lnTo>
                      <a:pt x="619" y="534"/>
                    </a:lnTo>
                    <a:lnTo>
                      <a:pt x="623" y="529"/>
                    </a:lnTo>
                    <a:lnTo>
                      <a:pt x="627" y="529"/>
                    </a:lnTo>
                    <a:lnTo>
                      <a:pt x="629" y="529"/>
                    </a:lnTo>
                    <a:lnTo>
                      <a:pt x="631" y="529"/>
                    </a:lnTo>
                    <a:lnTo>
                      <a:pt x="631" y="523"/>
                    </a:lnTo>
                    <a:lnTo>
                      <a:pt x="634" y="519"/>
                    </a:lnTo>
                    <a:lnTo>
                      <a:pt x="636" y="519"/>
                    </a:lnTo>
                    <a:lnTo>
                      <a:pt x="634" y="525"/>
                    </a:lnTo>
                    <a:lnTo>
                      <a:pt x="634" y="529"/>
                    </a:lnTo>
                    <a:lnTo>
                      <a:pt x="634" y="527"/>
                    </a:lnTo>
                    <a:lnTo>
                      <a:pt x="640" y="521"/>
                    </a:lnTo>
                    <a:lnTo>
                      <a:pt x="644" y="514"/>
                    </a:lnTo>
                    <a:lnTo>
                      <a:pt x="644" y="514"/>
                    </a:lnTo>
                    <a:lnTo>
                      <a:pt x="644" y="518"/>
                    </a:lnTo>
                    <a:lnTo>
                      <a:pt x="644" y="521"/>
                    </a:lnTo>
                    <a:lnTo>
                      <a:pt x="644" y="521"/>
                    </a:lnTo>
                    <a:lnTo>
                      <a:pt x="646" y="518"/>
                    </a:lnTo>
                    <a:lnTo>
                      <a:pt x="648" y="519"/>
                    </a:lnTo>
                    <a:lnTo>
                      <a:pt x="648" y="521"/>
                    </a:lnTo>
                    <a:lnTo>
                      <a:pt x="651" y="523"/>
                    </a:lnTo>
                    <a:lnTo>
                      <a:pt x="653" y="525"/>
                    </a:lnTo>
                    <a:lnTo>
                      <a:pt x="655" y="521"/>
                    </a:lnTo>
                    <a:lnTo>
                      <a:pt x="659" y="518"/>
                    </a:lnTo>
                    <a:lnTo>
                      <a:pt x="661" y="518"/>
                    </a:lnTo>
                    <a:lnTo>
                      <a:pt x="665" y="514"/>
                    </a:lnTo>
                    <a:lnTo>
                      <a:pt x="665" y="514"/>
                    </a:lnTo>
                    <a:lnTo>
                      <a:pt x="665" y="508"/>
                    </a:lnTo>
                    <a:lnTo>
                      <a:pt x="670" y="508"/>
                    </a:lnTo>
                    <a:lnTo>
                      <a:pt x="672" y="504"/>
                    </a:lnTo>
                    <a:lnTo>
                      <a:pt x="672" y="502"/>
                    </a:lnTo>
                    <a:lnTo>
                      <a:pt x="668" y="502"/>
                    </a:lnTo>
                    <a:lnTo>
                      <a:pt x="668" y="501"/>
                    </a:lnTo>
                    <a:lnTo>
                      <a:pt x="665" y="501"/>
                    </a:lnTo>
                    <a:lnTo>
                      <a:pt x="665" y="497"/>
                    </a:lnTo>
                    <a:lnTo>
                      <a:pt x="668" y="497"/>
                    </a:lnTo>
                    <a:lnTo>
                      <a:pt x="670" y="499"/>
                    </a:lnTo>
                    <a:lnTo>
                      <a:pt x="672" y="497"/>
                    </a:lnTo>
                    <a:lnTo>
                      <a:pt x="672" y="493"/>
                    </a:lnTo>
                    <a:lnTo>
                      <a:pt x="668" y="495"/>
                    </a:lnTo>
                    <a:lnTo>
                      <a:pt x="665" y="491"/>
                    </a:lnTo>
                    <a:lnTo>
                      <a:pt x="665" y="487"/>
                    </a:lnTo>
                    <a:lnTo>
                      <a:pt x="668" y="487"/>
                    </a:lnTo>
                    <a:lnTo>
                      <a:pt x="672" y="487"/>
                    </a:lnTo>
                    <a:lnTo>
                      <a:pt x="674" y="487"/>
                    </a:lnTo>
                    <a:lnTo>
                      <a:pt x="674" y="485"/>
                    </a:lnTo>
                    <a:lnTo>
                      <a:pt x="672" y="482"/>
                    </a:lnTo>
                    <a:lnTo>
                      <a:pt x="678" y="478"/>
                    </a:lnTo>
                    <a:lnTo>
                      <a:pt x="682" y="482"/>
                    </a:lnTo>
                    <a:lnTo>
                      <a:pt x="685" y="480"/>
                    </a:lnTo>
                    <a:lnTo>
                      <a:pt x="689" y="480"/>
                    </a:lnTo>
                    <a:lnTo>
                      <a:pt x="683" y="485"/>
                    </a:lnTo>
                    <a:lnTo>
                      <a:pt x="683" y="489"/>
                    </a:lnTo>
                    <a:lnTo>
                      <a:pt x="683" y="495"/>
                    </a:lnTo>
                    <a:lnTo>
                      <a:pt x="685" y="495"/>
                    </a:lnTo>
                    <a:lnTo>
                      <a:pt x="689" y="487"/>
                    </a:lnTo>
                    <a:lnTo>
                      <a:pt x="689" y="485"/>
                    </a:lnTo>
                    <a:lnTo>
                      <a:pt x="693" y="485"/>
                    </a:lnTo>
                    <a:lnTo>
                      <a:pt x="693" y="487"/>
                    </a:lnTo>
                    <a:lnTo>
                      <a:pt x="689" y="491"/>
                    </a:lnTo>
                    <a:lnTo>
                      <a:pt x="689" y="493"/>
                    </a:lnTo>
                    <a:lnTo>
                      <a:pt x="693" y="489"/>
                    </a:lnTo>
                    <a:lnTo>
                      <a:pt x="695" y="487"/>
                    </a:lnTo>
                    <a:lnTo>
                      <a:pt x="697" y="489"/>
                    </a:lnTo>
                    <a:lnTo>
                      <a:pt x="702" y="487"/>
                    </a:lnTo>
                    <a:lnTo>
                      <a:pt x="702" y="487"/>
                    </a:lnTo>
                    <a:lnTo>
                      <a:pt x="706" y="484"/>
                    </a:lnTo>
                    <a:lnTo>
                      <a:pt x="712" y="484"/>
                    </a:lnTo>
                    <a:lnTo>
                      <a:pt x="714" y="484"/>
                    </a:lnTo>
                    <a:lnTo>
                      <a:pt x="714" y="485"/>
                    </a:lnTo>
                    <a:lnTo>
                      <a:pt x="710" y="485"/>
                    </a:lnTo>
                    <a:lnTo>
                      <a:pt x="706" y="491"/>
                    </a:lnTo>
                    <a:lnTo>
                      <a:pt x="702" y="491"/>
                    </a:lnTo>
                    <a:lnTo>
                      <a:pt x="700" y="493"/>
                    </a:lnTo>
                    <a:lnTo>
                      <a:pt x="702" y="495"/>
                    </a:lnTo>
                    <a:lnTo>
                      <a:pt x="710" y="497"/>
                    </a:lnTo>
                    <a:lnTo>
                      <a:pt x="712" y="499"/>
                    </a:lnTo>
                    <a:lnTo>
                      <a:pt x="712" y="501"/>
                    </a:lnTo>
                    <a:lnTo>
                      <a:pt x="708" y="497"/>
                    </a:lnTo>
                    <a:lnTo>
                      <a:pt x="702" y="497"/>
                    </a:lnTo>
                    <a:lnTo>
                      <a:pt x="698" y="499"/>
                    </a:lnTo>
                    <a:lnTo>
                      <a:pt x="698" y="502"/>
                    </a:lnTo>
                    <a:lnTo>
                      <a:pt x="702" y="502"/>
                    </a:lnTo>
                    <a:lnTo>
                      <a:pt x="704" y="501"/>
                    </a:lnTo>
                    <a:lnTo>
                      <a:pt x="708" y="502"/>
                    </a:lnTo>
                    <a:lnTo>
                      <a:pt x="706" y="504"/>
                    </a:lnTo>
                    <a:lnTo>
                      <a:pt x="702" y="504"/>
                    </a:lnTo>
                    <a:lnTo>
                      <a:pt x="702" y="508"/>
                    </a:lnTo>
                    <a:lnTo>
                      <a:pt x="708" y="508"/>
                    </a:lnTo>
                    <a:lnTo>
                      <a:pt x="710" y="512"/>
                    </a:lnTo>
                    <a:lnTo>
                      <a:pt x="706" y="512"/>
                    </a:lnTo>
                    <a:lnTo>
                      <a:pt x="704" y="512"/>
                    </a:lnTo>
                    <a:lnTo>
                      <a:pt x="704" y="514"/>
                    </a:lnTo>
                    <a:lnTo>
                      <a:pt x="708" y="514"/>
                    </a:lnTo>
                    <a:lnTo>
                      <a:pt x="712" y="512"/>
                    </a:lnTo>
                    <a:lnTo>
                      <a:pt x="714" y="518"/>
                    </a:lnTo>
                    <a:lnTo>
                      <a:pt x="719" y="518"/>
                    </a:lnTo>
                    <a:lnTo>
                      <a:pt x="723" y="514"/>
                    </a:lnTo>
                    <a:lnTo>
                      <a:pt x="723" y="518"/>
                    </a:lnTo>
                    <a:lnTo>
                      <a:pt x="723" y="519"/>
                    </a:lnTo>
                    <a:lnTo>
                      <a:pt x="723" y="519"/>
                    </a:lnTo>
                    <a:lnTo>
                      <a:pt x="723" y="523"/>
                    </a:lnTo>
                    <a:lnTo>
                      <a:pt x="723" y="523"/>
                    </a:lnTo>
                    <a:lnTo>
                      <a:pt x="725" y="525"/>
                    </a:lnTo>
                    <a:lnTo>
                      <a:pt x="727" y="527"/>
                    </a:lnTo>
                    <a:lnTo>
                      <a:pt x="730" y="523"/>
                    </a:lnTo>
                    <a:lnTo>
                      <a:pt x="729" y="521"/>
                    </a:lnTo>
                    <a:lnTo>
                      <a:pt x="730" y="519"/>
                    </a:lnTo>
                    <a:lnTo>
                      <a:pt x="734" y="519"/>
                    </a:lnTo>
                    <a:lnTo>
                      <a:pt x="732" y="523"/>
                    </a:lnTo>
                    <a:lnTo>
                      <a:pt x="732" y="525"/>
                    </a:lnTo>
                    <a:lnTo>
                      <a:pt x="727" y="529"/>
                    </a:lnTo>
                    <a:lnTo>
                      <a:pt x="730" y="534"/>
                    </a:lnTo>
                    <a:lnTo>
                      <a:pt x="729" y="534"/>
                    </a:lnTo>
                    <a:lnTo>
                      <a:pt x="727" y="534"/>
                    </a:lnTo>
                    <a:lnTo>
                      <a:pt x="725" y="534"/>
                    </a:lnTo>
                    <a:lnTo>
                      <a:pt x="727" y="538"/>
                    </a:lnTo>
                    <a:lnTo>
                      <a:pt x="736" y="538"/>
                    </a:lnTo>
                    <a:lnTo>
                      <a:pt x="738" y="538"/>
                    </a:lnTo>
                    <a:lnTo>
                      <a:pt x="742" y="538"/>
                    </a:lnTo>
                    <a:lnTo>
                      <a:pt x="744" y="538"/>
                    </a:lnTo>
                    <a:lnTo>
                      <a:pt x="747" y="538"/>
                    </a:lnTo>
                    <a:lnTo>
                      <a:pt x="753" y="538"/>
                    </a:lnTo>
                    <a:lnTo>
                      <a:pt x="755" y="538"/>
                    </a:lnTo>
                    <a:lnTo>
                      <a:pt x="755" y="542"/>
                    </a:lnTo>
                    <a:lnTo>
                      <a:pt x="757" y="542"/>
                    </a:lnTo>
                    <a:lnTo>
                      <a:pt x="759" y="544"/>
                    </a:lnTo>
                    <a:lnTo>
                      <a:pt x="762" y="546"/>
                    </a:lnTo>
                    <a:lnTo>
                      <a:pt x="762" y="548"/>
                    </a:lnTo>
                    <a:lnTo>
                      <a:pt x="766" y="548"/>
                    </a:lnTo>
                    <a:lnTo>
                      <a:pt x="772" y="546"/>
                    </a:lnTo>
                    <a:lnTo>
                      <a:pt x="772" y="544"/>
                    </a:lnTo>
                    <a:lnTo>
                      <a:pt x="774" y="544"/>
                    </a:lnTo>
                    <a:lnTo>
                      <a:pt x="774" y="548"/>
                    </a:lnTo>
                    <a:lnTo>
                      <a:pt x="772" y="550"/>
                    </a:lnTo>
                    <a:lnTo>
                      <a:pt x="768" y="551"/>
                    </a:lnTo>
                    <a:lnTo>
                      <a:pt x="768" y="553"/>
                    </a:lnTo>
                    <a:lnTo>
                      <a:pt x="772" y="553"/>
                    </a:lnTo>
                    <a:lnTo>
                      <a:pt x="774" y="557"/>
                    </a:lnTo>
                    <a:lnTo>
                      <a:pt x="776" y="561"/>
                    </a:lnTo>
                    <a:lnTo>
                      <a:pt x="781" y="563"/>
                    </a:lnTo>
                    <a:lnTo>
                      <a:pt x="789" y="561"/>
                    </a:lnTo>
                    <a:lnTo>
                      <a:pt x="793" y="559"/>
                    </a:lnTo>
                    <a:lnTo>
                      <a:pt x="793" y="561"/>
                    </a:lnTo>
                    <a:lnTo>
                      <a:pt x="796" y="557"/>
                    </a:lnTo>
                    <a:lnTo>
                      <a:pt x="798" y="555"/>
                    </a:lnTo>
                    <a:lnTo>
                      <a:pt x="802" y="555"/>
                    </a:lnTo>
                    <a:lnTo>
                      <a:pt x="802" y="557"/>
                    </a:lnTo>
                    <a:lnTo>
                      <a:pt x="798" y="559"/>
                    </a:lnTo>
                    <a:lnTo>
                      <a:pt x="796" y="566"/>
                    </a:lnTo>
                    <a:lnTo>
                      <a:pt x="793" y="568"/>
                    </a:lnTo>
                    <a:lnTo>
                      <a:pt x="793" y="568"/>
                    </a:lnTo>
                    <a:lnTo>
                      <a:pt x="789" y="568"/>
                    </a:lnTo>
                    <a:lnTo>
                      <a:pt x="787" y="568"/>
                    </a:lnTo>
                    <a:lnTo>
                      <a:pt x="789" y="572"/>
                    </a:lnTo>
                    <a:lnTo>
                      <a:pt x="791" y="576"/>
                    </a:lnTo>
                    <a:lnTo>
                      <a:pt x="793" y="578"/>
                    </a:lnTo>
                    <a:lnTo>
                      <a:pt x="796" y="576"/>
                    </a:lnTo>
                    <a:lnTo>
                      <a:pt x="798" y="578"/>
                    </a:lnTo>
                    <a:lnTo>
                      <a:pt x="798" y="580"/>
                    </a:lnTo>
                    <a:lnTo>
                      <a:pt x="793" y="580"/>
                    </a:lnTo>
                    <a:lnTo>
                      <a:pt x="793" y="582"/>
                    </a:lnTo>
                    <a:lnTo>
                      <a:pt x="798" y="587"/>
                    </a:lnTo>
                    <a:lnTo>
                      <a:pt x="802" y="587"/>
                    </a:lnTo>
                    <a:lnTo>
                      <a:pt x="806" y="587"/>
                    </a:lnTo>
                    <a:lnTo>
                      <a:pt x="808" y="583"/>
                    </a:lnTo>
                    <a:lnTo>
                      <a:pt x="811" y="574"/>
                    </a:lnTo>
                    <a:lnTo>
                      <a:pt x="810" y="582"/>
                    </a:lnTo>
                    <a:lnTo>
                      <a:pt x="810" y="585"/>
                    </a:lnTo>
                    <a:lnTo>
                      <a:pt x="808" y="589"/>
                    </a:lnTo>
                    <a:lnTo>
                      <a:pt x="806" y="589"/>
                    </a:lnTo>
                    <a:lnTo>
                      <a:pt x="806" y="593"/>
                    </a:lnTo>
                    <a:lnTo>
                      <a:pt x="806" y="593"/>
                    </a:lnTo>
                    <a:lnTo>
                      <a:pt x="808" y="597"/>
                    </a:lnTo>
                    <a:lnTo>
                      <a:pt x="806" y="599"/>
                    </a:lnTo>
                    <a:lnTo>
                      <a:pt x="806" y="606"/>
                    </a:lnTo>
                    <a:lnTo>
                      <a:pt x="808" y="608"/>
                    </a:lnTo>
                    <a:lnTo>
                      <a:pt x="810" y="608"/>
                    </a:lnTo>
                    <a:lnTo>
                      <a:pt x="810" y="612"/>
                    </a:lnTo>
                    <a:lnTo>
                      <a:pt x="811" y="615"/>
                    </a:lnTo>
                    <a:lnTo>
                      <a:pt x="817" y="621"/>
                    </a:lnTo>
                    <a:lnTo>
                      <a:pt x="819" y="623"/>
                    </a:lnTo>
                    <a:lnTo>
                      <a:pt x="819" y="623"/>
                    </a:lnTo>
                    <a:lnTo>
                      <a:pt x="821" y="623"/>
                    </a:lnTo>
                    <a:lnTo>
                      <a:pt x="823" y="627"/>
                    </a:lnTo>
                    <a:lnTo>
                      <a:pt x="826" y="623"/>
                    </a:lnTo>
                    <a:lnTo>
                      <a:pt x="823" y="623"/>
                    </a:lnTo>
                    <a:lnTo>
                      <a:pt x="826" y="621"/>
                    </a:lnTo>
                    <a:lnTo>
                      <a:pt x="826" y="623"/>
                    </a:lnTo>
                    <a:lnTo>
                      <a:pt x="830" y="623"/>
                    </a:lnTo>
                    <a:lnTo>
                      <a:pt x="830" y="621"/>
                    </a:lnTo>
                    <a:lnTo>
                      <a:pt x="826" y="615"/>
                    </a:lnTo>
                    <a:lnTo>
                      <a:pt x="826" y="615"/>
                    </a:lnTo>
                    <a:lnTo>
                      <a:pt x="823" y="615"/>
                    </a:lnTo>
                    <a:lnTo>
                      <a:pt x="823" y="615"/>
                    </a:lnTo>
                    <a:lnTo>
                      <a:pt x="826" y="612"/>
                    </a:lnTo>
                    <a:lnTo>
                      <a:pt x="826" y="610"/>
                    </a:lnTo>
                    <a:lnTo>
                      <a:pt x="823" y="606"/>
                    </a:lnTo>
                    <a:lnTo>
                      <a:pt x="823" y="606"/>
                    </a:lnTo>
                    <a:lnTo>
                      <a:pt x="823" y="602"/>
                    </a:lnTo>
                    <a:lnTo>
                      <a:pt x="823" y="602"/>
                    </a:lnTo>
                    <a:lnTo>
                      <a:pt x="823" y="599"/>
                    </a:lnTo>
                    <a:lnTo>
                      <a:pt x="826" y="599"/>
                    </a:lnTo>
                    <a:lnTo>
                      <a:pt x="826" y="602"/>
                    </a:lnTo>
                    <a:lnTo>
                      <a:pt x="826" y="606"/>
                    </a:lnTo>
                    <a:lnTo>
                      <a:pt x="830" y="602"/>
                    </a:lnTo>
                    <a:lnTo>
                      <a:pt x="830" y="602"/>
                    </a:lnTo>
                    <a:lnTo>
                      <a:pt x="832" y="606"/>
                    </a:lnTo>
                    <a:lnTo>
                      <a:pt x="830" y="608"/>
                    </a:lnTo>
                    <a:lnTo>
                      <a:pt x="830" y="612"/>
                    </a:lnTo>
                    <a:lnTo>
                      <a:pt x="832" y="612"/>
                    </a:lnTo>
                    <a:lnTo>
                      <a:pt x="836" y="610"/>
                    </a:lnTo>
                    <a:lnTo>
                      <a:pt x="838" y="608"/>
                    </a:lnTo>
                    <a:lnTo>
                      <a:pt x="836" y="612"/>
                    </a:lnTo>
                    <a:lnTo>
                      <a:pt x="834" y="614"/>
                    </a:lnTo>
                    <a:lnTo>
                      <a:pt x="834" y="617"/>
                    </a:lnTo>
                    <a:lnTo>
                      <a:pt x="836" y="621"/>
                    </a:lnTo>
                    <a:lnTo>
                      <a:pt x="834" y="623"/>
                    </a:lnTo>
                    <a:lnTo>
                      <a:pt x="834" y="627"/>
                    </a:lnTo>
                    <a:lnTo>
                      <a:pt x="840" y="627"/>
                    </a:lnTo>
                    <a:lnTo>
                      <a:pt x="840" y="627"/>
                    </a:lnTo>
                    <a:lnTo>
                      <a:pt x="842" y="623"/>
                    </a:lnTo>
                    <a:lnTo>
                      <a:pt x="842" y="627"/>
                    </a:lnTo>
                    <a:lnTo>
                      <a:pt x="842" y="627"/>
                    </a:lnTo>
                    <a:lnTo>
                      <a:pt x="842" y="632"/>
                    </a:lnTo>
                    <a:lnTo>
                      <a:pt x="845" y="632"/>
                    </a:lnTo>
                    <a:lnTo>
                      <a:pt x="847" y="627"/>
                    </a:lnTo>
                    <a:lnTo>
                      <a:pt x="849" y="623"/>
                    </a:lnTo>
                    <a:lnTo>
                      <a:pt x="849" y="619"/>
                    </a:lnTo>
                    <a:lnTo>
                      <a:pt x="851" y="610"/>
                    </a:lnTo>
                    <a:lnTo>
                      <a:pt x="851" y="602"/>
                    </a:lnTo>
                    <a:lnTo>
                      <a:pt x="851" y="597"/>
                    </a:lnTo>
                    <a:lnTo>
                      <a:pt x="851" y="589"/>
                    </a:lnTo>
                    <a:lnTo>
                      <a:pt x="851" y="587"/>
                    </a:lnTo>
                    <a:lnTo>
                      <a:pt x="851" y="587"/>
                    </a:lnTo>
                    <a:lnTo>
                      <a:pt x="851" y="587"/>
                    </a:lnTo>
                    <a:lnTo>
                      <a:pt x="855" y="593"/>
                    </a:lnTo>
                    <a:lnTo>
                      <a:pt x="855" y="593"/>
                    </a:lnTo>
                    <a:lnTo>
                      <a:pt x="857" y="587"/>
                    </a:lnTo>
                    <a:lnTo>
                      <a:pt x="860" y="585"/>
                    </a:lnTo>
                    <a:lnTo>
                      <a:pt x="860" y="591"/>
                    </a:lnTo>
                    <a:lnTo>
                      <a:pt x="857" y="597"/>
                    </a:lnTo>
                    <a:lnTo>
                      <a:pt x="860" y="602"/>
                    </a:lnTo>
                    <a:lnTo>
                      <a:pt x="855" y="608"/>
                    </a:lnTo>
                    <a:lnTo>
                      <a:pt x="855" y="614"/>
                    </a:lnTo>
                    <a:lnTo>
                      <a:pt x="855" y="615"/>
                    </a:lnTo>
                    <a:lnTo>
                      <a:pt x="855" y="617"/>
                    </a:lnTo>
                    <a:lnTo>
                      <a:pt x="855" y="623"/>
                    </a:lnTo>
                    <a:lnTo>
                      <a:pt x="855" y="627"/>
                    </a:lnTo>
                    <a:lnTo>
                      <a:pt x="855" y="631"/>
                    </a:lnTo>
                    <a:lnTo>
                      <a:pt x="857" y="632"/>
                    </a:lnTo>
                    <a:lnTo>
                      <a:pt x="860" y="636"/>
                    </a:lnTo>
                    <a:lnTo>
                      <a:pt x="860" y="636"/>
                    </a:lnTo>
                    <a:lnTo>
                      <a:pt x="860" y="640"/>
                    </a:lnTo>
                    <a:lnTo>
                      <a:pt x="862" y="644"/>
                    </a:lnTo>
                    <a:lnTo>
                      <a:pt x="864" y="642"/>
                    </a:lnTo>
                    <a:lnTo>
                      <a:pt x="866" y="644"/>
                    </a:lnTo>
                    <a:lnTo>
                      <a:pt x="870" y="642"/>
                    </a:lnTo>
                    <a:lnTo>
                      <a:pt x="875" y="642"/>
                    </a:lnTo>
                    <a:lnTo>
                      <a:pt x="875" y="642"/>
                    </a:lnTo>
                    <a:lnTo>
                      <a:pt x="870" y="646"/>
                    </a:lnTo>
                    <a:lnTo>
                      <a:pt x="868" y="647"/>
                    </a:lnTo>
                    <a:lnTo>
                      <a:pt x="868" y="647"/>
                    </a:lnTo>
                    <a:lnTo>
                      <a:pt x="870" y="651"/>
                    </a:lnTo>
                    <a:lnTo>
                      <a:pt x="868" y="651"/>
                    </a:lnTo>
                    <a:lnTo>
                      <a:pt x="866" y="651"/>
                    </a:lnTo>
                    <a:lnTo>
                      <a:pt x="866" y="655"/>
                    </a:lnTo>
                    <a:lnTo>
                      <a:pt x="868" y="657"/>
                    </a:lnTo>
                    <a:lnTo>
                      <a:pt x="868" y="663"/>
                    </a:lnTo>
                    <a:lnTo>
                      <a:pt x="866" y="663"/>
                    </a:lnTo>
                    <a:lnTo>
                      <a:pt x="864" y="661"/>
                    </a:lnTo>
                    <a:lnTo>
                      <a:pt x="862" y="657"/>
                    </a:lnTo>
                    <a:lnTo>
                      <a:pt x="862" y="657"/>
                    </a:lnTo>
                    <a:lnTo>
                      <a:pt x="862" y="663"/>
                    </a:lnTo>
                    <a:lnTo>
                      <a:pt x="860" y="663"/>
                    </a:lnTo>
                    <a:lnTo>
                      <a:pt x="860" y="666"/>
                    </a:lnTo>
                    <a:lnTo>
                      <a:pt x="862" y="668"/>
                    </a:lnTo>
                    <a:lnTo>
                      <a:pt x="860" y="670"/>
                    </a:lnTo>
                    <a:lnTo>
                      <a:pt x="860" y="670"/>
                    </a:lnTo>
                    <a:lnTo>
                      <a:pt x="857" y="674"/>
                    </a:lnTo>
                    <a:lnTo>
                      <a:pt x="857" y="676"/>
                    </a:lnTo>
                    <a:lnTo>
                      <a:pt x="860" y="676"/>
                    </a:lnTo>
                    <a:lnTo>
                      <a:pt x="860" y="676"/>
                    </a:lnTo>
                    <a:lnTo>
                      <a:pt x="862" y="680"/>
                    </a:lnTo>
                    <a:lnTo>
                      <a:pt x="864" y="681"/>
                    </a:lnTo>
                    <a:lnTo>
                      <a:pt x="866" y="681"/>
                    </a:lnTo>
                    <a:lnTo>
                      <a:pt x="870" y="683"/>
                    </a:lnTo>
                    <a:lnTo>
                      <a:pt x="870" y="683"/>
                    </a:lnTo>
                    <a:lnTo>
                      <a:pt x="866" y="683"/>
                    </a:lnTo>
                    <a:lnTo>
                      <a:pt x="864" y="685"/>
                    </a:lnTo>
                    <a:lnTo>
                      <a:pt x="866" y="687"/>
                    </a:lnTo>
                    <a:lnTo>
                      <a:pt x="868" y="687"/>
                    </a:lnTo>
                    <a:lnTo>
                      <a:pt x="870" y="691"/>
                    </a:lnTo>
                    <a:lnTo>
                      <a:pt x="874" y="693"/>
                    </a:lnTo>
                    <a:lnTo>
                      <a:pt x="875" y="693"/>
                    </a:lnTo>
                    <a:lnTo>
                      <a:pt x="872" y="696"/>
                    </a:lnTo>
                    <a:lnTo>
                      <a:pt x="870" y="696"/>
                    </a:lnTo>
                    <a:lnTo>
                      <a:pt x="868" y="696"/>
                    </a:lnTo>
                    <a:lnTo>
                      <a:pt x="868" y="702"/>
                    </a:lnTo>
                    <a:lnTo>
                      <a:pt x="872" y="708"/>
                    </a:lnTo>
                    <a:lnTo>
                      <a:pt x="874" y="710"/>
                    </a:lnTo>
                    <a:lnTo>
                      <a:pt x="879" y="710"/>
                    </a:lnTo>
                    <a:lnTo>
                      <a:pt x="881" y="710"/>
                    </a:lnTo>
                    <a:lnTo>
                      <a:pt x="875" y="712"/>
                    </a:lnTo>
                    <a:lnTo>
                      <a:pt x="872" y="712"/>
                    </a:lnTo>
                    <a:lnTo>
                      <a:pt x="870" y="712"/>
                    </a:lnTo>
                    <a:lnTo>
                      <a:pt x="868" y="717"/>
                    </a:lnTo>
                    <a:lnTo>
                      <a:pt x="862" y="721"/>
                    </a:lnTo>
                    <a:lnTo>
                      <a:pt x="857" y="725"/>
                    </a:lnTo>
                    <a:lnTo>
                      <a:pt x="857" y="730"/>
                    </a:lnTo>
                    <a:lnTo>
                      <a:pt x="860" y="732"/>
                    </a:lnTo>
                    <a:lnTo>
                      <a:pt x="862" y="730"/>
                    </a:lnTo>
                    <a:lnTo>
                      <a:pt x="866" y="725"/>
                    </a:lnTo>
                    <a:lnTo>
                      <a:pt x="866" y="725"/>
                    </a:lnTo>
                    <a:lnTo>
                      <a:pt x="868" y="721"/>
                    </a:lnTo>
                    <a:lnTo>
                      <a:pt x="874" y="717"/>
                    </a:lnTo>
                    <a:lnTo>
                      <a:pt x="874" y="721"/>
                    </a:lnTo>
                    <a:lnTo>
                      <a:pt x="875" y="717"/>
                    </a:lnTo>
                    <a:lnTo>
                      <a:pt x="881" y="717"/>
                    </a:lnTo>
                    <a:lnTo>
                      <a:pt x="879" y="721"/>
                    </a:lnTo>
                    <a:lnTo>
                      <a:pt x="879" y="725"/>
                    </a:lnTo>
                    <a:lnTo>
                      <a:pt x="881" y="725"/>
                    </a:lnTo>
                    <a:lnTo>
                      <a:pt x="881" y="725"/>
                    </a:lnTo>
                    <a:lnTo>
                      <a:pt x="879" y="730"/>
                    </a:lnTo>
                    <a:lnTo>
                      <a:pt x="879" y="730"/>
                    </a:lnTo>
                    <a:lnTo>
                      <a:pt x="881" y="734"/>
                    </a:lnTo>
                    <a:lnTo>
                      <a:pt x="875" y="738"/>
                    </a:lnTo>
                    <a:lnTo>
                      <a:pt x="875" y="742"/>
                    </a:lnTo>
                    <a:lnTo>
                      <a:pt x="875" y="742"/>
                    </a:lnTo>
                    <a:lnTo>
                      <a:pt x="879" y="745"/>
                    </a:lnTo>
                    <a:lnTo>
                      <a:pt x="875" y="745"/>
                    </a:lnTo>
                    <a:lnTo>
                      <a:pt x="872" y="745"/>
                    </a:lnTo>
                    <a:lnTo>
                      <a:pt x="870" y="747"/>
                    </a:lnTo>
                    <a:lnTo>
                      <a:pt x="870" y="749"/>
                    </a:lnTo>
                    <a:lnTo>
                      <a:pt x="872" y="749"/>
                    </a:lnTo>
                    <a:lnTo>
                      <a:pt x="874" y="749"/>
                    </a:lnTo>
                    <a:lnTo>
                      <a:pt x="875" y="749"/>
                    </a:lnTo>
                    <a:lnTo>
                      <a:pt x="879" y="751"/>
                    </a:lnTo>
                    <a:lnTo>
                      <a:pt x="875" y="751"/>
                    </a:lnTo>
                    <a:lnTo>
                      <a:pt x="874" y="751"/>
                    </a:lnTo>
                    <a:lnTo>
                      <a:pt x="870" y="751"/>
                    </a:lnTo>
                    <a:lnTo>
                      <a:pt x="868" y="755"/>
                    </a:lnTo>
                    <a:lnTo>
                      <a:pt x="868" y="757"/>
                    </a:lnTo>
                    <a:lnTo>
                      <a:pt x="870" y="761"/>
                    </a:lnTo>
                    <a:lnTo>
                      <a:pt x="872" y="761"/>
                    </a:lnTo>
                    <a:lnTo>
                      <a:pt x="874" y="757"/>
                    </a:lnTo>
                    <a:lnTo>
                      <a:pt x="875" y="757"/>
                    </a:lnTo>
                    <a:lnTo>
                      <a:pt x="879" y="757"/>
                    </a:lnTo>
                    <a:lnTo>
                      <a:pt x="881" y="751"/>
                    </a:lnTo>
                    <a:lnTo>
                      <a:pt x="887" y="745"/>
                    </a:lnTo>
                    <a:lnTo>
                      <a:pt x="887" y="738"/>
                    </a:lnTo>
                    <a:lnTo>
                      <a:pt x="892" y="730"/>
                    </a:lnTo>
                    <a:lnTo>
                      <a:pt x="894" y="727"/>
                    </a:lnTo>
                    <a:lnTo>
                      <a:pt x="894" y="727"/>
                    </a:lnTo>
                    <a:lnTo>
                      <a:pt x="894" y="727"/>
                    </a:lnTo>
                    <a:lnTo>
                      <a:pt x="894" y="727"/>
                    </a:lnTo>
                    <a:lnTo>
                      <a:pt x="894" y="727"/>
                    </a:lnTo>
                    <a:close/>
                    <a:moveTo>
                      <a:pt x="840" y="749"/>
                    </a:moveTo>
                    <a:lnTo>
                      <a:pt x="838" y="747"/>
                    </a:lnTo>
                    <a:lnTo>
                      <a:pt x="838" y="745"/>
                    </a:lnTo>
                    <a:lnTo>
                      <a:pt x="840" y="747"/>
                    </a:lnTo>
                    <a:lnTo>
                      <a:pt x="840" y="749"/>
                    </a:lnTo>
                    <a:lnTo>
                      <a:pt x="840" y="749"/>
                    </a:lnTo>
                    <a:lnTo>
                      <a:pt x="840" y="749"/>
                    </a:lnTo>
                    <a:lnTo>
                      <a:pt x="840" y="749"/>
                    </a:lnTo>
                    <a:close/>
                    <a:moveTo>
                      <a:pt x="860" y="755"/>
                    </a:moveTo>
                    <a:lnTo>
                      <a:pt x="862" y="751"/>
                    </a:lnTo>
                    <a:lnTo>
                      <a:pt x="864" y="755"/>
                    </a:lnTo>
                    <a:lnTo>
                      <a:pt x="862" y="757"/>
                    </a:lnTo>
                    <a:lnTo>
                      <a:pt x="860" y="755"/>
                    </a:lnTo>
                    <a:lnTo>
                      <a:pt x="860" y="755"/>
                    </a:lnTo>
                    <a:lnTo>
                      <a:pt x="860" y="755"/>
                    </a:lnTo>
                    <a:lnTo>
                      <a:pt x="860" y="755"/>
                    </a:lnTo>
                    <a:close/>
                    <a:moveTo>
                      <a:pt x="860" y="745"/>
                    </a:moveTo>
                    <a:lnTo>
                      <a:pt x="864" y="742"/>
                    </a:lnTo>
                    <a:lnTo>
                      <a:pt x="866" y="749"/>
                    </a:lnTo>
                    <a:lnTo>
                      <a:pt x="862" y="751"/>
                    </a:lnTo>
                    <a:lnTo>
                      <a:pt x="860" y="751"/>
                    </a:lnTo>
                    <a:lnTo>
                      <a:pt x="860" y="747"/>
                    </a:lnTo>
                    <a:lnTo>
                      <a:pt x="860" y="745"/>
                    </a:lnTo>
                    <a:lnTo>
                      <a:pt x="860" y="745"/>
                    </a:lnTo>
                    <a:lnTo>
                      <a:pt x="860" y="745"/>
                    </a:lnTo>
                    <a:lnTo>
                      <a:pt x="860" y="745"/>
                    </a:lnTo>
                    <a:close/>
                    <a:moveTo>
                      <a:pt x="860" y="736"/>
                    </a:moveTo>
                    <a:lnTo>
                      <a:pt x="862" y="742"/>
                    </a:lnTo>
                    <a:lnTo>
                      <a:pt x="860" y="742"/>
                    </a:lnTo>
                    <a:lnTo>
                      <a:pt x="860" y="740"/>
                    </a:lnTo>
                    <a:lnTo>
                      <a:pt x="860" y="738"/>
                    </a:lnTo>
                    <a:lnTo>
                      <a:pt x="860" y="736"/>
                    </a:lnTo>
                    <a:lnTo>
                      <a:pt x="860" y="736"/>
                    </a:lnTo>
                    <a:lnTo>
                      <a:pt x="860" y="736"/>
                    </a:lnTo>
                    <a:lnTo>
                      <a:pt x="860" y="736"/>
                    </a:lnTo>
                    <a:close/>
                    <a:moveTo>
                      <a:pt x="862" y="736"/>
                    </a:moveTo>
                    <a:lnTo>
                      <a:pt x="866" y="732"/>
                    </a:lnTo>
                    <a:lnTo>
                      <a:pt x="866" y="730"/>
                    </a:lnTo>
                    <a:lnTo>
                      <a:pt x="868" y="725"/>
                    </a:lnTo>
                    <a:lnTo>
                      <a:pt x="872" y="725"/>
                    </a:lnTo>
                    <a:lnTo>
                      <a:pt x="872" y="725"/>
                    </a:lnTo>
                    <a:lnTo>
                      <a:pt x="875" y="721"/>
                    </a:lnTo>
                    <a:lnTo>
                      <a:pt x="875" y="727"/>
                    </a:lnTo>
                    <a:lnTo>
                      <a:pt x="875" y="730"/>
                    </a:lnTo>
                    <a:lnTo>
                      <a:pt x="875" y="734"/>
                    </a:lnTo>
                    <a:lnTo>
                      <a:pt x="874" y="742"/>
                    </a:lnTo>
                    <a:lnTo>
                      <a:pt x="866" y="745"/>
                    </a:lnTo>
                    <a:lnTo>
                      <a:pt x="864" y="742"/>
                    </a:lnTo>
                    <a:lnTo>
                      <a:pt x="868" y="740"/>
                    </a:lnTo>
                    <a:lnTo>
                      <a:pt x="872" y="736"/>
                    </a:lnTo>
                    <a:lnTo>
                      <a:pt x="872" y="734"/>
                    </a:lnTo>
                    <a:lnTo>
                      <a:pt x="864" y="738"/>
                    </a:lnTo>
                    <a:lnTo>
                      <a:pt x="862" y="736"/>
                    </a:lnTo>
                    <a:lnTo>
                      <a:pt x="862" y="736"/>
                    </a:lnTo>
                    <a:lnTo>
                      <a:pt x="862" y="736"/>
                    </a:lnTo>
                    <a:lnTo>
                      <a:pt x="862" y="736"/>
                    </a:lnTo>
                    <a:close/>
                    <a:moveTo>
                      <a:pt x="830" y="749"/>
                    </a:moveTo>
                    <a:lnTo>
                      <a:pt x="832" y="747"/>
                    </a:lnTo>
                    <a:lnTo>
                      <a:pt x="834" y="749"/>
                    </a:lnTo>
                    <a:lnTo>
                      <a:pt x="834" y="751"/>
                    </a:lnTo>
                    <a:lnTo>
                      <a:pt x="836" y="755"/>
                    </a:lnTo>
                    <a:lnTo>
                      <a:pt x="834" y="761"/>
                    </a:lnTo>
                    <a:lnTo>
                      <a:pt x="832" y="761"/>
                    </a:lnTo>
                    <a:lnTo>
                      <a:pt x="832" y="755"/>
                    </a:lnTo>
                    <a:lnTo>
                      <a:pt x="830" y="751"/>
                    </a:lnTo>
                    <a:lnTo>
                      <a:pt x="830" y="749"/>
                    </a:lnTo>
                    <a:lnTo>
                      <a:pt x="830" y="749"/>
                    </a:lnTo>
                    <a:lnTo>
                      <a:pt x="830" y="749"/>
                    </a:lnTo>
                    <a:lnTo>
                      <a:pt x="830" y="749"/>
                    </a:lnTo>
                    <a:close/>
                    <a:moveTo>
                      <a:pt x="830" y="742"/>
                    </a:moveTo>
                    <a:lnTo>
                      <a:pt x="832" y="742"/>
                    </a:lnTo>
                    <a:lnTo>
                      <a:pt x="834" y="742"/>
                    </a:lnTo>
                    <a:lnTo>
                      <a:pt x="836" y="745"/>
                    </a:lnTo>
                    <a:lnTo>
                      <a:pt x="832" y="747"/>
                    </a:lnTo>
                    <a:lnTo>
                      <a:pt x="830" y="742"/>
                    </a:lnTo>
                    <a:lnTo>
                      <a:pt x="830" y="742"/>
                    </a:lnTo>
                    <a:lnTo>
                      <a:pt x="830" y="742"/>
                    </a:lnTo>
                    <a:lnTo>
                      <a:pt x="830" y="742"/>
                    </a:lnTo>
                    <a:close/>
                    <a:moveTo>
                      <a:pt x="830" y="740"/>
                    </a:moveTo>
                    <a:lnTo>
                      <a:pt x="832" y="736"/>
                    </a:lnTo>
                    <a:lnTo>
                      <a:pt x="832" y="740"/>
                    </a:lnTo>
                    <a:lnTo>
                      <a:pt x="830" y="740"/>
                    </a:lnTo>
                    <a:lnTo>
                      <a:pt x="830" y="740"/>
                    </a:lnTo>
                    <a:lnTo>
                      <a:pt x="830" y="740"/>
                    </a:lnTo>
                    <a:lnTo>
                      <a:pt x="830" y="740"/>
                    </a:lnTo>
                    <a:close/>
                    <a:moveTo>
                      <a:pt x="826" y="732"/>
                    </a:moveTo>
                    <a:lnTo>
                      <a:pt x="830" y="734"/>
                    </a:lnTo>
                    <a:lnTo>
                      <a:pt x="826" y="738"/>
                    </a:lnTo>
                    <a:lnTo>
                      <a:pt x="826" y="732"/>
                    </a:lnTo>
                    <a:lnTo>
                      <a:pt x="826" y="732"/>
                    </a:lnTo>
                    <a:lnTo>
                      <a:pt x="826" y="732"/>
                    </a:lnTo>
                    <a:lnTo>
                      <a:pt x="826" y="732"/>
                    </a:lnTo>
                    <a:close/>
                    <a:moveTo>
                      <a:pt x="826" y="717"/>
                    </a:moveTo>
                    <a:lnTo>
                      <a:pt x="823" y="713"/>
                    </a:lnTo>
                    <a:lnTo>
                      <a:pt x="826" y="715"/>
                    </a:lnTo>
                    <a:lnTo>
                      <a:pt x="826" y="717"/>
                    </a:lnTo>
                    <a:lnTo>
                      <a:pt x="826" y="717"/>
                    </a:lnTo>
                    <a:lnTo>
                      <a:pt x="826" y="717"/>
                    </a:lnTo>
                    <a:lnTo>
                      <a:pt x="826" y="717"/>
                    </a:lnTo>
                    <a:close/>
                    <a:moveTo>
                      <a:pt x="834" y="721"/>
                    </a:moveTo>
                    <a:lnTo>
                      <a:pt x="836" y="717"/>
                    </a:lnTo>
                    <a:lnTo>
                      <a:pt x="838" y="721"/>
                    </a:lnTo>
                    <a:lnTo>
                      <a:pt x="836" y="721"/>
                    </a:lnTo>
                    <a:lnTo>
                      <a:pt x="834" y="721"/>
                    </a:lnTo>
                    <a:lnTo>
                      <a:pt x="834" y="721"/>
                    </a:lnTo>
                    <a:lnTo>
                      <a:pt x="834" y="721"/>
                    </a:lnTo>
                    <a:lnTo>
                      <a:pt x="834" y="721"/>
                    </a:lnTo>
                    <a:close/>
                    <a:moveTo>
                      <a:pt x="836" y="715"/>
                    </a:moveTo>
                    <a:lnTo>
                      <a:pt x="838" y="712"/>
                    </a:lnTo>
                    <a:lnTo>
                      <a:pt x="842" y="710"/>
                    </a:lnTo>
                    <a:lnTo>
                      <a:pt x="843" y="712"/>
                    </a:lnTo>
                    <a:lnTo>
                      <a:pt x="842" y="713"/>
                    </a:lnTo>
                    <a:lnTo>
                      <a:pt x="840" y="713"/>
                    </a:lnTo>
                    <a:lnTo>
                      <a:pt x="838" y="715"/>
                    </a:lnTo>
                    <a:lnTo>
                      <a:pt x="836" y="715"/>
                    </a:lnTo>
                    <a:lnTo>
                      <a:pt x="836" y="715"/>
                    </a:lnTo>
                    <a:lnTo>
                      <a:pt x="836" y="715"/>
                    </a:lnTo>
                    <a:lnTo>
                      <a:pt x="836" y="715"/>
                    </a:lnTo>
                    <a:close/>
                    <a:moveTo>
                      <a:pt x="843" y="717"/>
                    </a:moveTo>
                    <a:lnTo>
                      <a:pt x="845" y="713"/>
                    </a:lnTo>
                    <a:lnTo>
                      <a:pt x="845" y="710"/>
                    </a:lnTo>
                    <a:lnTo>
                      <a:pt x="842" y="706"/>
                    </a:lnTo>
                    <a:lnTo>
                      <a:pt x="845" y="704"/>
                    </a:lnTo>
                    <a:lnTo>
                      <a:pt x="847" y="704"/>
                    </a:lnTo>
                    <a:lnTo>
                      <a:pt x="851" y="708"/>
                    </a:lnTo>
                    <a:lnTo>
                      <a:pt x="847" y="712"/>
                    </a:lnTo>
                    <a:lnTo>
                      <a:pt x="847" y="715"/>
                    </a:lnTo>
                    <a:lnTo>
                      <a:pt x="849" y="717"/>
                    </a:lnTo>
                    <a:lnTo>
                      <a:pt x="851" y="717"/>
                    </a:lnTo>
                    <a:lnTo>
                      <a:pt x="855" y="717"/>
                    </a:lnTo>
                    <a:lnTo>
                      <a:pt x="855" y="725"/>
                    </a:lnTo>
                    <a:lnTo>
                      <a:pt x="851" y="725"/>
                    </a:lnTo>
                    <a:lnTo>
                      <a:pt x="855" y="727"/>
                    </a:lnTo>
                    <a:lnTo>
                      <a:pt x="855" y="730"/>
                    </a:lnTo>
                    <a:lnTo>
                      <a:pt x="851" y="730"/>
                    </a:lnTo>
                    <a:lnTo>
                      <a:pt x="851" y="730"/>
                    </a:lnTo>
                    <a:lnTo>
                      <a:pt x="849" y="732"/>
                    </a:lnTo>
                    <a:lnTo>
                      <a:pt x="855" y="736"/>
                    </a:lnTo>
                    <a:lnTo>
                      <a:pt x="855" y="740"/>
                    </a:lnTo>
                    <a:lnTo>
                      <a:pt x="851" y="742"/>
                    </a:lnTo>
                    <a:lnTo>
                      <a:pt x="851" y="742"/>
                    </a:lnTo>
                    <a:lnTo>
                      <a:pt x="855" y="742"/>
                    </a:lnTo>
                    <a:lnTo>
                      <a:pt x="855" y="742"/>
                    </a:lnTo>
                    <a:lnTo>
                      <a:pt x="855" y="745"/>
                    </a:lnTo>
                    <a:lnTo>
                      <a:pt x="851" y="749"/>
                    </a:lnTo>
                    <a:lnTo>
                      <a:pt x="851" y="749"/>
                    </a:lnTo>
                    <a:lnTo>
                      <a:pt x="849" y="751"/>
                    </a:lnTo>
                    <a:lnTo>
                      <a:pt x="851" y="751"/>
                    </a:lnTo>
                    <a:lnTo>
                      <a:pt x="851" y="755"/>
                    </a:lnTo>
                    <a:lnTo>
                      <a:pt x="851" y="755"/>
                    </a:lnTo>
                    <a:lnTo>
                      <a:pt x="851" y="757"/>
                    </a:lnTo>
                    <a:lnTo>
                      <a:pt x="849" y="761"/>
                    </a:lnTo>
                    <a:lnTo>
                      <a:pt x="847" y="761"/>
                    </a:lnTo>
                    <a:lnTo>
                      <a:pt x="845" y="757"/>
                    </a:lnTo>
                    <a:lnTo>
                      <a:pt x="845" y="755"/>
                    </a:lnTo>
                    <a:lnTo>
                      <a:pt x="842" y="751"/>
                    </a:lnTo>
                    <a:lnTo>
                      <a:pt x="842" y="749"/>
                    </a:lnTo>
                    <a:lnTo>
                      <a:pt x="845" y="747"/>
                    </a:lnTo>
                    <a:lnTo>
                      <a:pt x="843" y="745"/>
                    </a:lnTo>
                    <a:lnTo>
                      <a:pt x="843" y="742"/>
                    </a:lnTo>
                    <a:lnTo>
                      <a:pt x="847" y="742"/>
                    </a:lnTo>
                    <a:lnTo>
                      <a:pt x="845" y="740"/>
                    </a:lnTo>
                    <a:lnTo>
                      <a:pt x="842" y="740"/>
                    </a:lnTo>
                    <a:lnTo>
                      <a:pt x="842" y="742"/>
                    </a:lnTo>
                    <a:lnTo>
                      <a:pt x="840" y="740"/>
                    </a:lnTo>
                    <a:lnTo>
                      <a:pt x="836" y="740"/>
                    </a:lnTo>
                    <a:lnTo>
                      <a:pt x="836" y="738"/>
                    </a:lnTo>
                    <a:lnTo>
                      <a:pt x="838" y="736"/>
                    </a:lnTo>
                    <a:lnTo>
                      <a:pt x="840" y="736"/>
                    </a:lnTo>
                    <a:lnTo>
                      <a:pt x="840" y="734"/>
                    </a:lnTo>
                    <a:lnTo>
                      <a:pt x="840" y="732"/>
                    </a:lnTo>
                    <a:lnTo>
                      <a:pt x="843" y="730"/>
                    </a:lnTo>
                    <a:lnTo>
                      <a:pt x="843" y="727"/>
                    </a:lnTo>
                    <a:lnTo>
                      <a:pt x="842" y="727"/>
                    </a:lnTo>
                    <a:lnTo>
                      <a:pt x="840" y="727"/>
                    </a:lnTo>
                    <a:lnTo>
                      <a:pt x="838" y="725"/>
                    </a:lnTo>
                    <a:lnTo>
                      <a:pt x="840" y="725"/>
                    </a:lnTo>
                    <a:lnTo>
                      <a:pt x="843" y="725"/>
                    </a:lnTo>
                    <a:lnTo>
                      <a:pt x="845" y="721"/>
                    </a:lnTo>
                    <a:lnTo>
                      <a:pt x="843" y="717"/>
                    </a:lnTo>
                    <a:lnTo>
                      <a:pt x="843" y="717"/>
                    </a:lnTo>
                    <a:lnTo>
                      <a:pt x="843" y="717"/>
                    </a:lnTo>
                    <a:lnTo>
                      <a:pt x="843" y="717"/>
                    </a:lnTo>
                    <a:close/>
                    <a:moveTo>
                      <a:pt x="866" y="715"/>
                    </a:moveTo>
                    <a:lnTo>
                      <a:pt x="864" y="712"/>
                    </a:lnTo>
                    <a:lnTo>
                      <a:pt x="866" y="710"/>
                    </a:lnTo>
                    <a:lnTo>
                      <a:pt x="866" y="706"/>
                    </a:lnTo>
                    <a:lnTo>
                      <a:pt x="868" y="708"/>
                    </a:lnTo>
                    <a:lnTo>
                      <a:pt x="868" y="712"/>
                    </a:lnTo>
                    <a:lnTo>
                      <a:pt x="866" y="715"/>
                    </a:lnTo>
                    <a:lnTo>
                      <a:pt x="866" y="715"/>
                    </a:lnTo>
                    <a:lnTo>
                      <a:pt x="866" y="715"/>
                    </a:lnTo>
                    <a:lnTo>
                      <a:pt x="866" y="715"/>
                    </a:lnTo>
                    <a:close/>
                    <a:moveTo>
                      <a:pt x="860" y="717"/>
                    </a:moveTo>
                    <a:lnTo>
                      <a:pt x="860" y="713"/>
                    </a:lnTo>
                    <a:lnTo>
                      <a:pt x="862" y="713"/>
                    </a:lnTo>
                    <a:lnTo>
                      <a:pt x="862" y="717"/>
                    </a:lnTo>
                    <a:lnTo>
                      <a:pt x="860" y="717"/>
                    </a:lnTo>
                    <a:lnTo>
                      <a:pt x="860" y="717"/>
                    </a:lnTo>
                    <a:lnTo>
                      <a:pt x="860" y="717"/>
                    </a:lnTo>
                    <a:lnTo>
                      <a:pt x="860" y="717"/>
                    </a:lnTo>
                    <a:lnTo>
                      <a:pt x="860" y="717"/>
                    </a:lnTo>
                    <a:close/>
                    <a:moveTo>
                      <a:pt x="855" y="715"/>
                    </a:moveTo>
                    <a:lnTo>
                      <a:pt x="857" y="712"/>
                    </a:lnTo>
                    <a:lnTo>
                      <a:pt x="862" y="708"/>
                    </a:lnTo>
                    <a:lnTo>
                      <a:pt x="862" y="710"/>
                    </a:lnTo>
                    <a:lnTo>
                      <a:pt x="860" y="712"/>
                    </a:lnTo>
                    <a:lnTo>
                      <a:pt x="860" y="715"/>
                    </a:lnTo>
                    <a:lnTo>
                      <a:pt x="855" y="715"/>
                    </a:lnTo>
                    <a:lnTo>
                      <a:pt x="855" y="715"/>
                    </a:lnTo>
                    <a:lnTo>
                      <a:pt x="855" y="715"/>
                    </a:lnTo>
                    <a:lnTo>
                      <a:pt x="855" y="715"/>
                    </a:lnTo>
                    <a:close/>
                    <a:moveTo>
                      <a:pt x="851" y="706"/>
                    </a:moveTo>
                    <a:lnTo>
                      <a:pt x="855" y="702"/>
                    </a:lnTo>
                    <a:lnTo>
                      <a:pt x="860" y="702"/>
                    </a:lnTo>
                    <a:lnTo>
                      <a:pt x="860" y="704"/>
                    </a:lnTo>
                    <a:lnTo>
                      <a:pt x="857" y="710"/>
                    </a:lnTo>
                    <a:lnTo>
                      <a:pt x="855" y="708"/>
                    </a:lnTo>
                    <a:lnTo>
                      <a:pt x="851" y="706"/>
                    </a:lnTo>
                    <a:lnTo>
                      <a:pt x="851" y="706"/>
                    </a:lnTo>
                    <a:lnTo>
                      <a:pt x="851" y="706"/>
                    </a:lnTo>
                    <a:lnTo>
                      <a:pt x="851" y="706"/>
                    </a:lnTo>
                    <a:close/>
                    <a:moveTo>
                      <a:pt x="857" y="696"/>
                    </a:moveTo>
                    <a:lnTo>
                      <a:pt x="860" y="691"/>
                    </a:lnTo>
                    <a:lnTo>
                      <a:pt x="864" y="691"/>
                    </a:lnTo>
                    <a:lnTo>
                      <a:pt x="866" y="696"/>
                    </a:lnTo>
                    <a:lnTo>
                      <a:pt x="862" y="700"/>
                    </a:lnTo>
                    <a:lnTo>
                      <a:pt x="860" y="700"/>
                    </a:lnTo>
                    <a:lnTo>
                      <a:pt x="857" y="700"/>
                    </a:lnTo>
                    <a:lnTo>
                      <a:pt x="857" y="696"/>
                    </a:lnTo>
                    <a:lnTo>
                      <a:pt x="857" y="696"/>
                    </a:lnTo>
                    <a:lnTo>
                      <a:pt x="857" y="696"/>
                    </a:lnTo>
                    <a:lnTo>
                      <a:pt x="857" y="696"/>
                    </a:lnTo>
                    <a:close/>
                    <a:moveTo>
                      <a:pt x="845" y="700"/>
                    </a:moveTo>
                    <a:lnTo>
                      <a:pt x="845" y="696"/>
                    </a:lnTo>
                    <a:lnTo>
                      <a:pt x="849" y="687"/>
                    </a:lnTo>
                    <a:lnTo>
                      <a:pt x="851" y="685"/>
                    </a:lnTo>
                    <a:lnTo>
                      <a:pt x="847" y="685"/>
                    </a:lnTo>
                    <a:lnTo>
                      <a:pt x="847" y="681"/>
                    </a:lnTo>
                    <a:lnTo>
                      <a:pt x="845" y="680"/>
                    </a:lnTo>
                    <a:lnTo>
                      <a:pt x="847" y="676"/>
                    </a:lnTo>
                    <a:lnTo>
                      <a:pt x="851" y="676"/>
                    </a:lnTo>
                    <a:lnTo>
                      <a:pt x="855" y="681"/>
                    </a:lnTo>
                    <a:lnTo>
                      <a:pt x="857" y="681"/>
                    </a:lnTo>
                    <a:lnTo>
                      <a:pt x="860" y="685"/>
                    </a:lnTo>
                    <a:lnTo>
                      <a:pt x="860" y="687"/>
                    </a:lnTo>
                    <a:lnTo>
                      <a:pt x="857" y="693"/>
                    </a:lnTo>
                    <a:lnTo>
                      <a:pt x="855" y="693"/>
                    </a:lnTo>
                    <a:lnTo>
                      <a:pt x="855" y="687"/>
                    </a:lnTo>
                    <a:lnTo>
                      <a:pt x="855" y="691"/>
                    </a:lnTo>
                    <a:lnTo>
                      <a:pt x="855" y="693"/>
                    </a:lnTo>
                    <a:lnTo>
                      <a:pt x="851" y="696"/>
                    </a:lnTo>
                    <a:lnTo>
                      <a:pt x="855" y="700"/>
                    </a:lnTo>
                    <a:lnTo>
                      <a:pt x="851" y="700"/>
                    </a:lnTo>
                    <a:lnTo>
                      <a:pt x="851" y="700"/>
                    </a:lnTo>
                    <a:lnTo>
                      <a:pt x="849" y="702"/>
                    </a:lnTo>
                    <a:lnTo>
                      <a:pt x="845" y="700"/>
                    </a:lnTo>
                    <a:lnTo>
                      <a:pt x="845" y="700"/>
                    </a:lnTo>
                    <a:lnTo>
                      <a:pt x="845" y="700"/>
                    </a:lnTo>
                    <a:lnTo>
                      <a:pt x="845" y="700"/>
                    </a:lnTo>
                    <a:close/>
                    <a:moveTo>
                      <a:pt x="836" y="696"/>
                    </a:moveTo>
                    <a:lnTo>
                      <a:pt x="832" y="693"/>
                    </a:lnTo>
                    <a:lnTo>
                      <a:pt x="836" y="691"/>
                    </a:lnTo>
                    <a:lnTo>
                      <a:pt x="834" y="687"/>
                    </a:lnTo>
                    <a:lnTo>
                      <a:pt x="834" y="685"/>
                    </a:lnTo>
                    <a:lnTo>
                      <a:pt x="836" y="683"/>
                    </a:lnTo>
                    <a:lnTo>
                      <a:pt x="840" y="683"/>
                    </a:lnTo>
                    <a:lnTo>
                      <a:pt x="840" y="680"/>
                    </a:lnTo>
                    <a:lnTo>
                      <a:pt x="840" y="680"/>
                    </a:lnTo>
                    <a:lnTo>
                      <a:pt x="843" y="685"/>
                    </a:lnTo>
                    <a:lnTo>
                      <a:pt x="842" y="687"/>
                    </a:lnTo>
                    <a:lnTo>
                      <a:pt x="843" y="691"/>
                    </a:lnTo>
                    <a:lnTo>
                      <a:pt x="845" y="687"/>
                    </a:lnTo>
                    <a:lnTo>
                      <a:pt x="845" y="691"/>
                    </a:lnTo>
                    <a:lnTo>
                      <a:pt x="843" y="696"/>
                    </a:lnTo>
                    <a:lnTo>
                      <a:pt x="838" y="702"/>
                    </a:lnTo>
                    <a:lnTo>
                      <a:pt x="838" y="706"/>
                    </a:lnTo>
                    <a:lnTo>
                      <a:pt x="836" y="708"/>
                    </a:lnTo>
                    <a:lnTo>
                      <a:pt x="832" y="710"/>
                    </a:lnTo>
                    <a:lnTo>
                      <a:pt x="832" y="706"/>
                    </a:lnTo>
                    <a:lnTo>
                      <a:pt x="832" y="704"/>
                    </a:lnTo>
                    <a:lnTo>
                      <a:pt x="830" y="712"/>
                    </a:lnTo>
                    <a:lnTo>
                      <a:pt x="830" y="710"/>
                    </a:lnTo>
                    <a:lnTo>
                      <a:pt x="830" y="706"/>
                    </a:lnTo>
                    <a:lnTo>
                      <a:pt x="830" y="702"/>
                    </a:lnTo>
                    <a:lnTo>
                      <a:pt x="830" y="700"/>
                    </a:lnTo>
                    <a:lnTo>
                      <a:pt x="832" y="700"/>
                    </a:lnTo>
                    <a:lnTo>
                      <a:pt x="834" y="700"/>
                    </a:lnTo>
                    <a:lnTo>
                      <a:pt x="836" y="700"/>
                    </a:lnTo>
                    <a:lnTo>
                      <a:pt x="836" y="696"/>
                    </a:lnTo>
                    <a:lnTo>
                      <a:pt x="836" y="696"/>
                    </a:lnTo>
                    <a:lnTo>
                      <a:pt x="836" y="696"/>
                    </a:lnTo>
                    <a:lnTo>
                      <a:pt x="836" y="696"/>
                    </a:lnTo>
                    <a:close/>
                    <a:moveTo>
                      <a:pt x="834" y="663"/>
                    </a:moveTo>
                    <a:lnTo>
                      <a:pt x="836" y="663"/>
                    </a:lnTo>
                    <a:lnTo>
                      <a:pt x="836" y="666"/>
                    </a:lnTo>
                    <a:lnTo>
                      <a:pt x="834" y="663"/>
                    </a:lnTo>
                    <a:lnTo>
                      <a:pt x="834" y="663"/>
                    </a:lnTo>
                    <a:lnTo>
                      <a:pt x="834" y="663"/>
                    </a:lnTo>
                    <a:lnTo>
                      <a:pt x="834" y="663"/>
                    </a:lnTo>
                    <a:close/>
                    <a:moveTo>
                      <a:pt x="826" y="666"/>
                    </a:moveTo>
                    <a:lnTo>
                      <a:pt x="826" y="663"/>
                    </a:lnTo>
                    <a:lnTo>
                      <a:pt x="830" y="663"/>
                    </a:lnTo>
                    <a:lnTo>
                      <a:pt x="830" y="663"/>
                    </a:lnTo>
                    <a:lnTo>
                      <a:pt x="832" y="666"/>
                    </a:lnTo>
                    <a:lnTo>
                      <a:pt x="832" y="674"/>
                    </a:lnTo>
                    <a:lnTo>
                      <a:pt x="832" y="680"/>
                    </a:lnTo>
                    <a:lnTo>
                      <a:pt x="830" y="681"/>
                    </a:lnTo>
                    <a:lnTo>
                      <a:pt x="830" y="687"/>
                    </a:lnTo>
                    <a:lnTo>
                      <a:pt x="826" y="691"/>
                    </a:lnTo>
                    <a:lnTo>
                      <a:pt x="826" y="696"/>
                    </a:lnTo>
                    <a:lnTo>
                      <a:pt x="826" y="700"/>
                    </a:lnTo>
                    <a:lnTo>
                      <a:pt x="826" y="702"/>
                    </a:lnTo>
                    <a:lnTo>
                      <a:pt x="823" y="702"/>
                    </a:lnTo>
                    <a:lnTo>
                      <a:pt x="823" y="700"/>
                    </a:lnTo>
                    <a:lnTo>
                      <a:pt x="823" y="696"/>
                    </a:lnTo>
                    <a:lnTo>
                      <a:pt x="823" y="696"/>
                    </a:lnTo>
                    <a:lnTo>
                      <a:pt x="821" y="691"/>
                    </a:lnTo>
                    <a:lnTo>
                      <a:pt x="823" y="687"/>
                    </a:lnTo>
                    <a:lnTo>
                      <a:pt x="823" y="687"/>
                    </a:lnTo>
                    <a:lnTo>
                      <a:pt x="826" y="687"/>
                    </a:lnTo>
                    <a:lnTo>
                      <a:pt x="826" y="685"/>
                    </a:lnTo>
                    <a:lnTo>
                      <a:pt x="823" y="687"/>
                    </a:lnTo>
                    <a:lnTo>
                      <a:pt x="823" y="687"/>
                    </a:lnTo>
                    <a:lnTo>
                      <a:pt x="823" y="683"/>
                    </a:lnTo>
                    <a:lnTo>
                      <a:pt x="823" y="683"/>
                    </a:lnTo>
                    <a:lnTo>
                      <a:pt x="823" y="681"/>
                    </a:lnTo>
                    <a:lnTo>
                      <a:pt x="821" y="680"/>
                    </a:lnTo>
                    <a:lnTo>
                      <a:pt x="821" y="678"/>
                    </a:lnTo>
                    <a:lnTo>
                      <a:pt x="823" y="678"/>
                    </a:lnTo>
                    <a:lnTo>
                      <a:pt x="826" y="676"/>
                    </a:lnTo>
                    <a:lnTo>
                      <a:pt x="826" y="672"/>
                    </a:lnTo>
                    <a:lnTo>
                      <a:pt x="826" y="668"/>
                    </a:lnTo>
                    <a:lnTo>
                      <a:pt x="826" y="666"/>
                    </a:lnTo>
                    <a:lnTo>
                      <a:pt x="826" y="666"/>
                    </a:lnTo>
                    <a:lnTo>
                      <a:pt x="826" y="666"/>
                    </a:lnTo>
                    <a:lnTo>
                      <a:pt x="826" y="666"/>
                    </a:lnTo>
                    <a:lnTo>
                      <a:pt x="826" y="666"/>
                    </a:lnTo>
                    <a:close/>
                    <a:moveTo>
                      <a:pt x="819" y="666"/>
                    </a:moveTo>
                    <a:lnTo>
                      <a:pt x="821" y="663"/>
                    </a:lnTo>
                    <a:lnTo>
                      <a:pt x="823" y="666"/>
                    </a:lnTo>
                    <a:lnTo>
                      <a:pt x="821" y="668"/>
                    </a:lnTo>
                    <a:lnTo>
                      <a:pt x="821" y="672"/>
                    </a:lnTo>
                    <a:lnTo>
                      <a:pt x="817" y="674"/>
                    </a:lnTo>
                    <a:lnTo>
                      <a:pt x="817" y="672"/>
                    </a:lnTo>
                    <a:lnTo>
                      <a:pt x="819" y="668"/>
                    </a:lnTo>
                    <a:lnTo>
                      <a:pt x="817" y="668"/>
                    </a:lnTo>
                    <a:lnTo>
                      <a:pt x="819" y="666"/>
                    </a:lnTo>
                    <a:lnTo>
                      <a:pt x="819" y="666"/>
                    </a:lnTo>
                    <a:lnTo>
                      <a:pt x="819" y="666"/>
                    </a:lnTo>
                    <a:lnTo>
                      <a:pt x="819" y="666"/>
                    </a:lnTo>
                    <a:close/>
                    <a:moveTo>
                      <a:pt x="836" y="674"/>
                    </a:moveTo>
                    <a:lnTo>
                      <a:pt x="838" y="670"/>
                    </a:lnTo>
                    <a:lnTo>
                      <a:pt x="838" y="666"/>
                    </a:lnTo>
                    <a:lnTo>
                      <a:pt x="840" y="663"/>
                    </a:lnTo>
                    <a:lnTo>
                      <a:pt x="845" y="663"/>
                    </a:lnTo>
                    <a:lnTo>
                      <a:pt x="843" y="663"/>
                    </a:lnTo>
                    <a:lnTo>
                      <a:pt x="845" y="661"/>
                    </a:lnTo>
                    <a:lnTo>
                      <a:pt x="842" y="657"/>
                    </a:lnTo>
                    <a:lnTo>
                      <a:pt x="843" y="651"/>
                    </a:lnTo>
                    <a:lnTo>
                      <a:pt x="847" y="646"/>
                    </a:lnTo>
                    <a:lnTo>
                      <a:pt x="847" y="636"/>
                    </a:lnTo>
                    <a:lnTo>
                      <a:pt x="849" y="631"/>
                    </a:lnTo>
                    <a:lnTo>
                      <a:pt x="851" y="632"/>
                    </a:lnTo>
                    <a:lnTo>
                      <a:pt x="851" y="636"/>
                    </a:lnTo>
                    <a:lnTo>
                      <a:pt x="855" y="638"/>
                    </a:lnTo>
                    <a:lnTo>
                      <a:pt x="857" y="642"/>
                    </a:lnTo>
                    <a:lnTo>
                      <a:pt x="860" y="655"/>
                    </a:lnTo>
                    <a:lnTo>
                      <a:pt x="855" y="661"/>
                    </a:lnTo>
                    <a:lnTo>
                      <a:pt x="855" y="661"/>
                    </a:lnTo>
                    <a:lnTo>
                      <a:pt x="855" y="651"/>
                    </a:lnTo>
                    <a:lnTo>
                      <a:pt x="855" y="644"/>
                    </a:lnTo>
                    <a:lnTo>
                      <a:pt x="855" y="647"/>
                    </a:lnTo>
                    <a:lnTo>
                      <a:pt x="851" y="661"/>
                    </a:lnTo>
                    <a:lnTo>
                      <a:pt x="851" y="663"/>
                    </a:lnTo>
                    <a:lnTo>
                      <a:pt x="851" y="666"/>
                    </a:lnTo>
                    <a:lnTo>
                      <a:pt x="851" y="666"/>
                    </a:lnTo>
                    <a:lnTo>
                      <a:pt x="847" y="666"/>
                    </a:lnTo>
                    <a:lnTo>
                      <a:pt x="845" y="670"/>
                    </a:lnTo>
                    <a:lnTo>
                      <a:pt x="840" y="674"/>
                    </a:lnTo>
                    <a:lnTo>
                      <a:pt x="838" y="676"/>
                    </a:lnTo>
                    <a:lnTo>
                      <a:pt x="836" y="674"/>
                    </a:lnTo>
                    <a:lnTo>
                      <a:pt x="836" y="674"/>
                    </a:lnTo>
                    <a:lnTo>
                      <a:pt x="836" y="674"/>
                    </a:lnTo>
                    <a:lnTo>
                      <a:pt x="836" y="674"/>
                    </a:lnTo>
                    <a:close/>
                    <a:moveTo>
                      <a:pt x="826" y="632"/>
                    </a:moveTo>
                    <a:lnTo>
                      <a:pt x="830" y="631"/>
                    </a:lnTo>
                    <a:lnTo>
                      <a:pt x="834" y="632"/>
                    </a:lnTo>
                    <a:lnTo>
                      <a:pt x="834" y="636"/>
                    </a:lnTo>
                    <a:lnTo>
                      <a:pt x="832" y="638"/>
                    </a:lnTo>
                    <a:lnTo>
                      <a:pt x="834" y="640"/>
                    </a:lnTo>
                    <a:lnTo>
                      <a:pt x="836" y="638"/>
                    </a:lnTo>
                    <a:lnTo>
                      <a:pt x="840" y="636"/>
                    </a:lnTo>
                    <a:lnTo>
                      <a:pt x="843" y="640"/>
                    </a:lnTo>
                    <a:lnTo>
                      <a:pt x="843" y="642"/>
                    </a:lnTo>
                    <a:lnTo>
                      <a:pt x="840" y="644"/>
                    </a:lnTo>
                    <a:lnTo>
                      <a:pt x="840" y="646"/>
                    </a:lnTo>
                    <a:lnTo>
                      <a:pt x="838" y="647"/>
                    </a:lnTo>
                    <a:lnTo>
                      <a:pt x="836" y="647"/>
                    </a:lnTo>
                    <a:lnTo>
                      <a:pt x="832" y="644"/>
                    </a:lnTo>
                    <a:lnTo>
                      <a:pt x="830" y="638"/>
                    </a:lnTo>
                    <a:lnTo>
                      <a:pt x="830" y="640"/>
                    </a:lnTo>
                    <a:lnTo>
                      <a:pt x="832" y="647"/>
                    </a:lnTo>
                    <a:lnTo>
                      <a:pt x="832" y="651"/>
                    </a:lnTo>
                    <a:lnTo>
                      <a:pt x="838" y="651"/>
                    </a:lnTo>
                    <a:lnTo>
                      <a:pt x="840" y="655"/>
                    </a:lnTo>
                    <a:lnTo>
                      <a:pt x="838" y="657"/>
                    </a:lnTo>
                    <a:lnTo>
                      <a:pt x="836" y="663"/>
                    </a:lnTo>
                    <a:lnTo>
                      <a:pt x="834" y="663"/>
                    </a:lnTo>
                    <a:lnTo>
                      <a:pt x="830" y="657"/>
                    </a:lnTo>
                    <a:lnTo>
                      <a:pt x="830" y="655"/>
                    </a:lnTo>
                    <a:lnTo>
                      <a:pt x="826" y="646"/>
                    </a:lnTo>
                    <a:lnTo>
                      <a:pt x="826" y="649"/>
                    </a:lnTo>
                    <a:lnTo>
                      <a:pt x="826" y="655"/>
                    </a:lnTo>
                    <a:lnTo>
                      <a:pt x="826" y="657"/>
                    </a:lnTo>
                    <a:lnTo>
                      <a:pt x="826" y="663"/>
                    </a:lnTo>
                    <a:lnTo>
                      <a:pt x="823" y="663"/>
                    </a:lnTo>
                    <a:lnTo>
                      <a:pt x="821" y="657"/>
                    </a:lnTo>
                    <a:lnTo>
                      <a:pt x="823" y="655"/>
                    </a:lnTo>
                    <a:lnTo>
                      <a:pt x="819" y="653"/>
                    </a:lnTo>
                    <a:lnTo>
                      <a:pt x="821" y="649"/>
                    </a:lnTo>
                    <a:lnTo>
                      <a:pt x="819" y="644"/>
                    </a:lnTo>
                    <a:lnTo>
                      <a:pt x="821" y="640"/>
                    </a:lnTo>
                    <a:lnTo>
                      <a:pt x="823" y="642"/>
                    </a:lnTo>
                    <a:lnTo>
                      <a:pt x="823" y="640"/>
                    </a:lnTo>
                    <a:lnTo>
                      <a:pt x="821" y="638"/>
                    </a:lnTo>
                    <a:lnTo>
                      <a:pt x="821" y="636"/>
                    </a:lnTo>
                    <a:lnTo>
                      <a:pt x="823" y="631"/>
                    </a:lnTo>
                    <a:lnTo>
                      <a:pt x="823" y="636"/>
                    </a:lnTo>
                    <a:lnTo>
                      <a:pt x="826" y="632"/>
                    </a:lnTo>
                    <a:lnTo>
                      <a:pt x="826" y="632"/>
                    </a:lnTo>
                    <a:lnTo>
                      <a:pt x="826" y="632"/>
                    </a:lnTo>
                    <a:lnTo>
                      <a:pt x="826" y="632"/>
                    </a:lnTo>
                    <a:lnTo>
                      <a:pt x="826" y="632"/>
                    </a:lnTo>
                    <a:close/>
                    <a:moveTo>
                      <a:pt x="826" y="627"/>
                    </a:moveTo>
                    <a:lnTo>
                      <a:pt x="830" y="623"/>
                    </a:lnTo>
                    <a:lnTo>
                      <a:pt x="832" y="627"/>
                    </a:lnTo>
                    <a:lnTo>
                      <a:pt x="830" y="627"/>
                    </a:lnTo>
                    <a:lnTo>
                      <a:pt x="826" y="627"/>
                    </a:lnTo>
                    <a:lnTo>
                      <a:pt x="826" y="627"/>
                    </a:lnTo>
                    <a:lnTo>
                      <a:pt x="826" y="627"/>
                    </a:lnTo>
                    <a:lnTo>
                      <a:pt x="826" y="627"/>
                    </a:lnTo>
                    <a:close/>
                    <a:moveTo>
                      <a:pt x="277" y="399"/>
                    </a:moveTo>
                    <a:lnTo>
                      <a:pt x="275" y="397"/>
                    </a:lnTo>
                    <a:lnTo>
                      <a:pt x="277" y="395"/>
                    </a:lnTo>
                    <a:lnTo>
                      <a:pt x="277" y="397"/>
                    </a:lnTo>
                    <a:lnTo>
                      <a:pt x="277" y="399"/>
                    </a:lnTo>
                    <a:lnTo>
                      <a:pt x="277" y="399"/>
                    </a:lnTo>
                    <a:lnTo>
                      <a:pt x="277" y="399"/>
                    </a:lnTo>
                    <a:lnTo>
                      <a:pt x="277" y="399"/>
                    </a:lnTo>
                    <a:close/>
                    <a:moveTo>
                      <a:pt x="277" y="401"/>
                    </a:moveTo>
                    <a:lnTo>
                      <a:pt x="277" y="403"/>
                    </a:lnTo>
                    <a:lnTo>
                      <a:pt x="277" y="406"/>
                    </a:lnTo>
                    <a:lnTo>
                      <a:pt x="282" y="410"/>
                    </a:lnTo>
                    <a:lnTo>
                      <a:pt x="282" y="414"/>
                    </a:lnTo>
                    <a:lnTo>
                      <a:pt x="275" y="408"/>
                    </a:lnTo>
                    <a:lnTo>
                      <a:pt x="275" y="405"/>
                    </a:lnTo>
                    <a:lnTo>
                      <a:pt x="273" y="403"/>
                    </a:lnTo>
                    <a:lnTo>
                      <a:pt x="273" y="403"/>
                    </a:lnTo>
                    <a:lnTo>
                      <a:pt x="277" y="401"/>
                    </a:lnTo>
                    <a:lnTo>
                      <a:pt x="277" y="401"/>
                    </a:lnTo>
                    <a:lnTo>
                      <a:pt x="277" y="401"/>
                    </a:lnTo>
                    <a:lnTo>
                      <a:pt x="277" y="401"/>
                    </a:lnTo>
                    <a:close/>
                    <a:moveTo>
                      <a:pt x="467" y="339"/>
                    </a:moveTo>
                    <a:lnTo>
                      <a:pt x="465" y="342"/>
                    </a:lnTo>
                    <a:lnTo>
                      <a:pt x="465" y="350"/>
                    </a:lnTo>
                    <a:lnTo>
                      <a:pt x="461" y="350"/>
                    </a:lnTo>
                    <a:lnTo>
                      <a:pt x="461" y="346"/>
                    </a:lnTo>
                    <a:lnTo>
                      <a:pt x="459" y="344"/>
                    </a:lnTo>
                    <a:lnTo>
                      <a:pt x="454" y="346"/>
                    </a:lnTo>
                    <a:lnTo>
                      <a:pt x="450" y="344"/>
                    </a:lnTo>
                    <a:lnTo>
                      <a:pt x="450" y="342"/>
                    </a:lnTo>
                    <a:lnTo>
                      <a:pt x="461" y="331"/>
                    </a:lnTo>
                    <a:lnTo>
                      <a:pt x="465" y="329"/>
                    </a:lnTo>
                    <a:lnTo>
                      <a:pt x="467" y="329"/>
                    </a:lnTo>
                    <a:lnTo>
                      <a:pt x="467" y="339"/>
                    </a:lnTo>
                    <a:lnTo>
                      <a:pt x="467" y="339"/>
                    </a:lnTo>
                    <a:lnTo>
                      <a:pt x="467" y="339"/>
                    </a:lnTo>
                    <a:lnTo>
                      <a:pt x="467" y="339"/>
                    </a:lnTo>
                    <a:close/>
                    <a:moveTo>
                      <a:pt x="469" y="339"/>
                    </a:moveTo>
                    <a:lnTo>
                      <a:pt x="469" y="339"/>
                    </a:lnTo>
                    <a:lnTo>
                      <a:pt x="473" y="335"/>
                    </a:lnTo>
                    <a:lnTo>
                      <a:pt x="473" y="333"/>
                    </a:lnTo>
                    <a:lnTo>
                      <a:pt x="469" y="331"/>
                    </a:lnTo>
                    <a:lnTo>
                      <a:pt x="469" y="329"/>
                    </a:lnTo>
                    <a:lnTo>
                      <a:pt x="467" y="325"/>
                    </a:lnTo>
                    <a:lnTo>
                      <a:pt x="469" y="325"/>
                    </a:lnTo>
                    <a:lnTo>
                      <a:pt x="476" y="324"/>
                    </a:lnTo>
                    <a:lnTo>
                      <a:pt x="484" y="329"/>
                    </a:lnTo>
                    <a:lnTo>
                      <a:pt x="484" y="329"/>
                    </a:lnTo>
                    <a:lnTo>
                      <a:pt x="482" y="331"/>
                    </a:lnTo>
                    <a:lnTo>
                      <a:pt x="473" y="339"/>
                    </a:lnTo>
                    <a:lnTo>
                      <a:pt x="469" y="339"/>
                    </a:lnTo>
                    <a:lnTo>
                      <a:pt x="469" y="339"/>
                    </a:lnTo>
                    <a:lnTo>
                      <a:pt x="469" y="339"/>
                    </a:lnTo>
                    <a:lnTo>
                      <a:pt x="469" y="339"/>
                    </a:lnTo>
                    <a:close/>
                    <a:moveTo>
                      <a:pt x="506" y="314"/>
                    </a:moveTo>
                    <a:lnTo>
                      <a:pt x="506" y="314"/>
                    </a:lnTo>
                    <a:lnTo>
                      <a:pt x="512" y="312"/>
                    </a:lnTo>
                    <a:lnTo>
                      <a:pt x="514" y="316"/>
                    </a:lnTo>
                    <a:lnTo>
                      <a:pt x="512" y="320"/>
                    </a:lnTo>
                    <a:lnTo>
                      <a:pt x="510" y="320"/>
                    </a:lnTo>
                    <a:lnTo>
                      <a:pt x="506" y="314"/>
                    </a:lnTo>
                    <a:lnTo>
                      <a:pt x="506" y="314"/>
                    </a:lnTo>
                    <a:lnTo>
                      <a:pt x="506" y="314"/>
                    </a:lnTo>
                    <a:lnTo>
                      <a:pt x="506" y="314"/>
                    </a:lnTo>
                    <a:close/>
                    <a:moveTo>
                      <a:pt x="693" y="493"/>
                    </a:moveTo>
                    <a:lnTo>
                      <a:pt x="695" y="491"/>
                    </a:lnTo>
                    <a:lnTo>
                      <a:pt x="697" y="493"/>
                    </a:lnTo>
                    <a:lnTo>
                      <a:pt x="695" y="495"/>
                    </a:lnTo>
                    <a:lnTo>
                      <a:pt x="693" y="493"/>
                    </a:lnTo>
                    <a:lnTo>
                      <a:pt x="693" y="493"/>
                    </a:lnTo>
                    <a:lnTo>
                      <a:pt x="693" y="493"/>
                    </a:lnTo>
                    <a:lnTo>
                      <a:pt x="693" y="493"/>
                    </a:lnTo>
                    <a:close/>
                    <a:moveTo>
                      <a:pt x="676" y="550"/>
                    </a:moveTo>
                    <a:lnTo>
                      <a:pt x="680" y="546"/>
                    </a:lnTo>
                    <a:lnTo>
                      <a:pt x="682" y="548"/>
                    </a:lnTo>
                    <a:lnTo>
                      <a:pt x="676" y="550"/>
                    </a:lnTo>
                    <a:lnTo>
                      <a:pt x="676" y="550"/>
                    </a:lnTo>
                    <a:lnTo>
                      <a:pt x="676" y="550"/>
                    </a:lnTo>
                    <a:lnTo>
                      <a:pt x="676" y="550"/>
                    </a:lnTo>
                    <a:close/>
                    <a:moveTo>
                      <a:pt x="717" y="538"/>
                    </a:moveTo>
                    <a:lnTo>
                      <a:pt x="719" y="538"/>
                    </a:lnTo>
                    <a:lnTo>
                      <a:pt x="723" y="538"/>
                    </a:lnTo>
                    <a:lnTo>
                      <a:pt x="719" y="542"/>
                    </a:lnTo>
                    <a:lnTo>
                      <a:pt x="717" y="542"/>
                    </a:lnTo>
                    <a:lnTo>
                      <a:pt x="717" y="538"/>
                    </a:lnTo>
                    <a:lnTo>
                      <a:pt x="717" y="538"/>
                    </a:lnTo>
                    <a:lnTo>
                      <a:pt x="717" y="538"/>
                    </a:lnTo>
                    <a:lnTo>
                      <a:pt x="717" y="538"/>
                    </a:lnTo>
                    <a:close/>
                    <a:moveTo>
                      <a:pt x="687" y="502"/>
                    </a:moveTo>
                    <a:lnTo>
                      <a:pt x="687" y="499"/>
                    </a:lnTo>
                    <a:lnTo>
                      <a:pt x="689" y="499"/>
                    </a:lnTo>
                    <a:lnTo>
                      <a:pt x="689" y="502"/>
                    </a:lnTo>
                    <a:lnTo>
                      <a:pt x="687" y="502"/>
                    </a:lnTo>
                    <a:lnTo>
                      <a:pt x="687" y="502"/>
                    </a:lnTo>
                    <a:lnTo>
                      <a:pt x="687" y="502"/>
                    </a:lnTo>
                    <a:lnTo>
                      <a:pt x="687" y="502"/>
                    </a:lnTo>
                    <a:close/>
                    <a:moveTo>
                      <a:pt x="693" y="518"/>
                    </a:moveTo>
                    <a:lnTo>
                      <a:pt x="693" y="512"/>
                    </a:lnTo>
                    <a:lnTo>
                      <a:pt x="693" y="508"/>
                    </a:lnTo>
                    <a:lnTo>
                      <a:pt x="695" y="508"/>
                    </a:lnTo>
                    <a:lnTo>
                      <a:pt x="695" y="512"/>
                    </a:lnTo>
                    <a:lnTo>
                      <a:pt x="698" y="512"/>
                    </a:lnTo>
                    <a:lnTo>
                      <a:pt x="698" y="518"/>
                    </a:lnTo>
                    <a:lnTo>
                      <a:pt x="697" y="518"/>
                    </a:lnTo>
                    <a:lnTo>
                      <a:pt x="693" y="518"/>
                    </a:lnTo>
                    <a:lnTo>
                      <a:pt x="693" y="518"/>
                    </a:lnTo>
                    <a:lnTo>
                      <a:pt x="693" y="518"/>
                    </a:lnTo>
                    <a:lnTo>
                      <a:pt x="693" y="518"/>
                    </a:lnTo>
                    <a:close/>
                    <a:moveTo>
                      <a:pt x="661" y="529"/>
                    </a:moveTo>
                    <a:lnTo>
                      <a:pt x="665" y="529"/>
                    </a:lnTo>
                    <a:lnTo>
                      <a:pt x="665" y="529"/>
                    </a:lnTo>
                    <a:lnTo>
                      <a:pt x="665" y="527"/>
                    </a:lnTo>
                    <a:lnTo>
                      <a:pt x="672" y="521"/>
                    </a:lnTo>
                    <a:lnTo>
                      <a:pt x="676" y="521"/>
                    </a:lnTo>
                    <a:lnTo>
                      <a:pt x="680" y="518"/>
                    </a:lnTo>
                    <a:lnTo>
                      <a:pt x="682" y="518"/>
                    </a:lnTo>
                    <a:lnTo>
                      <a:pt x="685" y="512"/>
                    </a:lnTo>
                    <a:lnTo>
                      <a:pt x="687" y="514"/>
                    </a:lnTo>
                    <a:lnTo>
                      <a:pt x="685" y="518"/>
                    </a:lnTo>
                    <a:lnTo>
                      <a:pt x="687" y="518"/>
                    </a:lnTo>
                    <a:lnTo>
                      <a:pt x="685" y="519"/>
                    </a:lnTo>
                    <a:lnTo>
                      <a:pt x="682" y="519"/>
                    </a:lnTo>
                    <a:lnTo>
                      <a:pt x="676" y="527"/>
                    </a:lnTo>
                    <a:lnTo>
                      <a:pt x="672" y="529"/>
                    </a:lnTo>
                    <a:lnTo>
                      <a:pt x="672" y="529"/>
                    </a:lnTo>
                    <a:lnTo>
                      <a:pt x="670" y="533"/>
                    </a:lnTo>
                    <a:lnTo>
                      <a:pt x="668" y="529"/>
                    </a:lnTo>
                    <a:lnTo>
                      <a:pt x="665" y="533"/>
                    </a:lnTo>
                    <a:lnTo>
                      <a:pt x="661" y="533"/>
                    </a:lnTo>
                    <a:lnTo>
                      <a:pt x="661" y="529"/>
                    </a:lnTo>
                    <a:lnTo>
                      <a:pt x="661" y="529"/>
                    </a:lnTo>
                    <a:lnTo>
                      <a:pt x="661" y="529"/>
                    </a:lnTo>
                    <a:lnTo>
                      <a:pt x="661" y="529"/>
                    </a:lnTo>
                    <a:close/>
                    <a:moveTo>
                      <a:pt x="661" y="523"/>
                    </a:moveTo>
                    <a:lnTo>
                      <a:pt x="665" y="519"/>
                    </a:lnTo>
                    <a:lnTo>
                      <a:pt x="665" y="523"/>
                    </a:lnTo>
                    <a:lnTo>
                      <a:pt x="661" y="525"/>
                    </a:lnTo>
                    <a:lnTo>
                      <a:pt x="661" y="525"/>
                    </a:lnTo>
                    <a:lnTo>
                      <a:pt x="661" y="523"/>
                    </a:lnTo>
                    <a:lnTo>
                      <a:pt x="661" y="523"/>
                    </a:lnTo>
                    <a:lnTo>
                      <a:pt x="661" y="523"/>
                    </a:lnTo>
                    <a:lnTo>
                      <a:pt x="661" y="523"/>
                    </a:lnTo>
                    <a:close/>
                    <a:moveTo>
                      <a:pt x="670" y="514"/>
                    </a:moveTo>
                    <a:lnTo>
                      <a:pt x="676" y="508"/>
                    </a:lnTo>
                    <a:lnTo>
                      <a:pt x="676" y="508"/>
                    </a:lnTo>
                    <a:lnTo>
                      <a:pt x="678" y="504"/>
                    </a:lnTo>
                    <a:lnTo>
                      <a:pt x="680" y="504"/>
                    </a:lnTo>
                    <a:lnTo>
                      <a:pt x="682" y="508"/>
                    </a:lnTo>
                    <a:lnTo>
                      <a:pt x="678" y="508"/>
                    </a:lnTo>
                    <a:lnTo>
                      <a:pt x="678" y="512"/>
                    </a:lnTo>
                    <a:lnTo>
                      <a:pt x="674" y="514"/>
                    </a:lnTo>
                    <a:lnTo>
                      <a:pt x="672" y="518"/>
                    </a:lnTo>
                    <a:lnTo>
                      <a:pt x="670" y="518"/>
                    </a:lnTo>
                    <a:lnTo>
                      <a:pt x="670" y="514"/>
                    </a:lnTo>
                    <a:lnTo>
                      <a:pt x="670" y="514"/>
                    </a:lnTo>
                    <a:lnTo>
                      <a:pt x="670" y="514"/>
                    </a:lnTo>
                    <a:lnTo>
                      <a:pt x="670" y="514"/>
                    </a:lnTo>
                    <a:close/>
                    <a:moveTo>
                      <a:pt x="676" y="491"/>
                    </a:moveTo>
                    <a:lnTo>
                      <a:pt x="678" y="487"/>
                    </a:lnTo>
                    <a:lnTo>
                      <a:pt x="680" y="489"/>
                    </a:lnTo>
                    <a:lnTo>
                      <a:pt x="680" y="491"/>
                    </a:lnTo>
                    <a:lnTo>
                      <a:pt x="680" y="493"/>
                    </a:lnTo>
                    <a:lnTo>
                      <a:pt x="680" y="495"/>
                    </a:lnTo>
                    <a:lnTo>
                      <a:pt x="676" y="491"/>
                    </a:lnTo>
                    <a:lnTo>
                      <a:pt x="676" y="491"/>
                    </a:lnTo>
                    <a:lnTo>
                      <a:pt x="676" y="491"/>
                    </a:lnTo>
                    <a:lnTo>
                      <a:pt x="676" y="491"/>
                    </a:lnTo>
                    <a:close/>
                    <a:moveTo>
                      <a:pt x="454" y="231"/>
                    </a:moveTo>
                    <a:lnTo>
                      <a:pt x="454" y="231"/>
                    </a:lnTo>
                    <a:lnTo>
                      <a:pt x="456" y="231"/>
                    </a:lnTo>
                    <a:lnTo>
                      <a:pt x="459" y="231"/>
                    </a:lnTo>
                    <a:lnTo>
                      <a:pt x="456" y="235"/>
                    </a:lnTo>
                    <a:lnTo>
                      <a:pt x="454" y="231"/>
                    </a:lnTo>
                    <a:lnTo>
                      <a:pt x="454" y="231"/>
                    </a:lnTo>
                    <a:lnTo>
                      <a:pt x="454" y="231"/>
                    </a:lnTo>
                    <a:lnTo>
                      <a:pt x="454" y="231"/>
                    </a:lnTo>
                    <a:close/>
                    <a:moveTo>
                      <a:pt x="382" y="310"/>
                    </a:moveTo>
                    <a:lnTo>
                      <a:pt x="386" y="305"/>
                    </a:lnTo>
                    <a:lnTo>
                      <a:pt x="384" y="301"/>
                    </a:lnTo>
                    <a:lnTo>
                      <a:pt x="380" y="299"/>
                    </a:lnTo>
                    <a:lnTo>
                      <a:pt x="382" y="295"/>
                    </a:lnTo>
                    <a:lnTo>
                      <a:pt x="380" y="290"/>
                    </a:lnTo>
                    <a:lnTo>
                      <a:pt x="377" y="286"/>
                    </a:lnTo>
                    <a:lnTo>
                      <a:pt x="369" y="286"/>
                    </a:lnTo>
                    <a:lnTo>
                      <a:pt x="369" y="286"/>
                    </a:lnTo>
                    <a:lnTo>
                      <a:pt x="365" y="290"/>
                    </a:lnTo>
                    <a:lnTo>
                      <a:pt x="362" y="284"/>
                    </a:lnTo>
                    <a:lnTo>
                      <a:pt x="362" y="278"/>
                    </a:lnTo>
                    <a:lnTo>
                      <a:pt x="369" y="271"/>
                    </a:lnTo>
                    <a:lnTo>
                      <a:pt x="373" y="265"/>
                    </a:lnTo>
                    <a:lnTo>
                      <a:pt x="375" y="265"/>
                    </a:lnTo>
                    <a:lnTo>
                      <a:pt x="375" y="271"/>
                    </a:lnTo>
                    <a:lnTo>
                      <a:pt x="373" y="273"/>
                    </a:lnTo>
                    <a:lnTo>
                      <a:pt x="378" y="275"/>
                    </a:lnTo>
                    <a:lnTo>
                      <a:pt x="378" y="278"/>
                    </a:lnTo>
                    <a:lnTo>
                      <a:pt x="382" y="278"/>
                    </a:lnTo>
                    <a:lnTo>
                      <a:pt x="384" y="276"/>
                    </a:lnTo>
                    <a:lnTo>
                      <a:pt x="390" y="276"/>
                    </a:lnTo>
                    <a:lnTo>
                      <a:pt x="394" y="280"/>
                    </a:lnTo>
                    <a:lnTo>
                      <a:pt x="394" y="284"/>
                    </a:lnTo>
                    <a:lnTo>
                      <a:pt x="394" y="286"/>
                    </a:lnTo>
                    <a:lnTo>
                      <a:pt x="394" y="290"/>
                    </a:lnTo>
                    <a:lnTo>
                      <a:pt x="397" y="291"/>
                    </a:lnTo>
                    <a:lnTo>
                      <a:pt x="397" y="295"/>
                    </a:lnTo>
                    <a:lnTo>
                      <a:pt x="405" y="303"/>
                    </a:lnTo>
                    <a:lnTo>
                      <a:pt x="405" y="305"/>
                    </a:lnTo>
                    <a:lnTo>
                      <a:pt x="403" y="308"/>
                    </a:lnTo>
                    <a:lnTo>
                      <a:pt x="397" y="305"/>
                    </a:lnTo>
                    <a:lnTo>
                      <a:pt x="395" y="305"/>
                    </a:lnTo>
                    <a:lnTo>
                      <a:pt x="394" y="307"/>
                    </a:lnTo>
                    <a:lnTo>
                      <a:pt x="390" y="308"/>
                    </a:lnTo>
                    <a:lnTo>
                      <a:pt x="386" y="312"/>
                    </a:lnTo>
                    <a:lnTo>
                      <a:pt x="382" y="310"/>
                    </a:lnTo>
                    <a:lnTo>
                      <a:pt x="382" y="310"/>
                    </a:lnTo>
                    <a:lnTo>
                      <a:pt x="382" y="310"/>
                    </a:lnTo>
                    <a:lnTo>
                      <a:pt x="382" y="310"/>
                    </a:lnTo>
                    <a:close/>
                    <a:moveTo>
                      <a:pt x="356" y="437"/>
                    </a:moveTo>
                    <a:lnTo>
                      <a:pt x="363" y="437"/>
                    </a:lnTo>
                    <a:lnTo>
                      <a:pt x="365" y="438"/>
                    </a:lnTo>
                    <a:lnTo>
                      <a:pt x="369" y="438"/>
                    </a:lnTo>
                    <a:lnTo>
                      <a:pt x="373" y="438"/>
                    </a:lnTo>
                    <a:lnTo>
                      <a:pt x="377" y="435"/>
                    </a:lnTo>
                    <a:lnTo>
                      <a:pt x="382" y="435"/>
                    </a:lnTo>
                    <a:lnTo>
                      <a:pt x="382" y="437"/>
                    </a:lnTo>
                    <a:lnTo>
                      <a:pt x="386" y="440"/>
                    </a:lnTo>
                    <a:lnTo>
                      <a:pt x="388" y="444"/>
                    </a:lnTo>
                    <a:lnTo>
                      <a:pt x="384" y="448"/>
                    </a:lnTo>
                    <a:lnTo>
                      <a:pt x="382" y="453"/>
                    </a:lnTo>
                    <a:lnTo>
                      <a:pt x="377" y="453"/>
                    </a:lnTo>
                    <a:lnTo>
                      <a:pt x="373" y="450"/>
                    </a:lnTo>
                    <a:lnTo>
                      <a:pt x="369" y="453"/>
                    </a:lnTo>
                    <a:lnTo>
                      <a:pt x="365" y="450"/>
                    </a:lnTo>
                    <a:lnTo>
                      <a:pt x="363" y="450"/>
                    </a:lnTo>
                    <a:lnTo>
                      <a:pt x="360" y="444"/>
                    </a:lnTo>
                    <a:lnTo>
                      <a:pt x="356" y="437"/>
                    </a:lnTo>
                    <a:lnTo>
                      <a:pt x="356" y="437"/>
                    </a:lnTo>
                    <a:lnTo>
                      <a:pt x="356" y="437"/>
                    </a:lnTo>
                    <a:lnTo>
                      <a:pt x="356" y="437"/>
                    </a:lnTo>
                    <a:close/>
                    <a:moveTo>
                      <a:pt x="602" y="493"/>
                    </a:moveTo>
                    <a:lnTo>
                      <a:pt x="606" y="487"/>
                    </a:lnTo>
                    <a:lnTo>
                      <a:pt x="610" y="487"/>
                    </a:lnTo>
                    <a:lnTo>
                      <a:pt x="610" y="491"/>
                    </a:lnTo>
                    <a:lnTo>
                      <a:pt x="606" y="493"/>
                    </a:lnTo>
                    <a:lnTo>
                      <a:pt x="602" y="493"/>
                    </a:lnTo>
                    <a:lnTo>
                      <a:pt x="602" y="493"/>
                    </a:lnTo>
                    <a:lnTo>
                      <a:pt x="602" y="493"/>
                    </a:lnTo>
                    <a:lnTo>
                      <a:pt x="602" y="493"/>
                    </a:lnTo>
                    <a:close/>
                    <a:moveTo>
                      <a:pt x="563" y="519"/>
                    </a:moveTo>
                    <a:lnTo>
                      <a:pt x="567" y="519"/>
                    </a:lnTo>
                    <a:lnTo>
                      <a:pt x="569" y="519"/>
                    </a:lnTo>
                    <a:lnTo>
                      <a:pt x="567" y="521"/>
                    </a:lnTo>
                    <a:lnTo>
                      <a:pt x="563" y="519"/>
                    </a:lnTo>
                    <a:lnTo>
                      <a:pt x="563" y="519"/>
                    </a:lnTo>
                    <a:lnTo>
                      <a:pt x="563" y="519"/>
                    </a:lnTo>
                    <a:lnTo>
                      <a:pt x="563" y="519"/>
                    </a:lnTo>
                    <a:close/>
                    <a:moveTo>
                      <a:pt x="563" y="551"/>
                    </a:moveTo>
                    <a:lnTo>
                      <a:pt x="565" y="551"/>
                    </a:lnTo>
                    <a:lnTo>
                      <a:pt x="569" y="551"/>
                    </a:lnTo>
                    <a:lnTo>
                      <a:pt x="567" y="553"/>
                    </a:lnTo>
                    <a:lnTo>
                      <a:pt x="565" y="557"/>
                    </a:lnTo>
                    <a:lnTo>
                      <a:pt x="563" y="555"/>
                    </a:lnTo>
                    <a:lnTo>
                      <a:pt x="563" y="551"/>
                    </a:lnTo>
                    <a:lnTo>
                      <a:pt x="563" y="551"/>
                    </a:lnTo>
                    <a:lnTo>
                      <a:pt x="563" y="551"/>
                    </a:lnTo>
                    <a:lnTo>
                      <a:pt x="563" y="551"/>
                    </a:lnTo>
                    <a:close/>
                    <a:moveTo>
                      <a:pt x="550" y="568"/>
                    </a:moveTo>
                    <a:lnTo>
                      <a:pt x="548" y="568"/>
                    </a:lnTo>
                    <a:lnTo>
                      <a:pt x="550" y="566"/>
                    </a:lnTo>
                    <a:lnTo>
                      <a:pt x="552" y="568"/>
                    </a:lnTo>
                    <a:lnTo>
                      <a:pt x="552" y="566"/>
                    </a:lnTo>
                    <a:lnTo>
                      <a:pt x="555" y="568"/>
                    </a:lnTo>
                    <a:lnTo>
                      <a:pt x="557" y="563"/>
                    </a:lnTo>
                    <a:lnTo>
                      <a:pt x="555" y="563"/>
                    </a:lnTo>
                    <a:lnTo>
                      <a:pt x="557" y="559"/>
                    </a:lnTo>
                    <a:lnTo>
                      <a:pt x="561" y="559"/>
                    </a:lnTo>
                    <a:lnTo>
                      <a:pt x="563" y="559"/>
                    </a:lnTo>
                    <a:lnTo>
                      <a:pt x="563" y="563"/>
                    </a:lnTo>
                    <a:lnTo>
                      <a:pt x="563" y="563"/>
                    </a:lnTo>
                    <a:lnTo>
                      <a:pt x="565" y="561"/>
                    </a:lnTo>
                    <a:lnTo>
                      <a:pt x="567" y="561"/>
                    </a:lnTo>
                    <a:lnTo>
                      <a:pt x="569" y="563"/>
                    </a:lnTo>
                    <a:lnTo>
                      <a:pt x="567" y="563"/>
                    </a:lnTo>
                    <a:lnTo>
                      <a:pt x="565" y="568"/>
                    </a:lnTo>
                    <a:lnTo>
                      <a:pt x="569" y="568"/>
                    </a:lnTo>
                    <a:lnTo>
                      <a:pt x="569" y="572"/>
                    </a:lnTo>
                    <a:lnTo>
                      <a:pt x="567" y="572"/>
                    </a:lnTo>
                    <a:lnTo>
                      <a:pt x="565" y="568"/>
                    </a:lnTo>
                    <a:lnTo>
                      <a:pt x="561" y="572"/>
                    </a:lnTo>
                    <a:lnTo>
                      <a:pt x="561" y="572"/>
                    </a:lnTo>
                    <a:lnTo>
                      <a:pt x="557" y="572"/>
                    </a:lnTo>
                    <a:lnTo>
                      <a:pt x="555" y="572"/>
                    </a:lnTo>
                    <a:lnTo>
                      <a:pt x="552" y="572"/>
                    </a:lnTo>
                    <a:lnTo>
                      <a:pt x="550" y="568"/>
                    </a:lnTo>
                    <a:lnTo>
                      <a:pt x="550" y="568"/>
                    </a:lnTo>
                    <a:lnTo>
                      <a:pt x="550" y="568"/>
                    </a:lnTo>
                    <a:lnTo>
                      <a:pt x="550" y="568"/>
                    </a:lnTo>
                    <a:close/>
                    <a:moveTo>
                      <a:pt x="510" y="608"/>
                    </a:moveTo>
                    <a:lnTo>
                      <a:pt x="508" y="610"/>
                    </a:lnTo>
                    <a:lnTo>
                      <a:pt x="506" y="610"/>
                    </a:lnTo>
                    <a:lnTo>
                      <a:pt x="506" y="610"/>
                    </a:lnTo>
                    <a:lnTo>
                      <a:pt x="506" y="606"/>
                    </a:lnTo>
                    <a:lnTo>
                      <a:pt x="506" y="602"/>
                    </a:lnTo>
                    <a:lnTo>
                      <a:pt x="506" y="599"/>
                    </a:lnTo>
                    <a:lnTo>
                      <a:pt x="506" y="593"/>
                    </a:lnTo>
                    <a:lnTo>
                      <a:pt x="506" y="593"/>
                    </a:lnTo>
                    <a:lnTo>
                      <a:pt x="506" y="591"/>
                    </a:lnTo>
                    <a:lnTo>
                      <a:pt x="512" y="587"/>
                    </a:lnTo>
                    <a:lnTo>
                      <a:pt x="520" y="583"/>
                    </a:lnTo>
                    <a:lnTo>
                      <a:pt x="525" y="583"/>
                    </a:lnTo>
                    <a:lnTo>
                      <a:pt x="525" y="583"/>
                    </a:lnTo>
                    <a:lnTo>
                      <a:pt x="527" y="591"/>
                    </a:lnTo>
                    <a:lnTo>
                      <a:pt x="527" y="591"/>
                    </a:lnTo>
                    <a:lnTo>
                      <a:pt x="531" y="587"/>
                    </a:lnTo>
                    <a:lnTo>
                      <a:pt x="527" y="583"/>
                    </a:lnTo>
                    <a:lnTo>
                      <a:pt x="531" y="583"/>
                    </a:lnTo>
                    <a:lnTo>
                      <a:pt x="531" y="585"/>
                    </a:lnTo>
                    <a:lnTo>
                      <a:pt x="533" y="582"/>
                    </a:lnTo>
                    <a:lnTo>
                      <a:pt x="531" y="580"/>
                    </a:lnTo>
                    <a:lnTo>
                      <a:pt x="531" y="578"/>
                    </a:lnTo>
                    <a:lnTo>
                      <a:pt x="533" y="574"/>
                    </a:lnTo>
                    <a:lnTo>
                      <a:pt x="535" y="574"/>
                    </a:lnTo>
                    <a:lnTo>
                      <a:pt x="537" y="576"/>
                    </a:lnTo>
                    <a:lnTo>
                      <a:pt x="537" y="580"/>
                    </a:lnTo>
                    <a:lnTo>
                      <a:pt x="537" y="582"/>
                    </a:lnTo>
                    <a:lnTo>
                      <a:pt x="537" y="583"/>
                    </a:lnTo>
                    <a:lnTo>
                      <a:pt x="538" y="583"/>
                    </a:lnTo>
                    <a:lnTo>
                      <a:pt x="540" y="580"/>
                    </a:lnTo>
                    <a:lnTo>
                      <a:pt x="542" y="580"/>
                    </a:lnTo>
                    <a:lnTo>
                      <a:pt x="544" y="582"/>
                    </a:lnTo>
                    <a:lnTo>
                      <a:pt x="544" y="578"/>
                    </a:lnTo>
                    <a:lnTo>
                      <a:pt x="542" y="574"/>
                    </a:lnTo>
                    <a:lnTo>
                      <a:pt x="544" y="574"/>
                    </a:lnTo>
                    <a:lnTo>
                      <a:pt x="548" y="576"/>
                    </a:lnTo>
                    <a:lnTo>
                      <a:pt x="548" y="578"/>
                    </a:lnTo>
                    <a:lnTo>
                      <a:pt x="546" y="580"/>
                    </a:lnTo>
                    <a:lnTo>
                      <a:pt x="546" y="582"/>
                    </a:lnTo>
                    <a:lnTo>
                      <a:pt x="548" y="582"/>
                    </a:lnTo>
                    <a:lnTo>
                      <a:pt x="552" y="578"/>
                    </a:lnTo>
                    <a:lnTo>
                      <a:pt x="555" y="578"/>
                    </a:lnTo>
                    <a:lnTo>
                      <a:pt x="557" y="578"/>
                    </a:lnTo>
                    <a:lnTo>
                      <a:pt x="557" y="582"/>
                    </a:lnTo>
                    <a:lnTo>
                      <a:pt x="555" y="583"/>
                    </a:lnTo>
                    <a:lnTo>
                      <a:pt x="552" y="583"/>
                    </a:lnTo>
                    <a:lnTo>
                      <a:pt x="552" y="585"/>
                    </a:lnTo>
                    <a:lnTo>
                      <a:pt x="555" y="587"/>
                    </a:lnTo>
                    <a:lnTo>
                      <a:pt x="555" y="589"/>
                    </a:lnTo>
                    <a:lnTo>
                      <a:pt x="552" y="593"/>
                    </a:lnTo>
                    <a:lnTo>
                      <a:pt x="550" y="593"/>
                    </a:lnTo>
                    <a:lnTo>
                      <a:pt x="550" y="591"/>
                    </a:lnTo>
                    <a:lnTo>
                      <a:pt x="546" y="591"/>
                    </a:lnTo>
                    <a:lnTo>
                      <a:pt x="544" y="591"/>
                    </a:lnTo>
                    <a:lnTo>
                      <a:pt x="542" y="591"/>
                    </a:lnTo>
                    <a:lnTo>
                      <a:pt x="540" y="593"/>
                    </a:lnTo>
                    <a:lnTo>
                      <a:pt x="544" y="593"/>
                    </a:lnTo>
                    <a:lnTo>
                      <a:pt x="546" y="599"/>
                    </a:lnTo>
                    <a:lnTo>
                      <a:pt x="542" y="599"/>
                    </a:lnTo>
                    <a:lnTo>
                      <a:pt x="540" y="599"/>
                    </a:lnTo>
                    <a:lnTo>
                      <a:pt x="537" y="597"/>
                    </a:lnTo>
                    <a:lnTo>
                      <a:pt x="533" y="597"/>
                    </a:lnTo>
                    <a:lnTo>
                      <a:pt x="531" y="599"/>
                    </a:lnTo>
                    <a:lnTo>
                      <a:pt x="533" y="599"/>
                    </a:lnTo>
                    <a:lnTo>
                      <a:pt x="535" y="602"/>
                    </a:lnTo>
                    <a:lnTo>
                      <a:pt x="533" y="602"/>
                    </a:lnTo>
                    <a:lnTo>
                      <a:pt x="531" y="602"/>
                    </a:lnTo>
                    <a:lnTo>
                      <a:pt x="527" y="602"/>
                    </a:lnTo>
                    <a:lnTo>
                      <a:pt x="525" y="602"/>
                    </a:lnTo>
                    <a:lnTo>
                      <a:pt x="523" y="606"/>
                    </a:lnTo>
                    <a:lnTo>
                      <a:pt x="522" y="606"/>
                    </a:lnTo>
                    <a:lnTo>
                      <a:pt x="520" y="608"/>
                    </a:lnTo>
                    <a:lnTo>
                      <a:pt x="522" y="610"/>
                    </a:lnTo>
                    <a:lnTo>
                      <a:pt x="516" y="612"/>
                    </a:lnTo>
                    <a:lnTo>
                      <a:pt x="516" y="615"/>
                    </a:lnTo>
                    <a:lnTo>
                      <a:pt x="514" y="615"/>
                    </a:lnTo>
                    <a:lnTo>
                      <a:pt x="512" y="619"/>
                    </a:lnTo>
                    <a:lnTo>
                      <a:pt x="508" y="617"/>
                    </a:lnTo>
                    <a:lnTo>
                      <a:pt x="508" y="615"/>
                    </a:lnTo>
                    <a:lnTo>
                      <a:pt x="516" y="610"/>
                    </a:lnTo>
                    <a:lnTo>
                      <a:pt x="516" y="608"/>
                    </a:lnTo>
                    <a:lnTo>
                      <a:pt x="518" y="606"/>
                    </a:lnTo>
                    <a:lnTo>
                      <a:pt x="516" y="606"/>
                    </a:lnTo>
                    <a:lnTo>
                      <a:pt x="514" y="608"/>
                    </a:lnTo>
                    <a:lnTo>
                      <a:pt x="512" y="606"/>
                    </a:lnTo>
                    <a:lnTo>
                      <a:pt x="514" y="606"/>
                    </a:lnTo>
                    <a:lnTo>
                      <a:pt x="508" y="606"/>
                    </a:lnTo>
                    <a:lnTo>
                      <a:pt x="506" y="606"/>
                    </a:lnTo>
                    <a:lnTo>
                      <a:pt x="508" y="606"/>
                    </a:lnTo>
                    <a:lnTo>
                      <a:pt x="510" y="608"/>
                    </a:lnTo>
                    <a:lnTo>
                      <a:pt x="510" y="608"/>
                    </a:lnTo>
                    <a:lnTo>
                      <a:pt x="510" y="608"/>
                    </a:lnTo>
                    <a:lnTo>
                      <a:pt x="510" y="608"/>
                    </a:lnTo>
                    <a:close/>
                    <a:moveTo>
                      <a:pt x="503" y="623"/>
                    </a:moveTo>
                    <a:lnTo>
                      <a:pt x="506" y="623"/>
                    </a:lnTo>
                    <a:lnTo>
                      <a:pt x="503" y="623"/>
                    </a:lnTo>
                    <a:lnTo>
                      <a:pt x="503" y="623"/>
                    </a:lnTo>
                    <a:lnTo>
                      <a:pt x="503" y="623"/>
                    </a:lnTo>
                    <a:lnTo>
                      <a:pt x="503" y="623"/>
                    </a:lnTo>
                    <a:lnTo>
                      <a:pt x="503" y="623"/>
                    </a:lnTo>
                    <a:close/>
                    <a:moveTo>
                      <a:pt x="493" y="627"/>
                    </a:moveTo>
                    <a:lnTo>
                      <a:pt x="493" y="623"/>
                    </a:lnTo>
                    <a:lnTo>
                      <a:pt x="503" y="619"/>
                    </a:lnTo>
                    <a:lnTo>
                      <a:pt x="497" y="627"/>
                    </a:lnTo>
                    <a:lnTo>
                      <a:pt x="493" y="627"/>
                    </a:lnTo>
                    <a:lnTo>
                      <a:pt x="493" y="627"/>
                    </a:lnTo>
                    <a:lnTo>
                      <a:pt x="493" y="627"/>
                    </a:lnTo>
                    <a:lnTo>
                      <a:pt x="493" y="627"/>
                    </a:lnTo>
                    <a:close/>
                    <a:moveTo>
                      <a:pt x="469" y="647"/>
                    </a:moveTo>
                    <a:lnTo>
                      <a:pt x="467" y="647"/>
                    </a:lnTo>
                    <a:lnTo>
                      <a:pt x="467" y="646"/>
                    </a:lnTo>
                    <a:lnTo>
                      <a:pt x="469" y="644"/>
                    </a:lnTo>
                    <a:lnTo>
                      <a:pt x="469" y="647"/>
                    </a:lnTo>
                    <a:lnTo>
                      <a:pt x="469" y="647"/>
                    </a:lnTo>
                    <a:lnTo>
                      <a:pt x="469" y="647"/>
                    </a:lnTo>
                    <a:lnTo>
                      <a:pt x="469" y="647"/>
                    </a:lnTo>
                    <a:lnTo>
                      <a:pt x="469" y="647"/>
                    </a:lnTo>
                    <a:close/>
                    <a:moveTo>
                      <a:pt x="454" y="614"/>
                    </a:moveTo>
                    <a:lnTo>
                      <a:pt x="458" y="614"/>
                    </a:lnTo>
                    <a:lnTo>
                      <a:pt x="459" y="615"/>
                    </a:lnTo>
                    <a:lnTo>
                      <a:pt x="458" y="617"/>
                    </a:lnTo>
                    <a:lnTo>
                      <a:pt x="454" y="614"/>
                    </a:lnTo>
                    <a:lnTo>
                      <a:pt x="454" y="614"/>
                    </a:lnTo>
                    <a:lnTo>
                      <a:pt x="454" y="614"/>
                    </a:lnTo>
                    <a:lnTo>
                      <a:pt x="454" y="614"/>
                    </a:lnTo>
                    <a:close/>
                    <a:moveTo>
                      <a:pt x="382" y="647"/>
                    </a:moveTo>
                    <a:lnTo>
                      <a:pt x="382" y="647"/>
                    </a:lnTo>
                    <a:lnTo>
                      <a:pt x="384" y="646"/>
                    </a:lnTo>
                    <a:lnTo>
                      <a:pt x="384" y="647"/>
                    </a:lnTo>
                    <a:lnTo>
                      <a:pt x="382" y="647"/>
                    </a:lnTo>
                    <a:lnTo>
                      <a:pt x="382" y="647"/>
                    </a:lnTo>
                    <a:lnTo>
                      <a:pt x="382" y="647"/>
                    </a:lnTo>
                    <a:lnTo>
                      <a:pt x="382" y="647"/>
                    </a:lnTo>
                    <a:close/>
                    <a:moveTo>
                      <a:pt x="378" y="649"/>
                    </a:moveTo>
                    <a:lnTo>
                      <a:pt x="380" y="649"/>
                    </a:lnTo>
                    <a:lnTo>
                      <a:pt x="378" y="651"/>
                    </a:lnTo>
                    <a:lnTo>
                      <a:pt x="378" y="649"/>
                    </a:lnTo>
                    <a:lnTo>
                      <a:pt x="378" y="649"/>
                    </a:lnTo>
                    <a:lnTo>
                      <a:pt x="378" y="649"/>
                    </a:lnTo>
                    <a:lnTo>
                      <a:pt x="378" y="649"/>
                    </a:lnTo>
                    <a:close/>
                    <a:moveTo>
                      <a:pt x="394" y="663"/>
                    </a:moveTo>
                    <a:lnTo>
                      <a:pt x="394" y="666"/>
                    </a:lnTo>
                    <a:lnTo>
                      <a:pt x="394" y="666"/>
                    </a:lnTo>
                    <a:lnTo>
                      <a:pt x="394" y="663"/>
                    </a:lnTo>
                    <a:lnTo>
                      <a:pt x="394" y="663"/>
                    </a:lnTo>
                    <a:lnTo>
                      <a:pt x="394" y="663"/>
                    </a:lnTo>
                    <a:lnTo>
                      <a:pt x="394" y="663"/>
                    </a:lnTo>
                    <a:lnTo>
                      <a:pt x="394" y="663"/>
                    </a:lnTo>
                    <a:close/>
                    <a:moveTo>
                      <a:pt x="390" y="663"/>
                    </a:moveTo>
                    <a:lnTo>
                      <a:pt x="394" y="657"/>
                    </a:lnTo>
                    <a:lnTo>
                      <a:pt x="394" y="661"/>
                    </a:lnTo>
                    <a:lnTo>
                      <a:pt x="394" y="661"/>
                    </a:lnTo>
                    <a:lnTo>
                      <a:pt x="390" y="663"/>
                    </a:lnTo>
                    <a:lnTo>
                      <a:pt x="390" y="663"/>
                    </a:lnTo>
                    <a:lnTo>
                      <a:pt x="390" y="663"/>
                    </a:lnTo>
                    <a:lnTo>
                      <a:pt x="390" y="663"/>
                    </a:lnTo>
                    <a:close/>
                    <a:moveTo>
                      <a:pt x="377" y="666"/>
                    </a:moveTo>
                    <a:lnTo>
                      <a:pt x="378" y="661"/>
                    </a:lnTo>
                    <a:lnTo>
                      <a:pt x="382" y="657"/>
                    </a:lnTo>
                    <a:lnTo>
                      <a:pt x="382" y="657"/>
                    </a:lnTo>
                    <a:lnTo>
                      <a:pt x="388" y="655"/>
                    </a:lnTo>
                    <a:lnTo>
                      <a:pt x="384" y="657"/>
                    </a:lnTo>
                    <a:lnTo>
                      <a:pt x="384" y="661"/>
                    </a:lnTo>
                    <a:lnTo>
                      <a:pt x="378" y="663"/>
                    </a:lnTo>
                    <a:lnTo>
                      <a:pt x="377" y="666"/>
                    </a:lnTo>
                    <a:lnTo>
                      <a:pt x="377" y="666"/>
                    </a:lnTo>
                    <a:lnTo>
                      <a:pt x="377" y="666"/>
                    </a:lnTo>
                    <a:lnTo>
                      <a:pt x="377" y="666"/>
                    </a:lnTo>
                    <a:close/>
                    <a:moveTo>
                      <a:pt x="371" y="655"/>
                    </a:moveTo>
                    <a:lnTo>
                      <a:pt x="369" y="651"/>
                    </a:lnTo>
                    <a:lnTo>
                      <a:pt x="371" y="649"/>
                    </a:lnTo>
                    <a:lnTo>
                      <a:pt x="373" y="647"/>
                    </a:lnTo>
                    <a:lnTo>
                      <a:pt x="375" y="649"/>
                    </a:lnTo>
                    <a:lnTo>
                      <a:pt x="375" y="653"/>
                    </a:lnTo>
                    <a:lnTo>
                      <a:pt x="373" y="655"/>
                    </a:lnTo>
                    <a:lnTo>
                      <a:pt x="371" y="655"/>
                    </a:lnTo>
                    <a:lnTo>
                      <a:pt x="371" y="655"/>
                    </a:lnTo>
                    <a:lnTo>
                      <a:pt x="371" y="655"/>
                    </a:lnTo>
                    <a:lnTo>
                      <a:pt x="371" y="655"/>
                    </a:lnTo>
                    <a:close/>
                    <a:moveTo>
                      <a:pt x="354" y="653"/>
                    </a:moveTo>
                    <a:lnTo>
                      <a:pt x="356" y="651"/>
                    </a:lnTo>
                    <a:lnTo>
                      <a:pt x="356" y="655"/>
                    </a:lnTo>
                    <a:lnTo>
                      <a:pt x="354" y="657"/>
                    </a:lnTo>
                    <a:lnTo>
                      <a:pt x="354" y="653"/>
                    </a:lnTo>
                    <a:lnTo>
                      <a:pt x="354" y="653"/>
                    </a:lnTo>
                    <a:lnTo>
                      <a:pt x="354" y="653"/>
                    </a:lnTo>
                    <a:lnTo>
                      <a:pt x="354" y="653"/>
                    </a:lnTo>
                    <a:close/>
                    <a:moveTo>
                      <a:pt x="341" y="663"/>
                    </a:moveTo>
                    <a:lnTo>
                      <a:pt x="341" y="657"/>
                    </a:lnTo>
                    <a:lnTo>
                      <a:pt x="345" y="657"/>
                    </a:lnTo>
                    <a:lnTo>
                      <a:pt x="345" y="657"/>
                    </a:lnTo>
                    <a:lnTo>
                      <a:pt x="341" y="663"/>
                    </a:lnTo>
                    <a:lnTo>
                      <a:pt x="341" y="663"/>
                    </a:lnTo>
                    <a:lnTo>
                      <a:pt x="341" y="663"/>
                    </a:lnTo>
                    <a:lnTo>
                      <a:pt x="341" y="663"/>
                    </a:lnTo>
                    <a:close/>
                    <a:moveTo>
                      <a:pt x="328" y="670"/>
                    </a:moveTo>
                    <a:lnTo>
                      <a:pt x="331" y="674"/>
                    </a:lnTo>
                    <a:lnTo>
                      <a:pt x="330" y="674"/>
                    </a:lnTo>
                    <a:lnTo>
                      <a:pt x="326" y="672"/>
                    </a:lnTo>
                    <a:lnTo>
                      <a:pt x="328" y="670"/>
                    </a:lnTo>
                    <a:lnTo>
                      <a:pt x="328" y="670"/>
                    </a:lnTo>
                    <a:lnTo>
                      <a:pt x="328" y="670"/>
                    </a:lnTo>
                    <a:lnTo>
                      <a:pt x="328" y="670"/>
                    </a:lnTo>
                    <a:close/>
                    <a:moveTo>
                      <a:pt x="4" y="734"/>
                    </a:moveTo>
                    <a:lnTo>
                      <a:pt x="0" y="738"/>
                    </a:lnTo>
                    <a:lnTo>
                      <a:pt x="4" y="736"/>
                    </a:lnTo>
                    <a:lnTo>
                      <a:pt x="4" y="734"/>
                    </a:lnTo>
                    <a:lnTo>
                      <a:pt x="4" y="734"/>
                    </a:lnTo>
                    <a:lnTo>
                      <a:pt x="4" y="734"/>
                    </a:lnTo>
                    <a:lnTo>
                      <a:pt x="4" y="734"/>
                    </a:lnTo>
                    <a:close/>
                    <a:moveTo>
                      <a:pt x="6" y="725"/>
                    </a:moveTo>
                    <a:lnTo>
                      <a:pt x="4" y="727"/>
                    </a:lnTo>
                    <a:lnTo>
                      <a:pt x="6" y="730"/>
                    </a:lnTo>
                    <a:lnTo>
                      <a:pt x="8" y="727"/>
                    </a:lnTo>
                    <a:lnTo>
                      <a:pt x="6" y="725"/>
                    </a:lnTo>
                    <a:lnTo>
                      <a:pt x="6" y="725"/>
                    </a:lnTo>
                    <a:lnTo>
                      <a:pt x="6" y="725"/>
                    </a:lnTo>
                    <a:lnTo>
                      <a:pt x="6" y="725"/>
                    </a:lnTo>
                    <a:close/>
                    <a:moveTo>
                      <a:pt x="11" y="717"/>
                    </a:moveTo>
                    <a:lnTo>
                      <a:pt x="11" y="721"/>
                    </a:lnTo>
                    <a:lnTo>
                      <a:pt x="11" y="715"/>
                    </a:lnTo>
                    <a:lnTo>
                      <a:pt x="11" y="717"/>
                    </a:lnTo>
                    <a:lnTo>
                      <a:pt x="11" y="717"/>
                    </a:lnTo>
                    <a:lnTo>
                      <a:pt x="11" y="717"/>
                    </a:lnTo>
                    <a:lnTo>
                      <a:pt x="11" y="717"/>
                    </a:lnTo>
                    <a:close/>
                    <a:moveTo>
                      <a:pt x="32" y="721"/>
                    </a:moveTo>
                    <a:lnTo>
                      <a:pt x="28" y="715"/>
                    </a:lnTo>
                    <a:lnTo>
                      <a:pt x="26" y="715"/>
                    </a:lnTo>
                    <a:lnTo>
                      <a:pt x="23" y="717"/>
                    </a:lnTo>
                    <a:lnTo>
                      <a:pt x="25" y="717"/>
                    </a:lnTo>
                    <a:lnTo>
                      <a:pt x="28" y="721"/>
                    </a:lnTo>
                    <a:lnTo>
                      <a:pt x="25" y="721"/>
                    </a:lnTo>
                    <a:lnTo>
                      <a:pt x="26" y="725"/>
                    </a:lnTo>
                    <a:lnTo>
                      <a:pt x="28" y="725"/>
                    </a:lnTo>
                    <a:lnTo>
                      <a:pt x="32" y="721"/>
                    </a:lnTo>
                    <a:lnTo>
                      <a:pt x="32" y="721"/>
                    </a:lnTo>
                    <a:lnTo>
                      <a:pt x="32" y="721"/>
                    </a:lnTo>
                    <a:lnTo>
                      <a:pt x="32" y="721"/>
                    </a:lnTo>
                    <a:lnTo>
                      <a:pt x="32" y="721"/>
                    </a:lnTo>
                    <a:close/>
                    <a:moveTo>
                      <a:pt x="36" y="727"/>
                    </a:moveTo>
                    <a:lnTo>
                      <a:pt x="36" y="730"/>
                    </a:lnTo>
                    <a:lnTo>
                      <a:pt x="42" y="725"/>
                    </a:lnTo>
                    <a:lnTo>
                      <a:pt x="42" y="721"/>
                    </a:lnTo>
                    <a:lnTo>
                      <a:pt x="45" y="717"/>
                    </a:lnTo>
                    <a:lnTo>
                      <a:pt x="42" y="717"/>
                    </a:lnTo>
                    <a:lnTo>
                      <a:pt x="40" y="721"/>
                    </a:lnTo>
                    <a:lnTo>
                      <a:pt x="40" y="725"/>
                    </a:lnTo>
                    <a:lnTo>
                      <a:pt x="36" y="727"/>
                    </a:lnTo>
                    <a:lnTo>
                      <a:pt x="36" y="727"/>
                    </a:lnTo>
                    <a:lnTo>
                      <a:pt x="36" y="727"/>
                    </a:lnTo>
                    <a:lnTo>
                      <a:pt x="36" y="727"/>
                    </a:lnTo>
                    <a:close/>
                    <a:moveTo>
                      <a:pt x="55" y="725"/>
                    </a:moveTo>
                    <a:lnTo>
                      <a:pt x="53" y="721"/>
                    </a:lnTo>
                    <a:lnTo>
                      <a:pt x="51" y="717"/>
                    </a:lnTo>
                    <a:lnTo>
                      <a:pt x="51" y="725"/>
                    </a:lnTo>
                    <a:lnTo>
                      <a:pt x="47" y="725"/>
                    </a:lnTo>
                    <a:lnTo>
                      <a:pt x="45" y="730"/>
                    </a:lnTo>
                    <a:lnTo>
                      <a:pt x="49" y="730"/>
                    </a:lnTo>
                    <a:lnTo>
                      <a:pt x="55" y="725"/>
                    </a:lnTo>
                    <a:lnTo>
                      <a:pt x="55" y="725"/>
                    </a:lnTo>
                    <a:lnTo>
                      <a:pt x="55" y="725"/>
                    </a:lnTo>
                    <a:lnTo>
                      <a:pt x="55" y="725"/>
                    </a:lnTo>
                    <a:close/>
                    <a:moveTo>
                      <a:pt x="98" y="725"/>
                    </a:moveTo>
                    <a:lnTo>
                      <a:pt x="98" y="721"/>
                    </a:lnTo>
                    <a:lnTo>
                      <a:pt x="102" y="717"/>
                    </a:lnTo>
                    <a:lnTo>
                      <a:pt x="100" y="715"/>
                    </a:lnTo>
                    <a:lnTo>
                      <a:pt x="98" y="713"/>
                    </a:lnTo>
                    <a:lnTo>
                      <a:pt x="94" y="715"/>
                    </a:lnTo>
                    <a:lnTo>
                      <a:pt x="94" y="717"/>
                    </a:lnTo>
                    <a:lnTo>
                      <a:pt x="94" y="721"/>
                    </a:lnTo>
                    <a:lnTo>
                      <a:pt x="90" y="717"/>
                    </a:lnTo>
                    <a:lnTo>
                      <a:pt x="89" y="721"/>
                    </a:lnTo>
                    <a:lnTo>
                      <a:pt x="87" y="721"/>
                    </a:lnTo>
                    <a:lnTo>
                      <a:pt x="83" y="721"/>
                    </a:lnTo>
                    <a:lnTo>
                      <a:pt x="81" y="721"/>
                    </a:lnTo>
                    <a:lnTo>
                      <a:pt x="85" y="725"/>
                    </a:lnTo>
                    <a:lnTo>
                      <a:pt x="87" y="725"/>
                    </a:lnTo>
                    <a:lnTo>
                      <a:pt x="90" y="725"/>
                    </a:lnTo>
                    <a:lnTo>
                      <a:pt x="94" y="721"/>
                    </a:lnTo>
                    <a:lnTo>
                      <a:pt x="98" y="725"/>
                    </a:lnTo>
                    <a:lnTo>
                      <a:pt x="98" y="725"/>
                    </a:lnTo>
                    <a:lnTo>
                      <a:pt x="98" y="725"/>
                    </a:lnTo>
                    <a:lnTo>
                      <a:pt x="98" y="725"/>
                    </a:lnTo>
                    <a:close/>
                    <a:moveTo>
                      <a:pt x="106" y="725"/>
                    </a:moveTo>
                    <a:lnTo>
                      <a:pt x="115" y="725"/>
                    </a:lnTo>
                    <a:lnTo>
                      <a:pt x="115" y="725"/>
                    </a:lnTo>
                    <a:lnTo>
                      <a:pt x="119" y="727"/>
                    </a:lnTo>
                    <a:lnTo>
                      <a:pt x="115" y="730"/>
                    </a:lnTo>
                    <a:lnTo>
                      <a:pt x="106" y="727"/>
                    </a:lnTo>
                    <a:lnTo>
                      <a:pt x="104" y="727"/>
                    </a:lnTo>
                    <a:lnTo>
                      <a:pt x="102" y="725"/>
                    </a:lnTo>
                    <a:lnTo>
                      <a:pt x="102" y="725"/>
                    </a:lnTo>
                    <a:lnTo>
                      <a:pt x="106" y="725"/>
                    </a:lnTo>
                    <a:lnTo>
                      <a:pt x="106" y="725"/>
                    </a:lnTo>
                    <a:lnTo>
                      <a:pt x="106" y="725"/>
                    </a:lnTo>
                    <a:lnTo>
                      <a:pt x="106" y="725"/>
                    </a:lnTo>
                    <a:close/>
                    <a:moveTo>
                      <a:pt x="136" y="721"/>
                    </a:moveTo>
                    <a:lnTo>
                      <a:pt x="132" y="717"/>
                    </a:lnTo>
                    <a:lnTo>
                      <a:pt x="126" y="717"/>
                    </a:lnTo>
                    <a:lnTo>
                      <a:pt x="126" y="721"/>
                    </a:lnTo>
                    <a:lnTo>
                      <a:pt x="132" y="721"/>
                    </a:lnTo>
                    <a:lnTo>
                      <a:pt x="136" y="721"/>
                    </a:lnTo>
                    <a:lnTo>
                      <a:pt x="136" y="721"/>
                    </a:lnTo>
                    <a:lnTo>
                      <a:pt x="136" y="721"/>
                    </a:lnTo>
                    <a:lnTo>
                      <a:pt x="136" y="721"/>
                    </a:lnTo>
                    <a:close/>
                    <a:moveTo>
                      <a:pt x="154" y="717"/>
                    </a:moveTo>
                    <a:lnTo>
                      <a:pt x="154" y="713"/>
                    </a:lnTo>
                    <a:lnTo>
                      <a:pt x="153" y="717"/>
                    </a:lnTo>
                    <a:lnTo>
                      <a:pt x="154" y="717"/>
                    </a:lnTo>
                    <a:lnTo>
                      <a:pt x="154" y="717"/>
                    </a:lnTo>
                    <a:lnTo>
                      <a:pt x="154" y="717"/>
                    </a:lnTo>
                    <a:lnTo>
                      <a:pt x="154" y="717"/>
                    </a:lnTo>
                    <a:close/>
                    <a:moveTo>
                      <a:pt x="170" y="713"/>
                    </a:moveTo>
                    <a:lnTo>
                      <a:pt x="166" y="710"/>
                    </a:lnTo>
                    <a:lnTo>
                      <a:pt x="164" y="712"/>
                    </a:lnTo>
                    <a:lnTo>
                      <a:pt x="162" y="715"/>
                    </a:lnTo>
                    <a:lnTo>
                      <a:pt x="168" y="712"/>
                    </a:lnTo>
                    <a:lnTo>
                      <a:pt x="170" y="713"/>
                    </a:lnTo>
                    <a:lnTo>
                      <a:pt x="170" y="713"/>
                    </a:lnTo>
                    <a:lnTo>
                      <a:pt x="170" y="713"/>
                    </a:lnTo>
                    <a:lnTo>
                      <a:pt x="170" y="713"/>
                    </a:lnTo>
                    <a:close/>
                    <a:moveTo>
                      <a:pt x="177" y="712"/>
                    </a:moveTo>
                    <a:lnTo>
                      <a:pt x="177" y="710"/>
                    </a:lnTo>
                    <a:lnTo>
                      <a:pt x="173" y="712"/>
                    </a:lnTo>
                    <a:lnTo>
                      <a:pt x="177" y="713"/>
                    </a:lnTo>
                    <a:lnTo>
                      <a:pt x="177" y="712"/>
                    </a:lnTo>
                    <a:lnTo>
                      <a:pt x="177" y="712"/>
                    </a:lnTo>
                    <a:lnTo>
                      <a:pt x="177" y="712"/>
                    </a:lnTo>
                    <a:lnTo>
                      <a:pt x="177" y="712"/>
                    </a:lnTo>
                    <a:close/>
                    <a:moveTo>
                      <a:pt x="179" y="706"/>
                    </a:moveTo>
                    <a:lnTo>
                      <a:pt x="179" y="704"/>
                    </a:lnTo>
                    <a:lnTo>
                      <a:pt x="177" y="706"/>
                    </a:lnTo>
                    <a:lnTo>
                      <a:pt x="179" y="706"/>
                    </a:lnTo>
                    <a:lnTo>
                      <a:pt x="179" y="706"/>
                    </a:lnTo>
                    <a:lnTo>
                      <a:pt x="179" y="706"/>
                    </a:lnTo>
                    <a:lnTo>
                      <a:pt x="179" y="706"/>
                    </a:lnTo>
                    <a:close/>
                    <a:moveTo>
                      <a:pt x="183" y="708"/>
                    </a:moveTo>
                    <a:lnTo>
                      <a:pt x="183" y="712"/>
                    </a:lnTo>
                    <a:lnTo>
                      <a:pt x="186" y="710"/>
                    </a:lnTo>
                    <a:lnTo>
                      <a:pt x="185" y="706"/>
                    </a:lnTo>
                    <a:lnTo>
                      <a:pt x="183" y="708"/>
                    </a:lnTo>
                    <a:lnTo>
                      <a:pt x="183" y="708"/>
                    </a:lnTo>
                    <a:lnTo>
                      <a:pt x="183" y="708"/>
                    </a:lnTo>
                    <a:lnTo>
                      <a:pt x="183" y="708"/>
                    </a:lnTo>
                    <a:close/>
                    <a:moveTo>
                      <a:pt x="224" y="687"/>
                    </a:moveTo>
                    <a:lnTo>
                      <a:pt x="226" y="691"/>
                    </a:lnTo>
                    <a:lnTo>
                      <a:pt x="228" y="693"/>
                    </a:lnTo>
                    <a:lnTo>
                      <a:pt x="224" y="696"/>
                    </a:lnTo>
                    <a:lnTo>
                      <a:pt x="222" y="700"/>
                    </a:lnTo>
                    <a:lnTo>
                      <a:pt x="217" y="700"/>
                    </a:lnTo>
                    <a:lnTo>
                      <a:pt x="211" y="706"/>
                    </a:lnTo>
                    <a:lnTo>
                      <a:pt x="207" y="706"/>
                    </a:lnTo>
                    <a:lnTo>
                      <a:pt x="203" y="712"/>
                    </a:lnTo>
                    <a:lnTo>
                      <a:pt x="194" y="712"/>
                    </a:lnTo>
                    <a:lnTo>
                      <a:pt x="198" y="708"/>
                    </a:lnTo>
                    <a:lnTo>
                      <a:pt x="202" y="708"/>
                    </a:lnTo>
                    <a:lnTo>
                      <a:pt x="203" y="704"/>
                    </a:lnTo>
                    <a:lnTo>
                      <a:pt x="207" y="702"/>
                    </a:lnTo>
                    <a:lnTo>
                      <a:pt x="207" y="700"/>
                    </a:lnTo>
                    <a:lnTo>
                      <a:pt x="209" y="696"/>
                    </a:lnTo>
                    <a:lnTo>
                      <a:pt x="213" y="696"/>
                    </a:lnTo>
                    <a:lnTo>
                      <a:pt x="215" y="691"/>
                    </a:lnTo>
                    <a:lnTo>
                      <a:pt x="215" y="691"/>
                    </a:lnTo>
                    <a:lnTo>
                      <a:pt x="218" y="691"/>
                    </a:lnTo>
                    <a:lnTo>
                      <a:pt x="218" y="691"/>
                    </a:lnTo>
                    <a:lnTo>
                      <a:pt x="224" y="687"/>
                    </a:lnTo>
                    <a:lnTo>
                      <a:pt x="224" y="687"/>
                    </a:lnTo>
                    <a:lnTo>
                      <a:pt x="224" y="687"/>
                    </a:lnTo>
                    <a:lnTo>
                      <a:pt x="224" y="687"/>
                    </a:lnTo>
                    <a:close/>
                    <a:moveTo>
                      <a:pt x="252" y="676"/>
                    </a:moveTo>
                    <a:lnTo>
                      <a:pt x="252" y="676"/>
                    </a:lnTo>
                    <a:lnTo>
                      <a:pt x="249" y="680"/>
                    </a:lnTo>
                    <a:lnTo>
                      <a:pt x="249" y="683"/>
                    </a:lnTo>
                    <a:lnTo>
                      <a:pt x="250" y="685"/>
                    </a:lnTo>
                    <a:lnTo>
                      <a:pt x="249" y="687"/>
                    </a:lnTo>
                    <a:lnTo>
                      <a:pt x="245" y="685"/>
                    </a:lnTo>
                    <a:lnTo>
                      <a:pt x="241" y="687"/>
                    </a:lnTo>
                    <a:lnTo>
                      <a:pt x="243" y="691"/>
                    </a:lnTo>
                    <a:lnTo>
                      <a:pt x="241" y="691"/>
                    </a:lnTo>
                    <a:lnTo>
                      <a:pt x="237" y="693"/>
                    </a:lnTo>
                    <a:lnTo>
                      <a:pt x="235" y="693"/>
                    </a:lnTo>
                    <a:lnTo>
                      <a:pt x="232" y="696"/>
                    </a:lnTo>
                    <a:lnTo>
                      <a:pt x="228" y="696"/>
                    </a:lnTo>
                    <a:lnTo>
                      <a:pt x="226" y="696"/>
                    </a:lnTo>
                    <a:lnTo>
                      <a:pt x="228" y="700"/>
                    </a:lnTo>
                    <a:lnTo>
                      <a:pt x="234" y="700"/>
                    </a:lnTo>
                    <a:lnTo>
                      <a:pt x="239" y="700"/>
                    </a:lnTo>
                    <a:lnTo>
                      <a:pt x="243" y="693"/>
                    </a:lnTo>
                    <a:lnTo>
                      <a:pt x="243" y="696"/>
                    </a:lnTo>
                    <a:lnTo>
                      <a:pt x="245" y="696"/>
                    </a:lnTo>
                    <a:lnTo>
                      <a:pt x="247" y="693"/>
                    </a:lnTo>
                    <a:lnTo>
                      <a:pt x="247" y="691"/>
                    </a:lnTo>
                    <a:lnTo>
                      <a:pt x="250" y="691"/>
                    </a:lnTo>
                    <a:lnTo>
                      <a:pt x="250" y="693"/>
                    </a:lnTo>
                    <a:lnTo>
                      <a:pt x="252" y="693"/>
                    </a:lnTo>
                    <a:lnTo>
                      <a:pt x="256" y="691"/>
                    </a:lnTo>
                    <a:lnTo>
                      <a:pt x="262" y="687"/>
                    </a:lnTo>
                    <a:lnTo>
                      <a:pt x="262" y="687"/>
                    </a:lnTo>
                    <a:lnTo>
                      <a:pt x="256" y="685"/>
                    </a:lnTo>
                    <a:lnTo>
                      <a:pt x="262" y="683"/>
                    </a:lnTo>
                    <a:lnTo>
                      <a:pt x="258" y="680"/>
                    </a:lnTo>
                    <a:lnTo>
                      <a:pt x="256" y="678"/>
                    </a:lnTo>
                    <a:lnTo>
                      <a:pt x="252" y="676"/>
                    </a:lnTo>
                    <a:lnTo>
                      <a:pt x="252" y="676"/>
                    </a:lnTo>
                    <a:lnTo>
                      <a:pt x="252" y="676"/>
                    </a:lnTo>
                    <a:lnTo>
                      <a:pt x="252" y="676"/>
                    </a:lnTo>
                    <a:close/>
                    <a:moveTo>
                      <a:pt x="266" y="681"/>
                    </a:moveTo>
                    <a:lnTo>
                      <a:pt x="266" y="680"/>
                    </a:lnTo>
                    <a:lnTo>
                      <a:pt x="262" y="678"/>
                    </a:lnTo>
                    <a:lnTo>
                      <a:pt x="262" y="680"/>
                    </a:lnTo>
                    <a:lnTo>
                      <a:pt x="266" y="681"/>
                    </a:lnTo>
                    <a:lnTo>
                      <a:pt x="266" y="681"/>
                    </a:lnTo>
                    <a:lnTo>
                      <a:pt x="266" y="681"/>
                    </a:lnTo>
                    <a:lnTo>
                      <a:pt x="266" y="681"/>
                    </a:lnTo>
                    <a:close/>
                    <a:moveTo>
                      <a:pt x="286" y="678"/>
                    </a:moveTo>
                    <a:lnTo>
                      <a:pt x="282" y="676"/>
                    </a:lnTo>
                    <a:lnTo>
                      <a:pt x="286" y="676"/>
                    </a:lnTo>
                    <a:lnTo>
                      <a:pt x="288" y="678"/>
                    </a:lnTo>
                    <a:lnTo>
                      <a:pt x="286" y="680"/>
                    </a:lnTo>
                    <a:lnTo>
                      <a:pt x="286" y="678"/>
                    </a:lnTo>
                    <a:lnTo>
                      <a:pt x="286" y="678"/>
                    </a:lnTo>
                    <a:lnTo>
                      <a:pt x="286" y="678"/>
                    </a:lnTo>
                    <a:lnTo>
                      <a:pt x="286" y="678"/>
                    </a:lnTo>
                    <a:close/>
                    <a:moveTo>
                      <a:pt x="277" y="680"/>
                    </a:moveTo>
                    <a:lnTo>
                      <a:pt x="281" y="678"/>
                    </a:lnTo>
                    <a:lnTo>
                      <a:pt x="282" y="680"/>
                    </a:lnTo>
                    <a:lnTo>
                      <a:pt x="277" y="680"/>
                    </a:lnTo>
                    <a:lnTo>
                      <a:pt x="277" y="680"/>
                    </a:lnTo>
                    <a:lnTo>
                      <a:pt x="277" y="680"/>
                    </a:lnTo>
                    <a:lnTo>
                      <a:pt x="277" y="680"/>
                    </a:lnTo>
                    <a:close/>
                    <a:moveTo>
                      <a:pt x="277" y="676"/>
                    </a:moveTo>
                    <a:lnTo>
                      <a:pt x="277" y="672"/>
                    </a:lnTo>
                    <a:lnTo>
                      <a:pt x="277" y="670"/>
                    </a:lnTo>
                    <a:lnTo>
                      <a:pt x="277" y="670"/>
                    </a:lnTo>
                    <a:lnTo>
                      <a:pt x="281" y="674"/>
                    </a:lnTo>
                    <a:lnTo>
                      <a:pt x="277" y="676"/>
                    </a:lnTo>
                    <a:lnTo>
                      <a:pt x="277" y="676"/>
                    </a:lnTo>
                    <a:lnTo>
                      <a:pt x="277" y="676"/>
                    </a:lnTo>
                    <a:lnTo>
                      <a:pt x="277" y="676"/>
                    </a:lnTo>
                    <a:close/>
                    <a:moveTo>
                      <a:pt x="269" y="672"/>
                    </a:moveTo>
                    <a:lnTo>
                      <a:pt x="266" y="674"/>
                    </a:lnTo>
                    <a:lnTo>
                      <a:pt x="266" y="676"/>
                    </a:lnTo>
                    <a:lnTo>
                      <a:pt x="269" y="680"/>
                    </a:lnTo>
                    <a:lnTo>
                      <a:pt x="273" y="678"/>
                    </a:lnTo>
                    <a:lnTo>
                      <a:pt x="273" y="676"/>
                    </a:lnTo>
                    <a:lnTo>
                      <a:pt x="271" y="674"/>
                    </a:lnTo>
                    <a:lnTo>
                      <a:pt x="269" y="672"/>
                    </a:lnTo>
                    <a:lnTo>
                      <a:pt x="269" y="672"/>
                    </a:lnTo>
                    <a:lnTo>
                      <a:pt x="269" y="672"/>
                    </a:lnTo>
                    <a:lnTo>
                      <a:pt x="269" y="672"/>
                    </a:lnTo>
                    <a:close/>
                    <a:moveTo>
                      <a:pt x="441" y="521"/>
                    </a:moveTo>
                    <a:lnTo>
                      <a:pt x="441" y="519"/>
                    </a:lnTo>
                    <a:lnTo>
                      <a:pt x="442" y="518"/>
                    </a:lnTo>
                    <a:lnTo>
                      <a:pt x="442" y="521"/>
                    </a:lnTo>
                    <a:lnTo>
                      <a:pt x="441" y="521"/>
                    </a:lnTo>
                    <a:lnTo>
                      <a:pt x="441" y="521"/>
                    </a:lnTo>
                    <a:lnTo>
                      <a:pt x="441" y="521"/>
                    </a:lnTo>
                    <a:lnTo>
                      <a:pt x="441" y="521"/>
                    </a:lnTo>
                    <a:close/>
                    <a:moveTo>
                      <a:pt x="433" y="523"/>
                    </a:moveTo>
                    <a:lnTo>
                      <a:pt x="431" y="521"/>
                    </a:lnTo>
                    <a:lnTo>
                      <a:pt x="431" y="518"/>
                    </a:lnTo>
                    <a:lnTo>
                      <a:pt x="435" y="518"/>
                    </a:lnTo>
                    <a:lnTo>
                      <a:pt x="439" y="514"/>
                    </a:lnTo>
                    <a:lnTo>
                      <a:pt x="439" y="518"/>
                    </a:lnTo>
                    <a:lnTo>
                      <a:pt x="435" y="521"/>
                    </a:lnTo>
                    <a:lnTo>
                      <a:pt x="433" y="523"/>
                    </a:lnTo>
                    <a:lnTo>
                      <a:pt x="433" y="523"/>
                    </a:lnTo>
                    <a:lnTo>
                      <a:pt x="433" y="523"/>
                    </a:lnTo>
                    <a:lnTo>
                      <a:pt x="433" y="523"/>
                    </a:lnTo>
                    <a:close/>
                    <a:moveTo>
                      <a:pt x="292" y="663"/>
                    </a:moveTo>
                    <a:lnTo>
                      <a:pt x="292" y="661"/>
                    </a:lnTo>
                    <a:lnTo>
                      <a:pt x="294" y="657"/>
                    </a:lnTo>
                    <a:lnTo>
                      <a:pt x="296" y="661"/>
                    </a:lnTo>
                    <a:lnTo>
                      <a:pt x="299" y="657"/>
                    </a:lnTo>
                    <a:lnTo>
                      <a:pt x="301" y="657"/>
                    </a:lnTo>
                    <a:lnTo>
                      <a:pt x="303" y="649"/>
                    </a:lnTo>
                    <a:lnTo>
                      <a:pt x="305" y="649"/>
                    </a:lnTo>
                    <a:lnTo>
                      <a:pt x="307" y="653"/>
                    </a:lnTo>
                    <a:lnTo>
                      <a:pt x="311" y="651"/>
                    </a:lnTo>
                    <a:lnTo>
                      <a:pt x="313" y="651"/>
                    </a:lnTo>
                    <a:lnTo>
                      <a:pt x="316" y="651"/>
                    </a:lnTo>
                    <a:lnTo>
                      <a:pt x="316" y="649"/>
                    </a:lnTo>
                    <a:lnTo>
                      <a:pt x="322" y="649"/>
                    </a:lnTo>
                    <a:lnTo>
                      <a:pt x="324" y="653"/>
                    </a:lnTo>
                    <a:lnTo>
                      <a:pt x="322" y="657"/>
                    </a:lnTo>
                    <a:lnTo>
                      <a:pt x="328" y="661"/>
                    </a:lnTo>
                    <a:lnTo>
                      <a:pt x="328" y="663"/>
                    </a:lnTo>
                    <a:lnTo>
                      <a:pt x="324" y="663"/>
                    </a:lnTo>
                    <a:lnTo>
                      <a:pt x="320" y="663"/>
                    </a:lnTo>
                    <a:lnTo>
                      <a:pt x="314" y="666"/>
                    </a:lnTo>
                    <a:lnTo>
                      <a:pt x="311" y="663"/>
                    </a:lnTo>
                    <a:lnTo>
                      <a:pt x="305" y="663"/>
                    </a:lnTo>
                    <a:lnTo>
                      <a:pt x="301" y="666"/>
                    </a:lnTo>
                    <a:lnTo>
                      <a:pt x="299" y="666"/>
                    </a:lnTo>
                    <a:lnTo>
                      <a:pt x="296" y="668"/>
                    </a:lnTo>
                    <a:lnTo>
                      <a:pt x="292" y="666"/>
                    </a:lnTo>
                    <a:lnTo>
                      <a:pt x="292" y="663"/>
                    </a:lnTo>
                    <a:lnTo>
                      <a:pt x="292" y="663"/>
                    </a:lnTo>
                    <a:lnTo>
                      <a:pt x="292" y="663"/>
                    </a:lnTo>
                    <a:close/>
                  </a:path>
                </a:pathLst>
              </a:custGeom>
              <a:solidFill>
                <a:srgbClr val="0098CC"/>
              </a:solidFill>
              <a:ln w="9525">
                <a:noFill/>
                <a:round/>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43" name="Freeform 40">
                <a:extLst>
                  <a:ext uri="{FF2B5EF4-FFF2-40B4-BE49-F238E27FC236}">
                    <a16:creationId xmlns:a16="http://schemas.microsoft.com/office/drawing/2014/main" id="{55424BB9-4398-84E1-B8EA-478F806A754B}"/>
                  </a:ext>
                </a:extLst>
              </p:cNvPr>
              <p:cNvSpPr>
                <a:spLocks noEditPoints="1"/>
              </p:cNvSpPr>
              <p:nvPr/>
            </p:nvSpPr>
            <p:spPr bwMode="auto">
              <a:xfrm>
                <a:off x="8529371" y="2418476"/>
                <a:ext cx="365191" cy="216876"/>
              </a:xfrm>
              <a:custGeom>
                <a:avLst/>
                <a:gdLst/>
                <a:ahLst/>
                <a:cxnLst>
                  <a:cxn ang="0">
                    <a:pos x="608" y="63"/>
                  </a:cxn>
                  <a:cxn ang="0">
                    <a:pos x="732" y="119"/>
                  </a:cxn>
                  <a:cxn ang="0">
                    <a:pos x="873" y="189"/>
                  </a:cxn>
                  <a:cxn ang="0">
                    <a:pos x="982" y="155"/>
                  </a:cxn>
                  <a:cxn ang="0">
                    <a:pos x="1031" y="127"/>
                  </a:cxn>
                  <a:cxn ang="0">
                    <a:pos x="1037" y="185"/>
                  </a:cxn>
                  <a:cxn ang="0">
                    <a:pos x="1005" y="194"/>
                  </a:cxn>
                  <a:cxn ang="0">
                    <a:pos x="975" y="209"/>
                  </a:cxn>
                  <a:cxn ang="0">
                    <a:pos x="969" y="245"/>
                  </a:cxn>
                  <a:cxn ang="0">
                    <a:pos x="946" y="264"/>
                  </a:cxn>
                  <a:cxn ang="0">
                    <a:pos x="894" y="285"/>
                  </a:cxn>
                  <a:cxn ang="0">
                    <a:pos x="875" y="319"/>
                  </a:cxn>
                  <a:cxn ang="0">
                    <a:pos x="869" y="324"/>
                  </a:cxn>
                  <a:cxn ang="0">
                    <a:pos x="852" y="347"/>
                  </a:cxn>
                  <a:cxn ang="0">
                    <a:pos x="849" y="311"/>
                  </a:cxn>
                  <a:cxn ang="0">
                    <a:pos x="845" y="338"/>
                  </a:cxn>
                  <a:cxn ang="0">
                    <a:pos x="845" y="351"/>
                  </a:cxn>
                  <a:cxn ang="0">
                    <a:pos x="834" y="362"/>
                  </a:cxn>
                  <a:cxn ang="0">
                    <a:pos x="839" y="387"/>
                  </a:cxn>
                  <a:cxn ang="0">
                    <a:pos x="849" y="396"/>
                  </a:cxn>
                  <a:cxn ang="0">
                    <a:pos x="832" y="409"/>
                  </a:cxn>
                  <a:cxn ang="0">
                    <a:pos x="802" y="436"/>
                  </a:cxn>
                  <a:cxn ang="0">
                    <a:pos x="756" y="462"/>
                  </a:cxn>
                  <a:cxn ang="0">
                    <a:pos x="732" y="511"/>
                  </a:cxn>
                  <a:cxn ang="0">
                    <a:pos x="745" y="594"/>
                  </a:cxn>
                  <a:cxn ang="0">
                    <a:pos x="715" y="603"/>
                  </a:cxn>
                  <a:cxn ang="0">
                    <a:pos x="702" y="577"/>
                  </a:cxn>
                  <a:cxn ang="0">
                    <a:pos x="698" y="535"/>
                  </a:cxn>
                  <a:cxn ang="0">
                    <a:pos x="668" y="522"/>
                  </a:cxn>
                  <a:cxn ang="0">
                    <a:pos x="651" y="511"/>
                  </a:cxn>
                  <a:cxn ang="0">
                    <a:pos x="617" y="507"/>
                  </a:cxn>
                  <a:cxn ang="0">
                    <a:pos x="576" y="518"/>
                  </a:cxn>
                  <a:cxn ang="0">
                    <a:pos x="579" y="535"/>
                  </a:cxn>
                  <a:cxn ang="0">
                    <a:pos x="549" y="532"/>
                  </a:cxn>
                  <a:cxn ang="0">
                    <a:pos x="521" y="522"/>
                  </a:cxn>
                  <a:cxn ang="0">
                    <a:pos x="482" y="524"/>
                  </a:cxn>
                  <a:cxn ang="0">
                    <a:pos x="448" y="545"/>
                  </a:cxn>
                  <a:cxn ang="0">
                    <a:pos x="431" y="599"/>
                  </a:cxn>
                  <a:cxn ang="0">
                    <a:pos x="397" y="569"/>
                  </a:cxn>
                  <a:cxn ang="0">
                    <a:pos x="376" y="522"/>
                  </a:cxn>
                  <a:cxn ang="0">
                    <a:pos x="342" y="522"/>
                  </a:cxn>
                  <a:cxn ang="0">
                    <a:pos x="316" y="522"/>
                  </a:cxn>
                  <a:cxn ang="0">
                    <a:pos x="305" y="500"/>
                  </a:cxn>
                  <a:cxn ang="0">
                    <a:pos x="280" y="468"/>
                  </a:cxn>
                  <a:cxn ang="0">
                    <a:pos x="73" y="409"/>
                  </a:cxn>
                  <a:cxn ang="0">
                    <a:pos x="39" y="381"/>
                  </a:cxn>
                  <a:cxn ang="0">
                    <a:pos x="24" y="332"/>
                  </a:cxn>
                  <a:cxn ang="0">
                    <a:pos x="24" y="307"/>
                  </a:cxn>
                  <a:cxn ang="0">
                    <a:pos x="17" y="307"/>
                  </a:cxn>
                  <a:cxn ang="0">
                    <a:pos x="3" y="243"/>
                  </a:cxn>
                  <a:cxn ang="0">
                    <a:pos x="11" y="179"/>
                  </a:cxn>
                  <a:cxn ang="0">
                    <a:pos x="45" y="87"/>
                  </a:cxn>
                  <a:cxn ang="0">
                    <a:pos x="49" y="76"/>
                  </a:cxn>
                  <a:cxn ang="0">
                    <a:pos x="52" y="36"/>
                  </a:cxn>
                  <a:cxn ang="0">
                    <a:pos x="77" y="38"/>
                  </a:cxn>
                  <a:cxn ang="0">
                    <a:pos x="79" y="55"/>
                  </a:cxn>
                  <a:cxn ang="0">
                    <a:pos x="98" y="12"/>
                  </a:cxn>
                  <a:cxn ang="0">
                    <a:pos x="956" y="264"/>
                  </a:cxn>
                  <a:cxn ang="0">
                    <a:pos x="931" y="274"/>
                  </a:cxn>
                  <a:cxn ang="0">
                    <a:pos x="899" y="279"/>
                  </a:cxn>
                  <a:cxn ang="0">
                    <a:pos x="446" y="554"/>
                  </a:cxn>
                  <a:cxn ang="0">
                    <a:pos x="433" y="588"/>
                  </a:cxn>
                </a:cxnLst>
                <a:rect l="0" t="0" r="r" b="b"/>
                <a:pathLst>
                  <a:path w="1044" h="620">
                    <a:moveTo>
                      <a:pt x="92" y="0"/>
                    </a:moveTo>
                    <a:lnTo>
                      <a:pt x="570" y="48"/>
                    </a:lnTo>
                    <a:lnTo>
                      <a:pt x="574" y="49"/>
                    </a:lnTo>
                    <a:lnTo>
                      <a:pt x="576" y="49"/>
                    </a:lnTo>
                    <a:lnTo>
                      <a:pt x="583" y="51"/>
                    </a:lnTo>
                    <a:lnTo>
                      <a:pt x="583" y="53"/>
                    </a:lnTo>
                    <a:lnTo>
                      <a:pt x="583" y="57"/>
                    </a:lnTo>
                    <a:lnTo>
                      <a:pt x="585" y="57"/>
                    </a:lnTo>
                    <a:lnTo>
                      <a:pt x="589" y="59"/>
                    </a:lnTo>
                    <a:lnTo>
                      <a:pt x="589" y="59"/>
                    </a:lnTo>
                    <a:lnTo>
                      <a:pt x="593" y="61"/>
                    </a:lnTo>
                    <a:lnTo>
                      <a:pt x="594" y="63"/>
                    </a:lnTo>
                    <a:lnTo>
                      <a:pt x="594" y="63"/>
                    </a:lnTo>
                    <a:lnTo>
                      <a:pt x="600" y="61"/>
                    </a:lnTo>
                    <a:lnTo>
                      <a:pt x="604" y="63"/>
                    </a:lnTo>
                    <a:lnTo>
                      <a:pt x="608" y="63"/>
                    </a:lnTo>
                    <a:lnTo>
                      <a:pt x="610" y="66"/>
                    </a:lnTo>
                    <a:lnTo>
                      <a:pt x="611" y="66"/>
                    </a:lnTo>
                    <a:lnTo>
                      <a:pt x="613" y="70"/>
                    </a:lnTo>
                    <a:lnTo>
                      <a:pt x="621" y="70"/>
                    </a:lnTo>
                    <a:lnTo>
                      <a:pt x="625" y="72"/>
                    </a:lnTo>
                    <a:lnTo>
                      <a:pt x="628" y="76"/>
                    </a:lnTo>
                    <a:lnTo>
                      <a:pt x="628" y="76"/>
                    </a:lnTo>
                    <a:lnTo>
                      <a:pt x="634" y="76"/>
                    </a:lnTo>
                    <a:lnTo>
                      <a:pt x="638" y="76"/>
                    </a:lnTo>
                    <a:lnTo>
                      <a:pt x="640" y="76"/>
                    </a:lnTo>
                    <a:lnTo>
                      <a:pt x="642" y="80"/>
                    </a:lnTo>
                    <a:lnTo>
                      <a:pt x="651" y="80"/>
                    </a:lnTo>
                    <a:lnTo>
                      <a:pt x="653" y="81"/>
                    </a:lnTo>
                    <a:lnTo>
                      <a:pt x="657" y="83"/>
                    </a:lnTo>
                    <a:lnTo>
                      <a:pt x="658" y="85"/>
                    </a:lnTo>
                    <a:lnTo>
                      <a:pt x="732" y="119"/>
                    </a:lnTo>
                    <a:lnTo>
                      <a:pt x="738" y="125"/>
                    </a:lnTo>
                    <a:lnTo>
                      <a:pt x="749" y="134"/>
                    </a:lnTo>
                    <a:lnTo>
                      <a:pt x="762" y="191"/>
                    </a:lnTo>
                    <a:lnTo>
                      <a:pt x="760" y="215"/>
                    </a:lnTo>
                    <a:lnTo>
                      <a:pt x="756" y="219"/>
                    </a:lnTo>
                    <a:lnTo>
                      <a:pt x="756" y="225"/>
                    </a:lnTo>
                    <a:lnTo>
                      <a:pt x="753" y="228"/>
                    </a:lnTo>
                    <a:lnTo>
                      <a:pt x="745" y="232"/>
                    </a:lnTo>
                    <a:lnTo>
                      <a:pt x="741" y="236"/>
                    </a:lnTo>
                    <a:lnTo>
                      <a:pt x="745" y="243"/>
                    </a:lnTo>
                    <a:lnTo>
                      <a:pt x="809" y="225"/>
                    </a:lnTo>
                    <a:lnTo>
                      <a:pt x="815" y="221"/>
                    </a:lnTo>
                    <a:lnTo>
                      <a:pt x="818" y="213"/>
                    </a:lnTo>
                    <a:lnTo>
                      <a:pt x="852" y="202"/>
                    </a:lnTo>
                    <a:lnTo>
                      <a:pt x="869" y="191"/>
                    </a:lnTo>
                    <a:lnTo>
                      <a:pt x="873" y="189"/>
                    </a:lnTo>
                    <a:lnTo>
                      <a:pt x="877" y="189"/>
                    </a:lnTo>
                    <a:lnTo>
                      <a:pt x="884" y="181"/>
                    </a:lnTo>
                    <a:lnTo>
                      <a:pt x="888" y="176"/>
                    </a:lnTo>
                    <a:lnTo>
                      <a:pt x="894" y="176"/>
                    </a:lnTo>
                    <a:lnTo>
                      <a:pt x="898" y="172"/>
                    </a:lnTo>
                    <a:lnTo>
                      <a:pt x="903" y="170"/>
                    </a:lnTo>
                    <a:lnTo>
                      <a:pt x="956" y="172"/>
                    </a:lnTo>
                    <a:lnTo>
                      <a:pt x="962" y="168"/>
                    </a:lnTo>
                    <a:lnTo>
                      <a:pt x="962" y="168"/>
                    </a:lnTo>
                    <a:lnTo>
                      <a:pt x="963" y="166"/>
                    </a:lnTo>
                    <a:lnTo>
                      <a:pt x="965" y="166"/>
                    </a:lnTo>
                    <a:lnTo>
                      <a:pt x="969" y="166"/>
                    </a:lnTo>
                    <a:lnTo>
                      <a:pt x="973" y="164"/>
                    </a:lnTo>
                    <a:lnTo>
                      <a:pt x="973" y="164"/>
                    </a:lnTo>
                    <a:lnTo>
                      <a:pt x="977" y="155"/>
                    </a:lnTo>
                    <a:lnTo>
                      <a:pt x="982" y="155"/>
                    </a:lnTo>
                    <a:lnTo>
                      <a:pt x="986" y="149"/>
                    </a:lnTo>
                    <a:lnTo>
                      <a:pt x="986" y="145"/>
                    </a:lnTo>
                    <a:lnTo>
                      <a:pt x="988" y="142"/>
                    </a:lnTo>
                    <a:lnTo>
                      <a:pt x="992" y="138"/>
                    </a:lnTo>
                    <a:lnTo>
                      <a:pt x="992" y="136"/>
                    </a:lnTo>
                    <a:lnTo>
                      <a:pt x="995" y="130"/>
                    </a:lnTo>
                    <a:lnTo>
                      <a:pt x="1003" y="125"/>
                    </a:lnTo>
                    <a:lnTo>
                      <a:pt x="1005" y="121"/>
                    </a:lnTo>
                    <a:lnTo>
                      <a:pt x="1007" y="119"/>
                    </a:lnTo>
                    <a:lnTo>
                      <a:pt x="1007" y="119"/>
                    </a:lnTo>
                    <a:lnTo>
                      <a:pt x="1010" y="119"/>
                    </a:lnTo>
                    <a:lnTo>
                      <a:pt x="1012" y="121"/>
                    </a:lnTo>
                    <a:lnTo>
                      <a:pt x="1016" y="121"/>
                    </a:lnTo>
                    <a:lnTo>
                      <a:pt x="1022" y="121"/>
                    </a:lnTo>
                    <a:lnTo>
                      <a:pt x="1024" y="121"/>
                    </a:lnTo>
                    <a:lnTo>
                      <a:pt x="1031" y="127"/>
                    </a:lnTo>
                    <a:lnTo>
                      <a:pt x="1031" y="132"/>
                    </a:lnTo>
                    <a:lnTo>
                      <a:pt x="1027" y="157"/>
                    </a:lnTo>
                    <a:lnTo>
                      <a:pt x="1026" y="159"/>
                    </a:lnTo>
                    <a:lnTo>
                      <a:pt x="1027" y="159"/>
                    </a:lnTo>
                    <a:lnTo>
                      <a:pt x="1029" y="164"/>
                    </a:lnTo>
                    <a:lnTo>
                      <a:pt x="1031" y="164"/>
                    </a:lnTo>
                    <a:lnTo>
                      <a:pt x="1031" y="166"/>
                    </a:lnTo>
                    <a:lnTo>
                      <a:pt x="1029" y="168"/>
                    </a:lnTo>
                    <a:lnTo>
                      <a:pt x="1031" y="170"/>
                    </a:lnTo>
                    <a:lnTo>
                      <a:pt x="1029" y="172"/>
                    </a:lnTo>
                    <a:lnTo>
                      <a:pt x="1029" y="174"/>
                    </a:lnTo>
                    <a:lnTo>
                      <a:pt x="1031" y="174"/>
                    </a:lnTo>
                    <a:lnTo>
                      <a:pt x="1031" y="174"/>
                    </a:lnTo>
                    <a:lnTo>
                      <a:pt x="1035" y="176"/>
                    </a:lnTo>
                    <a:lnTo>
                      <a:pt x="1035" y="181"/>
                    </a:lnTo>
                    <a:lnTo>
                      <a:pt x="1037" y="185"/>
                    </a:lnTo>
                    <a:lnTo>
                      <a:pt x="1039" y="181"/>
                    </a:lnTo>
                    <a:lnTo>
                      <a:pt x="1044" y="185"/>
                    </a:lnTo>
                    <a:lnTo>
                      <a:pt x="1041" y="189"/>
                    </a:lnTo>
                    <a:lnTo>
                      <a:pt x="1037" y="189"/>
                    </a:lnTo>
                    <a:lnTo>
                      <a:pt x="1035" y="185"/>
                    </a:lnTo>
                    <a:lnTo>
                      <a:pt x="1031" y="189"/>
                    </a:lnTo>
                    <a:lnTo>
                      <a:pt x="1029" y="189"/>
                    </a:lnTo>
                    <a:lnTo>
                      <a:pt x="1026" y="189"/>
                    </a:lnTo>
                    <a:lnTo>
                      <a:pt x="1024" y="191"/>
                    </a:lnTo>
                    <a:lnTo>
                      <a:pt x="1020" y="189"/>
                    </a:lnTo>
                    <a:lnTo>
                      <a:pt x="1018" y="194"/>
                    </a:lnTo>
                    <a:lnTo>
                      <a:pt x="1014" y="194"/>
                    </a:lnTo>
                    <a:lnTo>
                      <a:pt x="1014" y="189"/>
                    </a:lnTo>
                    <a:lnTo>
                      <a:pt x="1010" y="189"/>
                    </a:lnTo>
                    <a:lnTo>
                      <a:pt x="1007" y="193"/>
                    </a:lnTo>
                    <a:lnTo>
                      <a:pt x="1005" y="194"/>
                    </a:lnTo>
                    <a:lnTo>
                      <a:pt x="1003" y="191"/>
                    </a:lnTo>
                    <a:lnTo>
                      <a:pt x="1005" y="189"/>
                    </a:lnTo>
                    <a:lnTo>
                      <a:pt x="999" y="193"/>
                    </a:lnTo>
                    <a:lnTo>
                      <a:pt x="995" y="198"/>
                    </a:lnTo>
                    <a:lnTo>
                      <a:pt x="994" y="200"/>
                    </a:lnTo>
                    <a:lnTo>
                      <a:pt x="992" y="198"/>
                    </a:lnTo>
                    <a:lnTo>
                      <a:pt x="990" y="204"/>
                    </a:lnTo>
                    <a:lnTo>
                      <a:pt x="988" y="204"/>
                    </a:lnTo>
                    <a:lnTo>
                      <a:pt x="986" y="198"/>
                    </a:lnTo>
                    <a:lnTo>
                      <a:pt x="986" y="204"/>
                    </a:lnTo>
                    <a:lnTo>
                      <a:pt x="982" y="206"/>
                    </a:lnTo>
                    <a:lnTo>
                      <a:pt x="982" y="204"/>
                    </a:lnTo>
                    <a:lnTo>
                      <a:pt x="982" y="202"/>
                    </a:lnTo>
                    <a:lnTo>
                      <a:pt x="980" y="206"/>
                    </a:lnTo>
                    <a:lnTo>
                      <a:pt x="977" y="206"/>
                    </a:lnTo>
                    <a:lnTo>
                      <a:pt x="975" y="209"/>
                    </a:lnTo>
                    <a:lnTo>
                      <a:pt x="967" y="215"/>
                    </a:lnTo>
                    <a:lnTo>
                      <a:pt x="965" y="221"/>
                    </a:lnTo>
                    <a:lnTo>
                      <a:pt x="963" y="225"/>
                    </a:lnTo>
                    <a:lnTo>
                      <a:pt x="962" y="228"/>
                    </a:lnTo>
                    <a:lnTo>
                      <a:pt x="962" y="228"/>
                    </a:lnTo>
                    <a:lnTo>
                      <a:pt x="962" y="232"/>
                    </a:lnTo>
                    <a:lnTo>
                      <a:pt x="962" y="232"/>
                    </a:lnTo>
                    <a:lnTo>
                      <a:pt x="962" y="234"/>
                    </a:lnTo>
                    <a:lnTo>
                      <a:pt x="956" y="240"/>
                    </a:lnTo>
                    <a:lnTo>
                      <a:pt x="956" y="243"/>
                    </a:lnTo>
                    <a:lnTo>
                      <a:pt x="962" y="243"/>
                    </a:lnTo>
                    <a:lnTo>
                      <a:pt x="962" y="249"/>
                    </a:lnTo>
                    <a:lnTo>
                      <a:pt x="963" y="253"/>
                    </a:lnTo>
                    <a:lnTo>
                      <a:pt x="969" y="253"/>
                    </a:lnTo>
                    <a:lnTo>
                      <a:pt x="971" y="249"/>
                    </a:lnTo>
                    <a:lnTo>
                      <a:pt x="969" y="245"/>
                    </a:lnTo>
                    <a:lnTo>
                      <a:pt x="971" y="245"/>
                    </a:lnTo>
                    <a:lnTo>
                      <a:pt x="973" y="251"/>
                    </a:lnTo>
                    <a:lnTo>
                      <a:pt x="971" y="255"/>
                    </a:lnTo>
                    <a:lnTo>
                      <a:pt x="962" y="260"/>
                    </a:lnTo>
                    <a:lnTo>
                      <a:pt x="962" y="258"/>
                    </a:lnTo>
                    <a:lnTo>
                      <a:pt x="962" y="257"/>
                    </a:lnTo>
                    <a:lnTo>
                      <a:pt x="958" y="253"/>
                    </a:lnTo>
                    <a:lnTo>
                      <a:pt x="956" y="260"/>
                    </a:lnTo>
                    <a:lnTo>
                      <a:pt x="952" y="264"/>
                    </a:lnTo>
                    <a:lnTo>
                      <a:pt x="950" y="262"/>
                    </a:lnTo>
                    <a:lnTo>
                      <a:pt x="950" y="260"/>
                    </a:lnTo>
                    <a:lnTo>
                      <a:pt x="950" y="257"/>
                    </a:lnTo>
                    <a:lnTo>
                      <a:pt x="946" y="253"/>
                    </a:lnTo>
                    <a:lnTo>
                      <a:pt x="946" y="257"/>
                    </a:lnTo>
                    <a:lnTo>
                      <a:pt x="946" y="262"/>
                    </a:lnTo>
                    <a:lnTo>
                      <a:pt x="946" y="264"/>
                    </a:lnTo>
                    <a:lnTo>
                      <a:pt x="945" y="264"/>
                    </a:lnTo>
                    <a:lnTo>
                      <a:pt x="937" y="264"/>
                    </a:lnTo>
                    <a:lnTo>
                      <a:pt x="931" y="264"/>
                    </a:lnTo>
                    <a:lnTo>
                      <a:pt x="928" y="264"/>
                    </a:lnTo>
                    <a:lnTo>
                      <a:pt x="922" y="264"/>
                    </a:lnTo>
                    <a:lnTo>
                      <a:pt x="918" y="264"/>
                    </a:lnTo>
                    <a:lnTo>
                      <a:pt x="918" y="264"/>
                    </a:lnTo>
                    <a:lnTo>
                      <a:pt x="913" y="270"/>
                    </a:lnTo>
                    <a:lnTo>
                      <a:pt x="909" y="270"/>
                    </a:lnTo>
                    <a:lnTo>
                      <a:pt x="903" y="270"/>
                    </a:lnTo>
                    <a:lnTo>
                      <a:pt x="898" y="274"/>
                    </a:lnTo>
                    <a:lnTo>
                      <a:pt x="898" y="274"/>
                    </a:lnTo>
                    <a:lnTo>
                      <a:pt x="898" y="277"/>
                    </a:lnTo>
                    <a:lnTo>
                      <a:pt x="892" y="279"/>
                    </a:lnTo>
                    <a:lnTo>
                      <a:pt x="894" y="283"/>
                    </a:lnTo>
                    <a:lnTo>
                      <a:pt x="894" y="285"/>
                    </a:lnTo>
                    <a:lnTo>
                      <a:pt x="894" y="287"/>
                    </a:lnTo>
                    <a:lnTo>
                      <a:pt x="894" y="290"/>
                    </a:lnTo>
                    <a:lnTo>
                      <a:pt x="894" y="290"/>
                    </a:lnTo>
                    <a:lnTo>
                      <a:pt x="892" y="294"/>
                    </a:lnTo>
                    <a:lnTo>
                      <a:pt x="894" y="294"/>
                    </a:lnTo>
                    <a:lnTo>
                      <a:pt x="892" y="298"/>
                    </a:lnTo>
                    <a:lnTo>
                      <a:pt x="890" y="304"/>
                    </a:lnTo>
                    <a:lnTo>
                      <a:pt x="888" y="304"/>
                    </a:lnTo>
                    <a:lnTo>
                      <a:pt x="886" y="304"/>
                    </a:lnTo>
                    <a:lnTo>
                      <a:pt x="884" y="309"/>
                    </a:lnTo>
                    <a:lnTo>
                      <a:pt x="882" y="311"/>
                    </a:lnTo>
                    <a:lnTo>
                      <a:pt x="882" y="313"/>
                    </a:lnTo>
                    <a:lnTo>
                      <a:pt x="879" y="313"/>
                    </a:lnTo>
                    <a:lnTo>
                      <a:pt x="879" y="315"/>
                    </a:lnTo>
                    <a:lnTo>
                      <a:pt x="875" y="319"/>
                    </a:lnTo>
                    <a:lnTo>
                      <a:pt x="875" y="319"/>
                    </a:lnTo>
                    <a:lnTo>
                      <a:pt x="873" y="321"/>
                    </a:lnTo>
                    <a:lnTo>
                      <a:pt x="875" y="315"/>
                    </a:lnTo>
                    <a:lnTo>
                      <a:pt x="873" y="313"/>
                    </a:lnTo>
                    <a:lnTo>
                      <a:pt x="869" y="313"/>
                    </a:lnTo>
                    <a:lnTo>
                      <a:pt x="867" y="309"/>
                    </a:lnTo>
                    <a:lnTo>
                      <a:pt x="866" y="307"/>
                    </a:lnTo>
                    <a:lnTo>
                      <a:pt x="867" y="304"/>
                    </a:lnTo>
                    <a:lnTo>
                      <a:pt x="873" y="298"/>
                    </a:lnTo>
                    <a:lnTo>
                      <a:pt x="869" y="298"/>
                    </a:lnTo>
                    <a:lnTo>
                      <a:pt x="866" y="304"/>
                    </a:lnTo>
                    <a:lnTo>
                      <a:pt x="864" y="307"/>
                    </a:lnTo>
                    <a:lnTo>
                      <a:pt x="864" y="309"/>
                    </a:lnTo>
                    <a:lnTo>
                      <a:pt x="866" y="311"/>
                    </a:lnTo>
                    <a:lnTo>
                      <a:pt x="866" y="317"/>
                    </a:lnTo>
                    <a:lnTo>
                      <a:pt x="867" y="319"/>
                    </a:lnTo>
                    <a:lnTo>
                      <a:pt x="869" y="324"/>
                    </a:lnTo>
                    <a:lnTo>
                      <a:pt x="869" y="328"/>
                    </a:lnTo>
                    <a:lnTo>
                      <a:pt x="867" y="338"/>
                    </a:lnTo>
                    <a:lnTo>
                      <a:pt x="862" y="339"/>
                    </a:lnTo>
                    <a:lnTo>
                      <a:pt x="860" y="347"/>
                    </a:lnTo>
                    <a:lnTo>
                      <a:pt x="858" y="351"/>
                    </a:lnTo>
                    <a:lnTo>
                      <a:pt x="858" y="353"/>
                    </a:lnTo>
                    <a:lnTo>
                      <a:pt x="856" y="355"/>
                    </a:lnTo>
                    <a:lnTo>
                      <a:pt x="856" y="353"/>
                    </a:lnTo>
                    <a:lnTo>
                      <a:pt x="856" y="351"/>
                    </a:lnTo>
                    <a:lnTo>
                      <a:pt x="852" y="358"/>
                    </a:lnTo>
                    <a:lnTo>
                      <a:pt x="850" y="358"/>
                    </a:lnTo>
                    <a:lnTo>
                      <a:pt x="850" y="362"/>
                    </a:lnTo>
                    <a:lnTo>
                      <a:pt x="850" y="358"/>
                    </a:lnTo>
                    <a:lnTo>
                      <a:pt x="850" y="355"/>
                    </a:lnTo>
                    <a:lnTo>
                      <a:pt x="852" y="351"/>
                    </a:lnTo>
                    <a:lnTo>
                      <a:pt x="852" y="347"/>
                    </a:lnTo>
                    <a:lnTo>
                      <a:pt x="854" y="345"/>
                    </a:lnTo>
                    <a:lnTo>
                      <a:pt x="854" y="343"/>
                    </a:lnTo>
                    <a:lnTo>
                      <a:pt x="858" y="341"/>
                    </a:lnTo>
                    <a:lnTo>
                      <a:pt x="852" y="341"/>
                    </a:lnTo>
                    <a:lnTo>
                      <a:pt x="850" y="339"/>
                    </a:lnTo>
                    <a:lnTo>
                      <a:pt x="852" y="338"/>
                    </a:lnTo>
                    <a:lnTo>
                      <a:pt x="852" y="338"/>
                    </a:lnTo>
                    <a:lnTo>
                      <a:pt x="850" y="338"/>
                    </a:lnTo>
                    <a:lnTo>
                      <a:pt x="850" y="334"/>
                    </a:lnTo>
                    <a:lnTo>
                      <a:pt x="849" y="338"/>
                    </a:lnTo>
                    <a:lnTo>
                      <a:pt x="845" y="332"/>
                    </a:lnTo>
                    <a:lnTo>
                      <a:pt x="845" y="328"/>
                    </a:lnTo>
                    <a:lnTo>
                      <a:pt x="849" y="324"/>
                    </a:lnTo>
                    <a:lnTo>
                      <a:pt x="849" y="321"/>
                    </a:lnTo>
                    <a:lnTo>
                      <a:pt x="849" y="315"/>
                    </a:lnTo>
                    <a:lnTo>
                      <a:pt x="849" y="311"/>
                    </a:lnTo>
                    <a:lnTo>
                      <a:pt x="852" y="309"/>
                    </a:lnTo>
                    <a:lnTo>
                      <a:pt x="850" y="307"/>
                    </a:lnTo>
                    <a:lnTo>
                      <a:pt x="852" y="304"/>
                    </a:lnTo>
                    <a:lnTo>
                      <a:pt x="850" y="304"/>
                    </a:lnTo>
                    <a:lnTo>
                      <a:pt x="850" y="304"/>
                    </a:lnTo>
                    <a:lnTo>
                      <a:pt x="850" y="307"/>
                    </a:lnTo>
                    <a:lnTo>
                      <a:pt x="845" y="311"/>
                    </a:lnTo>
                    <a:lnTo>
                      <a:pt x="845" y="313"/>
                    </a:lnTo>
                    <a:lnTo>
                      <a:pt x="843" y="313"/>
                    </a:lnTo>
                    <a:lnTo>
                      <a:pt x="845" y="315"/>
                    </a:lnTo>
                    <a:lnTo>
                      <a:pt x="845" y="317"/>
                    </a:lnTo>
                    <a:lnTo>
                      <a:pt x="845" y="323"/>
                    </a:lnTo>
                    <a:lnTo>
                      <a:pt x="845" y="324"/>
                    </a:lnTo>
                    <a:lnTo>
                      <a:pt x="845" y="328"/>
                    </a:lnTo>
                    <a:lnTo>
                      <a:pt x="845" y="332"/>
                    </a:lnTo>
                    <a:lnTo>
                      <a:pt x="845" y="338"/>
                    </a:lnTo>
                    <a:lnTo>
                      <a:pt x="843" y="338"/>
                    </a:lnTo>
                    <a:lnTo>
                      <a:pt x="839" y="332"/>
                    </a:lnTo>
                    <a:lnTo>
                      <a:pt x="834" y="332"/>
                    </a:lnTo>
                    <a:lnTo>
                      <a:pt x="832" y="328"/>
                    </a:lnTo>
                    <a:lnTo>
                      <a:pt x="830" y="328"/>
                    </a:lnTo>
                    <a:lnTo>
                      <a:pt x="830" y="328"/>
                    </a:lnTo>
                    <a:lnTo>
                      <a:pt x="832" y="323"/>
                    </a:lnTo>
                    <a:lnTo>
                      <a:pt x="828" y="324"/>
                    </a:lnTo>
                    <a:lnTo>
                      <a:pt x="828" y="328"/>
                    </a:lnTo>
                    <a:lnTo>
                      <a:pt x="832" y="332"/>
                    </a:lnTo>
                    <a:lnTo>
                      <a:pt x="834" y="334"/>
                    </a:lnTo>
                    <a:lnTo>
                      <a:pt x="837" y="338"/>
                    </a:lnTo>
                    <a:lnTo>
                      <a:pt x="843" y="341"/>
                    </a:lnTo>
                    <a:lnTo>
                      <a:pt x="845" y="343"/>
                    </a:lnTo>
                    <a:lnTo>
                      <a:pt x="845" y="345"/>
                    </a:lnTo>
                    <a:lnTo>
                      <a:pt x="845" y="351"/>
                    </a:lnTo>
                    <a:lnTo>
                      <a:pt x="841" y="349"/>
                    </a:lnTo>
                    <a:lnTo>
                      <a:pt x="841" y="347"/>
                    </a:lnTo>
                    <a:lnTo>
                      <a:pt x="839" y="345"/>
                    </a:lnTo>
                    <a:lnTo>
                      <a:pt x="841" y="351"/>
                    </a:lnTo>
                    <a:lnTo>
                      <a:pt x="845" y="353"/>
                    </a:lnTo>
                    <a:lnTo>
                      <a:pt x="845" y="356"/>
                    </a:lnTo>
                    <a:lnTo>
                      <a:pt x="845" y="356"/>
                    </a:lnTo>
                    <a:lnTo>
                      <a:pt x="845" y="358"/>
                    </a:lnTo>
                    <a:lnTo>
                      <a:pt x="839" y="358"/>
                    </a:lnTo>
                    <a:lnTo>
                      <a:pt x="845" y="362"/>
                    </a:lnTo>
                    <a:lnTo>
                      <a:pt x="843" y="362"/>
                    </a:lnTo>
                    <a:lnTo>
                      <a:pt x="841" y="362"/>
                    </a:lnTo>
                    <a:lnTo>
                      <a:pt x="839" y="358"/>
                    </a:lnTo>
                    <a:lnTo>
                      <a:pt x="834" y="358"/>
                    </a:lnTo>
                    <a:lnTo>
                      <a:pt x="832" y="358"/>
                    </a:lnTo>
                    <a:lnTo>
                      <a:pt x="834" y="362"/>
                    </a:lnTo>
                    <a:lnTo>
                      <a:pt x="837" y="362"/>
                    </a:lnTo>
                    <a:lnTo>
                      <a:pt x="839" y="362"/>
                    </a:lnTo>
                    <a:lnTo>
                      <a:pt x="841" y="366"/>
                    </a:lnTo>
                    <a:lnTo>
                      <a:pt x="845" y="366"/>
                    </a:lnTo>
                    <a:lnTo>
                      <a:pt x="845" y="366"/>
                    </a:lnTo>
                    <a:lnTo>
                      <a:pt x="849" y="368"/>
                    </a:lnTo>
                    <a:lnTo>
                      <a:pt x="849" y="371"/>
                    </a:lnTo>
                    <a:lnTo>
                      <a:pt x="849" y="375"/>
                    </a:lnTo>
                    <a:lnTo>
                      <a:pt x="845" y="373"/>
                    </a:lnTo>
                    <a:lnTo>
                      <a:pt x="845" y="375"/>
                    </a:lnTo>
                    <a:lnTo>
                      <a:pt x="845" y="377"/>
                    </a:lnTo>
                    <a:lnTo>
                      <a:pt x="849" y="381"/>
                    </a:lnTo>
                    <a:lnTo>
                      <a:pt x="845" y="383"/>
                    </a:lnTo>
                    <a:lnTo>
                      <a:pt x="845" y="383"/>
                    </a:lnTo>
                    <a:lnTo>
                      <a:pt x="843" y="383"/>
                    </a:lnTo>
                    <a:lnTo>
                      <a:pt x="839" y="387"/>
                    </a:lnTo>
                    <a:lnTo>
                      <a:pt x="835" y="387"/>
                    </a:lnTo>
                    <a:lnTo>
                      <a:pt x="834" y="387"/>
                    </a:lnTo>
                    <a:lnTo>
                      <a:pt x="832" y="383"/>
                    </a:lnTo>
                    <a:lnTo>
                      <a:pt x="830" y="383"/>
                    </a:lnTo>
                    <a:lnTo>
                      <a:pt x="830" y="388"/>
                    </a:lnTo>
                    <a:lnTo>
                      <a:pt x="830" y="392"/>
                    </a:lnTo>
                    <a:lnTo>
                      <a:pt x="834" y="388"/>
                    </a:lnTo>
                    <a:lnTo>
                      <a:pt x="841" y="388"/>
                    </a:lnTo>
                    <a:lnTo>
                      <a:pt x="843" y="388"/>
                    </a:lnTo>
                    <a:lnTo>
                      <a:pt x="843" y="394"/>
                    </a:lnTo>
                    <a:lnTo>
                      <a:pt x="845" y="396"/>
                    </a:lnTo>
                    <a:lnTo>
                      <a:pt x="845" y="392"/>
                    </a:lnTo>
                    <a:lnTo>
                      <a:pt x="849" y="388"/>
                    </a:lnTo>
                    <a:lnTo>
                      <a:pt x="849" y="388"/>
                    </a:lnTo>
                    <a:lnTo>
                      <a:pt x="849" y="392"/>
                    </a:lnTo>
                    <a:lnTo>
                      <a:pt x="849" y="396"/>
                    </a:lnTo>
                    <a:lnTo>
                      <a:pt x="849" y="396"/>
                    </a:lnTo>
                    <a:lnTo>
                      <a:pt x="845" y="400"/>
                    </a:lnTo>
                    <a:lnTo>
                      <a:pt x="843" y="404"/>
                    </a:lnTo>
                    <a:lnTo>
                      <a:pt x="841" y="404"/>
                    </a:lnTo>
                    <a:lnTo>
                      <a:pt x="839" y="402"/>
                    </a:lnTo>
                    <a:lnTo>
                      <a:pt x="835" y="404"/>
                    </a:lnTo>
                    <a:lnTo>
                      <a:pt x="834" y="398"/>
                    </a:lnTo>
                    <a:lnTo>
                      <a:pt x="834" y="402"/>
                    </a:lnTo>
                    <a:lnTo>
                      <a:pt x="832" y="402"/>
                    </a:lnTo>
                    <a:lnTo>
                      <a:pt x="828" y="402"/>
                    </a:lnTo>
                    <a:lnTo>
                      <a:pt x="826" y="402"/>
                    </a:lnTo>
                    <a:lnTo>
                      <a:pt x="828" y="404"/>
                    </a:lnTo>
                    <a:lnTo>
                      <a:pt x="832" y="404"/>
                    </a:lnTo>
                    <a:lnTo>
                      <a:pt x="834" y="405"/>
                    </a:lnTo>
                    <a:lnTo>
                      <a:pt x="832" y="407"/>
                    </a:lnTo>
                    <a:lnTo>
                      <a:pt x="832" y="409"/>
                    </a:lnTo>
                    <a:lnTo>
                      <a:pt x="828" y="411"/>
                    </a:lnTo>
                    <a:lnTo>
                      <a:pt x="824" y="411"/>
                    </a:lnTo>
                    <a:lnTo>
                      <a:pt x="826" y="413"/>
                    </a:lnTo>
                    <a:lnTo>
                      <a:pt x="832" y="413"/>
                    </a:lnTo>
                    <a:lnTo>
                      <a:pt x="835" y="411"/>
                    </a:lnTo>
                    <a:lnTo>
                      <a:pt x="835" y="411"/>
                    </a:lnTo>
                    <a:lnTo>
                      <a:pt x="837" y="413"/>
                    </a:lnTo>
                    <a:lnTo>
                      <a:pt x="834" y="417"/>
                    </a:lnTo>
                    <a:lnTo>
                      <a:pt x="830" y="417"/>
                    </a:lnTo>
                    <a:lnTo>
                      <a:pt x="830" y="413"/>
                    </a:lnTo>
                    <a:lnTo>
                      <a:pt x="828" y="413"/>
                    </a:lnTo>
                    <a:lnTo>
                      <a:pt x="826" y="417"/>
                    </a:lnTo>
                    <a:lnTo>
                      <a:pt x="824" y="417"/>
                    </a:lnTo>
                    <a:lnTo>
                      <a:pt x="815" y="420"/>
                    </a:lnTo>
                    <a:lnTo>
                      <a:pt x="803" y="428"/>
                    </a:lnTo>
                    <a:lnTo>
                      <a:pt x="802" y="436"/>
                    </a:lnTo>
                    <a:lnTo>
                      <a:pt x="800" y="436"/>
                    </a:lnTo>
                    <a:lnTo>
                      <a:pt x="798" y="434"/>
                    </a:lnTo>
                    <a:lnTo>
                      <a:pt x="794" y="436"/>
                    </a:lnTo>
                    <a:lnTo>
                      <a:pt x="790" y="437"/>
                    </a:lnTo>
                    <a:lnTo>
                      <a:pt x="783" y="447"/>
                    </a:lnTo>
                    <a:lnTo>
                      <a:pt x="783" y="451"/>
                    </a:lnTo>
                    <a:lnTo>
                      <a:pt x="779" y="451"/>
                    </a:lnTo>
                    <a:lnTo>
                      <a:pt x="777" y="451"/>
                    </a:lnTo>
                    <a:lnTo>
                      <a:pt x="777" y="452"/>
                    </a:lnTo>
                    <a:lnTo>
                      <a:pt x="773" y="456"/>
                    </a:lnTo>
                    <a:lnTo>
                      <a:pt x="771" y="456"/>
                    </a:lnTo>
                    <a:lnTo>
                      <a:pt x="770" y="456"/>
                    </a:lnTo>
                    <a:lnTo>
                      <a:pt x="770" y="458"/>
                    </a:lnTo>
                    <a:lnTo>
                      <a:pt x="766" y="458"/>
                    </a:lnTo>
                    <a:lnTo>
                      <a:pt x="762" y="462"/>
                    </a:lnTo>
                    <a:lnTo>
                      <a:pt x="756" y="462"/>
                    </a:lnTo>
                    <a:lnTo>
                      <a:pt x="756" y="464"/>
                    </a:lnTo>
                    <a:lnTo>
                      <a:pt x="753" y="464"/>
                    </a:lnTo>
                    <a:lnTo>
                      <a:pt x="753" y="466"/>
                    </a:lnTo>
                    <a:lnTo>
                      <a:pt x="747" y="466"/>
                    </a:lnTo>
                    <a:lnTo>
                      <a:pt x="747" y="468"/>
                    </a:lnTo>
                    <a:lnTo>
                      <a:pt x="747" y="468"/>
                    </a:lnTo>
                    <a:lnTo>
                      <a:pt x="747" y="471"/>
                    </a:lnTo>
                    <a:lnTo>
                      <a:pt x="745" y="475"/>
                    </a:lnTo>
                    <a:lnTo>
                      <a:pt x="745" y="475"/>
                    </a:lnTo>
                    <a:lnTo>
                      <a:pt x="741" y="477"/>
                    </a:lnTo>
                    <a:lnTo>
                      <a:pt x="738" y="477"/>
                    </a:lnTo>
                    <a:lnTo>
                      <a:pt x="736" y="483"/>
                    </a:lnTo>
                    <a:lnTo>
                      <a:pt x="732" y="488"/>
                    </a:lnTo>
                    <a:lnTo>
                      <a:pt x="732" y="494"/>
                    </a:lnTo>
                    <a:lnTo>
                      <a:pt x="732" y="505"/>
                    </a:lnTo>
                    <a:lnTo>
                      <a:pt x="732" y="511"/>
                    </a:lnTo>
                    <a:lnTo>
                      <a:pt x="732" y="518"/>
                    </a:lnTo>
                    <a:lnTo>
                      <a:pt x="732" y="524"/>
                    </a:lnTo>
                    <a:lnTo>
                      <a:pt x="736" y="532"/>
                    </a:lnTo>
                    <a:lnTo>
                      <a:pt x="736" y="535"/>
                    </a:lnTo>
                    <a:lnTo>
                      <a:pt x="738" y="545"/>
                    </a:lnTo>
                    <a:lnTo>
                      <a:pt x="741" y="547"/>
                    </a:lnTo>
                    <a:lnTo>
                      <a:pt x="741" y="550"/>
                    </a:lnTo>
                    <a:lnTo>
                      <a:pt x="741" y="556"/>
                    </a:lnTo>
                    <a:lnTo>
                      <a:pt x="738" y="560"/>
                    </a:lnTo>
                    <a:lnTo>
                      <a:pt x="741" y="564"/>
                    </a:lnTo>
                    <a:lnTo>
                      <a:pt x="741" y="575"/>
                    </a:lnTo>
                    <a:lnTo>
                      <a:pt x="745" y="577"/>
                    </a:lnTo>
                    <a:lnTo>
                      <a:pt x="747" y="582"/>
                    </a:lnTo>
                    <a:lnTo>
                      <a:pt x="745" y="584"/>
                    </a:lnTo>
                    <a:lnTo>
                      <a:pt x="745" y="586"/>
                    </a:lnTo>
                    <a:lnTo>
                      <a:pt x="745" y="594"/>
                    </a:lnTo>
                    <a:lnTo>
                      <a:pt x="745" y="594"/>
                    </a:lnTo>
                    <a:lnTo>
                      <a:pt x="745" y="599"/>
                    </a:lnTo>
                    <a:lnTo>
                      <a:pt x="741" y="603"/>
                    </a:lnTo>
                    <a:lnTo>
                      <a:pt x="741" y="609"/>
                    </a:lnTo>
                    <a:lnTo>
                      <a:pt x="738" y="613"/>
                    </a:lnTo>
                    <a:lnTo>
                      <a:pt x="736" y="616"/>
                    </a:lnTo>
                    <a:lnTo>
                      <a:pt x="736" y="618"/>
                    </a:lnTo>
                    <a:lnTo>
                      <a:pt x="732" y="620"/>
                    </a:lnTo>
                    <a:lnTo>
                      <a:pt x="728" y="618"/>
                    </a:lnTo>
                    <a:lnTo>
                      <a:pt x="726" y="616"/>
                    </a:lnTo>
                    <a:lnTo>
                      <a:pt x="722" y="614"/>
                    </a:lnTo>
                    <a:lnTo>
                      <a:pt x="724" y="614"/>
                    </a:lnTo>
                    <a:lnTo>
                      <a:pt x="721" y="611"/>
                    </a:lnTo>
                    <a:lnTo>
                      <a:pt x="721" y="607"/>
                    </a:lnTo>
                    <a:lnTo>
                      <a:pt x="721" y="603"/>
                    </a:lnTo>
                    <a:lnTo>
                      <a:pt x="715" y="603"/>
                    </a:lnTo>
                    <a:lnTo>
                      <a:pt x="713" y="603"/>
                    </a:lnTo>
                    <a:lnTo>
                      <a:pt x="713" y="599"/>
                    </a:lnTo>
                    <a:lnTo>
                      <a:pt x="713" y="594"/>
                    </a:lnTo>
                    <a:lnTo>
                      <a:pt x="707" y="590"/>
                    </a:lnTo>
                    <a:lnTo>
                      <a:pt x="707" y="590"/>
                    </a:lnTo>
                    <a:lnTo>
                      <a:pt x="711" y="588"/>
                    </a:lnTo>
                    <a:lnTo>
                      <a:pt x="711" y="584"/>
                    </a:lnTo>
                    <a:lnTo>
                      <a:pt x="713" y="581"/>
                    </a:lnTo>
                    <a:lnTo>
                      <a:pt x="711" y="582"/>
                    </a:lnTo>
                    <a:lnTo>
                      <a:pt x="707" y="581"/>
                    </a:lnTo>
                    <a:lnTo>
                      <a:pt x="707" y="582"/>
                    </a:lnTo>
                    <a:lnTo>
                      <a:pt x="707" y="584"/>
                    </a:lnTo>
                    <a:lnTo>
                      <a:pt x="707" y="581"/>
                    </a:lnTo>
                    <a:lnTo>
                      <a:pt x="706" y="581"/>
                    </a:lnTo>
                    <a:lnTo>
                      <a:pt x="706" y="579"/>
                    </a:lnTo>
                    <a:lnTo>
                      <a:pt x="702" y="577"/>
                    </a:lnTo>
                    <a:lnTo>
                      <a:pt x="702" y="573"/>
                    </a:lnTo>
                    <a:lnTo>
                      <a:pt x="702" y="569"/>
                    </a:lnTo>
                    <a:lnTo>
                      <a:pt x="706" y="566"/>
                    </a:lnTo>
                    <a:lnTo>
                      <a:pt x="706" y="560"/>
                    </a:lnTo>
                    <a:lnTo>
                      <a:pt x="704" y="560"/>
                    </a:lnTo>
                    <a:lnTo>
                      <a:pt x="702" y="560"/>
                    </a:lnTo>
                    <a:lnTo>
                      <a:pt x="702" y="564"/>
                    </a:lnTo>
                    <a:lnTo>
                      <a:pt x="700" y="566"/>
                    </a:lnTo>
                    <a:lnTo>
                      <a:pt x="700" y="566"/>
                    </a:lnTo>
                    <a:lnTo>
                      <a:pt x="696" y="564"/>
                    </a:lnTo>
                    <a:lnTo>
                      <a:pt x="696" y="560"/>
                    </a:lnTo>
                    <a:lnTo>
                      <a:pt x="700" y="552"/>
                    </a:lnTo>
                    <a:lnTo>
                      <a:pt x="704" y="545"/>
                    </a:lnTo>
                    <a:lnTo>
                      <a:pt x="704" y="539"/>
                    </a:lnTo>
                    <a:lnTo>
                      <a:pt x="702" y="535"/>
                    </a:lnTo>
                    <a:lnTo>
                      <a:pt x="698" y="535"/>
                    </a:lnTo>
                    <a:lnTo>
                      <a:pt x="696" y="532"/>
                    </a:lnTo>
                    <a:lnTo>
                      <a:pt x="696" y="532"/>
                    </a:lnTo>
                    <a:lnTo>
                      <a:pt x="694" y="532"/>
                    </a:lnTo>
                    <a:lnTo>
                      <a:pt x="692" y="530"/>
                    </a:lnTo>
                    <a:lnTo>
                      <a:pt x="692" y="526"/>
                    </a:lnTo>
                    <a:lnTo>
                      <a:pt x="690" y="526"/>
                    </a:lnTo>
                    <a:lnTo>
                      <a:pt x="689" y="522"/>
                    </a:lnTo>
                    <a:lnTo>
                      <a:pt x="687" y="517"/>
                    </a:lnTo>
                    <a:lnTo>
                      <a:pt x="683" y="515"/>
                    </a:lnTo>
                    <a:lnTo>
                      <a:pt x="681" y="515"/>
                    </a:lnTo>
                    <a:lnTo>
                      <a:pt x="677" y="515"/>
                    </a:lnTo>
                    <a:lnTo>
                      <a:pt x="674" y="517"/>
                    </a:lnTo>
                    <a:lnTo>
                      <a:pt x="674" y="517"/>
                    </a:lnTo>
                    <a:lnTo>
                      <a:pt x="674" y="518"/>
                    </a:lnTo>
                    <a:lnTo>
                      <a:pt x="672" y="517"/>
                    </a:lnTo>
                    <a:lnTo>
                      <a:pt x="668" y="522"/>
                    </a:lnTo>
                    <a:lnTo>
                      <a:pt x="664" y="522"/>
                    </a:lnTo>
                    <a:lnTo>
                      <a:pt x="658" y="524"/>
                    </a:lnTo>
                    <a:lnTo>
                      <a:pt x="657" y="522"/>
                    </a:lnTo>
                    <a:lnTo>
                      <a:pt x="657" y="520"/>
                    </a:lnTo>
                    <a:lnTo>
                      <a:pt x="658" y="522"/>
                    </a:lnTo>
                    <a:lnTo>
                      <a:pt x="658" y="520"/>
                    </a:lnTo>
                    <a:lnTo>
                      <a:pt x="658" y="518"/>
                    </a:lnTo>
                    <a:lnTo>
                      <a:pt x="657" y="517"/>
                    </a:lnTo>
                    <a:lnTo>
                      <a:pt x="653" y="515"/>
                    </a:lnTo>
                    <a:lnTo>
                      <a:pt x="653" y="515"/>
                    </a:lnTo>
                    <a:lnTo>
                      <a:pt x="657" y="515"/>
                    </a:lnTo>
                    <a:lnTo>
                      <a:pt x="657" y="515"/>
                    </a:lnTo>
                    <a:lnTo>
                      <a:pt x="653" y="511"/>
                    </a:lnTo>
                    <a:lnTo>
                      <a:pt x="653" y="511"/>
                    </a:lnTo>
                    <a:lnTo>
                      <a:pt x="651" y="507"/>
                    </a:lnTo>
                    <a:lnTo>
                      <a:pt x="651" y="511"/>
                    </a:lnTo>
                    <a:lnTo>
                      <a:pt x="653" y="515"/>
                    </a:lnTo>
                    <a:lnTo>
                      <a:pt x="649" y="511"/>
                    </a:lnTo>
                    <a:lnTo>
                      <a:pt x="645" y="507"/>
                    </a:lnTo>
                    <a:lnTo>
                      <a:pt x="642" y="507"/>
                    </a:lnTo>
                    <a:lnTo>
                      <a:pt x="636" y="507"/>
                    </a:lnTo>
                    <a:lnTo>
                      <a:pt x="636" y="507"/>
                    </a:lnTo>
                    <a:lnTo>
                      <a:pt x="642" y="507"/>
                    </a:lnTo>
                    <a:lnTo>
                      <a:pt x="643" y="505"/>
                    </a:lnTo>
                    <a:lnTo>
                      <a:pt x="643" y="505"/>
                    </a:lnTo>
                    <a:lnTo>
                      <a:pt x="638" y="505"/>
                    </a:lnTo>
                    <a:lnTo>
                      <a:pt x="634" y="507"/>
                    </a:lnTo>
                    <a:lnTo>
                      <a:pt x="632" y="507"/>
                    </a:lnTo>
                    <a:lnTo>
                      <a:pt x="628" y="507"/>
                    </a:lnTo>
                    <a:lnTo>
                      <a:pt x="626" y="505"/>
                    </a:lnTo>
                    <a:lnTo>
                      <a:pt x="623" y="507"/>
                    </a:lnTo>
                    <a:lnTo>
                      <a:pt x="617" y="507"/>
                    </a:lnTo>
                    <a:lnTo>
                      <a:pt x="615" y="507"/>
                    </a:lnTo>
                    <a:lnTo>
                      <a:pt x="611" y="505"/>
                    </a:lnTo>
                    <a:lnTo>
                      <a:pt x="610" y="501"/>
                    </a:lnTo>
                    <a:lnTo>
                      <a:pt x="611" y="501"/>
                    </a:lnTo>
                    <a:lnTo>
                      <a:pt x="608" y="501"/>
                    </a:lnTo>
                    <a:lnTo>
                      <a:pt x="608" y="505"/>
                    </a:lnTo>
                    <a:lnTo>
                      <a:pt x="608" y="505"/>
                    </a:lnTo>
                    <a:lnTo>
                      <a:pt x="604" y="505"/>
                    </a:lnTo>
                    <a:lnTo>
                      <a:pt x="602" y="505"/>
                    </a:lnTo>
                    <a:lnTo>
                      <a:pt x="594" y="505"/>
                    </a:lnTo>
                    <a:lnTo>
                      <a:pt x="585" y="507"/>
                    </a:lnTo>
                    <a:lnTo>
                      <a:pt x="583" y="511"/>
                    </a:lnTo>
                    <a:lnTo>
                      <a:pt x="576" y="515"/>
                    </a:lnTo>
                    <a:lnTo>
                      <a:pt x="574" y="517"/>
                    </a:lnTo>
                    <a:lnTo>
                      <a:pt x="574" y="520"/>
                    </a:lnTo>
                    <a:lnTo>
                      <a:pt x="576" y="518"/>
                    </a:lnTo>
                    <a:lnTo>
                      <a:pt x="579" y="517"/>
                    </a:lnTo>
                    <a:lnTo>
                      <a:pt x="579" y="517"/>
                    </a:lnTo>
                    <a:lnTo>
                      <a:pt x="579" y="518"/>
                    </a:lnTo>
                    <a:lnTo>
                      <a:pt x="583" y="520"/>
                    </a:lnTo>
                    <a:lnTo>
                      <a:pt x="583" y="520"/>
                    </a:lnTo>
                    <a:lnTo>
                      <a:pt x="576" y="524"/>
                    </a:lnTo>
                    <a:lnTo>
                      <a:pt x="576" y="526"/>
                    </a:lnTo>
                    <a:lnTo>
                      <a:pt x="579" y="530"/>
                    </a:lnTo>
                    <a:lnTo>
                      <a:pt x="583" y="532"/>
                    </a:lnTo>
                    <a:lnTo>
                      <a:pt x="589" y="535"/>
                    </a:lnTo>
                    <a:lnTo>
                      <a:pt x="587" y="535"/>
                    </a:lnTo>
                    <a:lnTo>
                      <a:pt x="585" y="535"/>
                    </a:lnTo>
                    <a:lnTo>
                      <a:pt x="583" y="539"/>
                    </a:lnTo>
                    <a:lnTo>
                      <a:pt x="583" y="535"/>
                    </a:lnTo>
                    <a:lnTo>
                      <a:pt x="583" y="535"/>
                    </a:lnTo>
                    <a:lnTo>
                      <a:pt x="579" y="535"/>
                    </a:lnTo>
                    <a:lnTo>
                      <a:pt x="579" y="532"/>
                    </a:lnTo>
                    <a:lnTo>
                      <a:pt x="574" y="532"/>
                    </a:lnTo>
                    <a:lnTo>
                      <a:pt x="574" y="526"/>
                    </a:lnTo>
                    <a:lnTo>
                      <a:pt x="570" y="526"/>
                    </a:lnTo>
                    <a:lnTo>
                      <a:pt x="570" y="530"/>
                    </a:lnTo>
                    <a:lnTo>
                      <a:pt x="570" y="535"/>
                    </a:lnTo>
                    <a:lnTo>
                      <a:pt x="568" y="535"/>
                    </a:lnTo>
                    <a:lnTo>
                      <a:pt x="566" y="535"/>
                    </a:lnTo>
                    <a:lnTo>
                      <a:pt x="564" y="532"/>
                    </a:lnTo>
                    <a:lnTo>
                      <a:pt x="561" y="535"/>
                    </a:lnTo>
                    <a:lnTo>
                      <a:pt x="559" y="535"/>
                    </a:lnTo>
                    <a:lnTo>
                      <a:pt x="553" y="535"/>
                    </a:lnTo>
                    <a:lnTo>
                      <a:pt x="551" y="532"/>
                    </a:lnTo>
                    <a:lnTo>
                      <a:pt x="549" y="532"/>
                    </a:lnTo>
                    <a:lnTo>
                      <a:pt x="546" y="532"/>
                    </a:lnTo>
                    <a:lnTo>
                      <a:pt x="549" y="532"/>
                    </a:lnTo>
                    <a:lnTo>
                      <a:pt x="549" y="530"/>
                    </a:lnTo>
                    <a:lnTo>
                      <a:pt x="549" y="526"/>
                    </a:lnTo>
                    <a:lnTo>
                      <a:pt x="546" y="526"/>
                    </a:lnTo>
                    <a:lnTo>
                      <a:pt x="546" y="526"/>
                    </a:lnTo>
                    <a:lnTo>
                      <a:pt x="546" y="522"/>
                    </a:lnTo>
                    <a:lnTo>
                      <a:pt x="544" y="522"/>
                    </a:lnTo>
                    <a:lnTo>
                      <a:pt x="542" y="522"/>
                    </a:lnTo>
                    <a:lnTo>
                      <a:pt x="540" y="522"/>
                    </a:lnTo>
                    <a:lnTo>
                      <a:pt x="540" y="520"/>
                    </a:lnTo>
                    <a:lnTo>
                      <a:pt x="538" y="518"/>
                    </a:lnTo>
                    <a:lnTo>
                      <a:pt x="534" y="520"/>
                    </a:lnTo>
                    <a:lnTo>
                      <a:pt x="534" y="522"/>
                    </a:lnTo>
                    <a:lnTo>
                      <a:pt x="534" y="524"/>
                    </a:lnTo>
                    <a:lnTo>
                      <a:pt x="530" y="526"/>
                    </a:lnTo>
                    <a:lnTo>
                      <a:pt x="521" y="524"/>
                    </a:lnTo>
                    <a:lnTo>
                      <a:pt x="521" y="522"/>
                    </a:lnTo>
                    <a:lnTo>
                      <a:pt x="512" y="520"/>
                    </a:lnTo>
                    <a:lnTo>
                      <a:pt x="506" y="520"/>
                    </a:lnTo>
                    <a:lnTo>
                      <a:pt x="500" y="522"/>
                    </a:lnTo>
                    <a:lnTo>
                      <a:pt x="497" y="522"/>
                    </a:lnTo>
                    <a:lnTo>
                      <a:pt x="495" y="524"/>
                    </a:lnTo>
                    <a:lnTo>
                      <a:pt x="491" y="526"/>
                    </a:lnTo>
                    <a:lnTo>
                      <a:pt x="487" y="526"/>
                    </a:lnTo>
                    <a:lnTo>
                      <a:pt x="489" y="526"/>
                    </a:lnTo>
                    <a:lnTo>
                      <a:pt x="487" y="522"/>
                    </a:lnTo>
                    <a:lnTo>
                      <a:pt x="489" y="518"/>
                    </a:lnTo>
                    <a:lnTo>
                      <a:pt x="489" y="515"/>
                    </a:lnTo>
                    <a:lnTo>
                      <a:pt x="487" y="517"/>
                    </a:lnTo>
                    <a:lnTo>
                      <a:pt x="483" y="520"/>
                    </a:lnTo>
                    <a:lnTo>
                      <a:pt x="482" y="520"/>
                    </a:lnTo>
                    <a:lnTo>
                      <a:pt x="480" y="518"/>
                    </a:lnTo>
                    <a:lnTo>
                      <a:pt x="482" y="524"/>
                    </a:lnTo>
                    <a:lnTo>
                      <a:pt x="482" y="526"/>
                    </a:lnTo>
                    <a:lnTo>
                      <a:pt x="483" y="532"/>
                    </a:lnTo>
                    <a:lnTo>
                      <a:pt x="482" y="532"/>
                    </a:lnTo>
                    <a:lnTo>
                      <a:pt x="478" y="532"/>
                    </a:lnTo>
                    <a:lnTo>
                      <a:pt x="472" y="539"/>
                    </a:lnTo>
                    <a:lnTo>
                      <a:pt x="465" y="541"/>
                    </a:lnTo>
                    <a:lnTo>
                      <a:pt x="463" y="541"/>
                    </a:lnTo>
                    <a:lnTo>
                      <a:pt x="459" y="545"/>
                    </a:lnTo>
                    <a:lnTo>
                      <a:pt x="457" y="545"/>
                    </a:lnTo>
                    <a:lnTo>
                      <a:pt x="459" y="541"/>
                    </a:lnTo>
                    <a:lnTo>
                      <a:pt x="457" y="539"/>
                    </a:lnTo>
                    <a:lnTo>
                      <a:pt x="455" y="541"/>
                    </a:lnTo>
                    <a:lnTo>
                      <a:pt x="453" y="539"/>
                    </a:lnTo>
                    <a:lnTo>
                      <a:pt x="450" y="541"/>
                    </a:lnTo>
                    <a:lnTo>
                      <a:pt x="451" y="543"/>
                    </a:lnTo>
                    <a:lnTo>
                      <a:pt x="448" y="545"/>
                    </a:lnTo>
                    <a:lnTo>
                      <a:pt x="446" y="543"/>
                    </a:lnTo>
                    <a:lnTo>
                      <a:pt x="446" y="549"/>
                    </a:lnTo>
                    <a:lnTo>
                      <a:pt x="442" y="550"/>
                    </a:lnTo>
                    <a:lnTo>
                      <a:pt x="442" y="549"/>
                    </a:lnTo>
                    <a:lnTo>
                      <a:pt x="438" y="554"/>
                    </a:lnTo>
                    <a:lnTo>
                      <a:pt x="442" y="556"/>
                    </a:lnTo>
                    <a:lnTo>
                      <a:pt x="436" y="560"/>
                    </a:lnTo>
                    <a:lnTo>
                      <a:pt x="433" y="560"/>
                    </a:lnTo>
                    <a:lnTo>
                      <a:pt x="436" y="566"/>
                    </a:lnTo>
                    <a:lnTo>
                      <a:pt x="433" y="569"/>
                    </a:lnTo>
                    <a:lnTo>
                      <a:pt x="431" y="575"/>
                    </a:lnTo>
                    <a:lnTo>
                      <a:pt x="429" y="581"/>
                    </a:lnTo>
                    <a:lnTo>
                      <a:pt x="431" y="584"/>
                    </a:lnTo>
                    <a:lnTo>
                      <a:pt x="431" y="590"/>
                    </a:lnTo>
                    <a:lnTo>
                      <a:pt x="431" y="594"/>
                    </a:lnTo>
                    <a:lnTo>
                      <a:pt x="431" y="599"/>
                    </a:lnTo>
                    <a:lnTo>
                      <a:pt x="427" y="603"/>
                    </a:lnTo>
                    <a:lnTo>
                      <a:pt x="427" y="601"/>
                    </a:lnTo>
                    <a:lnTo>
                      <a:pt x="425" y="599"/>
                    </a:lnTo>
                    <a:lnTo>
                      <a:pt x="421" y="599"/>
                    </a:lnTo>
                    <a:lnTo>
                      <a:pt x="418" y="599"/>
                    </a:lnTo>
                    <a:lnTo>
                      <a:pt x="412" y="594"/>
                    </a:lnTo>
                    <a:lnTo>
                      <a:pt x="408" y="594"/>
                    </a:lnTo>
                    <a:lnTo>
                      <a:pt x="408" y="590"/>
                    </a:lnTo>
                    <a:lnTo>
                      <a:pt x="404" y="590"/>
                    </a:lnTo>
                    <a:lnTo>
                      <a:pt x="402" y="590"/>
                    </a:lnTo>
                    <a:lnTo>
                      <a:pt x="402" y="590"/>
                    </a:lnTo>
                    <a:lnTo>
                      <a:pt x="401" y="588"/>
                    </a:lnTo>
                    <a:lnTo>
                      <a:pt x="401" y="584"/>
                    </a:lnTo>
                    <a:lnTo>
                      <a:pt x="397" y="573"/>
                    </a:lnTo>
                    <a:lnTo>
                      <a:pt x="397" y="571"/>
                    </a:lnTo>
                    <a:lnTo>
                      <a:pt x="397" y="569"/>
                    </a:lnTo>
                    <a:lnTo>
                      <a:pt x="397" y="569"/>
                    </a:lnTo>
                    <a:lnTo>
                      <a:pt x="397" y="566"/>
                    </a:lnTo>
                    <a:lnTo>
                      <a:pt x="393" y="560"/>
                    </a:lnTo>
                    <a:lnTo>
                      <a:pt x="391" y="556"/>
                    </a:lnTo>
                    <a:lnTo>
                      <a:pt x="391" y="554"/>
                    </a:lnTo>
                    <a:lnTo>
                      <a:pt x="387" y="552"/>
                    </a:lnTo>
                    <a:lnTo>
                      <a:pt x="387" y="550"/>
                    </a:lnTo>
                    <a:lnTo>
                      <a:pt x="387" y="549"/>
                    </a:lnTo>
                    <a:lnTo>
                      <a:pt x="384" y="541"/>
                    </a:lnTo>
                    <a:lnTo>
                      <a:pt x="384" y="539"/>
                    </a:lnTo>
                    <a:lnTo>
                      <a:pt x="382" y="539"/>
                    </a:lnTo>
                    <a:lnTo>
                      <a:pt x="382" y="535"/>
                    </a:lnTo>
                    <a:lnTo>
                      <a:pt x="382" y="532"/>
                    </a:lnTo>
                    <a:lnTo>
                      <a:pt x="380" y="532"/>
                    </a:lnTo>
                    <a:lnTo>
                      <a:pt x="378" y="526"/>
                    </a:lnTo>
                    <a:lnTo>
                      <a:pt x="376" y="522"/>
                    </a:lnTo>
                    <a:lnTo>
                      <a:pt x="372" y="518"/>
                    </a:lnTo>
                    <a:lnTo>
                      <a:pt x="370" y="517"/>
                    </a:lnTo>
                    <a:lnTo>
                      <a:pt x="367" y="515"/>
                    </a:lnTo>
                    <a:lnTo>
                      <a:pt x="365" y="515"/>
                    </a:lnTo>
                    <a:lnTo>
                      <a:pt x="363" y="515"/>
                    </a:lnTo>
                    <a:lnTo>
                      <a:pt x="363" y="515"/>
                    </a:lnTo>
                    <a:lnTo>
                      <a:pt x="359" y="515"/>
                    </a:lnTo>
                    <a:lnTo>
                      <a:pt x="357" y="515"/>
                    </a:lnTo>
                    <a:lnTo>
                      <a:pt x="354" y="515"/>
                    </a:lnTo>
                    <a:lnTo>
                      <a:pt x="352" y="515"/>
                    </a:lnTo>
                    <a:lnTo>
                      <a:pt x="352" y="515"/>
                    </a:lnTo>
                    <a:lnTo>
                      <a:pt x="350" y="515"/>
                    </a:lnTo>
                    <a:lnTo>
                      <a:pt x="350" y="515"/>
                    </a:lnTo>
                    <a:lnTo>
                      <a:pt x="346" y="515"/>
                    </a:lnTo>
                    <a:lnTo>
                      <a:pt x="344" y="517"/>
                    </a:lnTo>
                    <a:lnTo>
                      <a:pt x="342" y="522"/>
                    </a:lnTo>
                    <a:lnTo>
                      <a:pt x="340" y="524"/>
                    </a:lnTo>
                    <a:lnTo>
                      <a:pt x="340" y="526"/>
                    </a:lnTo>
                    <a:lnTo>
                      <a:pt x="340" y="526"/>
                    </a:lnTo>
                    <a:lnTo>
                      <a:pt x="338" y="526"/>
                    </a:lnTo>
                    <a:lnTo>
                      <a:pt x="335" y="530"/>
                    </a:lnTo>
                    <a:lnTo>
                      <a:pt x="335" y="532"/>
                    </a:lnTo>
                    <a:lnTo>
                      <a:pt x="333" y="532"/>
                    </a:lnTo>
                    <a:lnTo>
                      <a:pt x="333" y="532"/>
                    </a:lnTo>
                    <a:lnTo>
                      <a:pt x="333" y="530"/>
                    </a:lnTo>
                    <a:lnTo>
                      <a:pt x="327" y="526"/>
                    </a:lnTo>
                    <a:lnTo>
                      <a:pt x="325" y="526"/>
                    </a:lnTo>
                    <a:lnTo>
                      <a:pt x="323" y="526"/>
                    </a:lnTo>
                    <a:lnTo>
                      <a:pt x="320" y="524"/>
                    </a:lnTo>
                    <a:lnTo>
                      <a:pt x="318" y="524"/>
                    </a:lnTo>
                    <a:lnTo>
                      <a:pt x="316" y="522"/>
                    </a:lnTo>
                    <a:lnTo>
                      <a:pt x="316" y="522"/>
                    </a:lnTo>
                    <a:lnTo>
                      <a:pt x="316" y="520"/>
                    </a:lnTo>
                    <a:lnTo>
                      <a:pt x="314" y="518"/>
                    </a:lnTo>
                    <a:lnTo>
                      <a:pt x="312" y="520"/>
                    </a:lnTo>
                    <a:lnTo>
                      <a:pt x="310" y="518"/>
                    </a:lnTo>
                    <a:lnTo>
                      <a:pt x="310" y="518"/>
                    </a:lnTo>
                    <a:lnTo>
                      <a:pt x="310" y="517"/>
                    </a:lnTo>
                    <a:lnTo>
                      <a:pt x="308" y="515"/>
                    </a:lnTo>
                    <a:lnTo>
                      <a:pt x="308" y="511"/>
                    </a:lnTo>
                    <a:lnTo>
                      <a:pt x="305" y="507"/>
                    </a:lnTo>
                    <a:lnTo>
                      <a:pt x="305" y="505"/>
                    </a:lnTo>
                    <a:lnTo>
                      <a:pt x="305" y="505"/>
                    </a:lnTo>
                    <a:lnTo>
                      <a:pt x="308" y="505"/>
                    </a:lnTo>
                    <a:lnTo>
                      <a:pt x="308" y="501"/>
                    </a:lnTo>
                    <a:lnTo>
                      <a:pt x="305" y="501"/>
                    </a:lnTo>
                    <a:lnTo>
                      <a:pt x="305" y="500"/>
                    </a:lnTo>
                    <a:lnTo>
                      <a:pt x="305" y="500"/>
                    </a:lnTo>
                    <a:lnTo>
                      <a:pt x="303" y="498"/>
                    </a:lnTo>
                    <a:lnTo>
                      <a:pt x="303" y="492"/>
                    </a:lnTo>
                    <a:lnTo>
                      <a:pt x="301" y="490"/>
                    </a:lnTo>
                    <a:lnTo>
                      <a:pt x="297" y="488"/>
                    </a:lnTo>
                    <a:lnTo>
                      <a:pt x="295" y="488"/>
                    </a:lnTo>
                    <a:lnTo>
                      <a:pt x="297" y="486"/>
                    </a:lnTo>
                    <a:lnTo>
                      <a:pt x="297" y="485"/>
                    </a:lnTo>
                    <a:lnTo>
                      <a:pt x="293" y="483"/>
                    </a:lnTo>
                    <a:lnTo>
                      <a:pt x="290" y="481"/>
                    </a:lnTo>
                    <a:lnTo>
                      <a:pt x="291" y="481"/>
                    </a:lnTo>
                    <a:lnTo>
                      <a:pt x="290" y="477"/>
                    </a:lnTo>
                    <a:lnTo>
                      <a:pt x="288" y="477"/>
                    </a:lnTo>
                    <a:lnTo>
                      <a:pt x="288" y="477"/>
                    </a:lnTo>
                    <a:lnTo>
                      <a:pt x="286" y="471"/>
                    </a:lnTo>
                    <a:lnTo>
                      <a:pt x="284" y="469"/>
                    </a:lnTo>
                    <a:lnTo>
                      <a:pt x="280" y="468"/>
                    </a:lnTo>
                    <a:lnTo>
                      <a:pt x="250" y="466"/>
                    </a:lnTo>
                    <a:lnTo>
                      <a:pt x="250" y="471"/>
                    </a:lnTo>
                    <a:lnTo>
                      <a:pt x="197" y="471"/>
                    </a:lnTo>
                    <a:lnTo>
                      <a:pt x="133" y="443"/>
                    </a:lnTo>
                    <a:lnTo>
                      <a:pt x="133" y="441"/>
                    </a:lnTo>
                    <a:lnTo>
                      <a:pt x="133" y="437"/>
                    </a:lnTo>
                    <a:lnTo>
                      <a:pt x="88" y="441"/>
                    </a:lnTo>
                    <a:lnTo>
                      <a:pt x="88" y="437"/>
                    </a:lnTo>
                    <a:lnTo>
                      <a:pt x="88" y="432"/>
                    </a:lnTo>
                    <a:lnTo>
                      <a:pt x="88" y="426"/>
                    </a:lnTo>
                    <a:lnTo>
                      <a:pt x="83" y="417"/>
                    </a:lnTo>
                    <a:lnTo>
                      <a:pt x="79" y="413"/>
                    </a:lnTo>
                    <a:lnTo>
                      <a:pt x="77" y="413"/>
                    </a:lnTo>
                    <a:lnTo>
                      <a:pt x="75" y="413"/>
                    </a:lnTo>
                    <a:lnTo>
                      <a:pt x="73" y="413"/>
                    </a:lnTo>
                    <a:lnTo>
                      <a:pt x="73" y="409"/>
                    </a:lnTo>
                    <a:lnTo>
                      <a:pt x="73" y="407"/>
                    </a:lnTo>
                    <a:lnTo>
                      <a:pt x="67" y="407"/>
                    </a:lnTo>
                    <a:lnTo>
                      <a:pt x="64" y="407"/>
                    </a:lnTo>
                    <a:lnTo>
                      <a:pt x="60" y="404"/>
                    </a:lnTo>
                    <a:lnTo>
                      <a:pt x="60" y="400"/>
                    </a:lnTo>
                    <a:lnTo>
                      <a:pt x="58" y="398"/>
                    </a:lnTo>
                    <a:lnTo>
                      <a:pt x="52" y="398"/>
                    </a:lnTo>
                    <a:lnTo>
                      <a:pt x="51" y="396"/>
                    </a:lnTo>
                    <a:lnTo>
                      <a:pt x="47" y="394"/>
                    </a:lnTo>
                    <a:lnTo>
                      <a:pt x="43" y="394"/>
                    </a:lnTo>
                    <a:lnTo>
                      <a:pt x="39" y="394"/>
                    </a:lnTo>
                    <a:lnTo>
                      <a:pt x="35" y="392"/>
                    </a:lnTo>
                    <a:lnTo>
                      <a:pt x="35" y="388"/>
                    </a:lnTo>
                    <a:lnTo>
                      <a:pt x="35" y="388"/>
                    </a:lnTo>
                    <a:lnTo>
                      <a:pt x="35" y="387"/>
                    </a:lnTo>
                    <a:lnTo>
                      <a:pt x="39" y="381"/>
                    </a:lnTo>
                    <a:lnTo>
                      <a:pt x="35" y="377"/>
                    </a:lnTo>
                    <a:lnTo>
                      <a:pt x="34" y="373"/>
                    </a:lnTo>
                    <a:lnTo>
                      <a:pt x="34" y="373"/>
                    </a:lnTo>
                    <a:lnTo>
                      <a:pt x="35" y="371"/>
                    </a:lnTo>
                    <a:lnTo>
                      <a:pt x="34" y="370"/>
                    </a:lnTo>
                    <a:lnTo>
                      <a:pt x="30" y="366"/>
                    </a:lnTo>
                    <a:lnTo>
                      <a:pt x="26" y="358"/>
                    </a:lnTo>
                    <a:lnTo>
                      <a:pt x="24" y="353"/>
                    </a:lnTo>
                    <a:lnTo>
                      <a:pt x="22" y="349"/>
                    </a:lnTo>
                    <a:lnTo>
                      <a:pt x="22" y="347"/>
                    </a:lnTo>
                    <a:lnTo>
                      <a:pt x="22" y="343"/>
                    </a:lnTo>
                    <a:lnTo>
                      <a:pt x="20" y="339"/>
                    </a:lnTo>
                    <a:lnTo>
                      <a:pt x="20" y="338"/>
                    </a:lnTo>
                    <a:lnTo>
                      <a:pt x="22" y="338"/>
                    </a:lnTo>
                    <a:lnTo>
                      <a:pt x="24" y="338"/>
                    </a:lnTo>
                    <a:lnTo>
                      <a:pt x="24" y="332"/>
                    </a:lnTo>
                    <a:lnTo>
                      <a:pt x="22" y="332"/>
                    </a:lnTo>
                    <a:lnTo>
                      <a:pt x="20" y="328"/>
                    </a:lnTo>
                    <a:lnTo>
                      <a:pt x="19" y="324"/>
                    </a:lnTo>
                    <a:lnTo>
                      <a:pt x="17" y="324"/>
                    </a:lnTo>
                    <a:lnTo>
                      <a:pt x="17" y="323"/>
                    </a:lnTo>
                    <a:lnTo>
                      <a:pt x="19" y="319"/>
                    </a:lnTo>
                    <a:lnTo>
                      <a:pt x="17" y="317"/>
                    </a:lnTo>
                    <a:lnTo>
                      <a:pt x="19" y="315"/>
                    </a:lnTo>
                    <a:lnTo>
                      <a:pt x="19" y="313"/>
                    </a:lnTo>
                    <a:lnTo>
                      <a:pt x="20" y="311"/>
                    </a:lnTo>
                    <a:lnTo>
                      <a:pt x="22" y="311"/>
                    </a:lnTo>
                    <a:lnTo>
                      <a:pt x="24" y="315"/>
                    </a:lnTo>
                    <a:lnTo>
                      <a:pt x="26" y="317"/>
                    </a:lnTo>
                    <a:lnTo>
                      <a:pt x="26" y="315"/>
                    </a:lnTo>
                    <a:lnTo>
                      <a:pt x="24" y="313"/>
                    </a:lnTo>
                    <a:lnTo>
                      <a:pt x="24" y="307"/>
                    </a:lnTo>
                    <a:lnTo>
                      <a:pt x="22" y="307"/>
                    </a:lnTo>
                    <a:lnTo>
                      <a:pt x="22" y="304"/>
                    </a:lnTo>
                    <a:lnTo>
                      <a:pt x="24" y="304"/>
                    </a:lnTo>
                    <a:lnTo>
                      <a:pt x="26" y="304"/>
                    </a:lnTo>
                    <a:lnTo>
                      <a:pt x="30" y="304"/>
                    </a:lnTo>
                    <a:lnTo>
                      <a:pt x="30" y="304"/>
                    </a:lnTo>
                    <a:lnTo>
                      <a:pt x="28" y="304"/>
                    </a:lnTo>
                    <a:lnTo>
                      <a:pt x="26" y="300"/>
                    </a:lnTo>
                    <a:lnTo>
                      <a:pt x="24" y="300"/>
                    </a:lnTo>
                    <a:lnTo>
                      <a:pt x="22" y="298"/>
                    </a:lnTo>
                    <a:lnTo>
                      <a:pt x="22" y="300"/>
                    </a:lnTo>
                    <a:lnTo>
                      <a:pt x="19" y="298"/>
                    </a:lnTo>
                    <a:lnTo>
                      <a:pt x="19" y="304"/>
                    </a:lnTo>
                    <a:lnTo>
                      <a:pt x="19" y="307"/>
                    </a:lnTo>
                    <a:lnTo>
                      <a:pt x="19" y="307"/>
                    </a:lnTo>
                    <a:lnTo>
                      <a:pt x="17" y="307"/>
                    </a:lnTo>
                    <a:lnTo>
                      <a:pt x="17" y="304"/>
                    </a:lnTo>
                    <a:lnTo>
                      <a:pt x="11" y="300"/>
                    </a:lnTo>
                    <a:lnTo>
                      <a:pt x="11" y="298"/>
                    </a:lnTo>
                    <a:lnTo>
                      <a:pt x="11" y="294"/>
                    </a:lnTo>
                    <a:lnTo>
                      <a:pt x="11" y="292"/>
                    </a:lnTo>
                    <a:lnTo>
                      <a:pt x="5" y="281"/>
                    </a:lnTo>
                    <a:lnTo>
                      <a:pt x="3" y="277"/>
                    </a:lnTo>
                    <a:lnTo>
                      <a:pt x="5" y="275"/>
                    </a:lnTo>
                    <a:lnTo>
                      <a:pt x="5" y="274"/>
                    </a:lnTo>
                    <a:lnTo>
                      <a:pt x="5" y="270"/>
                    </a:lnTo>
                    <a:lnTo>
                      <a:pt x="3" y="268"/>
                    </a:lnTo>
                    <a:lnTo>
                      <a:pt x="3" y="264"/>
                    </a:lnTo>
                    <a:lnTo>
                      <a:pt x="5" y="262"/>
                    </a:lnTo>
                    <a:lnTo>
                      <a:pt x="5" y="257"/>
                    </a:lnTo>
                    <a:lnTo>
                      <a:pt x="5" y="249"/>
                    </a:lnTo>
                    <a:lnTo>
                      <a:pt x="3" y="243"/>
                    </a:lnTo>
                    <a:lnTo>
                      <a:pt x="0" y="240"/>
                    </a:lnTo>
                    <a:lnTo>
                      <a:pt x="0" y="234"/>
                    </a:lnTo>
                    <a:lnTo>
                      <a:pt x="2" y="230"/>
                    </a:lnTo>
                    <a:lnTo>
                      <a:pt x="9" y="226"/>
                    </a:lnTo>
                    <a:lnTo>
                      <a:pt x="9" y="221"/>
                    </a:lnTo>
                    <a:lnTo>
                      <a:pt x="9" y="221"/>
                    </a:lnTo>
                    <a:lnTo>
                      <a:pt x="9" y="219"/>
                    </a:lnTo>
                    <a:lnTo>
                      <a:pt x="9" y="215"/>
                    </a:lnTo>
                    <a:lnTo>
                      <a:pt x="11" y="213"/>
                    </a:lnTo>
                    <a:lnTo>
                      <a:pt x="11" y="206"/>
                    </a:lnTo>
                    <a:lnTo>
                      <a:pt x="11" y="200"/>
                    </a:lnTo>
                    <a:lnTo>
                      <a:pt x="11" y="196"/>
                    </a:lnTo>
                    <a:lnTo>
                      <a:pt x="13" y="194"/>
                    </a:lnTo>
                    <a:lnTo>
                      <a:pt x="9" y="191"/>
                    </a:lnTo>
                    <a:lnTo>
                      <a:pt x="9" y="185"/>
                    </a:lnTo>
                    <a:lnTo>
                      <a:pt x="11" y="179"/>
                    </a:lnTo>
                    <a:lnTo>
                      <a:pt x="11" y="172"/>
                    </a:lnTo>
                    <a:lnTo>
                      <a:pt x="13" y="168"/>
                    </a:lnTo>
                    <a:lnTo>
                      <a:pt x="17" y="164"/>
                    </a:lnTo>
                    <a:lnTo>
                      <a:pt x="19" y="159"/>
                    </a:lnTo>
                    <a:lnTo>
                      <a:pt x="20" y="157"/>
                    </a:lnTo>
                    <a:lnTo>
                      <a:pt x="22" y="151"/>
                    </a:lnTo>
                    <a:lnTo>
                      <a:pt x="26" y="147"/>
                    </a:lnTo>
                    <a:lnTo>
                      <a:pt x="30" y="142"/>
                    </a:lnTo>
                    <a:lnTo>
                      <a:pt x="30" y="132"/>
                    </a:lnTo>
                    <a:lnTo>
                      <a:pt x="35" y="125"/>
                    </a:lnTo>
                    <a:lnTo>
                      <a:pt x="35" y="115"/>
                    </a:lnTo>
                    <a:lnTo>
                      <a:pt x="39" y="104"/>
                    </a:lnTo>
                    <a:lnTo>
                      <a:pt x="41" y="100"/>
                    </a:lnTo>
                    <a:lnTo>
                      <a:pt x="45" y="96"/>
                    </a:lnTo>
                    <a:lnTo>
                      <a:pt x="45" y="93"/>
                    </a:lnTo>
                    <a:lnTo>
                      <a:pt x="45" y="87"/>
                    </a:lnTo>
                    <a:lnTo>
                      <a:pt x="49" y="85"/>
                    </a:lnTo>
                    <a:lnTo>
                      <a:pt x="49" y="81"/>
                    </a:lnTo>
                    <a:lnTo>
                      <a:pt x="49" y="81"/>
                    </a:lnTo>
                    <a:lnTo>
                      <a:pt x="52" y="81"/>
                    </a:lnTo>
                    <a:lnTo>
                      <a:pt x="58" y="83"/>
                    </a:lnTo>
                    <a:lnTo>
                      <a:pt x="60" y="85"/>
                    </a:lnTo>
                    <a:lnTo>
                      <a:pt x="64" y="83"/>
                    </a:lnTo>
                    <a:lnTo>
                      <a:pt x="66" y="87"/>
                    </a:lnTo>
                    <a:lnTo>
                      <a:pt x="67" y="91"/>
                    </a:lnTo>
                    <a:lnTo>
                      <a:pt x="67" y="85"/>
                    </a:lnTo>
                    <a:lnTo>
                      <a:pt x="64" y="83"/>
                    </a:lnTo>
                    <a:lnTo>
                      <a:pt x="60" y="83"/>
                    </a:lnTo>
                    <a:lnTo>
                      <a:pt x="60" y="80"/>
                    </a:lnTo>
                    <a:lnTo>
                      <a:pt x="54" y="80"/>
                    </a:lnTo>
                    <a:lnTo>
                      <a:pt x="49" y="78"/>
                    </a:lnTo>
                    <a:lnTo>
                      <a:pt x="49" y="76"/>
                    </a:lnTo>
                    <a:lnTo>
                      <a:pt x="49" y="76"/>
                    </a:lnTo>
                    <a:lnTo>
                      <a:pt x="51" y="76"/>
                    </a:lnTo>
                    <a:lnTo>
                      <a:pt x="52" y="72"/>
                    </a:lnTo>
                    <a:lnTo>
                      <a:pt x="52" y="70"/>
                    </a:lnTo>
                    <a:lnTo>
                      <a:pt x="54" y="66"/>
                    </a:lnTo>
                    <a:lnTo>
                      <a:pt x="51" y="66"/>
                    </a:lnTo>
                    <a:lnTo>
                      <a:pt x="49" y="63"/>
                    </a:lnTo>
                    <a:lnTo>
                      <a:pt x="51" y="61"/>
                    </a:lnTo>
                    <a:lnTo>
                      <a:pt x="52" y="61"/>
                    </a:lnTo>
                    <a:lnTo>
                      <a:pt x="54" y="59"/>
                    </a:lnTo>
                    <a:lnTo>
                      <a:pt x="54" y="57"/>
                    </a:lnTo>
                    <a:lnTo>
                      <a:pt x="51" y="57"/>
                    </a:lnTo>
                    <a:lnTo>
                      <a:pt x="51" y="55"/>
                    </a:lnTo>
                    <a:lnTo>
                      <a:pt x="52" y="49"/>
                    </a:lnTo>
                    <a:lnTo>
                      <a:pt x="51" y="44"/>
                    </a:lnTo>
                    <a:lnTo>
                      <a:pt x="52" y="36"/>
                    </a:lnTo>
                    <a:lnTo>
                      <a:pt x="51" y="29"/>
                    </a:lnTo>
                    <a:lnTo>
                      <a:pt x="51" y="25"/>
                    </a:lnTo>
                    <a:lnTo>
                      <a:pt x="54" y="17"/>
                    </a:lnTo>
                    <a:lnTo>
                      <a:pt x="54" y="14"/>
                    </a:lnTo>
                    <a:lnTo>
                      <a:pt x="56" y="14"/>
                    </a:lnTo>
                    <a:lnTo>
                      <a:pt x="64" y="21"/>
                    </a:lnTo>
                    <a:lnTo>
                      <a:pt x="67" y="25"/>
                    </a:lnTo>
                    <a:lnTo>
                      <a:pt x="77" y="25"/>
                    </a:lnTo>
                    <a:lnTo>
                      <a:pt x="79" y="27"/>
                    </a:lnTo>
                    <a:lnTo>
                      <a:pt x="81" y="31"/>
                    </a:lnTo>
                    <a:lnTo>
                      <a:pt x="83" y="29"/>
                    </a:lnTo>
                    <a:lnTo>
                      <a:pt x="84" y="29"/>
                    </a:lnTo>
                    <a:lnTo>
                      <a:pt x="84" y="32"/>
                    </a:lnTo>
                    <a:lnTo>
                      <a:pt x="84" y="32"/>
                    </a:lnTo>
                    <a:lnTo>
                      <a:pt x="81" y="36"/>
                    </a:lnTo>
                    <a:lnTo>
                      <a:pt x="77" y="38"/>
                    </a:lnTo>
                    <a:lnTo>
                      <a:pt x="77" y="42"/>
                    </a:lnTo>
                    <a:lnTo>
                      <a:pt x="81" y="42"/>
                    </a:lnTo>
                    <a:lnTo>
                      <a:pt x="83" y="36"/>
                    </a:lnTo>
                    <a:lnTo>
                      <a:pt x="84" y="36"/>
                    </a:lnTo>
                    <a:lnTo>
                      <a:pt x="88" y="32"/>
                    </a:lnTo>
                    <a:lnTo>
                      <a:pt x="88" y="36"/>
                    </a:lnTo>
                    <a:lnTo>
                      <a:pt x="84" y="38"/>
                    </a:lnTo>
                    <a:lnTo>
                      <a:pt x="83" y="44"/>
                    </a:lnTo>
                    <a:lnTo>
                      <a:pt x="83" y="48"/>
                    </a:lnTo>
                    <a:lnTo>
                      <a:pt x="83" y="49"/>
                    </a:lnTo>
                    <a:lnTo>
                      <a:pt x="81" y="48"/>
                    </a:lnTo>
                    <a:lnTo>
                      <a:pt x="79" y="49"/>
                    </a:lnTo>
                    <a:lnTo>
                      <a:pt x="77" y="48"/>
                    </a:lnTo>
                    <a:lnTo>
                      <a:pt x="75" y="51"/>
                    </a:lnTo>
                    <a:lnTo>
                      <a:pt x="77" y="53"/>
                    </a:lnTo>
                    <a:lnTo>
                      <a:pt x="79" y="55"/>
                    </a:lnTo>
                    <a:lnTo>
                      <a:pt x="84" y="51"/>
                    </a:lnTo>
                    <a:lnTo>
                      <a:pt x="84" y="48"/>
                    </a:lnTo>
                    <a:lnTo>
                      <a:pt x="84" y="46"/>
                    </a:lnTo>
                    <a:lnTo>
                      <a:pt x="84" y="42"/>
                    </a:lnTo>
                    <a:lnTo>
                      <a:pt x="88" y="42"/>
                    </a:lnTo>
                    <a:lnTo>
                      <a:pt x="88" y="36"/>
                    </a:lnTo>
                    <a:lnTo>
                      <a:pt x="92" y="32"/>
                    </a:lnTo>
                    <a:lnTo>
                      <a:pt x="98" y="31"/>
                    </a:lnTo>
                    <a:lnTo>
                      <a:pt x="94" y="29"/>
                    </a:lnTo>
                    <a:lnTo>
                      <a:pt x="94" y="25"/>
                    </a:lnTo>
                    <a:lnTo>
                      <a:pt x="92" y="25"/>
                    </a:lnTo>
                    <a:lnTo>
                      <a:pt x="94" y="21"/>
                    </a:lnTo>
                    <a:lnTo>
                      <a:pt x="98" y="19"/>
                    </a:lnTo>
                    <a:lnTo>
                      <a:pt x="92" y="17"/>
                    </a:lnTo>
                    <a:lnTo>
                      <a:pt x="92" y="14"/>
                    </a:lnTo>
                    <a:lnTo>
                      <a:pt x="98" y="12"/>
                    </a:lnTo>
                    <a:lnTo>
                      <a:pt x="98" y="12"/>
                    </a:lnTo>
                    <a:lnTo>
                      <a:pt x="92" y="8"/>
                    </a:lnTo>
                    <a:lnTo>
                      <a:pt x="92" y="0"/>
                    </a:lnTo>
                    <a:lnTo>
                      <a:pt x="92" y="0"/>
                    </a:lnTo>
                    <a:lnTo>
                      <a:pt x="92" y="0"/>
                    </a:lnTo>
                    <a:lnTo>
                      <a:pt x="92" y="0"/>
                    </a:lnTo>
                    <a:close/>
                    <a:moveTo>
                      <a:pt x="956" y="264"/>
                    </a:moveTo>
                    <a:lnTo>
                      <a:pt x="956" y="264"/>
                    </a:lnTo>
                    <a:lnTo>
                      <a:pt x="962" y="264"/>
                    </a:lnTo>
                    <a:lnTo>
                      <a:pt x="962" y="264"/>
                    </a:lnTo>
                    <a:lnTo>
                      <a:pt x="963" y="264"/>
                    </a:lnTo>
                    <a:lnTo>
                      <a:pt x="962" y="262"/>
                    </a:lnTo>
                    <a:lnTo>
                      <a:pt x="958" y="262"/>
                    </a:lnTo>
                    <a:lnTo>
                      <a:pt x="958" y="262"/>
                    </a:lnTo>
                    <a:lnTo>
                      <a:pt x="956" y="264"/>
                    </a:lnTo>
                    <a:lnTo>
                      <a:pt x="956" y="264"/>
                    </a:lnTo>
                    <a:lnTo>
                      <a:pt x="956" y="264"/>
                    </a:lnTo>
                    <a:lnTo>
                      <a:pt x="956" y="264"/>
                    </a:lnTo>
                    <a:close/>
                    <a:moveTo>
                      <a:pt x="899" y="279"/>
                    </a:moveTo>
                    <a:lnTo>
                      <a:pt x="898" y="279"/>
                    </a:lnTo>
                    <a:lnTo>
                      <a:pt x="903" y="279"/>
                    </a:lnTo>
                    <a:lnTo>
                      <a:pt x="903" y="277"/>
                    </a:lnTo>
                    <a:lnTo>
                      <a:pt x="907" y="277"/>
                    </a:lnTo>
                    <a:lnTo>
                      <a:pt x="911" y="277"/>
                    </a:lnTo>
                    <a:lnTo>
                      <a:pt x="916" y="275"/>
                    </a:lnTo>
                    <a:lnTo>
                      <a:pt x="918" y="275"/>
                    </a:lnTo>
                    <a:lnTo>
                      <a:pt x="924" y="275"/>
                    </a:lnTo>
                    <a:lnTo>
                      <a:pt x="928" y="274"/>
                    </a:lnTo>
                    <a:lnTo>
                      <a:pt x="928" y="274"/>
                    </a:lnTo>
                    <a:lnTo>
                      <a:pt x="933" y="274"/>
                    </a:lnTo>
                    <a:lnTo>
                      <a:pt x="935" y="270"/>
                    </a:lnTo>
                    <a:lnTo>
                      <a:pt x="931" y="274"/>
                    </a:lnTo>
                    <a:lnTo>
                      <a:pt x="931" y="270"/>
                    </a:lnTo>
                    <a:lnTo>
                      <a:pt x="928" y="274"/>
                    </a:lnTo>
                    <a:lnTo>
                      <a:pt x="928" y="270"/>
                    </a:lnTo>
                    <a:lnTo>
                      <a:pt x="928" y="270"/>
                    </a:lnTo>
                    <a:lnTo>
                      <a:pt x="928" y="270"/>
                    </a:lnTo>
                    <a:lnTo>
                      <a:pt x="924" y="270"/>
                    </a:lnTo>
                    <a:lnTo>
                      <a:pt x="918" y="270"/>
                    </a:lnTo>
                    <a:lnTo>
                      <a:pt x="913" y="274"/>
                    </a:lnTo>
                    <a:lnTo>
                      <a:pt x="909" y="274"/>
                    </a:lnTo>
                    <a:lnTo>
                      <a:pt x="903" y="274"/>
                    </a:lnTo>
                    <a:lnTo>
                      <a:pt x="899" y="274"/>
                    </a:lnTo>
                    <a:lnTo>
                      <a:pt x="898" y="277"/>
                    </a:lnTo>
                    <a:lnTo>
                      <a:pt x="898" y="279"/>
                    </a:lnTo>
                    <a:lnTo>
                      <a:pt x="899" y="279"/>
                    </a:lnTo>
                    <a:lnTo>
                      <a:pt x="899" y="279"/>
                    </a:lnTo>
                    <a:lnTo>
                      <a:pt x="899" y="279"/>
                    </a:lnTo>
                    <a:lnTo>
                      <a:pt x="899" y="279"/>
                    </a:lnTo>
                    <a:close/>
                    <a:moveTo>
                      <a:pt x="92" y="19"/>
                    </a:moveTo>
                    <a:lnTo>
                      <a:pt x="88" y="21"/>
                    </a:lnTo>
                    <a:lnTo>
                      <a:pt x="88" y="27"/>
                    </a:lnTo>
                    <a:lnTo>
                      <a:pt x="88" y="32"/>
                    </a:lnTo>
                    <a:lnTo>
                      <a:pt x="92" y="32"/>
                    </a:lnTo>
                    <a:lnTo>
                      <a:pt x="88" y="25"/>
                    </a:lnTo>
                    <a:lnTo>
                      <a:pt x="88" y="21"/>
                    </a:lnTo>
                    <a:lnTo>
                      <a:pt x="92" y="21"/>
                    </a:lnTo>
                    <a:lnTo>
                      <a:pt x="92" y="19"/>
                    </a:lnTo>
                    <a:lnTo>
                      <a:pt x="92" y="19"/>
                    </a:lnTo>
                    <a:lnTo>
                      <a:pt x="92" y="19"/>
                    </a:lnTo>
                    <a:lnTo>
                      <a:pt x="92" y="19"/>
                    </a:lnTo>
                    <a:close/>
                    <a:moveTo>
                      <a:pt x="442" y="560"/>
                    </a:moveTo>
                    <a:lnTo>
                      <a:pt x="442" y="556"/>
                    </a:lnTo>
                    <a:lnTo>
                      <a:pt x="446" y="554"/>
                    </a:lnTo>
                    <a:lnTo>
                      <a:pt x="448" y="550"/>
                    </a:lnTo>
                    <a:lnTo>
                      <a:pt x="446" y="552"/>
                    </a:lnTo>
                    <a:lnTo>
                      <a:pt x="442" y="560"/>
                    </a:lnTo>
                    <a:lnTo>
                      <a:pt x="442" y="560"/>
                    </a:lnTo>
                    <a:lnTo>
                      <a:pt x="442" y="560"/>
                    </a:lnTo>
                    <a:lnTo>
                      <a:pt x="442" y="560"/>
                    </a:lnTo>
                    <a:close/>
                    <a:moveTo>
                      <a:pt x="436" y="569"/>
                    </a:moveTo>
                    <a:lnTo>
                      <a:pt x="438" y="569"/>
                    </a:lnTo>
                    <a:lnTo>
                      <a:pt x="440" y="564"/>
                    </a:lnTo>
                    <a:lnTo>
                      <a:pt x="440" y="560"/>
                    </a:lnTo>
                    <a:lnTo>
                      <a:pt x="436" y="569"/>
                    </a:lnTo>
                    <a:lnTo>
                      <a:pt x="436" y="569"/>
                    </a:lnTo>
                    <a:lnTo>
                      <a:pt x="436" y="569"/>
                    </a:lnTo>
                    <a:lnTo>
                      <a:pt x="436" y="569"/>
                    </a:lnTo>
                    <a:close/>
                    <a:moveTo>
                      <a:pt x="433" y="594"/>
                    </a:moveTo>
                    <a:lnTo>
                      <a:pt x="433" y="588"/>
                    </a:lnTo>
                    <a:lnTo>
                      <a:pt x="433" y="581"/>
                    </a:lnTo>
                    <a:lnTo>
                      <a:pt x="436" y="571"/>
                    </a:lnTo>
                    <a:lnTo>
                      <a:pt x="433" y="579"/>
                    </a:lnTo>
                    <a:lnTo>
                      <a:pt x="433" y="588"/>
                    </a:lnTo>
                    <a:lnTo>
                      <a:pt x="433" y="588"/>
                    </a:lnTo>
                    <a:lnTo>
                      <a:pt x="433" y="594"/>
                    </a:lnTo>
                    <a:lnTo>
                      <a:pt x="433" y="594"/>
                    </a:lnTo>
                    <a:lnTo>
                      <a:pt x="433" y="594"/>
                    </a:lnTo>
                    <a:lnTo>
                      <a:pt x="433" y="594"/>
                    </a:lnTo>
                    <a:close/>
                  </a:path>
                </a:pathLst>
              </a:custGeom>
              <a:solidFill>
                <a:srgbClr val="0098CC"/>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44" name="Freeform 41">
                <a:extLst>
                  <a:ext uri="{FF2B5EF4-FFF2-40B4-BE49-F238E27FC236}">
                    <a16:creationId xmlns:a16="http://schemas.microsoft.com/office/drawing/2014/main" id="{AF2A1B54-D3AF-EAA2-30E0-993BAD1CD057}"/>
                  </a:ext>
                </a:extLst>
              </p:cNvPr>
              <p:cNvSpPr>
                <a:spLocks/>
              </p:cNvSpPr>
              <p:nvPr/>
            </p:nvSpPr>
            <p:spPr bwMode="auto">
              <a:xfrm>
                <a:off x="8706370" y="2686773"/>
                <a:ext cx="25535" cy="27634"/>
              </a:xfrm>
              <a:custGeom>
                <a:avLst/>
                <a:gdLst/>
                <a:ahLst/>
                <a:cxnLst>
                  <a:cxn ang="0">
                    <a:pos x="38" y="79"/>
                  </a:cxn>
                  <a:cxn ang="0">
                    <a:pos x="40" y="74"/>
                  </a:cxn>
                  <a:cxn ang="0">
                    <a:pos x="49" y="70"/>
                  </a:cxn>
                  <a:cxn ang="0">
                    <a:pos x="53" y="66"/>
                  </a:cxn>
                  <a:cxn ang="0">
                    <a:pos x="55" y="58"/>
                  </a:cxn>
                  <a:cxn ang="0">
                    <a:pos x="64" y="49"/>
                  </a:cxn>
                  <a:cxn ang="0">
                    <a:pos x="70" y="45"/>
                  </a:cxn>
                  <a:cxn ang="0">
                    <a:pos x="73" y="41"/>
                  </a:cxn>
                  <a:cxn ang="0">
                    <a:pos x="73" y="38"/>
                  </a:cxn>
                  <a:cxn ang="0">
                    <a:pos x="68" y="41"/>
                  </a:cxn>
                  <a:cxn ang="0">
                    <a:pos x="64" y="38"/>
                  </a:cxn>
                  <a:cxn ang="0">
                    <a:pos x="60" y="36"/>
                  </a:cxn>
                  <a:cxn ang="0">
                    <a:pos x="56" y="36"/>
                  </a:cxn>
                  <a:cxn ang="0">
                    <a:pos x="56" y="0"/>
                  </a:cxn>
                  <a:cxn ang="0">
                    <a:pos x="24" y="11"/>
                  </a:cxn>
                  <a:cxn ang="0">
                    <a:pos x="21" y="13"/>
                  </a:cxn>
                  <a:cxn ang="0">
                    <a:pos x="24" y="19"/>
                  </a:cxn>
                  <a:cxn ang="0">
                    <a:pos x="28" y="21"/>
                  </a:cxn>
                  <a:cxn ang="0">
                    <a:pos x="30" y="25"/>
                  </a:cxn>
                  <a:cxn ang="0">
                    <a:pos x="36" y="28"/>
                  </a:cxn>
                  <a:cxn ang="0">
                    <a:pos x="38" y="30"/>
                  </a:cxn>
                  <a:cxn ang="0">
                    <a:pos x="11" y="34"/>
                  </a:cxn>
                  <a:cxn ang="0">
                    <a:pos x="2" y="55"/>
                  </a:cxn>
                  <a:cxn ang="0">
                    <a:pos x="2" y="58"/>
                  </a:cxn>
                  <a:cxn ang="0">
                    <a:pos x="4" y="58"/>
                  </a:cxn>
                  <a:cxn ang="0">
                    <a:pos x="2" y="62"/>
                  </a:cxn>
                  <a:cxn ang="0">
                    <a:pos x="0" y="64"/>
                  </a:cxn>
                  <a:cxn ang="0">
                    <a:pos x="6" y="70"/>
                  </a:cxn>
                  <a:cxn ang="0">
                    <a:pos x="9" y="75"/>
                  </a:cxn>
                  <a:cxn ang="0">
                    <a:pos x="24" y="79"/>
                  </a:cxn>
                  <a:cxn ang="0">
                    <a:pos x="36" y="79"/>
                  </a:cxn>
                  <a:cxn ang="0">
                    <a:pos x="36" y="79"/>
                  </a:cxn>
                </a:cxnLst>
                <a:rect l="0" t="0" r="r" b="b"/>
                <a:pathLst>
                  <a:path w="73" h="79">
                    <a:moveTo>
                      <a:pt x="36" y="79"/>
                    </a:moveTo>
                    <a:lnTo>
                      <a:pt x="38" y="79"/>
                    </a:lnTo>
                    <a:lnTo>
                      <a:pt x="38" y="77"/>
                    </a:lnTo>
                    <a:lnTo>
                      <a:pt x="40" y="74"/>
                    </a:lnTo>
                    <a:lnTo>
                      <a:pt x="45" y="70"/>
                    </a:lnTo>
                    <a:lnTo>
                      <a:pt x="49" y="70"/>
                    </a:lnTo>
                    <a:lnTo>
                      <a:pt x="49" y="70"/>
                    </a:lnTo>
                    <a:lnTo>
                      <a:pt x="53" y="66"/>
                    </a:lnTo>
                    <a:lnTo>
                      <a:pt x="56" y="60"/>
                    </a:lnTo>
                    <a:lnTo>
                      <a:pt x="55" y="58"/>
                    </a:lnTo>
                    <a:lnTo>
                      <a:pt x="58" y="55"/>
                    </a:lnTo>
                    <a:lnTo>
                      <a:pt x="64" y="49"/>
                    </a:lnTo>
                    <a:lnTo>
                      <a:pt x="64" y="49"/>
                    </a:lnTo>
                    <a:lnTo>
                      <a:pt x="70" y="45"/>
                    </a:lnTo>
                    <a:lnTo>
                      <a:pt x="72" y="43"/>
                    </a:lnTo>
                    <a:lnTo>
                      <a:pt x="73" y="41"/>
                    </a:lnTo>
                    <a:lnTo>
                      <a:pt x="73" y="40"/>
                    </a:lnTo>
                    <a:lnTo>
                      <a:pt x="73" y="38"/>
                    </a:lnTo>
                    <a:lnTo>
                      <a:pt x="70" y="38"/>
                    </a:lnTo>
                    <a:lnTo>
                      <a:pt x="68" y="41"/>
                    </a:lnTo>
                    <a:lnTo>
                      <a:pt x="68" y="38"/>
                    </a:lnTo>
                    <a:lnTo>
                      <a:pt x="64" y="38"/>
                    </a:lnTo>
                    <a:lnTo>
                      <a:pt x="62" y="36"/>
                    </a:lnTo>
                    <a:lnTo>
                      <a:pt x="60" y="36"/>
                    </a:lnTo>
                    <a:lnTo>
                      <a:pt x="60" y="36"/>
                    </a:lnTo>
                    <a:lnTo>
                      <a:pt x="56" y="36"/>
                    </a:lnTo>
                    <a:lnTo>
                      <a:pt x="56" y="0"/>
                    </a:lnTo>
                    <a:lnTo>
                      <a:pt x="56" y="0"/>
                    </a:lnTo>
                    <a:lnTo>
                      <a:pt x="24" y="0"/>
                    </a:lnTo>
                    <a:lnTo>
                      <a:pt x="24" y="11"/>
                    </a:lnTo>
                    <a:lnTo>
                      <a:pt x="17" y="11"/>
                    </a:lnTo>
                    <a:lnTo>
                      <a:pt x="21" y="13"/>
                    </a:lnTo>
                    <a:lnTo>
                      <a:pt x="21" y="15"/>
                    </a:lnTo>
                    <a:lnTo>
                      <a:pt x="24" y="19"/>
                    </a:lnTo>
                    <a:lnTo>
                      <a:pt x="28" y="21"/>
                    </a:lnTo>
                    <a:lnTo>
                      <a:pt x="28" y="21"/>
                    </a:lnTo>
                    <a:lnTo>
                      <a:pt x="30" y="25"/>
                    </a:lnTo>
                    <a:lnTo>
                      <a:pt x="30" y="25"/>
                    </a:lnTo>
                    <a:lnTo>
                      <a:pt x="32" y="28"/>
                    </a:lnTo>
                    <a:lnTo>
                      <a:pt x="36" y="28"/>
                    </a:lnTo>
                    <a:lnTo>
                      <a:pt x="38" y="28"/>
                    </a:lnTo>
                    <a:lnTo>
                      <a:pt x="38" y="30"/>
                    </a:lnTo>
                    <a:lnTo>
                      <a:pt x="36" y="34"/>
                    </a:lnTo>
                    <a:lnTo>
                      <a:pt x="11" y="34"/>
                    </a:lnTo>
                    <a:lnTo>
                      <a:pt x="2" y="53"/>
                    </a:lnTo>
                    <a:lnTo>
                      <a:pt x="2" y="55"/>
                    </a:lnTo>
                    <a:lnTo>
                      <a:pt x="2" y="55"/>
                    </a:lnTo>
                    <a:lnTo>
                      <a:pt x="2" y="58"/>
                    </a:lnTo>
                    <a:lnTo>
                      <a:pt x="4" y="58"/>
                    </a:lnTo>
                    <a:lnTo>
                      <a:pt x="4" y="58"/>
                    </a:lnTo>
                    <a:lnTo>
                      <a:pt x="4" y="60"/>
                    </a:lnTo>
                    <a:lnTo>
                      <a:pt x="2" y="62"/>
                    </a:lnTo>
                    <a:lnTo>
                      <a:pt x="0" y="64"/>
                    </a:lnTo>
                    <a:lnTo>
                      <a:pt x="0" y="64"/>
                    </a:lnTo>
                    <a:lnTo>
                      <a:pt x="4" y="68"/>
                    </a:lnTo>
                    <a:lnTo>
                      <a:pt x="6" y="70"/>
                    </a:lnTo>
                    <a:lnTo>
                      <a:pt x="9" y="70"/>
                    </a:lnTo>
                    <a:lnTo>
                      <a:pt x="9" y="75"/>
                    </a:lnTo>
                    <a:lnTo>
                      <a:pt x="21" y="79"/>
                    </a:lnTo>
                    <a:lnTo>
                      <a:pt x="24" y="79"/>
                    </a:lnTo>
                    <a:lnTo>
                      <a:pt x="28" y="79"/>
                    </a:lnTo>
                    <a:lnTo>
                      <a:pt x="36" y="79"/>
                    </a:lnTo>
                    <a:lnTo>
                      <a:pt x="36" y="79"/>
                    </a:lnTo>
                    <a:lnTo>
                      <a:pt x="36" y="79"/>
                    </a:lnTo>
                    <a:close/>
                  </a:path>
                </a:pathLst>
              </a:custGeom>
              <a:solidFill>
                <a:srgbClr val="B70C33"/>
              </a:solidFill>
              <a:ln w="9525">
                <a:noFill/>
                <a:round/>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45" name="Freeform 42">
                <a:extLst>
                  <a:ext uri="{FF2B5EF4-FFF2-40B4-BE49-F238E27FC236}">
                    <a16:creationId xmlns:a16="http://schemas.microsoft.com/office/drawing/2014/main" id="{6A467663-9194-D2DA-6CA8-A78896FAE7F6}"/>
                  </a:ext>
                </a:extLst>
              </p:cNvPr>
              <p:cNvSpPr>
                <a:spLocks noEditPoints="1"/>
              </p:cNvSpPr>
              <p:nvPr/>
            </p:nvSpPr>
            <p:spPr bwMode="auto">
              <a:xfrm>
                <a:off x="8560853" y="2572039"/>
                <a:ext cx="184345" cy="137122"/>
              </a:xfrm>
              <a:custGeom>
                <a:avLst/>
                <a:gdLst/>
                <a:ahLst/>
                <a:cxnLst>
                  <a:cxn ang="0">
                    <a:pos x="198" y="38"/>
                  </a:cxn>
                  <a:cxn ang="0">
                    <a:pos x="213" y="53"/>
                  </a:cxn>
                  <a:cxn ang="0">
                    <a:pos x="218" y="78"/>
                  </a:cxn>
                  <a:cxn ang="0">
                    <a:pos x="233" y="87"/>
                  </a:cxn>
                  <a:cxn ang="0">
                    <a:pos x="250" y="87"/>
                  </a:cxn>
                  <a:cxn ang="0">
                    <a:pos x="273" y="76"/>
                  </a:cxn>
                  <a:cxn ang="0">
                    <a:pos x="292" y="100"/>
                  </a:cxn>
                  <a:cxn ang="0">
                    <a:pos x="307" y="132"/>
                  </a:cxn>
                  <a:cxn ang="0">
                    <a:pos x="328" y="160"/>
                  </a:cxn>
                  <a:cxn ang="0">
                    <a:pos x="341" y="166"/>
                  </a:cxn>
                  <a:cxn ang="0">
                    <a:pos x="331" y="185"/>
                  </a:cxn>
                  <a:cxn ang="0">
                    <a:pos x="324" y="232"/>
                  </a:cxn>
                  <a:cxn ang="0">
                    <a:pos x="329" y="262"/>
                  </a:cxn>
                  <a:cxn ang="0">
                    <a:pos x="360" y="307"/>
                  </a:cxn>
                  <a:cxn ang="0">
                    <a:pos x="399" y="315"/>
                  </a:cxn>
                  <a:cxn ang="0">
                    <a:pos x="431" y="319"/>
                  </a:cxn>
                  <a:cxn ang="0">
                    <a:pos x="448" y="292"/>
                  </a:cxn>
                  <a:cxn ang="0">
                    <a:pos x="497" y="255"/>
                  </a:cxn>
                  <a:cxn ang="0">
                    <a:pos x="520" y="273"/>
                  </a:cxn>
                  <a:cxn ang="0">
                    <a:pos x="506" y="302"/>
                  </a:cxn>
                  <a:cxn ang="0">
                    <a:pos x="499" y="309"/>
                  </a:cxn>
                  <a:cxn ang="0">
                    <a:pos x="478" y="328"/>
                  </a:cxn>
                  <a:cxn ang="0">
                    <a:pos x="437" y="343"/>
                  </a:cxn>
                  <a:cxn ang="0">
                    <a:pos x="425" y="362"/>
                  </a:cxn>
                  <a:cxn ang="0">
                    <a:pos x="410" y="388"/>
                  </a:cxn>
                  <a:cxn ang="0">
                    <a:pos x="375" y="358"/>
                  </a:cxn>
                  <a:cxn ang="0">
                    <a:pos x="375" y="358"/>
                  </a:cxn>
                  <a:cxn ang="0">
                    <a:pos x="367" y="362"/>
                  </a:cxn>
                  <a:cxn ang="0">
                    <a:pos x="307" y="360"/>
                  </a:cxn>
                  <a:cxn ang="0">
                    <a:pos x="267" y="343"/>
                  </a:cxn>
                  <a:cxn ang="0">
                    <a:pos x="220" y="322"/>
                  </a:cxn>
                  <a:cxn ang="0">
                    <a:pos x="188" y="300"/>
                  </a:cxn>
                  <a:cxn ang="0">
                    <a:pos x="181" y="273"/>
                  </a:cxn>
                  <a:cxn ang="0">
                    <a:pos x="179" y="234"/>
                  </a:cxn>
                  <a:cxn ang="0">
                    <a:pos x="141" y="187"/>
                  </a:cxn>
                  <a:cxn ang="0">
                    <a:pos x="120" y="162"/>
                  </a:cxn>
                  <a:cxn ang="0">
                    <a:pos x="124" y="145"/>
                  </a:cxn>
                  <a:cxn ang="0">
                    <a:pos x="102" y="117"/>
                  </a:cxn>
                  <a:cxn ang="0">
                    <a:pos x="83" y="98"/>
                  </a:cxn>
                  <a:cxn ang="0">
                    <a:pos x="70" y="66"/>
                  </a:cxn>
                  <a:cxn ang="0">
                    <a:pos x="58" y="32"/>
                  </a:cxn>
                  <a:cxn ang="0">
                    <a:pos x="38" y="38"/>
                  </a:cxn>
                  <a:cxn ang="0">
                    <a:pos x="53" y="87"/>
                  </a:cxn>
                  <a:cxn ang="0">
                    <a:pos x="70" y="115"/>
                  </a:cxn>
                  <a:cxn ang="0">
                    <a:pos x="81" y="136"/>
                  </a:cxn>
                  <a:cxn ang="0">
                    <a:pos x="90" y="170"/>
                  </a:cxn>
                  <a:cxn ang="0">
                    <a:pos x="100" y="191"/>
                  </a:cxn>
                  <a:cxn ang="0">
                    <a:pos x="105" y="221"/>
                  </a:cxn>
                  <a:cxn ang="0">
                    <a:pos x="77" y="187"/>
                  </a:cxn>
                  <a:cxn ang="0">
                    <a:pos x="64" y="147"/>
                  </a:cxn>
                  <a:cxn ang="0">
                    <a:pos x="45" y="132"/>
                  </a:cxn>
                  <a:cxn ang="0">
                    <a:pos x="28" y="111"/>
                  </a:cxn>
                  <a:cxn ang="0">
                    <a:pos x="40" y="102"/>
                  </a:cxn>
                  <a:cxn ang="0">
                    <a:pos x="19" y="70"/>
                  </a:cxn>
                  <a:cxn ang="0">
                    <a:pos x="11" y="36"/>
                  </a:cxn>
                  <a:cxn ang="0">
                    <a:pos x="0" y="4"/>
                  </a:cxn>
                  <a:cxn ang="0">
                    <a:pos x="98" y="187"/>
                  </a:cxn>
                  <a:cxn ang="0">
                    <a:pos x="333" y="179"/>
                  </a:cxn>
                  <a:cxn ang="0">
                    <a:pos x="333" y="187"/>
                  </a:cxn>
                </a:cxnLst>
                <a:rect l="0" t="0" r="r" b="b"/>
                <a:pathLst>
                  <a:path w="527" h="392">
                    <a:moveTo>
                      <a:pt x="0" y="4"/>
                    </a:moveTo>
                    <a:lnTo>
                      <a:pt x="43" y="0"/>
                    </a:lnTo>
                    <a:lnTo>
                      <a:pt x="45" y="4"/>
                    </a:lnTo>
                    <a:lnTo>
                      <a:pt x="43" y="4"/>
                    </a:lnTo>
                    <a:lnTo>
                      <a:pt x="107" y="32"/>
                    </a:lnTo>
                    <a:lnTo>
                      <a:pt x="160" y="34"/>
                    </a:lnTo>
                    <a:lnTo>
                      <a:pt x="160" y="29"/>
                    </a:lnTo>
                    <a:lnTo>
                      <a:pt x="188" y="29"/>
                    </a:lnTo>
                    <a:lnTo>
                      <a:pt x="194" y="32"/>
                    </a:lnTo>
                    <a:lnTo>
                      <a:pt x="196" y="34"/>
                    </a:lnTo>
                    <a:lnTo>
                      <a:pt x="198" y="38"/>
                    </a:lnTo>
                    <a:lnTo>
                      <a:pt x="198" y="38"/>
                    </a:lnTo>
                    <a:lnTo>
                      <a:pt x="200" y="38"/>
                    </a:lnTo>
                    <a:lnTo>
                      <a:pt x="201" y="42"/>
                    </a:lnTo>
                    <a:lnTo>
                      <a:pt x="200" y="44"/>
                    </a:lnTo>
                    <a:lnTo>
                      <a:pt x="203" y="46"/>
                    </a:lnTo>
                    <a:lnTo>
                      <a:pt x="205" y="47"/>
                    </a:lnTo>
                    <a:lnTo>
                      <a:pt x="205" y="49"/>
                    </a:lnTo>
                    <a:lnTo>
                      <a:pt x="205" y="49"/>
                    </a:lnTo>
                    <a:lnTo>
                      <a:pt x="205" y="49"/>
                    </a:lnTo>
                    <a:lnTo>
                      <a:pt x="209" y="53"/>
                    </a:lnTo>
                    <a:lnTo>
                      <a:pt x="213" y="53"/>
                    </a:lnTo>
                    <a:lnTo>
                      <a:pt x="213" y="59"/>
                    </a:lnTo>
                    <a:lnTo>
                      <a:pt x="215" y="61"/>
                    </a:lnTo>
                    <a:lnTo>
                      <a:pt x="215" y="61"/>
                    </a:lnTo>
                    <a:lnTo>
                      <a:pt x="215" y="62"/>
                    </a:lnTo>
                    <a:lnTo>
                      <a:pt x="218" y="64"/>
                    </a:lnTo>
                    <a:lnTo>
                      <a:pt x="218" y="66"/>
                    </a:lnTo>
                    <a:lnTo>
                      <a:pt x="215" y="68"/>
                    </a:lnTo>
                    <a:lnTo>
                      <a:pt x="215" y="68"/>
                    </a:lnTo>
                    <a:lnTo>
                      <a:pt x="215" y="70"/>
                    </a:lnTo>
                    <a:lnTo>
                      <a:pt x="218" y="74"/>
                    </a:lnTo>
                    <a:lnTo>
                      <a:pt x="218" y="78"/>
                    </a:lnTo>
                    <a:lnTo>
                      <a:pt x="220" y="78"/>
                    </a:lnTo>
                    <a:lnTo>
                      <a:pt x="220" y="81"/>
                    </a:lnTo>
                    <a:lnTo>
                      <a:pt x="220" y="81"/>
                    </a:lnTo>
                    <a:lnTo>
                      <a:pt x="222" y="81"/>
                    </a:lnTo>
                    <a:lnTo>
                      <a:pt x="224" y="81"/>
                    </a:lnTo>
                    <a:lnTo>
                      <a:pt x="226" y="81"/>
                    </a:lnTo>
                    <a:lnTo>
                      <a:pt x="226" y="83"/>
                    </a:lnTo>
                    <a:lnTo>
                      <a:pt x="226" y="83"/>
                    </a:lnTo>
                    <a:lnTo>
                      <a:pt x="228" y="87"/>
                    </a:lnTo>
                    <a:lnTo>
                      <a:pt x="230" y="87"/>
                    </a:lnTo>
                    <a:lnTo>
                      <a:pt x="233" y="87"/>
                    </a:lnTo>
                    <a:lnTo>
                      <a:pt x="233" y="89"/>
                    </a:lnTo>
                    <a:lnTo>
                      <a:pt x="237" y="89"/>
                    </a:lnTo>
                    <a:lnTo>
                      <a:pt x="243" y="91"/>
                    </a:lnTo>
                    <a:lnTo>
                      <a:pt x="243" y="93"/>
                    </a:lnTo>
                    <a:lnTo>
                      <a:pt x="243" y="93"/>
                    </a:lnTo>
                    <a:lnTo>
                      <a:pt x="245" y="93"/>
                    </a:lnTo>
                    <a:lnTo>
                      <a:pt x="245" y="91"/>
                    </a:lnTo>
                    <a:lnTo>
                      <a:pt x="248" y="89"/>
                    </a:lnTo>
                    <a:lnTo>
                      <a:pt x="250" y="89"/>
                    </a:lnTo>
                    <a:lnTo>
                      <a:pt x="250" y="87"/>
                    </a:lnTo>
                    <a:lnTo>
                      <a:pt x="250" y="87"/>
                    </a:lnTo>
                    <a:lnTo>
                      <a:pt x="252" y="83"/>
                    </a:lnTo>
                    <a:lnTo>
                      <a:pt x="254" y="78"/>
                    </a:lnTo>
                    <a:lnTo>
                      <a:pt x="256" y="78"/>
                    </a:lnTo>
                    <a:lnTo>
                      <a:pt x="260" y="78"/>
                    </a:lnTo>
                    <a:lnTo>
                      <a:pt x="260" y="78"/>
                    </a:lnTo>
                    <a:lnTo>
                      <a:pt x="262" y="78"/>
                    </a:lnTo>
                    <a:lnTo>
                      <a:pt x="262" y="78"/>
                    </a:lnTo>
                    <a:lnTo>
                      <a:pt x="264" y="76"/>
                    </a:lnTo>
                    <a:lnTo>
                      <a:pt x="267" y="76"/>
                    </a:lnTo>
                    <a:lnTo>
                      <a:pt x="269" y="76"/>
                    </a:lnTo>
                    <a:lnTo>
                      <a:pt x="273" y="76"/>
                    </a:lnTo>
                    <a:lnTo>
                      <a:pt x="273" y="76"/>
                    </a:lnTo>
                    <a:lnTo>
                      <a:pt x="275" y="78"/>
                    </a:lnTo>
                    <a:lnTo>
                      <a:pt x="277" y="78"/>
                    </a:lnTo>
                    <a:lnTo>
                      <a:pt x="280" y="78"/>
                    </a:lnTo>
                    <a:lnTo>
                      <a:pt x="282" y="81"/>
                    </a:lnTo>
                    <a:lnTo>
                      <a:pt x="286" y="83"/>
                    </a:lnTo>
                    <a:lnTo>
                      <a:pt x="288" y="87"/>
                    </a:lnTo>
                    <a:lnTo>
                      <a:pt x="288" y="93"/>
                    </a:lnTo>
                    <a:lnTo>
                      <a:pt x="292" y="93"/>
                    </a:lnTo>
                    <a:lnTo>
                      <a:pt x="292" y="96"/>
                    </a:lnTo>
                    <a:lnTo>
                      <a:pt x="292" y="100"/>
                    </a:lnTo>
                    <a:lnTo>
                      <a:pt x="292" y="102"/>
                    </a:lnTo>
                    <a:lnTo>
                      <a:pt x="294" y="102"/>
                    </a:lnTo>
                    <a:lnTo>
                      <a:pt x="296" y="111"/>
                    </a:lnTo>
                    <a:lnTo>
                      <a:pt x="297" y="111"/>
                    </a:lnTo>
                    <a:lnTo>
                      <a:pt x="297" y="113"/>
                    </a:lnTo>
                    <a:lnTo>
                      <a:pt x="301" y="115"/>
                    </a:lnTo>
                    <a:lnTo>
                      <a:pt x="301" y="119"/>
                    </a:lnTo>
                    <a:lnTo>
                      <a:pt x="303" y="123"/>
                    </a:lnTo>
                    <a:lnTo>
                      <a:pt x="307" y="127"/>
                    </a:lnTo>
                    <a:lnTo>
                      <a:pt x="307" y="130"/>
                    </a:lnTo>
                    <a:lnTo>
                      <a:pt x="307" y="132"/>
                    </a:lnTo>
                    <a:lnTo>
                      <a:pt x="307" y="132"/>
                    </a:lnTo>
                    <a:lnTo>
                      <a:pt x="307" y="136"/>
                    </a:lnTo>
                    <a:lnTo>
                      <a:pt x="311" y="145"/>
                    </a:lnTo>
                    <a:lnTo>
                      <a:pt x="311" y="149"/>
                    </a:lnTo>
                    <a:lnTo>
                      <a:pt x="312" y="153"/>
                    </a:lnTo>
                    <a:lnTo>
                      <a:pt x="312" y="153"/>
                    </a:lnTo>
                    <a:lnTo>
                      <a:pt x="312" y="153"/>
                    </a:lnTo>
                    <a:lnTo>
                      <a:pt x="316" y="153"/>
                    </a:lnTo>
                    <a:lnTo>
                      <a:pt x="318" y="155"/>
                    </a:lnTo>
                    <a:lnTo>
                      <a:pt x="322" y="157"/>
                    </a:lnTo>
                    <a:lnTo>
                      <a:pt x="328" y="160"/>
                    </a:lnTo>
                    <a:lnTo>
                      <a:pt x="331" y="160"/>
                    </a:lnTo>
                    <a:lnTo>
                      <a:pt x="335" y="160"/>
                    </a:lnTo>
                    <a:lnTo>
                      <a:pt x="337" y="162"/>
                    </a:lnTo>
                    <a:lnTo>
                      <a:pt x="337" y="166"/>
                    </a:lnTo>
                    <a:lnTo>
                      <a:pt x="337" y="166"/>
                    </a:lnTo>
                    <a:lnTo>
                      <a:pt x="341" y="166"/>
                    </a:lnTo>
                    <a:lnTo>
                      <a:pt x="341" y="160"/>
                    </a:lnTo>
                    <a:lnTo>
                      <a:pt x="343" y="157"/>
                    </a:lnTo>
                    <a:lnTo>
                      <a:pt x="343" y="160"/>
                    </a:lnTo>
                    <a:lnTo>
                      <a:pt x="341" y="166"/>
                    </a:lnTo>
                    <a:lnTo>
                      <a:pt x="341" y="166"/>
                    </a:lnTo>
                    <a:lnTo>
                      <a:pt x="341" y="170"/>
                    </a:lnTo>
                    <a:lnTo>
                      <a:pt x="337" y="174"/>
                    </a:lnTo>
                    <a:lnTo>
                      <a:pt x="337" y="177"/>
                    </a:lnTo>
                    <a:lnTo>
                      <a:pt x="335" y="177"/>
                    </a:lnTo>
                    <a:lnTo>
                      <a:pt x="335" y="175"/>
                    </a:lnTo>
                    <a:lnTo>
                      <a:pt x="335" y="172"/>
                    </a:lnTo>
                    <a:lnTo>
                      <a:pt x="333" y="172"/>
                    </a:lnTo>
                    <a:lnTo>
                      <a:pt x="333" y="177"/>
                    </a:lnTo>
                    <a:lnTo>
                      <a:pt x="329" y="181"/>
                    </a:lnTo>
                    <a:lnTo>
                      <a:pt x="333" y="181"/>
                    </a:lnTo>
                    <a:lnTo>
                      <a:pt x="331" y="185"/>
                    </a:lnTo>
                    <a:lnTo>
                      <a:pt x="329" y="191"/>
                    </a:lnTo>
                    <a:lnTo>
                      <a:pt x="328" y="191"/>
                    </a:lnTo>
                    <a:lnTo>
                      <a:pt x="328" y="194"/>
                    </a:lnTo>
                    <a:lnTo>
                      <a:pt x="329" y="196"/>
                    </a:lnTo>
                    <a:lnTo>
                      <a:pt x="328" y="198"/>
                    </a:lnTo>
                    <a:lnTo>
                      <a:pt x="329" y="202"/>
                    </a:lnTo>
                    <a:lnTo>
                      <a:pt x="326" y="211"/>
                    </a:lnTo>
                    <a:lnTo>
                      <a:pt x="328" y="215"/>
                    </a:lnTo>
                    <a:lnTo>
                      <a:pt x="326" y="224"/>
                    </a:lnTo>
                    <a:lnTo>
                      <a:pt x="324" y="230"/>
                    </a:lnTo>
                    <a:lnTo>
                      <a:pt x="324" y="232"/>
                    </a:lnTo>
                    <a:lnTo>
                      <a:pt x="326" y="240"/>
                    </a:lnTo>
                    <a:lnTo>
                      <a:pt x="326" y="243"/>
                    </a:lnTo>
                    <a:lnTo>
                      <a:pt x="329" y="251"/>
                    </a:lnTo>
                    <a:lnTo>
                      <a:pt x="329" y="256"/>
                    </a:lnTo>
                    <a:lnTo>
                      <a:pt x="329" y="256"/>
                    </a:lnTo>
                    <a:lnTo>
                      <a:pt x="328" y="251"/>
                    </a:lnTo>
                    <a:lnTo>
                      <a:pt x="324" y="245"/>
                    </a:lnTo>
                    <a:lnTo>
                      <a:pt x="324" y="249"/>
                    </a:lnTo>
                    <a:lnTo>
                      <a:pt x="326" y="251"/>
                    </a:lnTo>
                    <a:lnTo>
                      <a:pt x="329" y="260"/>
                    </a:lnTo>
                    <a:lnTo>
                      <a:pt x="329" y="262"/>
                    </a:lnTo>
                    <a:lnTo>
                      <a:pt x="328" y="264"/>
                    </a:lnTo>
                    <a:lnTo>
                      <a:pt x="331" y="268"/>
                    </a:lnTo>
                    <a:lnTo>
                      <a:pt x="331" y="270"/>
                    </a:lnTo>
                    <a:lnTo>
                      <a:pt x="341" y="283"/>
                    </a:lnTo>
                    <a:lnTo>
                      <a:pt x="343" y="287"/>
                    </a:lnTo>
                    <a:lnTo>
                      <a:pt x="346" y="292"/>
                    </a:lnTo>
                    <a:lnTo>
                      <a:pt x="346" y="294"/>
                    </a:lnTo>
                    <a:lnTo>
                      <a:pt x="346" y="298"/>
                    </a:lnTo>
                    <a:lnTo>
                      <a:pt x="354" y="305"/>
                    </a:lnTo>
                    <a:lnTo>
                      <a:pt x="358" y="309"/>
                    </a:lnTo>
                    <a:lnTo>
                      <a:pt x="360" y="307"/>
                    </a:lnTo>
                    <a:lnTo>
                      <a:pt x="365" y="309"/>
                    </a:lnTo>
                    <a:lnTo>
                      <a:pt x="365" y="309"/>
                    </a:lnTo>
                    <a:lnTo>
                      <a:pt x="371" y="313"/>
                    </a:lnTo>
                    <a:lnTo>
                      <a:pt x="375" y="319"/>
                    </a:lnTo>
                    <a:lnTo>
                      <a:pt x="376" y="322"/>
                    </a:lnTo>
                    <a:lnTo>
                      <a:pt x="380" y="319"/>
                    </a:lnTo>
                    <a:lnTo>
                      <a:pt x="388" y="319"/>
                    </a:lnTo>
                    <a:lnTo>
                      <a:pt x="390" y="322"/>
                    </a:lnTo>
                    <a:lnTo>
                      <a:pt x="392" y="322"/>
                    </a:lnTo>
                    <a:lnTo>
                      <a:pt x="399" y="317"/>
                    </a:lnTo>
                    <a:lnTo>
                      <a:pt x="399" y="315"/>
                    </a:lnTo>
                    <a:lnTo>
                      <a:pt x="405" y="315"/>
                    </a:lnTo>
                    <a:lnTo>
                      <a:pt x="410" y="315"/>
                    </a:lnTo>
                    <a:lnTo>
                      <a:pt x="414" y="311"/>
                    </a:lnTo>
                    <a:lnTo>
                      <a:pt x="418" y="311"/>
                    </a:lnTo>
                    <a:lnTo>
                      <a:pt x="424" y="313"/>
                    </a:lnTo>
                    <a:lnTo>
                      <a:pt x="424" y="311"/>
                    </a:lnTo>
                    <a:lnTo>
                      <a:pt x="429" y="313"/>
                    </a:lnTo>
                    <a:lnTo>
                      <a:pt x="425" y="315"/>
                    </a:lnTo>
                    <a:lnTo>
                      <a:pt x="424" y="317"/>
                    </a:lnTo>
                    <a:lnTo>
                      <a:pt x="427" y="319"/>
                    </a:lnTo>
                    <a:lnTo>
                      <a:pt x="431" y="319"/>
                    </a:lnTo>
                    <a:lnTo>
                      <a:pt x="431" y="319"/>
                    </a:lnTo>
                    <a:lnTo>
                      <a:pt x="433" y="319"/>
                    </a:lnTo>
                    <a:lnTo>
                      <a:pt x="437" y="315"/>
                    </a:lnTo>
                    <a:lnTo>
                      <a:pt x="437" y="309"/>
                    </a:lnTo>
                    <a:lnTo>
                      <a:pt x="439" y="305"/>
                    </a:lnTo>
                    <a:lnTo>
                      <a:pt x="435" y="307"/>
                    </a:lnTo>
                    <a:lnTo>
                      <a:pt x="435" y="307"/>
                    </a:lnTo>
                    <a:lnTo>
                      <a:pt x="442" y="302"/>
                    </a:lnTo>
                    <a:lnTo>
                      <a:pt x="444" y="302"/>
                    </a:lnTo>
                    <a:lnTo>
                      <a:pt x="448" y="298"/>
                    </a:lnTo>
                    <a:lnTo>
                      <a:pt x="448" y="292"/>
                    </a:lnTo>
                    <a:lnTo>
                      <a:pt x="456" y="285"/>
                    </a:lnTo>
                    <a:lnTo>
                      <a:pt x="454" y="283"/>
                    </a:lnTo>
                    <a:lnTo>
                      <a:pt x="456" y="273"/>
                    </a:lnTo>
                    <a:lnTo>
                      <a:pt x="463" y="264"/>
                    </a:lnTo>
                    <a:lnTo>
                      <a:pt x="459" y="264"/>
                    </a:lnTo>
                    <a:lnTo>
                      <a:pt x="459" y="260"/>
                    </a:lnTo>
                    <a:lnTo>
                      <a:pt x="472" y="258"/>
                    </a:lnTo>
                    <a:lnTo>
                      <a:pt x="488" y="258"/>
                    </a:lnTo>
                    <a:lnTo>
                      <a:pt x="489" y="255"/>
                    </a:lnTo>
                    <a:lnTo>
                      <a:pt x="493" y="255"/>
                    </a:lnTo>
                    <a:lnTo>
                      <a:pt x="497" y="255"/>
                    </a:lnTo>
                    <a:lnTo>
                      <a:pt x="499" y="253"/>
                    </a:lnTo>
                    <a:lnTo>
                      <a:pt x="499" y="251"/>
                    </a:lnTo>
                    <a:lnTo>
                      <a:pt x="506" y="251"/>
                    </a:lnTo>
                    <a:lnTo>
                      <a:pt x="516" y="253"/>
                    </a:lnTo>
                    <a:lnTo>
                      <a:pt x="518" y="253"/>
                    </a:lnTo>
                    <a:lnTo>
                      <a:pt x="518" y="251"/>
                    </a:lnTo>
                    <a:lnTo>
                      <a:pt x="521" y="249"/>
                    </a:lnTo>
                    <a:lnTo>
                      <a:pt x="527" y="256"/>
                    </a:lnTo>
                    <a:lnTo>
                      <a:pt x="527" y="262"/>
                    </a:lnTo>
                    <a:lnTo>
                      <a:pt x="523" y="264"/>
                    </a:lnTo>
                    <a:lnTo>
                      <a:pt x="520" y="273"/>
                    </a:lnTo>
                    <a:lnTo>
                      <a:pt x="510" y="279"/>
                    </a:lnTo>
                    <a:lnTo>
                      <a:pt x="508" y="283"/>
                    </a:lnTo>
                    <a:lnTo>
                      <a:pt x="508" y="288"/>
                    </a:lnTo>
                    <a:lnTo>
                      <a:pt x="504" y="290"/>
                    </a:lnTo>
                    <a:lnTo>
                      <a:pt x="503" y="292"/>
                    </a:lnTo>
                    <a:lnTo>
                      <a:pt x="506" y="294"/>
                    </a:lnTo>
                    <a:lnTo>
                      <a:pt x="508" y="294"/>
                    </a:lnTo>
                    <a:lnTo>
                      <a:pt x="508" y="294"/>
                    </a:lnTo>
                    <a:lnTo>
                      <a:pt x="504" y="300"/>
                    </a:lnTo>
                    <a:lnTo>
                      <a:pt x="504" y="302"/>
                    </a:lnTo>
                    <a:lnTo>
                      <a:pt x="506" y="302"/>
                    </a:lnTo>
                    <a:lnTo>
                      <a:pt x="508" y="300"/>
                    </a:lnTo>
                    <a:lnTo>
                      <a:pt x="510" y="300"/>
                    </a:lnTo>
                    <a:lnTo>
                      <a:pt x="508" y="304"/>
                    </a:lnTo>
                    <a:lnTo>
                      <a:pt x="504" y="315"/>
                    </a:lnTo>
                    <a:lnTo>
                      <a:pt x="503" y="322"/>
                    </a:lnTo>
                    <a:lnTo>
                      <a:pt x="503" y="322"/>
                    </a:lnTo>
                    <a:lnTo>
                      <a:pt x="499" y="319"/>
                    </a:lnTo>
                    <a:lnTo>
                      <a:pt x="493" y="317"/>
                    </a:lnTo>
                    <a:lnTo>
                      <a:pt x="493" y="315"/>
                    </a:lnTo>
                    <a:lnTo>
                      <a:pt x="497" y="313"/>
                    </a:lnTo>
                    <a:lnTo>
                      <a:pt x="499" y="309"/>
                    </a:lnTo>
                    <a:lnTo>
                      <a:pt x="493" y="309"/>
                    </a:lnTo>
                    <a:lnTo>
                      <a:pt x="491" y="315"/>
                    </a:lnTo>
                    <a:lnTo>
                      <a:pt x="488" y="317"/>
                    </a:lnTo>
                    <a:lnTo>
                      <a:pt x="488" y="317"/>
                    </a:lnTo>
                    <a:lnTo>
                      <a:pt x="486" y="317"/>
                    </a:lnTo>
                    <a:lnTo>
                      <a:pt x="484" y="319"/>
                    </a:lnTo>
                    <a:lnTo>
                      <a:pt x="484" y="319"/>
                    </a:lnTo>
                    <a:lnTo>
                      <a:pt x="482" y="322"/>
                    </a:lnTo>
                    <a:lnTo>
                      <a:pt x="480" y="324"/>
                    </a:lnTo>
                    <a:lnTo>
                      <a:pt x="480" y="328"/>
                    </a:lnTo>
                    <a:lnTo>
                      <a:pt x="478" y="328"/>
                    </a:lnTo>
                    <a:lnTo>
                      <a:pt x="478" y="328"/>
                    </a:lnTo>
                    <a:lnTo>
                      <a:pt x="478" y="328"/>
                    </a:lnTo>
                    <a:lnTo>
                      <a:pt x="478" y="324"/>
                    </a:lnTo>
                    <a:lnTo>
                      <a:pt x="474" y="324"/>
                    </a:lnTo>
                    <a:lnTo>
                      <a:pt x="474" y="328"/>
                    </a:lnTo>
                    <a:lnTo>
                      <a:pt x="472" y="328"/>
                    </a:lnTo>
                    <a:lnTo>
                      <a:pt x="440" y="328"/>
                    </a:lnTo>
                    <a:lnTo>
                      <a:pt x="440" y="339"/>
                    </a:lnTo>
                    <a:lnTo>
                      <a:pt x="431" y="339"/>
                    </a:lnTo>
                    <a:lnTo>
                      <a:pt x="435" y="341"/>
                    </a:lnTo>
                    <a:lnTo>
                      <a:pt x="437" y="343"/>
                    </a:lnTo>
                    <a:lnTo>
                      <a:pt x="439" y="347"/>
                    </a:lnTo>
                    <a:lnTo>
                      <a:pt x="442" y="349"/>
                    </a:lnTo>
                    <a:lnTo>
                      <a:pt x="444" y="349"/>
                    </a:lnTo>
                    <a:lnTo>
                      <a:pt x="444" y="353"/>
                    </a:lnTo>
                    <a:lnTo>
                      <a:pt x="444" y="353"/>
                    </a:lnTo>
                    <a:lnTo>
                      <a:pt x="448" y="356"/>
                    </a:lnTo>
                    <a:lnTo>
                      <a:pt x="450" y="356"/>
                    </a:lnTo>
                    <a:lnTo>
                      <a:pt x="454" y="356"/>
                    </a:lnTo>
                    <a:lnTo>
                      <a:pt x="454" y="358"/>
                    </a:lnTo>
                    <a:lnTo>
                      <a:pt x="450" y="362"/>
                    </a:lnTo>
                    <a:lnTo>
                      <a:pt x="425" y="362"/>
                    </a:lnTo>
                    <a:lnTo>
                      <a:pt x="416" y="381"/>
                    </a:lnTo>
                    <a:lnTo>
                      <a:pt x="416" y="381"/>
                    </a:lnTo>
                    <a:lnTo>
                      <a:pt x="416" y="383"/>
                    </a:lnTo>
                    <a:lnTo>
                      <a:pt x="416" y="385"/>
                    </a:lnTo>
                    <a:lnTo>
                      <a:pt x="418" y="386"/>
                    </a:lnTo>
                    <a:lnTo>
                      <a:pt x="418" y="386"/>
                    </a:lnTo>
                    <a:lnTo>
                      <a:pt x="418" y="388"/>
                    </a:lnTo>
                    <a:lnTo>
                      <a:pt x="416" y="390"/>
                    </a:lnTo>
                    <a:lnTo>
                      <a:pt x="414" y="392"/>
                    </a:lnTo>
                    <a:lnTo>
                      <a:pt x="414" y="392"/>
                    </a:lnTo>
                    <a:lnTo>
                      <a:pt x="410" y="388"/>
                    </a:lnTo>
                    <a:lnTo>
                      <a:pt x="407" y="385"/>
                    </a:lnTo>
                    <a:lnTo>
                      <a:pt x="405" y="381"/>
                    </a:lnTo>
                    <a:lnTo>
                      <a:pt x="401" y="381"/>
                    </a:lnTo>
                    <a:lnTo>
                      <a:pt x="390" y="371"/>
                    </a:lnTo>
                    <a:lnTo>
                      <a:pt x="388" y="369"/>
                    </a:lnTo>
                    <a:lnTo>
                      <a:pt x="388" y="368"/>
                    </a:lnTo>
                    <a:lnTo>
                      <a:pt x="384" y="362"/>
                    </a:lnTo>
                    <a:lnTo>
                      <a:pt x="380" y="360"/>
                    </a:lnTo>
                    <a:lnTo>
                      <a:pt x="376" y="358"/>
                    </a:lnTo>
                    <a:lnTo>
                      <a:pt x="376" y="358"/>
                    </a:lnTo>
                    <a:lnTo>
                      <a:pt x="375" y="358"/>
                    </a:lnTo>
                    <a:lnTo>
                      <a:pt x="375" y="360"/>
                    </a:lnTo>
                    <a:lnTo>
                      <a:pt x="382" y="362"/>
                    </a:lnTo>
                    <a:lnTo>
                      <a:pt x="386" y="368"/>
                    </a:lnTo>
                    <a:lnTo>
                      <a:pt x="386" y="368"/>
                    </a:lnTo>
                    <a:lnTo>
                      <a:pt x="384" y="366"/>
                    </a:lnTo>
                    <a:lnTo>
                      <a:pt x="376" y="362"/>
                    </a:lnTo>
                    <a:lnTo>
                      <a:pt x="375" y="360"/>
                    </a:lnTo>
                    <a:lnTo>
                      <a:pt x="371" y="360"/>
                    </a:lnTo>
                    <a:lnTo>
                      <a:pt x="371" y="360"/>
                    </a:lnTo>
                    <a:lnTo>
                      <a:pt x="371" y="360"/>
                    </a:lnTo>
                    <a:lnTo>
                      <a:pt x="375" y="358"/>
                    </a:lnTo>
                    <a:lnTo>
                      <a:pt x="375" y="358"/>
                    </a:lnTo>
                    <a:lnTo>
                      <a:pt x="371" y="358"/>
                    </a:lnTo>
                    <a:lnTo>
                      <a:pt x="367" y="358"/>
                    </a:lnTo>
                    <a:lnTo>
                      <a:pt x="367" y="356"/>
                    </a:lnTo>
                    <a:lnTo>
                      <a:pt x="367" y="356"/>
                    </a:lnTo>
                    <a:lnTo>
                      <a:pt x="361" y="358"/>
                    </a:lnTo>
                    <a:lnTo>
                      <a:pt x="361" y="360"/>
                    </a:lnTo>
                    <a:lnTo>
                      <a:pt x="367" y="360"/>
                    </a:lnTo>
                    <a:lnTo>
                      <a:pt x="371" y="360"/>
                    </a:lnTo>
                    <a:lnTo>
                      <a:pt x="371" y="362"/>
                    </a:lnTo>
                    <a:lnTo>
                      <a:pt x="367" y="362"/>
                    </a:lnTo>
                    <a:lnTo>
                      <a:pt x="361" y="362"/>
                    </a:lnTo>
                    <a:lnTo>
                      <a:pt x="360" y="362"/>
                    </a:lnTo>
                    <a:lnTo>
                      <a:pt x="354" y="366"/>
                    </a:lnTo>
                    <a:lnTo>
                      <a:pt x="350" y="366"/>
                    </a:lnTo>
                    <a:lnTo>
                      <a:pt x="341" y="371"/>
                    </a:lnTo>
                    <a:lnTo>
                      <a:pt x="337" y="371"/>
                    </a:lnTo>
                    <a:lnTo>
                      <a:pt x="328" y="368"/>
                    </a:lnTo>
                    <a:lnTo>
                      <a:pt x="322" y="364"/>
                    </a:lnTo>
                    <a:lnTo>
                      <a:pt x="316" y="364"/>
                    </a:lnTo>
                    <a:lnTo>
                      <a:pt x="311" y="362"/>
                    </a:lnTo>
                    <a:lnTo>
                      <a:pt x="307" y="360"/>
                    </a:lnTo>
                    <a:lnTo>
                      <a:pt x="305" y="360"/>
                    </a:lnTo>
                    <a:lnTo>
                      <a:pt x="301" y="360"/>
                    </a:lnTo>
                    <a:lnTo>
                      <a:pt x="297" y="358"/>
                    </a:lnTo>
                    <a:lnTo>
                      <a:pt x="294" y="353"/>
                    </a:lnTo>
                    <a:lnTo>
                      <a:pt x="294" y="353"/>
                    </a:lnTo>
                    <a:lnTo>
                      <a:pt x="292" y="353"/>
                    </a:lnTo>
                    <a:lnTo>
                      <a:pt x="286" y="353"/>
                    </a:lnTo>
                    <a:lnTo>
                      <a:pt x="282" y="353"/>
                    </a:lnTo>
                    <a:lnTo>
                      <a:pt x="279" y="349"/>
                    </a:lnTo>
                    <a:lnTo>
                      <a:pt x="275" y="347"/>
                    </a:lnTo>
                    <a:lnTo>
                      <a:pt x="267" y="343"/>
                    </a:lnTo>
                    <a:lnTo>
                      <a:pt x="258" y="341"/>
                    </a:lnTo>
                    <a:lnTo>
                      <a:pt x="252" y="336"/>
                    </a:lnTo>
                    <a:lnTo>
                      <a:pt x="250" y="336"/>
                    </a:lnTo>
                    <a:lnTo>
                      <a:pt x="243" y="328"/>
                    </a:lnTo>
                    <a:lnTo>
                      <a:pt x="239" y="322"/>
                    </a:lnTo>
                    <a:lnTo>
                      <a:pt x="237" y="324"/>
                    </a:lnTo>
                    <a:lnTo>
                      <a:pt x="237" y="324"/>
                    </a:lnTo>
                    <a:lnTo>
                      <a:pt x="233" y="324"/>
                    </a:lnTo>
                    <a:lnTo>
                      <a:pt x="226" y="322"/>
                    </a:lnTo>
                    <a:lnTo>
                      <a:pt x="224" y="322"/>
                    </a:lnTo>
                    <a:lnTo>
                      <a:pt x="220" y="322"/>
                    </a:lnTo>
                    <a:lnTo>
                      <a:pt x="218" y="322"/>
                    </a:lnTo>
                    <a:lnTo>
                      <a:pt x="215" y="319"/>
                    </a:lnTo>
                    <a:lnTo>
                      <a:pt x="213" y="317"/>
                    </a:lnTo>
                    <a:lnTo>
                      <a:pt x="209" y="311"/>
                    </a:lnTo>
                    <a:lnTo>
                      <a:pt x="205" y="307"/>
                    </a:lnTo>
                    <a:lnTo>
                      <a:pt x="200" y="305"/>
                    </a:lnTo>
                    <a:lnTo>
                      <a:pt x="200" y="304"/>
                    </a:lnTo>
                    <a:lnTo>
                      <a:pt x="201" y="300"/>
                    </a:lnTo>
                    <a:lnTo>
                      <a:pt x="200" y="300"/>
                    </a:lnTo>
                    <a:lnTo>
                      <a:pt x="196" y="302"/>
                    </a:lnTo>
                    <a:lnTo>
                      <a:pt x="188" y="300"/>
                    </a:lnTo>
                    <a:lnTo>
                      <a:pt x="188" y="298"/>
                    </a:lnTo>
                    <a:lnTo>
                      <a:pt x="184" y="298"/>
                    </a:lnTo>
                    <a:lnTo>
                      <a:pt x="184" y="298"/>
                    </a:lnTo>
                    <a:lnTo>
                      <a:pt x="184" y="292"/>
                    </a:lnTo>
                    <a:lnTo>
                      <a:pt x="181" y="288"/>
                    </a:lnTo>
                    <a:lnTo>
                      <a:pt x="181" y="285"/>
                    </a:lnTo>
                    <a:lnTo>
                      <a:pt x="177" y="283"/>
                    </a:lnTo>
                    <a:lnTo>
                      <a:pt x="175" y="275"/>
                    </a:lnTo>
                    <a:lnTo>
                      <a:pt x="175" y="273"/>
                    </a:lnTo>
                    <a:lnTo>
                      <a:pt x="177" y="273"/>
                    </a:lnTo>
                    <a:lnTo>
                      <a:pt x="181" y="273"/>
                    </a:lnTo>
                    <a:lnTo>
                      <a:pt x="181" y="270"/>
                    </a:lnTo>
                    <a:lnTo>
                      <a:pt x="181" y="270"/>
                    </a:lnTo>
                    <a:lnTo>
                      <a:pt x="179" y="270"/>
                    </a:lnTo>
                    <a:lnTo>
                      <a:pt x="179" y="268"/>
                    </a:lnTo>
                    <a:lnTo>
                      <a:pt x="184" y="264"/>
                    </a:lnTo>
                    <a:lnTo>
                      <a:pt x="184" y="260"/>
                    </a:lnTo>
                    <a:lnTo>
                      <a:pt x="184" y="256"/>
                    </a:lnTo>
                    <a:lnTo>
                      <a:pt x="181" y="245"/>
                    </a:lnTo>
                    <a:lnTo>
                      <a:pt x="179" y="240"/>
                    </a:lnTo>
                    <a:lnTo>
                      <a:pt x="179" y="236"/>
                    </a:lnTo>
                    <a:lnTo>
                      <a:pt x="179" y="234"/>
                    </a:lnTo>
                    <a:lnTo>
                      <a:pt x="179" y="230"/>
                    </a:lnTo>
                    <a:lnTo>
                      <a:pt x="171" y="223"/>
                    </a:lnTo>
                    <a:lnTo>
                      <a:pt x="171" y="219"/>
                    </a:lnTo>
                    <a:lnTo>
                      <a:pt x="166" y="211"/>
                    </a:lnTo>
                    <a:lnTo>
                      <a:pt x="160" y="206"/>
                    </a:lnTo>
                    <a:lnTo>
                      <a:pt x="156" y="198"/>
                    </a:lnTo>
                    <a:lnTo>
                      <a:pt x="151" y="194"/>
                    </a:lnTo>
                    <a:lnTo>
                      <a:pt x="149" y="191"/>
                    </a:lnTo>
                    <a:lnTo>
                      <a:pt x="149" y="191"/>
                    </a:lnTo>
                    <a:lnTo>
                      <a:pt x="143" y="187"/>
                    </a:lnTo>
                    <a:lnTo>
                      <a:pt x="141" y="187"/>
                    </a:lnTo>
                    <a:lnTo>
                      <a:pt x="139" y="185"/>
                    </a:lnTo>
                    <a:lnTo>
                      <a:pt x="143" y="185"/>
                    </a:lnTo>
                    <a:lnTo>
                      <a:pt x="143" y="181"/>
                    </a:lnTo>
                    <a:lnTo>
                      <a:pt x="143" y="179"/>
                    </a:lnTo>
                    <a:lnTo>
                      <a:pt x="141" y="175"/>
                    </a:lnTo>
                    <a:lnTo>
                      <a:pt x="139" y="172"/>
                    </a:lnTo>
                    <a:lnTo>
                      <a:pt x="137" y="172"/>
                    </a:lnTo>
                    <a:lnTo>
                      <a:pt x="136" y="172"/>
                    </a:lnTo>
                    <a:lnTo>
                      <a:pt x="128" y="166"/>
                    </a:lnTo>
                    <a:lnTo>
                      <a:pt x="124" y="162"/>
                    </a:lnTo>
                    <a:lnTo>
                      <a:pt x="120" y="162"/>
                    </a:lnTo>
                    <a:lnTo>
                      <a:pt x="119" y="160"/>
                    </a:lnTo>
                    <a:lnTo>
                      <a:pt x="117" y="157"/>
                    </a:lnTo>
                    <a:lnTo>
                      <a:pt x="119" y="153"/>
                    </a:lnTo>
                    <a:lnTo>
                      <a:pt x="122" y="149"/>
                    </a:lnTo>
                    <a:lnTo>
                      <a:pt x="126" y="149"/>
                    </a:lnTo>
                    <a:lnTo>
                      <a:pt x="128" y="151"/>
                    </a:lnTo>
                    <a:lnTo>
                      <a:pt x="128" y="149"/>
                    </a:lnTo>
                    <a:lnTo>
                      <a:pt x="128" y="145"/>
                    </a:lnTo>
                    <a:lnTo>
                      <a:pt x="128" y="145"/>
                    </a:lnTo>
                    <a:lnTo>
                      <a:pt x="126" y="145"/>
                    </a:lnTo>
                    <a:lnTo>
                      <a:pt x="124" y="145"/>
                    </a:lnTo>
                    <a:lnTo>
                      <a:pt x="122" y="142"/>
                    </a:lnTo>
                    <a:lnTo>
                      <a:pt x="119" y="138"/>
                    </a:lnTo>
                    <a:lnTo>
                      <a:pt x="117" y="138"/>
                    </a:lnTo>
                    <a:lnTo>
                      <a:pt x="113" y="138"/>
                    </a:lnTo>
                    <a:lnTo>
                      <a:pt x="111" y="136"/>
                    </a:lnTo>
                    <a:lnTo>
                      <a:pt x="113" y="132"/>
                    </a:lnTo>
                    <a:lnTo>
                      <a:pt x="111" y="132"/>
                    </a:lnTo>
                    <a:lnTo>
                      <a:pt x="107" y="132"/>
                    </a:lnTo>
                    <a:lnTo>
                      <a:pt x="102" y="125"/>
                    </a:lnTo>
                    <a:lnTo>
                      <a:pt x="102" y="121"/>
                    </a:lnTo>
                    <a:lnTo>
                      <a:pt x="102" y="117"/>
                    </a:lnTo>
                    <a:lnTo>
                      <a:pt x="102" y="113"/>
                    </a:lnTo>
                    <a:lnTo>
                      <a:pt x="102" y="111"/>
                    </a:lnTo>
                    <a:lnTo>
                      <a:pt x="98" y="113"/>
                    </a:lnTo>
                    <a:lnTo>
                      <a:pt x="98" y="111"/>
                    </a:lnTo>
                    <a:lnTo>
                      <a:pt x="94" y="111"/>
                    </a:lnTo>
                    <a:lnTo>
                      <a:pt x="94" y="111"/>
                    </a:lnTo>
                    <a:lnTo>
                      <a:pt x="90" y="108"/>
                    </a:lnTo>
                    <a:lnTo>
                      <a:pt x="90" y="106"/>
                    </a:lnTo>
                    <a:lnTo>
                      <a:pt x="88" y="102"/>
                    </a:lnTo>
                    <a:lnTo>
                      <a:pt x="87" y="100"/>
                    </a:lnTo>
                    <a:lnTo>
                      <a:pt x="83" y="98"/>
                    </a:lnTo>
                    <a:lnTo>
                      <a:pt x="83" y="94"/>
                    </a:lnTo>
                    <a:lnTo>
                      <a:pt x="83" y="91"/>
                    </a:lnTo>
                    <a:lnTo>
                      <a:pt x="81" y="91"/>
                    </a:lnTo>
                    <a:lnTo>
                      <a:pt x="77" y="83"/>
                    </a:lnTo>
                    <a:lnTo>
                      <a:pt x="77" y="81"/>
                    </a:lnTo>
                    <a:lnTo>
                      <a:pt x="75" y="81"/>
                    </a:lnTo>
                    <a:lnTo>
                      <a:pt x="75" y="81"/>
                    </a:lnTo>
                    <a:lnTo>
                      <a:pt x="75" y="78"/>
                    </a:lnTo>
                    <a:lnTo>
                      <a:pt x="77" y="78"/>
                    </a:lnTo>
                    <a:lnTo>
                      <a:pt x="72" y="70"/>
                    </a:lnTo>
                    <a:lnTo>
                      <a:pt x="70" y="66"/>
                    </a:lnTo>
                    <a:lnTo>
                      <a:pt x="72" y="64"/>
                    </a:lnTo>
                    <a:lnTo>
                      <a:pt x="70" y="59"/>
                    </a:lnTo>
                    <a:lnTo>
                      <a:pt x="68" y="57"/>
                    </a:lnTo>
                    <a:lnTo>
                      <a:pt x="68" y="49"/>
                    </a:lnTo>
                    <a:lnTo>
                      <a:pt x="66" y="46"/>
                    </a:lnTo>
                    <a:lnTo>
                      <a:pt x="66" y="44"/>
                    </a:lnTo>
                    <a:lnTo>
                      <a:pt x="68" y="40"/>
                    </a:lnTo>
                    <a:lnTo>
                      <a:pt x="68" y="38"/>
                    </a:lnTo>
                    <a:lnTo>
                      <a:pt x="64" y="36"/>
                    </a:lnTo>
                    <a:lnTo>
                      <a:pt x="62" y="36"/>
                    </a:lnTo>
                    <a:lnTo>
                      <a:pt x="58" y="32"/>
                    </a:lnTo>
                    <a:lnTo>
                      <a:pt x="56" y="32"/>
                    </a:lnTo>
                    <a:lnTo>
                      <a:pt x="56" y="32"/>
                    </a:lnTo>
                    <a:lnTo>
                      <a:pt x="53" y="32"/>
                    </a:lnTo>
                    <a:lnTo>
                      <a:pt x="51" y="32"/>
                    </a:lnTo>
                    <a:lnTo>
                      <a:pt x="47" y="25"/>
                    </a:lnTo>
                    <a:lnTo>
                      <a:pt x="41" y="25"/>
                    </a:lnTo>
                    <a:lnTo>
                      <a:pt x="40" y="19"/>
                    </a:lnTo>
                    <a:lnTo>
                      <a:pt x="40" y="25"/>
                    </a:lnTo>
                    <a:lnTo>
                      <a:pt x="41" y="29"/>
                    </a:lnTo>
                    <a:lnTo>
                      <a:pt x="40" y="32"/>
                    </a:lnTo>
                    <a:lnTo>
                      <a:pt x="38" y="38"/>
                    </a:lnTo>
                    <a:lnTo>
                      <a:pt x="38" y="46"/>
                    </a:lnTo>
                    <a:lnTo>
                      <a:pt x="40" y="57"/>
                    </a:lnTo>
                    <a:lnTo>
                      <a:pt x="38" y="61"/>
                    </a:lnTo>
                    <a:lnTo>
                      <a:pt x="40" y="62"/>
                    </a:lnTo>
                    <a:lnTo>
                      <a:pt x="41" y="68"/>
                    </a:lnTo>
                    <a:lnTo>
                      <a:pt x="41" y="72"/>
                    </a:lnTo>
                    <a:lnTo>
                      <a:pt x="43" y="72"/>
                    </a:lnTo>
                    <a:lnTo>
                      <a:pt x="45" y="76"/>
                    </a:lnTo>
                    <a:lnTo>
                      <a:pt x="51" y="78"/>
                    </a:lnTo>
                    <a:lnTo>
                      <a:pt x="53" y="83"/>
                    </a:lnTo>
                    <a:lnTo>
                      <a:pt x="53" y="87"/>
                    </a:lnTo>
                    <a:lnTo>
                      <a:pt x="53" y="89"/>
                    </a:lnTo>
                    <a:lnTo>
                      <a:pt x="56" y="91"/>
                    </a:lnTo>
                    <a:lnTo>
                      <a:pt x="56" y="93"/>
                    </a:lnTo>
                    <a:lnTo>
                      <a:pt x="56" y="96"/>
                    </a:lnTo>
                    <a:lnTo>
                      <a:pt x="58" y="98"/>
                    </a:lnTo>
                    <a:lnTo>
                      <a:pt x="62" y="100"/>
                    </a:lnTo>
                    <a:lnTo>
                      <a:pt x="64" y="102"/>
                    </a:lnTo>
                    <a:lnTo>
                      <a:pt x="64" y="108"/>
                    </a:lnTo>
                    <a:lnTo>
                      <a:pt x="64" y="111"/>
                    </a:lnTo>
                    <a:lnTo>
                      <a:pt x="68" y="115"/>
                    </a:lnTo>
                    <a:lnTo>
                      <a:pt x="70" y="115"/>
                    </a:lnTo>
                    <a:lnTo>
                      <a:pt x="73" y="121"/>
                    </a:lnTo>
                    <a:lnTo>
                      <a:pt x="73" y="128"/>
                    </a:lnTo>
                    <a:lnTo>
                      <a:pt x="75" y="128"/>
                    </a:lnTo>
                    <a:lnTo>
                      <a:pt x="77" y="130"/>
                    </a:lnTo>
                    <a:lnTo>
                      <a:pt x="75" y="132"/>
                    </a:lnTo>
                    <a:lnTo>
                      <a:pt x="75" y="136"/>
                    </a:lnTo>
                    <a:lnTo>
                      <a:pt x="77" y="140"/>
                    </a:lnTo>
                    <a:lnTo>
                      <a:pt x="81" y="138"/>
                    </a:lnTo>
                    <a:lnTo>
                      <a:pt x="81" y="136"/>
                    </a:lnTo>
                    <a:lnTo>
                      <a:pt x="81" y="136"/>
                    </a:lnTo>
                    <a:lnTo>
                      <a:pt x="81" y="136"/>
                    </a:lnTo>
                    <a:lnTo>
                      <a:pt x="81" y="138"/>
                    </a:lnTo>
                    <a:lnTo>
                      <a:pt x="87" y="142"/>
                    </a:lnTo>
                    <a:lnTo>
                      <a:pt x="87" y="149"/>
                    </a:lnTo>
                    <a:lnTo>
                      <a:pt x="87" y="151"/>
                    </a:lnTo>
                    <a:lnTo>
                      <a:pt x="87" y="157"/>
                    </a:lnTo>
                    <a:lnTo>
                      <a:pt x="87" y="157"/>
                    </a:lnTo>
                    <a:lnTo>
                      <a:pt x="87" y="160"/>
                    </a:lnTo>
                    <a:lnTo>
                      <a:pt x="88" y="162"/>
                    </a:lnTo>
                    <a:lnTo>
                      <a:pt x="88" y="166"/>
                    </a:lnTo>
                    <a:lnTo>
                      <a:pt x="90" y="170"/>
                    </a:lnTo>
                    <a:lnTo>
                      <a:pt x="90" y="170"/>
                    </a:lnTo>
                    <a:lnTo>
                      <a:pt x="88" y="174"/>
                    </a:lnTo>
                    <a:lnTo>
                      <a:pt x="92" y="177"/>
                    </a:lnTo>
                    <a:lnTo>
                      <a:pt x="92" y="181"/>
                    </a:lnTo>
                    <a:lnTo>
                      <a:pt x="90" y="185"/>
                    </a:lnTo>
                    <a:lnTo>
                      <a:pt x="90" y="187"/>
                    </a:lnTo>
                    <a:lnTo>
                      <a:pt x="94" y="191"/>
                    </a:lnTo>
                    <a:lnTo>
                      <a:pt x="96" y="194"/>
                    </a:lnTo>
                    <a:lnTo>
                      <a:pt x="98" y="194"/>
                    </a:lnTo>
                    <a:lnTo>
                      <a:pt x="100" y="194"/>
                    </a:lnTo>
                    <a:lnTo>
                      <a:pt x="100" y="191"/>
                    </a:lnTo>
                    <a:lnTo>
                      <a:pt x="100" y="191"/>
                    </a:lnTo>
                    <a:lnTo>
                      <a:pt x="102" y="194"/>
                    </a:lnTo>
                    <a:lnTo>
                      <a:pt x="102" y="194"/>
                    </a:lnTo>
                    <a:lnTo>
                      <a:pt x="105" y="196"/>
                    </a:lnTo>
                    <a:lnTo>
                      <a:pt x="107" y="198"/>
                    </a:lnTo>
                    <a:lnTo>
                      <a:pt x="107" y="202"/>
                    </a:lnTo>
                    <a:lnTo>
                      <a:pt x="111" y="204"/>
                    </a:lnTo>
                    <a:lnTo>
                      <a:pt x="111" y="208"/>
                    </a:lnTo>
                    <a:lnTo>
                      <a:pt x="113" y="209"/>
                    </a:lnTo>
                    <a:lnTo>
                      <a:pt x="113" y="211"/>
                    </a:lnTo>
                    <a:lnTo>
                      <a:pt x="111" y="219"/>
                    </a:lnTo>
                    <a:lnTo>
                      <a:pt x="105" y="221"/>
                    </a:lnTo>
                    <a:lnTo>
                      <a:pt x="102" y="219"/>
                    </a:lnTo>
                    <a:lnTo>
                      <a:pt x="102" y="215"/>
                    </a:lnTo>
                    <a:lnTo>
                      <a:pt x="100" y="215"/>
                    </a:lnTo>
                    <a:lnTo>
                      <a:pt x="98" y="211"/>
                    </a:lnTo>
                    <a:lnTo>
                      <a:pt x="98" y="208"/>
                    </a:lnTo>
                    <a:lnTo>
                      <a:pt x="96" y="204"/>
                    </a:lnTo>
                    <a:lnTo>
                      <a:pt x="92" y="204"/>
                    </a:lnTo>
                    <a:lnTo>
                      <a:pt x="88" y="200"/>
                    </a:lnTo>
                    <a:lnTo>
                      <a:pt x="87" y="198"/>
                    </a:lnTo>
                    <a:lnTo>
                      <a:pt x="87" y="196"/>
                    </a:lnTo>
                    <a:lnTo>
                      <a:pt x="77" y="187"/>
                    </a:lnTo>
                    <a:lnTo>
                      <a:pt x="75" y="185"/>
                    </a:lnTo>
                    <a:lnTo>
                      <a:pt x="72" y="185"/>
                    </a:lnTo>
                    <a:lnTo>
                      <a:pt x="72" y="181"/>
                    </a:lnTo>
                    <a:lnTo>
                      <a:pt x="70" y="181"/>
                    </a:lnTo>
                    <a:lnTo>
                      <a:pt x="66" y="179"/>
                    </a:lnTo>
                    <a:lnTo>
                      <a:pt x="66" y="175"/>
                    </a:lnTo>
                    <a:lnTo>
                      <a:pt x="68" y="170"/>
                    </a:lnTo>
                    <a:lnTo>
                      <a:pt x="70" y="166"/>
                    </a:lnTo>
                    <a:lnTo>
                      <a:pt x="70" y="157"/>
                    </a:lnTo>
                    <a:lnTo>
                      <a:pt x="66" y="151"/>
                    </a:lnTo>
                    <a:lnTo>
                      <a:pt x="64" y="147"/>
                    </a:lnTo>
                    <a:lnTo>
                      <a:pt x="62" y="147"/>
                    </a:lnTo>
                    <a:lnTo>
                      <a:pt x="62" y="147"/>
                    </a:lnTo>
                    <a:lnTo>
                      <a:pt x="53" y="140"/>
                    </a:lnTo>
                    <a:lnTo>
                      <a:pt x="53" y="136"/>
                    </a:lnTo>
                    <a:lnTo>
                      <a:pt x="53" y="132"/>
                    </a:lnTo>
                    <a:lnTo>
                      <a:pt x="53" y="132"/>
                    </a:lnTo>
                    <a:lnTo>
                      <a:pt x="51" y="136"/>
                    </a:lnTo>
                    <a:lnTo>
                      <a:pt x="47" y="136"/>
                    </a:lnTo>
                    <a:lnTo>
                      <a:pt x="45" y="136"/>
                    </a:lnTo>
                    <a:lnTo>
                      <a:pt x="43" y="132"/>
                    </a:lnTo>
                    <a:lnTo>
                      <a:pt x="45" y="132"/>
                    </a:lnTo>
                    <a:lnTo>
                      <a:pt x="41" y="132"/>
                    </a:lnTo>
                    <a:lnTo>
                      <a:pt x="40" y="132"/>
                    </a:lnTo>
                    <a:lnTo>
                      <a:pt x="40" y="130"/>
                    </a:lnTo>
                    <a:lnTo>
                      <a:pt x="34" y="128"/>
                    </a:lnTo>
                    <a:lnTo>
                      <a:pt x="32" y="127"/>
                    </a:lnTo>
                    <a:lnTo>
                      <a:pt x="32" y="123"/>
                    </a:lnTo>
                    <a:lnTo>
                      <a:pt x="28" y="119"/>
                    </a:lnTo>
                    <a:lnTo>
                      <a:pt x="28" y="119"/>
                    </a:lnTo>
                    <a:lnTo>
                      <a:pt x="23" y="113"/>
                    </a:lnTo>
                    <a:lnTo>
                      <a:pt x="24" y="111"/>
                    </a:lnTo>
                    <a:lnTo>
                      <a:pt x="28" y="111"/>
                    </a:lnTo>
                    <a:lnTo>
                      <a:pt x="32" y="113"/>
                    </a:lnTo>
                    <a:lnTo>
                      <a:pt x="36" y="113"/>
                    </a:lnTo>
                    <a:lnTo>
                      <a:pt x="38" y="115"/>
                    </a:lnTo>
                    <a:lnTo>
                      <a:pt x="40" y="113"/>
                    </a:lnTo>
                    <a:lnTo>
                      <a:pt x="40" y="111"/>
                    </a:lnTo>
                    <a:lnTo>
                      <a:pt x="38" y="111"/>
                    </a:lnTo>
                    <a:lnTo>
                      <a:pt x="36" y="111"/>
                    </a:lnTo>
                    <a:lnTo>
                      <a:pt x="38" y="108"/>
                    </a:lnTo>
                    <a:lnTo>
                      <a:pt x="41" y="108"/>
                    </a:lnTo>
                    <a:lnTo>
                      <a:pt x="41" y="106"/>
                    </a:lnTo>
                    <a:lnTo>
                      <a:pt x="40" y="102"/>
                    </a:lnTo>
                    <a:lnTo>
                      <a:pt x="40" y="102"/>
                    </a:lnTo>
                    <a:lnTo>
                      <a:pt x="43" y="100"/>
                    </a:lnTo>
                    <a:lnTo>
                      <a:pt x="40" y="94"/>
                    </a:lnTo>
                    <a:lnTo>
                      <a:pt x="38" y="94"/>
                    </a:lnTo>
                    <a:lnTo>
                      <a:pt x="36" y="89"/>
                    </a:lnTo>
                    <a:lnTo>
                      <a:pt x="32" y="83"/>
                    </a:lnTo>
                    <a:lnTo>
                      <a:pt x="32" y="81"/>
                    </a:lnTo>
                    <a:lnTo>
                      <a:pt x="28" y="78"/>
                    </a:lnTo>
                    <a:lnTo>
                      <a:pt x="24" y="72"/>
                    </a:lnTo>
                    <a:lnTo>
                      <a:pt x="23" y="74"/>
                    </a:lnTo>
                    <a:lnTo>
                      <a:pt x="19" y="70"/>
                    </a:lnTo>
                    <a:lnTo>
                      <a:pt x="17" y="64"/>
                    </a:lnTo>
                    <a:lnTo>
                      <a:pt x="17" y="57"/>
                    </a:lnTo>
                    <a:lnTo>
                      <a:pt x="15" y="57"/>
                    </a:lnTo>
                    <a:lnTo>
                      <a:pt x="13" y="53"/>
                    </a:lnTo>
                    <a:lnTo>
                      <a:pt x="13" y="49"/>
                    </a:lnTo>
                    <a:lnTo>
                      <a:pt x="15" y="49"/>
                    </a:lnTo>
                    <a:lnTo>
                      <a:pt x="13" y="46"/>
                    </a:lnTo>
                    <a:lnTo>
                      <a:pt x="9" y="42"/>
                    </a:lnTo>
                    <a:lnTo>
                      <a:pt x="9" y="40"/>
                    </a:lnTo>
                    <a:lnTo>
                      <a:pt x="11" y="38"/>
                    </a:lnTo>
                    <a:lnTo>
                      <a:pt x="11" y="36"/>
                    </a:lnTo>
                    <a:lnTo>
                      <a:pt x="8" y="32"/>
                    </a:lnTo>
                    <a:lnTo>
                      <a:pt x="4" y="29"/>
                    </a:lnTo>
                    <a:lnTo>
                      <a:pt x="4" y="25"/>
                    </a:lnTo>
                    <a:lnTo>
                      <a:pt x="8" y="23"/>
                    </a:lnTo>
                    <a:lnTo>
                      <a:pt x="4" y="19"/>
                    </a:lnTo>
                    <a:lnTo>
                      <a:pt x="4" y="17"/>
                    </a:lnTo>
                    <a:lnTo>
                      <a:pt x="0" y="8"/>
                    </a:lnTo>
                    <a:lnTo>
                      <a:pt x="0" y="4"/>
                    </a:lnTo>
                    <a:lnTo>
                      <a:pt x="0" y="4"/>
                    </a:lnTo>
                    <a:lnTo>
                      <a:pt x="0" y="4"/>
                    </a:lnTo>
                    <a:lnTo>
                      <a:pt x="0" y="4"/>
                    </a:lnTo>
                    <a:close/>
                    <a:moveTo>
                      <a:pt x="94" y="179"/>
                    </a:moveTo>
                    <a:lnTo>
                      <a:pt x="96" y="177"/>
                    </a:lnTo>
                    <a:lnTo>
                      <a:pt x="96" y="175"/>
                    </a:lnTo>
                    <a:lnTo>
                      <a:pt x="94" y="172"/>
                    </a:lnTo>
                    <a:lnTo>
                      <a:pt x="92" y="174"/>
                    </a:lnTo>
                    <a:lnTo>
                      <a:pt x="94" y="175"/>
                    </a:lnTo>
                    <a:lnTo>
                      <a:pt x="94" y="179"/>
                    </a:lnTo>
                    <a:lnTo>
                      <a:pt x="94" y="179"/>
                    </a:lnTo>
                    <a:lnTo>
                      <a:pt x="94" y="179"/>
                    </a:lnTo>
                    <a:lnTo>
                      <a:pt x="94" y="179"/>
                    </a:lnTo>
                    <a:close/>
                    <a:moveTo>
                      <a:pt x="98" y="187"/>
                    </a:moveTo>
                    <a:lnTo>
                      <a:pt x="98" y="191"/>
                    </a:lnTo>
                    <a:lnTo>
                      <a:pt x="100" y="191"/>
                    </a:lnTo>
                    <a:lnTo>
                      <a:pt x="100" y="187"/>
                    </a:lnTo>
                    <a:lnTo>
                      <a:pt x="98" y="187"/>
                    </a:lnTo>
                    <a:lnTo>
                      <a:pt x="98" y="187"/>
                    </a:lnTo>
                    <a:lnTo>
                      <a:pt x="98" y="187"/>
                    </a:lnTo>
                    <a:lnTo>
                      <a:pt x="98" y="187"/>
                    </a:lnTo>
                    <a:close/>
                    <a:moveTo>
                      <a:pt x="333" y="181"/>
                    </a:moveTo>
                    <a:lnTo>
                      <a:pt x="335" y="181"/>
                    </a:lnTo>
                    <a:lnTo>
                      <a:pt x="335" y="179"/>
                    </a:lnTo>
                    <a:lnTo>
                      <a:pt x="333" y="179"/>
                    </a:lnTo>
                    <a:lnTo>
                      <a:pt x="333" y="181"/>
                    </a:lnTo>
                    <a:lnTo>
                      <a:pt x="333" y="181"/>
                    </a:lnTo>
                    <a:lnTo>
                      <a:pt x="333" y="181"/>
                    </a:lnTo>
                    <a:lnTo>
                      <a:pt x="333" y="181"/>
                    </a:lnTo>
                    <a:close/>
                    <a:moveTo>
                      <a:pt x="333" y="187"/>
                    </a:moveTo>
                    <a:lnTo>
                      <a:pt x="333" y="187"/>
                    </a:lnTo>
                    <a:lnTo>
                      <a:pt x="335" y="185"/>
                    </a:lnTo>
                    <a:lnTo>
                      <a:pt x="333" y="185"/>
                    </a:lnTo>
                    <a:lnTo>
                      <a:pt x="333" y="187"/>
                    </a:lnTo>
                    <a:lnTo>
                      <a:pt x="333" y="187"/>
                    </a:lnTo>
                    <a:lnTo>
                      <a:pt x="333" y="187"/>
                    </a:lnTo>
                    <a:lnTo>
                      <a:pt x="333" y="187"/>
                    </a:lnTo>
                    <a:close/>
                    <a:moveTo>
                      <a:pt x="331" y="194"/>
                    </a:moveTo>
                    <a:lnTo>
                      <a:pt x="333" y="191"/>
                    </a:lnTo>
                    <a:lnTo>
                      <a:pt x="331" y="187"/>
                    </a:lnTo>
                    <a:lnTo>
                      <a:pt x="331" y="194"/>
                    </a:lnTo>
                    <a:lnTo>
                      <a:pt x="331" y="194"/>
                    </a:lnTo>
                    <a:lnTo>
                      <a:pt x="331" y="194"/>
                    </a:lnTo>
                    <a:close/>
                  </a:path>
                </a:pathLst>
              </a:custGeom>
              <a:solidFill>
                <a:schemeClr val="accent4"/>
              </a:solidFill>
              <a:ln w="9525">
                <a:noFill/>
                <a:round/>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46" name="Freeform 43">
                <a:extLst>
                  <a:ext uri="{FF2B5EF4-FFF2-40B4-BE49-F238E27FC236}">
                    <a16:creationId xmlns:a16="http://schemas.microsoft.com/office/drawing/2014/main" id="{552888A4-BED1-BFA6-AF75-048644400758}"/>
                  </a:ext>
                </a:extLst>
              </p:cNvPr>
              <p:cNvSpPr>
                <a:spLocks noEditPoints="1"/>
              </p:cNvSpPr>
              <p:nvPr/>
            </p:nvSpPr>
            <p:spPr bwMode="auto">
              <a:xfrm>
                <a:off x="8822153" y="2770376"/>
                <a:ext cx="252905" cy="266198"/>
              </a:xfrm>
              <a:custGeom>
                <a:avLst/>
                <a:gdLst/>
                <a:ahLst/>
                <a:cxnLst>
                  <a:cxn ang="0">
                    <a:pos x="426" y="106"/>
                  </a:cxn>
                  <a:cxn ang="0">
                    <a:pos x="433" y="94"/>
                  </a:cxn>
                  <a:cxn ang="0">
                    <a:pos x="443" y="89"/>
                  </a:cxn>
                  <a:cxn ang="0">
                    <a:pos x="439" y="94"/>
                  </a:cxn>
                  <a:cxn ang="0">
                    <a:pos x="446" y="100"/>
                  </a:cxn>
                  <a:cxn ang="0">
                    <a:pos x="435" y="61"/>
                  </a:cxn>
                  <a:cxn ang="0">
                    <a:pos x="397" y="42"/>
                  </a:cxn>
                  <a:cxn ang="0">
                    <a:pos x="369" y="61"/>
                  </a:cxn>
                  <a:cxn ang="0">
                    <a:pos x="330" y="53"/>
                  </a:cxn>
                  <a:cxn ang="0">
                    <a:pos x="309" y="61"/>
                  </a:cxn>
                  <a:cxn ang="0">
                    <a:pos x="266" y="62"/>
                  </a:cxn>
                  <a:cxn ang="0">
                    <a:pos x="262" y="19"/>
                  </a:cxn>
                  <a:cxn ang="0">
                    <a:pos x="234" y="13"/>
                  </a:cxn>
                  <a:cxn ang="0">
                    <a:pos x="173" y="25"/>
                  </a:cxn>
                  <a:cxn ang="0">
                    <a:pos x="166" y="74"/>
                  </a:cxn>
                  <a:cxn ang="0">
                    <a:pos x="108" y="68"/>
                  </a:cxn>
                  <a:cxn ang="0">
                    <a:pos x="72" y="93"/>
                  </a:cxn>
                  <a:cxn ang="0">
                    <a:pos x="61" y="177"/>
                  </a:cxn>
                  <a:cxn ang="0">
                    <a:pos x="12" y="213"/>
                  </a:cxn>
                  <a:cxn ang="0">
                    <a:pos x="15" y="272"/>
                  </a:cxn>
                  <a:cxn ang="0">
                    <a:pos x="64" y="302"/>
                  </a:cxn>
                  <a:cxn ang="0">
                    <a:pos x="113" y="302"/>
                  </a:cxn>
                  <a:cxn ang="0">
                    <a:pos x="162" y="309"/>
                  </a:cxn>
                  <a:cxn ang="0">
                    <a:pos x="221" y="349"/>
                  </a:cxn>
                  <a:cxn ang="0">
                    <a:pos x="292" y="418"/>
                  </a:cxn>
                  <a:cxn ang="0">
                    <a:pos x="311" y="515"/>
                  </a:cxn>
                  <a:cxn ang="0">
                    <a:pos x="371" y="554"/>
                  </a:cxn>
                  <a:cxn ang="0">
                    <a:pos x="390" y="599"/>
                  </a:cxn>
                  <a:cxn ang="0">
                    <a:pos x="356" y="643"/>
                  </a:cxn>
                  <a:cxn ang="0">
                    <a:pos x="330" y="686"/>
                  </a:cxn>
                  <a:cxn ang="0">
                    <a:pos x="381" y="712"/>
                  </a:cxn>
                  <a:cxn ang="0">
                    <a:pos x="411" y="761"/>
                  </a:cxn>
                  <a:cxn ang="0">
                    <a:pos x="435" y="707"/>
                  </a:cxn>
                  <a:cxn ang="0">
                    <a:pos x="448" y="686"/>
                  </a:cxn>
                  <a:cxn ang="0">
                    <a:pos x="433" y="718"/>
                  </a:cxn>
                  <a:cxn ang="0">
                    <a:pos x="482" y="643"/>
                  </a:cxn>
                  <a:cxn ang="0">
                    <a:pos x="480" y="601"/>
                  </a:cxn>
                  <a:cxn ang="0">
                    <a:pos x="505" y="571"/>
                  </a:cxn>
                  <a:cxn ang="0">
                    <a:pos x="552" y="537"/>
                  </a:cxn>
                  <a:cxn ang="0">
                    <a:pos x="567" y="537"/>
                  </a:cxn>
                  <a:cxn ang="0">
                    <a:pos x="601" y="530"/>
                  </a:cxn>
                  <a:cxn ang="0">
                    <a:pos x="629" y="486"/>
                  </a:cxn>
                  <a:cxn ang="0">
                    <a:pos x="648" y="411"/>
                  </a:cxn>
                  <a:cxn ang="0">
                    <a:pos x="650" y="347"/>
                  </a:cxn>
                  <a:cxn ang="0">
                    <a:pos x="653" y="341"/>
                  </a:cxn>
                  <a:cxn ang="0">
                    <a:pos x="697" y="290"/>
                  </a:cxn>
                  <a:cxn ang="0">
                    <a:pos x="714" y="211"/>
                  </a:cxn>
                  <a:cxn ang="0">
                    <a:pos x="644" y="159"/>
                  </a:cxn>
                  <a:cxn ang="0">
                    <a:pos x="591" y="149"/>
                  </a:cxn>
                  <a:cxn ang="0">
                    <a:pos x="559" y="147"/>
                  </a:cxn>
                  <a:cxn ang="0">
                    <a:pos x="542" y="155"/>
                  </a:cxn>
                  <a:cxn ang="0">
                    <a:pos x="522" y="126"/>
                  </a:cxn>
                  <a:cxn ang="0">
                    <a:pos x="492" y="113"/>
                  </a:cxn>
                  <a:cxn ang="0">
                    <a:pos x="454" y="142"/>
                  </a:cxn>
                  <a:cxn ang="0">
                    <a:pos x="452" y="136"/>
                  </a:cxn>
                  <a:cxn ang="0">
                    <a:pos x="454" y="130"/>
                  </a:cxn>
                  <a:cxn ang="0">
                    <a:pos x="443" y="102"/>
                  </a:cxn>
                  <a:cxn ang="0">
                    <a:pos x="414" y="123"/>
                  </a:cxn>
                  <a:cxn ang="0">
                    <a:pos x="422" y="96"/>
                  </a:cxn>
                  <a:cxn ang="0">
                    <a:pos x="433" y="62"/>
                  </a:cxn>
                </a:cxnLst>
                <a:rect l="0" t="0" r="r" b="b"/>
                <a:pathLst>
                  <a:path w="723" h="761">
                    <a:moveTo>
                      <a:pt x="422" y="110"/>
                    </a:moveTo>
                    <a:lnTo>
                      <a:pt x="424" y="110"/>
                    </a:lnTo>
                    <a:lnTo>
                      <a:pt x="428" y="108"/>
                    </a:lnTo>
                    <a:lnTo>
                      <a:pt x="428" y="108"/>
                    </a:lnTo>
                    <a:lnTo>
                      <a:pt x="428" y="110"/>
                    </a:lnTo>
                    <a:lnTo>
                      <a:pt x="424" y="110"/>
                    </a:lnTo>
                    <a:lnTo>
                      <a:pt x="422" y="110"/>
                    </a:lnTo>
                    <a:lnTo>
                      <a:pt x="422" y="110"/>
                    </a:lnTo>
                    <a:lnTo>
                      <a:pt x="422" y="110"/>
                    </a:lnTo>
                    <a:lnTo>
                      <a:pt x="422" y="110"/>
                    </a:lnTo>
                    <a:close/>
                    <a:moveTo>
                      <a:pt x="420" y="110"/>
                    </a:moveTo>
                    <a:lnTo>
                      <a:pt x="420" y="110"/>
                    </a:lnTo>
                    <a:lnTo>
                      <a:pt x="422" y="110"/>
                    </a:lnTo>
                    <a:lnTo>
                      <a:pt x="426" y="106"/>
                    </a:lnTo>
                    <a:lnTo>
                      <a:pt x="428" y="106"/>
                    </a:lnTo>
                    <a:lnTo>
                      <a:pt x="429" y="102"/>
                    </a:lnTo>
                    <a:lnTo>
                      <a:pt x="429" y="100"/>
                    </a:lnTo>
                    <a:lnTo>
                      <a:pt x="429" y="100"/>
                    </a:lnTo>
                    <a:lnTo>
                      <a:pt x="428" y="100"/>
                    </a:lnTo>
                    <a:lnTo>
                      <a:pt x="426" y="100"/>
                    </a:lnTo>
                    <a:lnTo>
                      <a:pt x="422" y="104"/>
                    </a:lnTo>
                    <a:lnTo>
                      <a:pt x="420" y="110"/>
                    </a:lnTo>
                    <a:lnTo>
                      <a:pt x="420" y="110"/>
                    </a:lnTo>
                    <a:lnTo>
                      <a:pt x="420" y="110"/>
                    </a:lnTo>
                    <a:lnTo>
                      <a:pt x="420" y="110"/>
                    </a:lnTo>
                    <a:close/>
                    <a:moveTo>
                      <a:pt x="435" y="96"/>
                    </a:moveTo>
                    <a:lnTo>
                      <a:pt x="433" y="94"/>
                    </a:lnTo>
                    <a:lnTo>
                      <a:pt x="433" y="94"/>
                    </a:lnTo>
                    <a:lnTo>
                      <a:pt x="433" y="96"/>
                    </a:lnTo>
                    <a:lnTo>
                      <a:pt x="433" y="98"/>
                    </a:lnTo>
                    <a:lnTo>
                      <a:pt x="433" y="98"/>
                    </a:lnTo>
                    <a:lnTo>
                      <a:pt x="435" y="96"/>
                    </a:lnTo>
                    <a:lnTo>
                      <a:pt x="435" y="96"/>
                    </a:lnTo>
                    <a:lnTo>
                      <a:pt x="435" y="96"/>
                    </a:lnTo>
                    <a:lnTo>
                      <a:pt x="435" y="96"/>
                    </a:lnTo>
                    <a:close/>
                    <a:moveTo>
                      <a:pt x="435" y="93"/>
                    </a:moveTo>
                    <a:lnTo>
                      <a:pt x="433" y="89"/>
                    </a:lnTo>
                    <a:lnTo>
                      <a:pt x="435" y="89"/>
                    </a:lnTo>
                    <a:lnTo>
                      <a:pt x="437" y="89"/>
                    </a:lnTo>
                    <a:lnTo>
                      <a:pt x="443" y="85"/>
                    </a:lnTo>
                    <a:lnTo>
                      <a:pt x="443" y="85"/>
                    </a:lnTo>
                    <a:lnTo>
                      <a:pt x="443" y="89"/>
                    </a:lnTo>
                    <a:lnTo>
                      <a:pt x="439" y="89"/>
                    </a:lnTo>
                    <a:lnTo>
                      <a:pt x="437" y="93"/>
                    </a:lnTo>
                    <a:lnTo>
                      <a:pt x="435" y="93"/>
                    </a:lnTo>
                    <a:lnTo>
                      <a:pt x="435" y="93"/>
                    </a:lnTo>
                    <a:lnTo>
                      <a:pt x="435" y="93"/>
                    </a:lnTo>
                    <a:lnTo>
                      <a:pt x="435" y="93"/>
                    </a:lnTo>
                    <a:close/>
                    <a:moveTo>
                      <a:pt x="435" y="96"/>
                    </a:moveTo>
                    <a:lnTo>
                      <a:pt x="437" y="96"/>
                    </a:lnTo>
                    <a:lnTo>
                      <a:pt x="443" y="96"/>
                    </a:lnTo>
                    <a:lnTo>
                      <a:pt x="445" y="98"/>
                    </a:lnTo>
                    <a:lnTo>
                      <a:pt x="446" y="96"/>
                    </a:lnTo>
                    <a:lnTo>
                      <a:pt x="446" y="94"/>
                    </a:lnTo>
                    <a:lnTo>
                      <a:pt x="445" y="93"/>
                    </a:lnTo>
                    <a:lnTo>
                      <a:pt x="439" y="94"/>
                    </a:lnTo>
                    <a:lnTo>
                      <a:pt x="437" y="94"/>
                    </a:lnTo>
                    <a:lnTo>
                      <a:pt x="435" y="96"/>
                    </a:lnTo>
                    <a:lnTo>
                      <a:pt x="435" y="96"/>
                    </a:lnTo>
                    <a:lnTo>
                      <a:pt x="435" y="96"/>
                    </a:lnTo>
                    <a:lnTo>
                      <a:pt x="435" y="96"/>
                    </a:lnTo>
                    <a:close/>
                    <a:moveTo>
                      <a:pt x="446" y="100"/>
                    </a:moveTo>
                    <a:lnTo>
                      <a:pt x="450" y="98"/>
                    </a:lnTo>
                    <a:lnTo>
                      <a:pt x="450" y="98"/>
                    </a:lnTo>
                    <a:lnTo>
                      <a:pt x="454" y="96"/>
                    </a:lnTo>
                    <a:lnTo>
                      <a:pt x="454" y="98"/>
                    </a:lnTo>
                    <a:lnTo>
                      <a:pt x="454" y="102"/>
                    </a:lnTo>
                    <a:lnTo>
                      <a:pt x="450" y="102"/>
                    </a:lnTo>
                    <a:lnTo>
                      <a:pt x="446" y="100"/>
                    </a:lnTo>
                    <a:lnTo>
                      <a:pt x="446" y="100"/>
                    </a:lnTo>
                    <a:lnTo>
                      <a:pt x="446" y="100"/>
                    </a:lnTo>
                    <a:lnTo>
                      <a:pt x="446" y="100"/>
                    </a:lnTo>
                    <a:close/>
                    <a:moveTo>
                      <a:pt x="435" y="61"/>
                    </a:moveTo>
                    <a:lnTo>
                      <a:pt x="433" y="59"/>
                    </a:lnTo>
                    <a:lnTo>
                      <a:pt x="433" y="55"/>
                    </a:lnTo>
                    <a:lnTo>
                      <a:pt x="433" y="53"/>
                    </a:lnTo>
                    <a:lnTo>
                      <a:pt x="435" y="55"/>
                    </a:lnTo>
                    <a:lnTo>
                      <a:pt x="437" y="59"/>
                    </a:lnTo>
                    <a:lnTo>
                      <a:pt x="437" y="62"/>
                    </a:lnTo>
                    <a:lnTo>
                      <a:pt x="437" y="62"/>
                    </a:lnTo>
                    <a:lnTo>
                      <a:pt x="435" y="61"/>
                    </a:lnTo>
                    <a:lnTo>
                      <a:pt x="435" y="61"/>
                    </a:lnTo>
                    <a:lnTo>
                      <a:pt x="435" y="61"/>
                    </a:lnTo>
                    <a:lnTo>
                      <a:pt x="435" y="61"/>
                    </a:lnTo>
                    <a:close/>
                    <a:moveTo>
                      <a:pt x="418" y="25"/>
                    </a:moveTo>
                    <a:lnTo>
                      <a:pt x="418" y="25"/>
                    </a:lnTo>
                    <a:lnTo>
                      <a:pt x="416" y="21"/>
                    </a:lnTo>
                    <a:lnTo>
                      <a:pt x="414" y="15"/>
                    </a:lnTo>
                    <a:lnTo>
                      <a:pt x="413" y="17"/>
                    </a:lnTo>
                    <a:lnTo>
                      <a:pt x="414" y="19"/>
                    </a:lnTo>
                    <a:lnTo>
                      <a:pt x="413" y="23"/>
                    </a:lnTo>
                    <a:lnTo>
                      <a:pt x="409" y="25"/>
                    </a:lnTo>
                    <a:lnTo>
                      <a:pt x="409" y="25"/>
                    </a:lnTo>
                    <a:lnTo>
                      <a:pt x="409" y="25"/>
                    </a:lnTo>
                    <a:lnTo>
                      <a:pt x="405" y="25"/>
                    </a:lnTo>
                    <a:lnTo>
                      <a:pt x="403" y="34"/>
                    </a:lnTo>
                    <a:lnTo>
                      <a:pt x="397" y="38"/>
                    </a:lnTo>
                    <a:lnTo>
                      <a:pt x="397" y="42"/>
                    </a:lnTo>
                    <a:lnTo>
                      <a:pt x="394" y="49"/>
                    </a:lnTo>
                    <a:lnTo>
                      <a:pt x="390" y="55"/>
                    </a:lnTo>
                    <a:lnTo>
                      <a:pt x="388" y="59"/>
                    </a:lnTo>
                    <a:lnTo>
                      <a:pt x="384" y="59"/>
                    </a:lnTo>
                    <a:lnTo>
                      <a:pt x="384" y="61"/>
                    </a:lnTo>
                    <a:lnTo>
                      <a:pt x="384" y="62"/>
                    </a:lnTo>
                    <a:lnTo>
                      <a:pt x="379" y="68"/>
                    </a:lnTo>
                    <a:lnTo>
                      <a:pt x="379" y="64"/>
                    </a:lnTo>
                    <a:lnTo>
                      <a:pt x="379" y="61"/>
                    </a:lnTo>
                    <a:lnTo>
                      <a:pt x="375" y="59"/>
                    </a:lnTo>
                    <a:lnTo>
                      <a:pt x="375" y="59"/>
                    </a:lnTo>
                    <a:lnTo>
                      <a:pt x="373" y="59"/>
                    </a:lnTo>
                    <a:lnTo>
                      <a:pt x="371" y="59"/>
                    </a:lnTo>
                    <a:lnTo>
                      <a:pt x="369" y="61"/>
                    </a:lnTo>
                    <a:lnTo>
                      <a:pt x="365" y="61"/>
                    </a:lnTo>
                    <a:lnTo>
                      <a:pt x="364" y="59"/>
                    </a:lnTo>
                    <a:lnTo>
                      <a:pt x="364" y="55"/>
                    </a:lnTo>
                    <a:lnTo>
                      <a:pt x="362" y="55"/>
                    </a:lnTo>
                    <a:lnTo>
                      <a:pt x="360" y="53"/>
                    </a:lnTo>
                    <a:lnTo>
                      <a:pt x="360" y="51"/>
                    </a:lnTo>
                    <a:lnTo>
                      <a:pt x="358" y="51"/>
                    </a:lnTo>
                    <a:lnTo>
                      <a:pt x="354" y="47"/>
                    </a:lnTo>
                    <a:lnTo>
                      <a:pt x="350" y="47"/>
                    </a:lnTo>
                    <a:lnTo>
                      <a:pt x="347" y="49"/>
                    </a:lnTo>
                    <a:lnTo>
                      <a:pt x="337" y="49"/>
                    </a:lnTo>
                    <a:lnTo>
                      <a:pt x="333" y="47"/>
                    </a:lnTo>
                    <a:lnTo>
                      <a:pt x="330" y="49"/>
                    </a:lnTo>
                    <a:lnTo>
                      <a:pt x="330" y="53"/>
                    </a:lnTo>
                    <a:lnTo>
                      <a:pt x="333" y="55"/>
                    </a:lnTo>
                    <a:lnTo>
                      <a:pt x="333" y="59"/>
                    </a:lnTo>
                    <a:lnTo>
                      <a:pt x="335" y="62"/>
                    </a:lnTo>
                    <a:lnTo>
                      <a:pt x="335" y="64"/>
                    </a:lnTo>
                    <a:lnTo>
                      <a:pt x="332" y="64"/>
                    </a:lnTo>
                    <a:lnTo>
                      <a:pt x="326" y="62"/>
                    </a:lnTo>
                    <a:lnTo>
                      <a:pt x="326" y="61"/>
                    </a:lnTo>
                    <a:lnTo>
                      <a:pt x="326" y="61"/>
                    </a:lnTo>
                    <a:lnTo>
                      <a:pt x="326" y="61"/>
                    </a:lnTo>
                    <a:lnTo>
                      <a:pt x="326" y="61"/>
                    </a:lnTo>
                    <a:lnTo>
                      <a:pt x="317" y="61"/>
                    </a:lnTo>
                    <a:lnTo>
                      <a:pt x="315" y="62"/>
                    </a:lnTo>
                    <a:lnTo>
                      <a:pt x="315" y="61"/>
                    </a:lnTo>
                    <a:lnTo>
                      <a:pt x="309" y="61"/>
                    </a:lnTo>
                    <a:lnTo>
                      <a:pt x="305" y="62"/>
                    </a:lnTo>
                    <a:lnTo>
                      <a:pt x="301" y="68"/>
                    </a:lnTo>
                    <a:lnTo>
                      <a:pt x="296" y="68"/>
                    </a:lnTo>
                    <a:lnTo>
                      <a:pt x="292" y="70"/>
                    </a:lnTo>
                    <a:lnTo>
                      <a:pt x="290" y="72"/>
                    </a:lnTo>
                    <a:lnTo>
                      <a:pt x="288" y="74"/>
                    </a:lnTo>
                    <a:lnTo>
                      <a:pt x="283" y="76"/>
                    </a:lnTo>
                    <a:lnTo>
                      <a:pt x="283" y="74"/>
                    </a:lnTo>
                    <a:lnTo>
                      <a:pt x="281" y="74"/>
                    </a:lnTo>
                    <a:lnTo>
                      <a:pt x="277" y="78"/>
                    </a:lnTo>
                    <a:lnTo>
                      <a:pt x="275" y="76"/>
                    </a:lnTo>
                    <a:lnTo>
                      <a:pt x="268" y="70"/>
                    </a:lnTo>
                    <a:lnTo>
                      <a:pt x="266" y="68"/>
                    </a:lnTo>
                    <a:lnTo>
                      <a:pt x="266" y="62"/>
                    </a:lnTo>
                    <a:lnTo>
                      <a:pt x="262" y="59"/>
                    </a:lnTo>
                    <a:lnTo>
                      <a:pt x="258" y="55"/>
                    </a:lnTo>
                    <a:lnTo>
                      <a:pt x="258" y="53"/>
                    </a:lnTo>
                    <a:lnTo>
                      <a:pt x="258" y="51"/>
                    </a:lnTo>
                    <a:lnTo>
                      <a:pt x="258" y="49"/>
                    </a:lnTo>
                    <a:lnTo>
                      <a:pt x="258" y="45"/>
                    </a:lnTo>
                    <a:lnTo>
                      <a:pt x="260" y="42"/>
                    </a:lnTo>
                    <a:lnTo>
                      <a:pt x="260" y="38"/>
                    </a:lnTo>
                    <a:lnTo>
                      <a:pt x="262" y="30"/>
                    </a:lnTo>
                    <a:lnTo>
                      <a:pt x="262" y="25"/>
                    </a:lnTo>
                    <a:lnTo>
                      <a:pt x="268" y="23"/>
                    </a:lnTo>
                    <a:lnTo>
                      <a:pt x="268" y="21"/>
                    </a:lnTo>
                    <a:lnTo>
                      <a:pt x="262" y="21"/>
                    </a:lnTo>
                    <a:lnTo>
                      <a:pt x="262" y="19"/>
                    </a:lnTo>
                    <a:lnTo>
                      <a:pt x="260" y="15"/>
                    </a:lnTo>
                    <a:lnTo>
                      <a:pt x="256" y="15"/>
                    </a:lnTo>
                    <a:lnTo>
                      <a:pt x="253" y="13"/>
                    </a:lnTo>
                    <a:lnTo>
                      <a:pt x="254" y="12"/>
                    </a:lnTo>
                    <a:lnTo>
                      <a:pt x="258" y="8"/>
                    </a:lnTo>
                    <a:lnTo>
                      <a:pt x="258" y="4"/>
                    </a:lnTo>
                    <a:lnTo>
                      <a:pt x="254" y="0"/>
                    </a:lnTo>
                    <a:lnTo>
                      <a:pt x="251" y="0"/>
                    </a:lnTo>
                    <a:lnTo>
                      <a:pt x="247" y="0"/>
                    </a:lnTo>
                    <a:lnTo>
                      <a:pt x="247" y="0"/>
                    </a:lnTo>
                    <a:lnTo>
                      <a:pt x="247" y="0"/>
                    </a:lnTo>
                    <a:lnTo>
                      <a:pt x="247" y="4"/>
                    </a:lnTo>
                    <a:lnTo>
                      <a:pt x="243" y="6"/>
                    </a:lnTo>
                    <a:lnTo>
                      <a:pt x="234" y="13"/>
                    </a:lnTo>
                    <a:lnTo>
                      <a:pt x="228" y="13"/>
                    </a:lnTo>
                    <a:lnTo>
                      <a:pt x="219" y="17"/>
                    </a:lnTo>
                    <a:lnTo>
                      <a:pt x="217" y="15"/>
                    </a:lnTo>
                    <a:lnTo>
                      <a:pt x="213" y="17"/>
                    </a:lnTo>
                    <a:lnTo>
                      <a:pt x="205" y="23"/>
                    </a:lnTo>
                    <a:lnTo>
                      <a:pt x="200" y="25"/>
                    </a:lnTo>
                    <a:lnTo>
                      <a:pt x="198" y="23"/>
                    </a:lnTo>
                    <a:lnTo>
                      <a:pt x="189" y="25"/>
                    </a:lnTo>
                    <a:lnTo>
                      <a:pt x="183" y="25"/>
                    </a:lnTo>
                    <a:lnTo>
                      <a:pt x="177" y="21"/>
                    </a:lnTo>
                    <a:lnTo>
                      <a:pt x="172" y="21"/>
                    </a:lnTo>
                    <a:lnTo>
                      <a:pt x="166" y="19"/>
                    </a:lnTo>
                    <a:lnTo>
                      <a:pt x="168" y="23"/>
                    </a:lnTo>
                    <a:lnTo>
                      <a:pt x="173" y="25"/>
                    </a:lnTo>
                    <a:lnTo>
                      <a:pt x="177" y="29"/>
                    </a:lnTo>
                    <a:lnTo>
                      <a:pt x="179" y="30"/>
                    </a:lnTo>
                    <a:lnTo>
                      <a:pt x="173" y="40"/>
                    </a:lnTo>
                    <a:lnTo>
                      <a:pt x="175" y="44"/>
                    </a:lnTo>
                    <a:lnTo>
                      <a:pt x="173" y="49"/>
                    </a:lnTo>
                    <a:lnTo>
                      <a:pt x="183" y="53"/>
                    </a:lnTo>
                    <a:lnTo>
                      <a:pt x="189" y="53"/>
                    </a:lnTo>
                    <a:lnTo>
                      <a:pt x="194" y="53"/>
                    </a:lnTo>
                    <a:lnTo>
                      <a:pt x="194" y="55"/>
                    </a:lnTo>
                    <a:lnTo>
                      <a:pt x="189" y="59"/>
                    </a:lnTo>
                    <a:lnTo>
                      <a:pt x="179" y="59"/>
                    </a:lnTo>
                    <a:lnTo>
                      <a:pt x="179" y="62"/>
                    </a:lnTo>
                    <a:lnTo>
                      <a:pt x="177" y="68"/>
                    </a:lnTo>
                    <a:lnTo>
                      <a:pt x="166" y="74"/>
                    </a:lnTo>
                    <a:lnTo>
                      <a:pt x="164" y="78"/>
                    </a:lnTo>
                    <a:lnTo>
                      <a:pt x="158" y="79"/>
                    </a:lnTo>
                    <a:lnTo>
                      <a:pt x="153" y="85"/>
                    </a:lnTo>
                    <a:lnTo>
                      <a:pt x="145" y="85"/>
                    </a:lnTo>
                    <a:lnTo>
                      <a:pt x="141" y="85"/>
                    </a:lnTo>
                    <a:lnTo>
                      <a:pt x="134" y="79"/>
                    </a:lnTo>
                    <a:lnTo>
                      <a:pt x="128" y="76"/>
                    </a:lnTo>
                    <a:lnTo>
                      <a:pt x="123" y="76"/>
                    </a:lnTo>
                    <a:lnTo>
                      <a:pt x="123" y="72"/>
                    </a:lnTo>
                    <a:lnTo>
                      <a:pt x="123" y="68"/>
                    </a:lnTo>
                    <a:lnTo>
                      <a:pt x="119" y="62"/>
                    </a:lnTo>
                    <a:lnTo>
                      <a:pt x="117" y="61"/>
                    </a:lnTo>
                    <a:lnTo>
                      <a:pt x="113" y="61"/>
                    </a:lnTo>
                    <a:lnTo>
                      <a:pt x="108" y="68"/>
                    </a:lnTo>
                    <a:lnTo>
                      <a:pt x="106" y="68"/>
                    </a:lnTo>
                    <a:lnTo>
                      <a:pt x="104" y="64"/>
                    </a:lnTo>
                    <a:lnTo>
                      <a:pt x="100" y="64"/>
                    </a:lnTo>
                    <a:lnTo>
                      <a:pt x="100" y="68"/>
                    </a:lnTo>
                    <a:lnTo>
                      <a:pt x="79" y="68"/>
                    </a:lnTo>
                    <a:lnTo>
                      <a:pt x="76" y="74"/>
                    </a:lnTo>
                    <a:lnTo>
                      <a:pt x="79" y="78"/>
                    </a:lnTo>
                    <a:lnTo>
                      <a:pt x="85" y="79"/>
                    </a:lnTo>
                    <a:lnTo>
                      <a:pt x="87" y="85"/>
                    </a:lnTo>
                    <a:lnTo>
                      <a:pt x="85" y="85"/>
                    </a:lnTo>
                    <a:lnTo>
                      <a:pt x="89" y="89"/>
                    </a:lnTo>
                    <a:lnTo>
                      <a:pt x="87" y="93"/>
                    </a:lnTo>
                    <a:lnTo>
                      <a:pt x="83" y="89"/>
                    </a:lnTo>
                    <a:lnTo>
                      <a:pt x="72" y="93"/>
                    </a:lnTo>
                    <a:lnTo>
                      <a:pt x="72" y="104"/>
                    </a:lnTo>
                    <a:lnTo>
                      <a:pt x="76" y="108"/>
                    </a:lnTo>
                    <a:lnTo>
                      <a:pt x="81" y="113"/>
                    </a:lnTo>
                    <a:lnTo>
                      <a:pt x="85" y="123"/>
                    </a:lnTo>
                    <a:lnTo>
                      <a:pt x="85" y="126"/>
                    </a:lnTo>
                    <a:lnTo>
                      <a:pt x="85" y="130"/>
                    </a:lnTo>
                    <a:lnTo>
                      <a:pt x="76" y="170"/>
                    </a:lnTo>
                    <a:lnTo>
                      <a:pt x="72" y="177"/>
                    </a:lnTo>
                    <a:lnTo>
                      <a:pt x="72" y="179"/>
                    </a:lnTo>
                    <a:lnTo>
                      <a:pt x="72" y="183"/>
                    </a:lnTo>
                    <a:lnTo>
                      <a:pt x="66" y="181"/>
                    </a:lnTo>
                    <a:lnTo>
                      <a:pt x="68" y="181"/>
                    </a:lnTo>
                    <a:lnTo>
                      <a:pt x="62" y="177"/>
                    </a:lnTo>
                    <a:lnTo>
                      <a:pt x="61" y="177"/>
                    </a:lnTo>
                    <a:lnTo>
                      <a:pt x="57" y="177"/>
                    </a:lnTo>
                    <a:lnTo>
                      <a:pt x="55" y="177"/>
                    </a:lnTo>
                    <a:lnTo>
                      <a:pt x="55" y="181"/>
                    </a:lnTo>
                    <a:lnTo>
                      <a:pt x="44" y="187"/>
                    </a:lnTo>
                    <a:lnTo>
                      <a:pt x="32" y="187"/>
                    </a:lnTo>
                    <a:lnTo>
                      <a:pt x="30" y="189"/>
                    </a:lnTo>
                    <a:lnTo>
                      <a:pt x="29" y="191"/>
                    </a:lnTo>
                    <a:lnTo>
                      <a:pt x="25" y="194"/>
                    </a:lnTo>
                    <a:lnTo>
                      <a:pt x="21" y="196"/>
                    </a:lnTo>
                    <a:lnTo>
                      <a:pt x="17" y="198"/>
                    </a:lnTo>
                    <a:lnTo>
                      <a:pt x="17" y="204"/>
                    </a:lnTo>
                    <a:lnTo>
                      <a:pt x="15" y="207"/>
                    </a:lnTo>
                    <a:lnTo>
                      <a:pt x="17" y="207"/>
                    </a:lnTo>
                    <a:lnTo>
                      <a:pt x="12" y="213"/>
                    </a:lnTo>
                    <a:lnTo>
                      <a:pt x="13" y="221"/>
                    </a:lnTo>
                    <a:lnTo>
                      <a:pt x="15" y="224"/>
                    </a:lnTo>
                    <a:lnTo>
                      <a:pt x="12" y="226"/>
                    </a:lnTo>
                    <a:lnTo>
                      <a:pt x="10" y="226"/>
                    </a:lnTo>
                    <a:lnTo>
                      <a:pt x="4" y="230"/>
                    </a:lnTo>
                    <a:lnTo>
                      <a:pt x="4" y="232"/>
                    </a:lnTo>
                    <a:lnTo>
                      <a:pt x="0" y="236"/>
                    </a:lnTo>
                    <a:lnTo>
                      <a:pt x="2" y="238"/>
                    </a:lnTo>
                    <a:lnTo>
                      <a:pt x="2" y="241"/>
                    </a:lnTo>
                    <a:lnTo>
                      <a:pt x="0" y="245"/>
                    </a:lnTo>
                    <a:lnTo>
                      <a:pt x="2" y="249"/>
                    </a:lnTo>
                    <a:lnTo>
                      <a:pt x="0" y="251"/>
                    </a:lnTo>
                    <a:lnTo>
                      <a:pt x="6" y="256"/>
                    </a:lnTo>
                    <a:lnTo>
                      <a:pt x="15" y="272"/>
                    </a:lnTo>
                    <a:lnTo>
                      <a:pt x="12" y="277"/>
                    </a:lnTo>
                    <a:lnTo>
                      <a:pt x="21" y="275"/>
                    </a:lnTo>
                    <a:lnTo>
                      <a:pt x="27" y="277"/>
                    </a:lnTo>
                    <a:lnTo>
                      <a:pt x="30" y="283"/>
                    </a:lnTo>
                    <a:lnTo>
                      <a:pt x="32" y="288"/>
                    </a:lnTo>
                    <a:lnTo>
                      <a:pt x="42" y="288"/>
                    </a:lnTo>
                    <a:lnTo>
                      <a:pt x="49" y="288"/>
                    </a:lnTo>
                    <a:lnTo>
                      <a:pt x="57" y="281"/>
                    </a:lnTo>
                    <a:lnTo>
                      <a:pt x="64" y="277"/>
                    </a:lnTo>
                    <a:lnTo>
                      <a:pt x="66" y="279"/>
                    </a:lnTo>
                    <a:lnTo>
                      <a:pt x="66" y="285"/>
                    </a:lnTo>
                    <a:lnTo>
                      <a:pt x="64" y="287"/>
                    </a:lnTo>
                    <a:lnTo>
                      <a:pt x="64" y="292"/>
                    </a:lnTo>
                    <a:lnTo>
                      <a:pt x="64" y="302"/>
                    </a:lnTo>
                    <a:lnTo>
                      <a:pt x="64" y="307"/>
                    </a:lnTo>
                    <a:lnTo>
                      <a:pt x="68" y="309"/>
                    </a:lnTo>
                    <a:lnTo>
                      <a:pt x="72" y="309"/>
                    </a:lnTo>
                    <a:lnTo>
                      <a:pt x="76" y="307"/>
                    </a:lnTo>
                    <a:lnTo>
                      <a:pt x="79" y="307"/>
                    </a:lnTo>
                    <a:lnTo>
                      <a:pt x="79" y="307"/>
                    </a:lnTo>
                    <a:lnTo>
                      <a:pt x="81" y="307"/>
                    </a:lnTo>
                    <a:lnTo>
                      <a:pt x="83" y="309"/>
                    </a:lnTo>
                    <a:lnTo>
                      <a:pt x="83" y="309"/>
                    </a:lnTo>
                    <a:lnTo>
                      <a:pt x="94" y="307"/>
                    </a:lnTo>
                    <a:lnTo>
                      <a:pt x="100" y="309"/>
                    </a:lnTo>
                    <a:lnTo>
                      <a:pt x="104" y="305"/>
                    </a:lnTo>
                    <a:lnTo>
                      <a:pt x="108" y="305"/>
                    </a:lnTo>
                    <a:lnTo>
                      <a:pt x="113" y="302"/>
                    </a:lnTo>
                    <a:lnTo>
                      <a:pt x="117" y="302"/>
                    </a:lnTo>
                    <a:lnTo>
                      <a:pt x="123" y="300"/>
                    </a:lnTo>
                    <a:lnTo>
                      <a:pt x="125" y="292"/>
                    </a:lnTo>
                    <a:lnTo>
                      <a:pt x="134" y="287"/>
                    </a:lnTo>
                    <a:lnTo>
                      <a:pt x="140" y="287"/>
                    </a:lnTo>
                    <a:lnTo>
                      <a:pt x="145" y="283"/>
                    </a:lnTo>
                    <a:lnTo>
                      <a:pt x="151" y="283"/>
                    </a:lnTo>
                    <a:lnTo>
                      <a:pt x="155" y="287"/>
                    </a:lnTo>
                    <a:lnTo>
                      <a:pt x="158" y="283"/>
                    </a:lnTo>
                    <a:lnTo>
                      <a:pt x="158" y="285"/>
                    </a:lnTo>
                    <a:lnTo>
                      <a:pt x="158" y="290"/>
                    </a:lnTo>
                    <a:lnTo>
                      <a:pt x="162" y="296"/>
                    </a:lnTo>
                    <a:lnTo>
                      <a:pt x="158" y="300"/>
                    </a:lnTo>
                    <a:lnTo>
                      <a:pt x="162" y="309"/>
                    </a:lnTo>
                    <a:lnTo>
                      <a:pt x="158" y="313"/>
                    </a:lnTo>
                    <a:lnTo>
                      <a:pt x="162" y="320"/>
                    </a:lnTo>
                    <a:lnTo>
                      <a:pt x="166" y="322"/>
                    </a:lnTo>
                    <a:lnTo>
                      <a:pt x="168" y="330"/>
                    </a:lnTo>
                    <a:lnTo>
                      <a:pt x="172" y="330"/>
                    </a:lnTo>
                    <a:lnTo>
                      <a:pt x="179" y="334"/>
                    </a:lnTo>
                    <a:lnTo>
                      <a:pt x="183" y="337"/>
                    </a:lnTo>
                    <a:lnTo>
                      <a:pt x="183" y="336"/>
                    </a:lnTo>
                    <a:lnTo>
                      <a:pt x="192" y="334"/>
                    </a:lnTo>
                    <a:lnTo>
                      <a:pt x="198" y="339"/>
                    </a:lnTo>
                    <a:lnTo>
                      <a:pt x="204" y="339"/>
                    </a:lnTo>
                    <a:lnTo>
                      <a:pt x="209" y="347"/>
                    </a:lnTo>
                    <a:lnTo>
                      <a:pt x="213" y="347"/>
                    </a:lnTo>
                    <a:lnTo>
                      <a:pt x="221" y="349"/>
                    </a:lnTo>
                    <a:lnTo>
                      <a:pt x="226" y="351"/>
                    </a:lnTo>
                    <a:lnTo>
                      <a:pt x="226" y="356"/>
                    </a:lnTo>
                    <a:lnTo>
                      <a:pt x="230" y="356"/>
                    </a:lnTo>
                    <a:lnTo>
                      <a:pt x="236" y="360"/>
                    </a:lnTo>
                    <a:lnTo>
                      <a:pt x="247" y="360"/>
                    </a:lnTo>
                    <a:lnTo>
                      <a:pt x="253" y="362"/>
                    </a:lnTo>
                    <a:lnTo>
                      <a:pt x="254" y="366"/>
                    </a:lnTo>
                    <a:lnTo>
                      <a:pt x="254" y="375"/>
                    </a:lnTo>
                    <a:lnTo>
                      <a:pt x="254" y="381"/>
                    </a:lnTo>
                    <a:lnTo>
                      <a:pt x="253" y="385"/>
                    </a:lnTo>
                    <a:lnTo>
                      <a:pt x="260" y="398"/>
                    </a:lnTo>
                    <a:lnTo>
                      <a:pt x="260" y="407"/>
                    </a:lnTo>
                    <a:lnTo>
                      <a:pt x="292" y="407"/>
                    </a:lnTo>
                    <a:lnTo>
                      <a:pt x="292" y="418"/>
                    </a:lnTo>
                    <a:lnTo>
                      <a:pt x="292" y="426"/>
                    </a:lnTo>
                    <a:lnTo>
                      <a:pt x="301" y="428"/>
                    </a:lnTo>
                    <a:lnTo>
                      <a:pt x="313" y="445"/>
                    </a:lnTo>
                    <a:lnTo>
                      <a:pt x="313" y="454"/>
                    </a:lnTo>
                    <a:lnTo>
                      <a:pt x="305" y="473"/>
                    </a:lnTo>
                    <a:lnTo>
                      <a:pt x="305" y="475"/>
                    </a:lnTo>
                    <a:lnTo>
                      <a:pt x="301" y="479"/>
                    </a:lnTo>
                    <a:lnTo>
                      <a:pt x="305" y="481"/>
                    </a:lnTo>
                    <a:lnTo>
                      <a:pt x="301" y="484"/>
                    </a:lnTo>
                    <a:lnTo>
                      <a:pt x="307" y="488"/>
                    </a:lnTo>
                    <a:lnTo>
                      <a:pt x="307" y="494"/>
                    </a:lnTo>
                    <a:lnTo>
                      <a:pt x="311" y="499"/>
                    </a:lnTo>
                    <a:lnTo>
                      <a:pt x="309" y="513"/>
                    </a:lnTo>
                    <a:lnTo>
                      <a:pt x="311" y="515"/>
                    </a:lnTo>
                    <a:lnTo>
                      <a:pt x="309" y="518"/>
                    </a:lnTo>
                    <a:lnTo>
                      <a:pt x="311" y="524"/>
                    </a:lnTo>
                    <a:lnTo>
                      <a:pt x="317" y="522"/>
                    </a:lnTo>
                    <a:lnTo>
                      <a:pt x="320" y="524"/>
                    </a:lnTo>
                    <a:lnTo>
                      <a:pt x="330" y="524"/>
                    </a:lnTo>
                    <a:lnTo>
                      <a:pt x="333" y="526"/>
                    </a:lnTo>
                    <a:lnTo>
                      <a:pt x="341" y="522"/>
                    </a:lnTo>
                    <a:lnTo>
                      <a:pt x="347" y="526"/>
                    </a:lnTo>
                    <a:lnTo>
                      <a:pt x="350" y="526"/>
                    </a:lnTo>
                    <a:lnTo>
                      <a:pt x="350" y="530"/>
                    </a:lnTo>
                    <a:lnTo>
                      <a:pt x="356" y="550"/>
                    </a:lnTo>
                    <a:lnTo>
                      <a:pt x="360" y="558"/>
                    </a:lnTo>
                    <a:lnTo>
                      <a:pt x="362" y="560"/>
                    </a:lnTo>
                    <a:lnTo>
                      <a:pt x="371" y="554"/>
                    </a:lnTo>
                    <a:lnTo>
                      <a:pt x="375" y="556"/>
                    </a:lnTo>
                    <a:lnTo>
                      <a:pt x="379" y="560"/>
                    </a:lnTo>
                    <a:lnTo>
                      <a:pt x="379" y="560"/>
                    </a:lnTo>
                    <a:lnTo>
                      <a:pt x="379" y="563"/>
                    </a:lnTo>
                    <a:lnTo>
                      <a:pt x="379" y="580"/>
                    </a:lnTo>
                    <a:lnTo>
                      <a:pt x="375" y="582"/>
                    </a:lnTo>
                    <a:lnTo>
                      <a:pt x="375" y="582"/>
                    </a:lnTo>
                    <a:lnTo>
                      <a:pt x="375" y="584"/>
                    </a:lnTo>
                    <a:lnTo>
                      <a:pt x="375" y="586"/>
                    </a:lnTo>
                    <a:lnTo>
                      <a:pt x="375" y="588"/>
                    </a:lnTo>
                    <a:lnTo>
                      <a:pt x="379" y="588"/>
                    </a:lnTo>
                    <a:lnTo>
                      <a:pt x="386" y="588"/>
                    </a:lnTo>
                    <a:lnTo>
                      <a:pt x="386" y="592"/>
                    </a:lnTo>
                    <a:lnTo>
                      <a:pt x="390" y="599"/>
                    </a:lnTo>
                    <a:lnTo>
                      <a:pt x="390" y="605"/>
                    </a:lnTo>
                    <a:lnTo>
                      <a:pt x="392" y="612"/>
                    </a:lnTo>
                    <a:lnTo>
                      <a:pt x="392" y="618"/>
                    </a:lnTo>
                    <a:lnTo>
                      <a:pt x="390" y="622"/>
                    </a:lnTo>
                    <a:lnTo>
                      <a:pt x="386" y="622"/>
                    </a:lnTo>
                    <a:lnTo>
                      <a:pt x="384" y="624"/>
                    </a:lnTo>
                    <a:lnTo>
                      <a:pt x="381" y="628"/>
                    </a:lnTo>
                    <a:lnTo>
                      <a:pt x="379" y="628"/>
                    </a:lnTo>
                    <a:lnTo>
                      <a:pt x="379" y="628"/>
                    </a:lnTo>
                    <a:lnTo>
                      <a:pt x="371" y="633"/>
                    </a:lnTo>
                    <a:lnTo>
                      <a:pt x="369" y="635"/>
                    </a:lnTo>
                    <a:lnTo>
                      <a:pt x="365" y="635"/>
                    </a:lnTo>
                    <a:lnTo>
                      <a:pt x="360" y="643"/>
                    </a:lnTo>
                    <a:lnTo>
                      <a:pt x="356" y="643"/>
                    </a:lnTo>
                    <a:lnTo>
                      <a:pt x="356" y="648"/>
                    </a:lnTo>
                    <a:lnTo>
                      <a:pt x="354" y="648"/>
                    </a:lnTo>
                    <a:lnTo>
                      <a:pt x="350" y="648"/>
                    </a:lnTo>
                    <a:lnTo>
                      <a:pt x="347" y="656"/>
                    </a:lnTo>
                    <a:lnTo>
                      <a:pt x="345" y="656"/>
                    </a:lnTo>
                    <a:lnTo>
                      <a:pt x="347" y="661"/>
                    </a:lnTo>
                    <a:lnTo>
                      <a:pt x="341" y="661"/>
                    </a:lnTo>
                    <a:lnTo>
                      <a:pt x="341" y="665"/>
                    </a:lnTo>
                    <a:lnTo>
                      <a:pt x="337" y="671"/>
                    </a:lnTo>
                    <a:lnTo>
                      <a:pt x="335" y="675"/>
                    </a:lnTo>
                    <a:lnTo>
                      <a:pt x="332" y="680"/>
                    </a:lnTo>
                    <a:lnTo>
                      <a:pt x="332" y="682"/>
                    </a:lnTo>
                    <a:lnTo>
                      <a:pt x="330" y="682"/>
                    </a:lnTo>
                    <a:lnTo>
                      <a:pt x="330" y="686"/>
                    </a:lnTo>
                    <a:lnTo>
                      <a:pt x="330" y="686"/>
                    </a:lnTo>
                    <a:lnTo>
                      <a:pt x="332" y="686"/>
                    </a:lnTo>
                    <a:lnTo>
                      <a:pt x="341" y="682"/>
                    </a:lnTo>
                    <a:lnTo>
                      <a:pt x="347" y="686"/>
                    </a:lnTo>
                    <a:lnTo>
                      <a:pt x="350" y="692"/>
                    </a:lnTo>
                    <a:lnTo>
                      <a:pt x="354" y="693"/>
                    </a:lnTo>
                    <a:lnTo>
                      <a:pt x="356" y="699"/>
                    </a:lnTo>
                    <a:lnTo>
                      <a:pt x="360" y="707"/>
                    </a:lnTo>
                    <a:lnTo>
                      <a:pt x="362" y="707"/>
                    </a:lnTo>
                    <a:lnTo>
                      <a:pt x="365" y="703"/>
                    </a:lnTo>
                    <a:lnTo>
                      <a:pt x="367" y="703"/>
                    </a:lnTo>
                    <a:lnTo>
                      <a:pt x="373" y="710"/>
                    </a:lnTo>
                    <a:lnTo>
                      <a:pt x="379" y="712"/>
                    </a:lnTo>
                    <a:lnTo>
                      <a:pt x="381" y="712"/>
                    </a:lnTo>
                    <a:lnTo>
                      <a:pt x="386" y="716"/>
                    </a:lnTo>
                    <a:lnTo>
                      <a:pt x="386" y="722"/>
                    </a:lnTo>
                    <a:lnTo>
                      <a:pt x="390" y="720"/>
                    </a:lnTo>
                    <a:lnTo>
                      <a:pt x="397" y="724"/>
                    </a:lnTo>
                    <a:lnTo>
                      <a:pt x="399" y="729"/>
                    </a:lnTo>
                    <a:lnTo>
                      <a:pt x="405" y="737"/>
                    </a:lnTo>
                    <a:lnTo>
                      <a:pt x="409" y="741"/>
                    </a:lnTo>
                    <a:lnTo>
                      <a:pt x="409" y="746"/>
                    </a:lnTo>
                    <a:lnTo>
                      <a:pt x="405" y="750"/>
                    </a:lnTo>
                    <a:lnTo>
                      <a:pt x="409" y="754"/>
                    </a:lnTo>
                    <a:lnTo>
                      <a:pt x="409" y="756"/>
                    </a:lnTo>
                    <a:lnTo>
                      <a:pt x="409" y="758"/>
                    </a:lnTo>
                    <a:lnTo>
                      <a:pt x="411" y="759"/>
                    </a:lnTo>
                    <a:lnTo>
                      <a:pt x="411" y="761"/>
                    </a:lnTo>
                    <a:lnTo>
                      <a:pt x="418" y="756"/>
                    </a:lnTo>
                    <a:lnTo>
                      <a:pt x="420" y="750"/>
                    </a:lnTo>
                    <a:lnTo>
                      <a:pt x="424" y="737"/>
                    </a:lnTo>
                    <a:lnTo>
                      <a:pt x="428" y="727"/>
                    </a:lnTo>
                    <a:lnTo>
                      <a:pt x="428" y="725"/>
                    </a:lnTo>
                    <a:lnTo>
                      <a:pt x="428" y="724"/>
                    </a:lnTo>
                    <a:lnTo>
                      <a:pt x="424" y="720"/>
                    </a:lnTo>
                    <a:lnTo>
                      <a:pt x="426" y="716"/>
                    </a:lnTo>
                    <a:lnTo>
                      <a:pt x="428" y="716"/>
                    </a:lnTo>
                    <a:lnTo>
                      <a:pt x="428" y="712"/>
                    </a:lnTo>
                    <a:lnTo>
                      <a:pt x="429" y="707"/>
                    </a:lnTo>
                    <a:lnTo>
                      <a:pt x="429" y="707"/>
                    </a:lnTo>
                    <a:lnTo>
                      <a:pt x="433" y="707"/>
                    </a:lnTo>
                    <a:lnTo>
                      <a:pt x="435" y="707"/>
                    </a:lnTo>
                    <a:lnTo>
                      <a:pt x="437" y="705"/>
                    </a:lnTo>
                    <a:lnTo>
                      <a:pt x="439" y="701"/>
                    </a:lnTo>
                    <a:lnTo>
                      <a:pt x="439" y="699"/>
                    </a:lnTo>
                    <a:lnTo>
                      <a:pt x="439" y="695"/>
                    </a:lnTo>
                    <a:lnTo>
                      <a:pt x="443" y="693"/>
                    </a:lnTo>
                    <a:lnTo>
                      <a:pt x="443" y="693"/>
                    </a:lnTo>
                    <a:lnTo>
                      <a:pt x="445" y="690"/>
                    </a:lnTo>
                    <a:lnTo>
                      <a:pt x="443" y="686"/>
                    </a:lnTo>
                    <a:lnTo>
                      <a:pt x="443" y="686"/>
                    </a:lnTo>
                    <a:lnTo>
                      <a:pt x="443" y="680"/>
                    </a:lnTo>
                    <a:lnTo>
                      <a:pt x="443" y="678"/>
                    </a:lnTo>
                    <a:lnTo>
                      <a:pt x="443" y="678"/>
                    </a:lnTo>
                    <a:lnTo>
                      <a:pt x="445" y="682"/>
                    </a:lnTo>
                    <a:lnTo>
                      <a:pt x="448" y="686"/>
                    </a:lnTo>
                    <a:lnTo>
                      <a:pt x="450" y="686"/>
                    </a:lnTo>
                    <a:lnTo>
                      <a:pt x="452" y="686"/>
                    </a:lnTo>
                    <a:lnTo>
                      <a:pt x="454" y="688"/>
                    </a:lnTo>
                    <a:lnTo>
                      <a:pt x="454" y="690"/>
                    </a:lnTo>
                    <a:lnTo>
                      <a:pt x="452" y="692"/>
                    </a:lnTo>
                    <a:lnTo>
                      <a:pt x="450" y="697"/>
                    </a:lnTo>
                    <a:lnTo>
                      <a:pt x="446" y="705"/>
                    </a:lnTo>
                    <a:lnTo>
                      <a:pt x="443" y="705"/>
                    </a:lnTo>
                    <a:lnTo>
                      <a:pt x="443" y="710"/>
                    </a:lnTo>
                    <a:lnTo>
                      <a:pt x="443" y="712"/>
                    </a:lnTo>
                    <a:lnTo>
                      <a:pt x="439" y="712"/>
                    </a:lnTo>
                    <a:lnTo>
                      <a:pt x="435" y="712"/>
                    </a:lnTo>
                    <a:lnTo>
                      <a:pt x="433" y="716"/>
                    </a:lnTo>
                    <a:lnTo>
                      <a:pt x="433" y="718"/>
                    </a:lnTo>
                    <a:lnTo>
                      <a:pt x="429" y="718"/>
                    </a:lnTo>
                    <a:lnTo>
                      <a:pt x="429" y="720"/>
                    </a:lnTo>
                    <a:lnTo>
                      <a:pt x="429" y="722"/>
                    </a:lnTo>
                    <a:lnTo>
                      <a:pt x="433" y="724"/>
                    </a:lnTo>
                    <a:lnTo>
                      <a:pt x="443" y="716"/>
                    </a:lnTo>
                    <a:lnTo>
                      <a:pt x="450" y="707"/>
                    </a:lnTo>
                    <a:lnTo>
                      <a:pt x="460" y="692"/>
                    </a:lnTo>
                    <a:lnTo>
                      <a:pt x="463" y="686"/>
                    </a:lnTo>
                    <a:lnTo>
                      <a:pt x="463" y="677"/>
                    </a:lnTo>
                    <a:lnTo>
                      <a:pt x="473" y="661"/>
                    </a:lnTo>
                    <a:lnTo>
                      <a:pt x="482" y="650"/>
                    </a:lnTo>
                    <a:lnTo>
                      <a:pt x="484" y="646"/>
                    </a:lnTo>
                    <a:lnTo>
                      <a:pt x="482" y="646"/>
                    </a:lnTo>
                    <a:lnTo>
                      <a:pt x="482" y="643"/>
                    </a:lnTo>
                    <a:lnTo>
                      <a:pt x="484" y="643"/>
                    </a:lnTo>
                    <a:lnTo>
                      <a:pt x="486" y="639"/>
                    </a:lnTo>
                    <a:lnTo>
                      <a:pt x="488" y="637"/>
                    </a:lnTo>
                    <a:lnTo>
                      <a:pt x="488" y="633"/>
                    </a:lnTo>
                    <a:lnTo>
                      <a:pt x="488" y="631"/>
                    </a:lnTo>
                    <a:lnTo>
                      <a:pt x="488" y="631"/>
                    </a:lnTo>
                    <a:lnTo>
                      <a:pt x="486" y="628"/>
                    </a:lnTo>
                    <a:lnTo>
                      <a:pt x="486" y="624"/>
                    </a:lnTo>
                    <a:lnTo>
                      <a:pt x="482" y="618"/>
                    </a:lnTo>
                    <a:lnTo>
                      <a:pt x="482" y="618"/>
                    </a:lnTo>
                    <a:lnTo>
                      <a:pt x="484" y="616"/>
                    </a:lnTo>
                    <a:lnTo>
                      <a:pt x="482" y="614"/>
                    </a:lnTo>
                    <a:lnTo>
                      <a:pt x="482" y="607"/>
                    </a:lnTo>
                    <a:lnTo>
                      <a:pt x="480" y="601"/>
                    </a:lnTo>
                    <a:lnTo>
                      <a:pt x="480" y="601"/>
                    </a:lnTo>
                    <a:lnTo>
                      <a:pt x="486" y="599"/>
                    </a:lnTo>
                    <a:lnTo>
                      <a:pt x="484" y="597"/>
                    </a:lnTo>
                    <a:lnTo>
                      <a:pt x="482" y="597"/>
                    </a:lnTo>
                    <a:lnTo>
                      <a:pt x="488" y="594"/>
                    </a:lnTo>
                    <a:lnTo>
                      <a:pt x="488" y="592"/>
                    </a:lnTo>
                    <a:lnTo>
                      <a:pt x="482" y="588"/>
                    </a:lnTo>
                    <a:lnTo>
                      <a:pt x="486" y="588"/>
                    </a:lnTo>
                    <a:lnTo>
                      <a:pt x="488" y="584"/>
                    </a:lnTo>
                    <a:lnTo>
                      <a:pt x="492" y="586"/>
                    </a:lnTo>
                    <a:lnTo>
                      <a:pt x="495" y="580"/>
                    </a:lnTo>
                    <a:lnTo>
                      <a:pt x="499" y="579"/>
                    </a:lnTo>
                    <a:lnTo>
                      <a:pt x="499" y="577"/>
                    </a:lnTo>
                    <a:lnTo>
                      <a:pt x="505" y="571"/>
                    </a:lnTo>
                    <a:lnTo>
                      <a:pt x="510" y="567"/>
                    </a:lnTo>
                    <a:lnTo>
                      <a:pt x="518" y="560"/>
                    </a:lnTo>
                    <a:lnTo>
                      <a:pt x="524" y="560"/>
                    </a:lnTo>
                    <a:lnTo>
                      <a:pt x="527" y="556"/>
                    </a:lnTo>
                    <a:lnTo>
                      <a:pt x="531" y="552"/>
                    </a:lnTo>
                    <a:lnTo>
                      <a:pt x="535" y="552"/>
                    </a:lnTo>
                    <a:lnTo>
                      <a:pt x="539" y="554"/>
                    </a:lnTo>
                    <a:lnTo>
                      <a:pt x="541" y="554"/>
                    </a:lnTo>
                    <a:lnTo>
                      <a:pt x="541" y="552"/>
                    </a:lnTo>
                    <a:lnTo>
                      <a:pt x="542" y="547"/>
                    </a:lnTo>
                    <a:lnTo>
                      <a:pt x="550" y="543"/>
                    </a:lnTo>
                    <a:lnTo>
                      <a:pt x="554" y="543"/>
                    </a:lnTo>
                    <a:lnTo>
                      <a:pt x="554" y="539"/>
                    </a:lnTo>
                    <a:lnTo>
                      <a:pt x="552" y="537"/>
                    </a:lnTo>
                    <a:lnTo>
                      <a:pt x="550" y="537"/>
                    </a:lnTo>
                    <a:lnTo>
                      <a:pt x="548" y="537"/>
                    </a:lnTo>
                    <a:lnTo>
                      <a:pt x="552" y="533"/>
                    </a:lnTo>
                    <a:lnTo>
                      <a:pt x="556" y="533"/>
                    </a:lnTo>
                    <a:lnTo>
                      <a:pt x="559" y="533"/>
                    </a:lnTo>
                    <a:lnTo>
                      <a:pt x="563" y="533"/>
                    </a:lnTo>
                    <a:lnTo>
                      <a:pt x="565" y="530"/>
                    </a:lnTo>
                    <a:lnTo>
                      <a:pt x="567" y="530"/>
                    </a:lnTo>
                    <a:lnTo>
                      <a:pt x="567" y="533"/>
                    </a:lnTo>
                    <a:lnTo>
                      <a:pt x="563" y="533"/>
                    </a:lnTo>
                    <a:lnTo>
                      <a:pt x="557" y="537"/>
                    </a:lnTo>
                    <a:lnTo>
                      <a:pt x="557" y="537"/>
                    </a:lnTo>
                    <a:lnTo>
                      <a:pt x="559" y="537"/>
                    </a:lnTo>
                    <a:lnTo>
                      <a:pt x="567" y="537"/>
                    </a:lnTo>
                    <a:lnTo>
                      <a:pt x="576" y="533"/>
                    </a:lnTo>
                    <a:lnTo>
                      <a:pt x="573" y="530"/>
                    </a:lnTo>
                    <a:lnTo>
                      <a:pt x="576" y="530"/>
                    </a:lnTo>
                    <a:lnTo>
                      <a:pt x="580" y="530"/>
                    </a:lnTo>
                    <a:lnTo>
                      <a:pt x="576" y="530"/>
                    </a:lnTo>
                    <a:lnTo>
                      <a:pt x="576" y="530"/>
                    </a:lnTo>
                    <a:lnTo>
                      <a:pt x="580" y="533"/>
                    </a:lnTo>
                    <a:lnTo>
                      <a:pt x="580" y="533"/>
                    </a:lnTo>
                    <a:lnTo>
                      <a:pt x="584" y="537"/>
                    </a:lnTo>
                    <a:lnTo>
                      <a:pt x="586" y="533"/>
                    </a:lnTo>
                    <a:lnTo>
                      <a:pt x="591" y="533"/>
                    </a:lnTo>
                    <a:lnTo>
                      <a:pt x="597" y="533"/>
                    </a:lnTo>
                    <a:lnTo>
                      <a:pt x="601" y="533"/>
                    </a:lnTo>
                    <a:lnTo>
                      <a:pt x="601" y="530"/>
                    </a:lnTo>
                    <a:lnTo>
                      <a:pt x="601" y="530"/>
                    </a:lnTo>
                    <a:lnTo>
                      <a:pt x="601" y="528"/>
                    </a:lnTo>
                    <a:lnTo>
                      <a:pt x="608" y="522"/>
                    </a:lnTo>
                    <a:lnTo>
                      <a:pt x="616" y="518"/>
                    </a:lnTo>
                    <a:lnTo>
                      <a:pt x="620" y="516"/>
                    </a:lnTo>
                    <a:lnTo>
                      <a:pt x="621" y="515"/>
                    </a:lnTo>
                    <a:lnTo>
                      <a:pt x="620" y="513"/>
                    </a:lnTo>
                    <a:lnTo>
                      <a:pt x="618" y="505"/>
                    </a:lnTo>
                    <a:lnTo>
                      <a:pt x="620" y="499"/>
                    </a:lnTo>
                    <a:lnTo>
                      <a:pt x="621" y="498"/>
                    </a:lnTo>
                    <a:lnTo>
                      <a:pt x="621" y="494"/>
                    </a:lnTo>
                    <a:lnTo>
                      <a:pt x="621" y="494"/>
                    </a:lnTo>
                    <a:lnTo>
                      <a:pt x="625" y="490"/>
                    </a:lnTo>
                    <a:lnTo>
                      <a:pt x="629" y="486"/>
                    </a:lnTo>
                    <a:lnTo>
                      <a:pt x="625" y="486"/>
                    </a:lnTo>
                    <a:lnTo>
                      <a:pt x="631" y="479"/>
                    </a:lnTo>
                    <a:lnTo>
                      <a:pt x="638" y="469"/>
                    </a:lnTo>
                    <a:lnTo>
                      <a:pt x="638" y="466"/>
                    </a:lnTo>
                    <a:lnTo>
                      <a:pt x="637" y="454"/>
                    </a:lnTo>
                    <a:lnTo>
                      <a:pt x="637" y="450"/>
                    </a:lnTo>
                    <a:lnTo>
                      <a:pt x="638" y="445"/>
                    </a:lnTo>
                    <a:lnTo>
                      <a:pt x="640" y="443"/>
                    </a:lnTo>
                    <a:lnTo>
                      <a:pt x="640" y="441"/>
                    </a:lnTo>
                    <a:lnTo>
                      <a:pt x="646" y="435"/>
                    </a:lnTo>
                    <a:lnTo>
                      <a:pt x="648" y="434"/>
                    </a:lnTo>
                    <a:lnTo>
                      <a:pt x="646" y="426"/>
                    </a:lnTo>
                    <a:lnTo>
                      <a:pt x="650" y="418"/>
                    </a:lnTo>
                    <a:lnTo>
                      <a:pt x="648" y="411"/>
                    </a:lnTo>
                    <a:lnTo>
                      <a:pt x="650" y="407"/>
                    </a:lnTo>
                    <a:lnTo>
                      <a:pt x="650" y="403"/>
                    </a:lnTo>
                    <a:lnTo>
                      <a:pt x="650" y="398"/>
                    </a:lnTo>
                    <a:lnTo>
                      <a:pt x="648" y="371"/>
                    </a:lnTo>
                    <a:lnTo>
                      <a:pt x="648" y="368"/>
                    </a:lnTo>
                    <a:lnTo>
                      <a:pt x="650" y="364"/>
                    </a:lnTo>
                    <a:lnTo>
                      <a:pt x="650" y="360"/>
                    </a:lnTo>
                    <a:lnTo>
                      <a:pt x="648" y="362"/>
                    </a:lnTo>
                    <a:lnTo>
                      <a:pt x="646" y="360"/>
                    </a:lnTo>
                    <a:lnTo>
                      <a:pt x="646" y="356"/>
                    </a:lnTo>
                    <a:lnTo>
                      <a:pt x="648" y="354"/>
                    </a:lnTo>
                    <a:lnTo>
                      <a:pt x="648" y="351"/>
                    </a:lnTo>
                    <a:lnTo>
                      <a:pt x="648" y="347"/>
                    </a:lnTo>
                    <a:lnTo>
                      <a:pt x="650" y="347"/>
                    </a:lnTo>
                    <a:lnTo>
                      <a:pt x="650" y="341"/>
                    </a:lnTo>
                    <a:lnTo>
                      <a:pt x="648" y="337"/>
                    </a:lnTo>
                    <a:lnTo>
                      <a:pt x="644" y="336"/>
                    </a:lnTo>
                    <a:lnTo>
                      <a:pt x="644" y="334"/>
                    </a:lnTo>
                    <a:lnTo>
                      <a:pt x="646" y="332"/>
                    </a:lnTo>
                    <a:lnTo>
                      <a:pt x="646" y="336"/>
                    </a:lnTo>
                    <a:lnTo>
                      <a:pt x="650" y="337"/>
                    </a:lnTo>
                    <a:lnTo>
                      <a:pt x="650" y="337"/>
                    </a:lnTo>
                    <a:lnTo>
                      <a:pt x="653" y="334"/>
                    </a:lnTo>
                    <a:lnTo>
                      <a:pt x="655" y="334"/>
                    </a:lnTo>
                    <a:lnTo>
                      <a:pt x="655" y="336"/>
                    </a:lnTo>
                    <a:lnTo>
                      <a:pt x="659" y="337"/>
                    </a:lnTo>
                    <a:lnTo>
                      <a:pt x="655" y="339"/>
                    </a:lnTo>
                    <a:lnTo>
                      <a:pt x="653" y="341"/>
                    </a:lnTo>
                    <a:lnTo>
                      <a:pt x="653" y="345"/>
                    </a:lnTo>
                    <a:lnTo>
                      <a:pt x="655" y="345"/>
                    </a:lnTo>
                    <a:lnTo>
                      <a:pt x="659" y="341"/>
                    </a:lnTo>
                    <a:lnTo>
                      <a:pt x="663" y="337"/>
                    </a:lnTo>
                    <a:lnTo>
                      <a:pt x="670" y="330"/>
                    </a:lnTo>
                    <a:lnTo>
                      <a:pt x="672" y="322"/>
                    </a:lnTo>
                    <a:lnTo>
                      <a:pt x="674" y="317"/>
                    </a:lnTo>
                    <a:lnTo>
                      <a:pt x="676" y="315"/>
                    </a:lnTo>
                    <a:lnTo>
                      <a:pt x="678" y="309"/>
                    </a:lnTo>
                    <a:lnTo>
                      <a:pt x="680" y="305"/>
                    </a:lnTo>
                    <a:lnTo>
                      <a:pt x="689" y="296"/>
                    </a:lnTo>
                    <a:lnTo>
                      <a:pt x="691" y="292"/>
                    </a:lnTo>
                    <a:lnTo>
                      <a:pt x="695" y="292"/>
                    </a:lnTo>
                    <a:lnTo>
                      <a:pt x="697" y="290"/>
                    </a:lnTo>
                    <a:lnTo>
                      <a:pt x="704" y="281"/>
                    </a:lnTo>
                    <a:lnTo>
                      <a:pt x="714" y="272"/>
                    </a:lnTo>
                    <a:lnTo>
                      <a:pt x="714" y="268"/>
                    </a:lnTo>
                    <a:lnTo>
                      <a:pt x="717" y="260"/>
                    </a:lnTo>
                    <a:lnTo>
                      <a:pt x="719" y="255"/>
                    </a:lnTo>
                    <a:lnTo>
                      <a:pt x="721" y="251"/>
                    </a:lnTo>
                    <a:lnTo>
                      <a:pt x="721" y="249"/>
                    </a:lnTo>
                    <a:lnTo>
                      <a:pt x="719" y="245"/>
                    </a:lnTo>
                    <a:lnTo>
                      <a:pt x="719" y="241"/>
                    </a:lnTo>
                    <a:lnTo>
                      <a:pt x="723" y="238"/>
                    </a:lnTo>
                    <a:lnTo>
                      <a:pt x="721" y="230"/>
                    </a:lnTo>
                    <a:lnTo>
                      <a:pt x="719" y="228"/>
                    </a:lnTo>
                    <a:lnTo>
                      <a:pt x="719" y="224"/>
                    </a:lnTo>
                    <a:lnTo>
                      <a:pt x="714" y="211"/>
                    </a:lnTo>
                    <a:lnTo>
                      <a:pt x="714" y="206"/>
                    </a:lnTo>
                    <a:lnTo>
                      <a:pt x="710" y="198"/>
                    </a:lnTo>
                    <a:lnTo>
                      <a:pt x="701" y="194"/>
                    </a:lnTo>
                    <a:lnTo>
                      <a:pt x="693" y="194"/>
                    </a:lnTo>
                    <a:lnTo>
                      <a:pt x="687" y="196"/>
                    </a:lnTo>
                    <a:lnTo>
                      <a:pt x="684" y="191"/>
                    </a:lnTo>
                    <a:lnTo>
                      <a:pt x="680" y="191"/>
                    </a:lnTo>
                    <a:lnTo>
                      <a:pt x="676" y="187"/>
                    </a:lnTo>
                    <a:lnTo>
                      <a:pt x="670" y="183"/>
                    </a:lnTo>
                    <a:lnTo>
                      <a:pt x="667" y="183"/>
                    </a:lnTo>
                    <a:lnTo>
                      <a:pt x="659" y="174"/>
                    </a:lnTo>
                    <a:lnTo>
                      <a:pt x="653" y="164"/>
                    </a:lnTo>
                    <a:lnTo>
                      <a:pt x="650" y="164"/>
                    </a:lnTo>
                    <a:lnTo>
                      <a:pt x="644" y="159"/>
                    </a:lnTo>
                    <a:lnTo>
                      <a:pt x="640" y="160"/>
                    </a:lnTo>
                    <a:lnTo>
                      <a:pt x="629" y="153"/>
                    </a:lnTo>
                    <a:lnTo>
                      <a:pt x="625" y="153"/>
                    </a:lnTo>
                    <a:lnTo>
                      <a:pt x="620" y="149"/>
                    </a:lnTo>
                    <a:lnTo>
                      <a:pt x="616" y="153"/>
                    </a:lnTo>
                    <a:lnTo>
                      <a:pt x="610" y="153"/>
                    </a:lnTo>
                    <a:lnTo>
                      <a:pt x="606" y="149"/>
                    </a:lnTo>
                    <a:lnTo>
                      <a:pt x="605" y="153"/>
                    </a:lnTo>
                    <a:lnTo>
                      <a:pt x="601" y="153"/>
                    </a:lnTo>
                    <a:lnTo>
                      <a:pt x="601" y="153"/>
                    </a:lnTo>
                    <a:lnTo>
                      <a:pt x="595" y="147"/>
                    </a:lnTo>
                    <a:lnTo>
                      <a:pt x="595" y="149"/>
                    </a:lnTo>
                    <a:lnTo>
                      <a:pt x="591" y="147"/>
                    </a:lnTo>
                    <a:lnTo>
                      <a:pt x="591" y="149"/>
                    </a:lnTo>
                    <a:lnTo>
                      <a:pt x="591" y="153"/>
                    </a:lnTo>
                    <a:lnTo>
                      <a:pt x="588" y="149"/>
                    </a:lnTo>
                    <a:lnTo>
                      <a:pt x="588" y="147"/>
                    </a:lnTo>
                    <a:lnTo>
                      <a:pt x="586" y="147"/>
                    </a:lnTo>
                    <a:lnTo>
                      <a:pt x="586" y="147"/>
                    </a:lnTo>
                    <a:lnTo>
                      <a:pt x="584" y="149"/>
                    </a:lnTo>
                    <a:lnTo>
                      <a:pt x="580" y="147"/>
                    </a:lnTo>
                    <a:lnTo>
                      <a:pt x="576" y="147"/>
                    </a:lnTo>
                    <a:lnTo>
                      <a:pt x="573" y="147"/>
                    </a:lnTo>
                    <a:lnTo>
                      <a:pt x="563" y="142"/>
                    </a:lnTo>
                    <a:lnTo>
                      <a:pt x="559" y="143"/>
                    </a:lnTo>
                    <a:lnTo>
                      <a:pt x="559" y="143"/>
                    </a:lnTo>
                    <a:lnTo>
                      <a:pt x="559" y="143"/>
                    </a:lnTo>
                    <a:lnTo>
                      <a:pt x="559" y="147"/>
                    </a:lnTo>
                    <a:lnTo>
                      <a:pt x="556" y="143"/>
                    </a:lnTo>
                    <a:lnTo>
                      <a:pt x="556" y="147"/>
                    </a:lnTo>
                    <a:lnTo>
                      <a:pt x="556" y="147"/>
                    </a:lnTo>
                    <a:lnTo>
                      <a:pt x="552" y="147"/>
                    </a:lnTo>
                    <a:lnTo>
                      <a:pt x="550" y="153"/>
                    </a:lnTo>
                    <a:lnTo>
                      <a:pt x="550" y="155"/>
                    </a:lnTo>
                    <a:lnTo>
                      <a:pt x="548" y="153"/>
                    </a:lnTo>
                    <a:lnTo>
                      <a:pt x="546" y="149"/>
                    </a:lnTo>
                    <a:lnTo>
                      <a:pt x="546" y="149"/>
                    </a:lnTo>
                    <a:lnTo>
                      <a:pt x="546" y="153"/>
                    </a:lnTo>
                    <a:lnTo>
                      <a:pt x="542" y="159"/>
                    </a:lnTo>
                    <a:lnTo>
                      <a:pt x="542" y="164"/>
                    </a:lnTo>
                    <a:lnTo>
                      <a:pt x="542" y="159"/>
                    </a:lnTo>
                    <a:lnTo>
                      <a:pt x="542" y="155"/>
                    </a:lnTo>
                    <a:lnTo>
                      <a:pt x="542" y="153"/>
                    </a:lnTo>
                    <a:lnTo>
                      <a:pt x="542" y="143"/>
                    </a:lnTo>
                    <a:lnTo>
                      <a:pt x="546" y="143"/>
                    </a:lnTo>
                    <a:lnTo>
                      <a:pt x="542" y="143"/>
                    </a:lnTo>
                    <a:lnTo>
                      <a:pt x="542" y="143"/>
                    </a:lnTo>
                    <a:lnTo>
                      <a:pt x="546" y="138"/>
                    </a:lnTo>
                    <a:lnTo>
                      <a:pt x="541" y="132"/>
                    </a:lnTo>
                    <a:lnTo>
                      <a:pt x="537" y="126"/>
                    </a:lnTo>
                    <a:lnTo>
                      <a:pt x="535" y="126"/>
                    </a:lnTo>
                    <a:lnTo>
                      <a:pt x="529" y="126"/>
                    </a:lnTo>
                    <a:lnTo>
                      <a:pt x="527" y="130"/>
                    </a:lnTo>
                    <a:lnTo>
                      <a:pt x="525" y="130"/>
                    </a:lnTo>
                    <a:lnTo>
                      <a:pt x="524" y="128"/>
                    </a:lnTo>
                    <a:lnTo>
                      <a:pt x="522" y="126"/>
                    </a:lnTo>
                    <a:lnTo>
                      <a:pt x="522" y="125"/>
                    </a:lnTo>
                    <a:lnTo>
                      <a:pt x="518" y="123"/>
                    </a:lnTo>
                    <a:lnTo>
                      <a:pt x="518" y="123"/>
                    </a:lnTo>
                    <a:lnTo>
                      <a:pt x="516" y="123"/>
                    </a:lnTo>
                    <a:lnTo>
                      <a:pt x="512" y="119"/>
                    </a:lnTo>
                    <a:lnTo>
                      <a:pt x="510" y="123"/>
                    </a:lnTo>
                    <a:lnTo>
                      <a:pt x="510" y="123"/>
                    </a:lnTo>
                    <a:lnTo>
                      <a:pt x="509" y="119"/>
                    </a:lnTo>
                    <a:lnTo>
                      <a:pt x="509" y="117"/>
                    </a:lnTo>
                    <a:lnTo>
                      <a:pt x="505" y="119"/>
                    </a:lnTo>
                    <a:lnTo>
                      <a:pt x="501" y="117"/>
                    </a:lnTo>
                    <a:lnTo>
                      <a:pt x="495" y="113"/>
                    </a:lnTo>
                    <a:lnTo>
                      <a:pt x="493" y="113"/>
                    </a:lnTo>
                    <a:lnTo>
                      <a:pt x="492" y="113"/>
                    </a:lnTo>
                    <a:lnTo>
                      <a:pt x="492" y="113"/>
                    </a:lnTo>
                    <a:lnTo>
                      <a:pt x="488" y="113"/>
                    </a:lnTo>
                    <a:lnTo>
                      <a:pt x="488" y="113"/>
                    </a:lnTo>
                    <a:lnTo>
                      <a:pt x="486" y="113"/>
                    </a:lnTo>
                    <a:lnTo>
                      <a:pt x="484" y="113"/>
                    </a:lnTo>
                    <a:lnTo>
                      <a:pt x="480" y="113"/>
                    </a:lnTo>
                    <a:lnTo>
                      <a:pt x="477" y="113"/>
                    </a:lnTo>
                    <a:lnTo>
                      <a:pt x="475" y="119"/>
                    </a:lnTo>
                    <a:lnTo>
                      <a:pt x="475" y="119"/>
                    </a:lnTo>
                    <a:lnTo>
                      <a:pt x="471" y="123"/>
                    </a:lnTo>
                    <a:lnTo>
                      <a:pt x="467" y="126"/>
                    </a:lnTo>
                    <a:lnTo>
                      <a:pt x="460" y="130"/>
                    </a:lnTo>
                    <a:lnTo>
                      <a:pt x="454" y="136"/>
                    </a:lnTo>
                    <a:lnTo>
                      <a:pt x="454" y="142"/>
                    </a:lnTo>
                    <a:lnTo>
                      <a:pt x="454" y="143"/>
                    </a:lnTo>
                    <a:lnTo>
                      <a:pt x="452" y="147"/>
                    </a:lnTo>
                    <a:lnTo>
                      <a:pt x="448" y="153"/>
                    </a:lnTo>
                    <a:lnTo>
                      <a:pt x="448" y="153"/>
                    </a:lnTo>
                    <a:lnTo>
                      <a:pt x="448" y="157"/>
                    </a:lnTo>
                    <a:lnTo>
                      <a:pt x="448" y="164"/>
                    </a:lnTo>
                    <a:lnTo>
                      <a:pt x="446" y="160"/>
                    </a:lnTo>
                    <a:lnTo>
                      <a:pt x="445" y="155"/>
                    </a:lnTo>
                    <a:lnTo>
                      <a:pt x="445" y="153"/>
                    </a:lnTo>
                    <a:lnTo>
                      <a:pt x="446" y="149"/>
                    </a:lnTo>
                    <a:lnTo>
                      <a:pt x="450" y="147"/>
                    </a:lnTo>
                    <a:lnTo>
                      <a:pt x="450" y="143"/>
                    </a:lnTo>
                    <a:lnTo>
                      <a:pt x="452" y="138"/>
                    </a:lnTo>
                    <a:lnTo>
                      <a:pt x="452" y="136"/>
                    </a:lnTo>
                    <a:lnTo>
                      <a:pt x="448" y="136"/>
                    </a:lnTo>
                    <a:lnTo>
                      <a:pt x="445" y="138"/>
                    </a:lnTo>
                    <a:lnTo>
                      <a:pt x="439" y="136"/>
                    </a:lnTo>
                    <a:lnTo>
                      <a:pt x="435" y="136"/>
                    </a:lnTo>
                    <a:lnTo>
                      <a:pt x="433" y="138"/>
                    </a:lnTo>
                    <a:lnTo>
                      <a:pt x="429" y="134"/>
                    </a:lnTo>
                    <a:lnTo>
                      <a:pt x="433" y="136"/>
                    </a:lnTo>
                    <a:lnTo>
                      <a:pt x="435" y="132"/>
                    </a:lnTo>
                    <a:lnTo>
                      <a:pt x="439" y="132"/>
                    </a:lnTo>
                    <a:lnTo>
                      <a:pt x="445" y="132"/>
                    </a:lnTo>
                    <a:lnTo>
                      <a:pt x="448" y="132"/>
                    </a:lnTo>
                    <a:lnTo>
                      <a:pt x="450" y="128"/>
                    </a:lnTo>
                    <a:lnTo>
                      <a:pt x="452" y="128"/>
                    </a:lnTo>
                    <a:lnTo>
                      <a:pt x="454" y="130"/>
                    </a:lnTo>
                    <a:lnTo>
                      <a:pt x="454" y="128"/>
                    </a:lnTo>
                    <a:lnTo>
                      <a:pt x="460" y="126"/>
                    </a:lnTo>
                    <a:lnTo>
                      <a:pt x="463" y="125"/>
                    </a:lnTo>
                    <a:lnTo>
                      <a:pt x="463" y="123"/>
                    </a:lnTo>
                    <a:lnTo>
                      <a:pt x="469" y="117"/>
                    </a:lnTo>
                    <a:lnTo>
                      <a:pt x="469" y="110"/>
                    </a:lnTo>
                    <a:lnTo>
                      <a:pt x="471" y="110"/>
                    </a:lnTo>
                    <a:lnTo>
                      <a:pt x="471" y="106"/>
                    </a:lnTo>
                    <a:lnTo>
                      <a:pt x="467" y="104"/>
                    </a:lnTo>
                    <a:lnTo>
                      <a:pt x="463" y="102"/>
                    </a:lnTo>
                    <a:lnTo>
                      <a:pt x="460" y="102"/>
                    </a:lnTo>
                    <a:lnTo>
                      <a:pt x="454" y="104"/>
                    </a:lnTo>
                    <a:lnTo>
                      <a:pt x="448" y="106"/>
                    </a:lnTo>
                    <a:lnTo>
                      <a:pt x="443" y="102"/>
                    </a:lnTo>
                    <a:lnTo>
                      <a:pt x="435" y="102"/>
                    </a:lnTo>
                    <a:lnTo>
                      <a:pt x="429" y="108"/>
                    </a:lnTo>
                    <a:lnTo>
                      <a:pt x="429" y="110"/>
                    </a:lnTo>
                    <a:lnTo>
                      <a:pt x="433" y="110"/>
                    </a:lnTo>
                    <a:lnTo>
                      <a:pt x="433" y="113"/>
                    </a:lnTo>
                    <a:lnTo>
                      <a:pt x="429" y="113"/>
                    </a:lnTo>
                    <a:lnTo>
                      <a:pt x="429" y="113"/>
                    </a:lnTo>
                    <a:lnTo>
                      <a:pt x="428" y="117"/>
                    </a:lnTo>
                    <a:lnTo>
                      <a:pt x="428" y="113"/>
                    </a:lnTo>
                    <a:lnTo>
                      <a:pt x="426" y="113"/>
                    </a:lnTo>
                    <a:lnTo>
                      <a:pt x="422" y="113"/>
                    </a:lnTo>
                    <a:lnTo>
                      <a:pt x="416" y="119"/>
                    </a:lnTo>
                    <a:lnTo>
                      <a:pt x="411" y="126"/>
                    </a:lnTo>
                    <a:lnTo>
                      <a:pt x="414" y="123"/>
                    </a:lnTo>
                    <a:lnTo>
                      <a:pt x="414" y="119"/>
                    </a:lnTo>
                    <a:lnTo>
                      <a:pt x="416" y="113"/>
                    </a:lnTo>
                    <a:lnTo>
                      <a:pt x="416" y="113"/>
                    </a:lnTo>
                    <a:lnTo>
                      <a:pt x="414" y="113"/>
                    </a:lnTo>
                    <a:lnTo>
                      <a:pt x="411" y="117"/>
                    </a:lnTo>
                    <a:lnTo>
                      <a:pt x="409" y="119"/>
                    </a:lnTo>
                    <a:lnTo>
                      <a:pt x="409" y="125"/>
                    </a:lnTo>
                    <a:lnTo>
                      <a:pt x="405" y="126"/>
                    </a:lnTo>
                    <a:lnTo>
                      <a:pt x="409" y="123"/>
                    </a:lnTo>
                    <a:lnTo>
                      <a:pt x="409" y="117"/>
                    </a:lnTo>
                    <a:lnTo>
                      <a:pt x="414" y="110"/>
                    </a:lnTo>
                    <a:lnTo>
                      <a:pt x="416" y="104"/>
                    </a:lnTo>
                    <a:lnTo>
                      <a:pt x="418" y="100"/>
                    </a:lnTo>
                    <a:lnTo>
                      <a:pt x="422" y="96"/>
                    </a:lnTo>
                    <a:lnTo>
                      <a:pt x="426" y="94"/>
                    </a:lnTo>
                    <a:lnTo>
                      <a:pt x="429" y="93"/>
                    </a:lnTo>
                    <a:lnTo>
                      <a:pt x="433" y="89"/>
                    </a:lnTo>
                    <a:lnTo>
                      <a:pt x="443" y="79"/>
                    </a:lnTo>
                    <a:lnTo>
                      <a:pt x="443" y="78"/>
                    </a:lnTo>
                    <a:lnTo>
                      <a:pt x="443" y="76"/>
                    </a:lnTo>
                    <a:lnTo>
                      <a:pt x="443" y="74"/>
                    </a:lnTo>
                    <a:lnTo>
                      <a:pt x="443" y="72"/>
                    </a:lnTo>
                    <a:lnTo>
                      <a:pt x="443" y="70"/>
                    </a:lnTo>
                    <a:lnTo>
                      <a:pt x="443" y="68"/>
                    </a:lnTo>
                    <a:lnTo>
                      <a:pt x="439" y="62"/>
                    </a:lnTo>
                    <a:lnTo>
                      <a:pt x="435" y="64"/>
                    </a:lnTo>
                    <a:lnTo>
                      <a:pt x="433" y="64"/>
                    </a:lnTo>
                    <a:lnTo>
                      <a:pt x="433" y="62"/>
                    </a:lnTo>
                    <a:lnTo>
                      <a:pt x="429" y="55"/>
                    </a:lnTo>
                    <a:lnTo>
                      <a:pt x="426" y="45"/>
                    </a:lnTo>
                    <a:lnTo>
                      <a:pt x="422" y="40"/>
                    </a:lnTo>
                    <a:lnTo>
                      <a:pt x="420" y="34"/>
                    </a:lnTo>
                    <a:lnTo>
                      <a:pt x="420" y="29"/>
                    </a:lnTo>
                    <a:lnTo>
                      <a:pt x="418" y="25"/>
                    </a:lnTo>
                    <a:lnTo>
                      <a:pt x="418" y="25"/>
                    </a:lnTo>
                    <a:lnTo>
                      <a:pt x="418" y="25"/>
                    </a:lnTo>
                    <a:close/>
                  </a:path>
                </a:pathLst>
              </a:custGeom>
              <a:solidFill>
                <a:schemeClr val="accent4"/>
              </a:solidFill>
              <a:ln w="9525">
                <a:noFill/>
                <a:round/>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47" name="Freeform 44">
                <a:extLst>
                  <a:ext uri="{FF2B5EF4-FFF2-40B4-BE49-F238E27FC236}">
                    <a16:creationId xmlns:a16="http://schemas.microsoft.com/office/drawing/2014/main" id="{C1A0AE69-0C74-22C8-540A-FD0FC046E2F2}"/>
                  </a:ext>
                </a:extLst>
              </p:cNvPr>
              <p:cNvSpPr>
                <a:spLocks/>
              </p:cNvSpPr>
              <p:nvPr/>
            </p:nvSpPr>
            <p:spPr bwMode="auto">
              <a:xfrm>
                <a:off x="8789272" y="2722453"/>
                <a:ext cx="77656" cy="110537"/>
              </a:xfrm>
              <a:custGeom>
                <a:avLst/>
                <a:gdLst/>
                <a:ahLst/>
                <a:cxnLst>
                  <a:cxn ang="0">
                    <a:pos x="179" y="260"/>
                  </a:cxn>
                  <a:cxn ang="0">
                    <a:pos x="177" y="228"/>
                  </a:cxn>
                  <a:cxn ang="0">
                    <a:pos x="179" y="216"/>
                  </a:cxn>
                  <a:cxn ang="0">
                    <a:pos x="194" y="203"/>
                  </a:cxn>
                  <a:cxn ang="0">
                    <a:pos x="211" y="199"/>
                  </a:cxn>
                  <a:cxn ang="0">
                    <a:pos x="222" y="213"/>
                  </a:cxn>
                  <a:cxn ang="0">
                    <a:pos x="213" y="190"/>
                  </a:cxn>
                  <a:cxn ang="0">
                    <a:pos x="207" y="186"/>
                  </a:cxn>
                  <a:cxn ang="0">
                    <a:pos x="205" y="156"/>
                  </a:cxn>
                  <a:cxn ang="0">
                    <a:pos x="207" y="135"/>
                  </a:cxn>
                  <a:cxn ang="0">
                    <a:pos x="213" y="118"/>
                  </a:cxn>
                  <a:cxn ang="0">
                    <a:pos x="198" y="118"/>
                  </a:cxn>
                  <a:cxn ang="0">
                    <a:pos x="187" y="117"/>
                  </a:cxn>
                  <a:cxn ang="0">
                    <a:pos x="153" y="101"/>
                  </a:cxn>
                  <a:cxn ang="0">
                    <a:pos x="134" y="101"/>
                  </a:cxn>
                  <a:cxn ang="0">
                    <a:pos x="123" y="92"/>
                  </a:cxn>
                  <a:cxn ang="0">
                    <a:pos x="113" y="60"/>
                  </a:cxn>
                  <a:cxn ang="0">
                    <a:pos x="113" y="49"/>
                  </a:cxn>
                  <a:cxn ang="0">
                    <a:pos x="123" y="24"/>
                  </a:cxn>
                  <a:cxn ang="0">
                    <a:pos x="143" y="9"/>
                  </a:cxn>
                  <a:cxn ang="0">
                    <a:pos x="147" y="4"/>
                  </a:cxn>
                  <a:cxn ang="0">
                    <a:pos x="134" y="4"/>
                  </a:cxn>
                  <a:cxn ang="0">
                    <a:pos x="126" y="7"/>
                  </a:cxn>
                  <a:cxn ang="0">
                    <a:pos x="106" y="20"/>
                  </a:cxn>
                  <a:cxn ang="0">
                    <a:pos x="91" y="28"/>
                  </a:cxn>
                  <a:cxn ang="0">
                    <a:pos x="87" y="28"/>
                  </a:cxn>
                  <a:cxn ang="0">
                    <a:pos x="72" y="28"/>
                  </a:cxn>
                  <a:cxn ang="0">
                    <a:pos x="62" y="47"/>
                  </a:cxn>
                  <a:cxn ang="0">
                    <a:pos x="57" y="58"/>
                  </a:cxn>
                  <a:cxn ang="0">
                    <a:pos x="42" y="69"/>
                  </a:cxn>
                  <a:cxn ang="0">
                    <a:pos x="42" y="86"/>
                  </a:cxn>
                  <a:cxn ang="0">
                    <a:pos x="34" y="79"/>
                  </a:cxn>
                  <a:cxn ang="0">
                    <a:pos x="30" y="81"/>
                  </a:cxn>
                  <a:cxn ang="0">
                    <a:pos x="21" y="98"/>
                  </a:cxn>
                  <a:cxn ang="0">
                    <a:pos x="27" y="111"/>
                  </a:cxn>
                  <a:cxn ang="0">
                    <a:pos x="30" y="122"/>
                  </a:cxn>
                  <a:cxn ang="0">
                    <a:pos x="30" y="134"/>
                  </a:cxn>
                  <a:cxn ang="0">
                    <a:pos x="27" y="156"/>
                  </a:cxn>
                  <a:cxn ang="0">
                    <a:pos x="36" y="164"/>
                  </a:cxn>
                  <a:cxn ang="0">
                    <a:pos x="25" y="182"/>
                  </a:cxn>
                  <a:cxn ang="0">
                    <a:pos x="2" y="207"/>
                  </a:cxn>
                  <a:cxn ang="0">
                    <a:pos x="23" y="222"/>
                  </a:cxn>
                  <a:cxn ang="0">
                    <a:pos x="38" y="235"/>
                  </a:cxn>
                  <a:cxn ang="0">
                    <a:pos x="51" y="230"/>
                  </a:cxn>
                  <a:cxn ang="0">
                    <a:pos x="64" y="237"/>
                  </a:cxn>
                  <a:cxn ang="0">
                    <a:pos x="79" y="243"/>
                  </a:cxn>
                  <a:cxn ang="0">
                    <a:pos x="91" y="260"/>
                  </a:cxn>
                  <a:cxn ang="0">
                    <a:pos x="106" y="275"/>
                  </a:cxn>
                  <a:cxn ang="0">
                    <a:pos x="115" y="282"/>
                  </a:cxn>
                  <a:cxn ang="0">
                    <a:pos x="138" y="280"/>
                  </a:cxn>
                  <a:cxn ang="0">
                    <a:pos x="155" y="282"/>
                  </a:cxn>
                  <a:cxn ang="0">
                    <a:pos x="153" y="311"/>
                  </a:cxn>
                  <a:cxn ang="0">
                    <a:pos x="164" y="316"/>
                  </a:cxn>
                </a:cxnLst>
                <a:rect l="0" t="0" r="r" b="b"/>
                <a:pathLst>
                  <a:path w="222" h="316">
                    <a:moveTo>
                      <a:pt x="164" y="316"/>
                    </a:moveTo>
                    <a:lnTo>
                      <a:pt x="168" y="307"/>
                    </a:lnTo>
                    <a:lnTo>
                      <a:pt x="179" y="267"/>
                    </a:lnTo>
                    <a:lnTo>
                      <a:pt x="179" y="265"/>
                    </a:lnTo>
                    <a:lnTo>
                      <a:pt x="179" y="260"/>
                    </a:lnTo>
                    <a:lnTo>
                      <a:pt x="175" y="250"/>
                    </a:lnTo>
                    <a:lnTo>
                      <a:pt x="168" y="247"/>
                    </a:lnTo>
                    <a:lnTo>
                      <a:pt x="164" y="243"/>
                    </a:lnTo>
                    <a:lnTo>
                      <a:pt x="164" y="231"/>
                    </a:lnTo>
                    <a:lnTo>
                      <a:pt x="177" y="228"/>
                    </a:lnTo>
                    <a:lnTo>
                      <a:pt x="181" y="230"/>
                    </a:lnTo>
                    <a:lnTo>
                      <a:pt x="183" y="228"/>
                    </a:lnTo>
                    <a:lnTo>
                      <a:pt x="179" y="224"/>
                    </a:lnTo>
                    <a:lnTo>
                      <a:pt x="181" y="222"/>
                    </a:lnTo>
                    <a:lnTo>
                      <a:pt x="179" y="216"/>
                    </a:lnTo>
                    <a:lnTo>
                      <a:pt x="171" y="216"/>
                    </a:lnTo>
                    <a:lnTo>
                      <a:pt x="170" y="213"/>
                    </a:lnTo>
                    <a:lnTo>
                      <a:pt x="171" y="205"/>
                    </a:lnTo>
                    <a:lnTo>
                      <a:pt x="192" y="205"/>
                    </a:lnTo>
                    <a:lnTo>
                      <a:pt x="194" y="203"/>
                    </a:lnTo>
                    <a:lnTo>
                      <a:pt x="198" y="203"/>
                    </a:lnTo>
                    <a:lnTo>
                      <a:pt x="200" y="205"/>
                    </a:lnTo>
                    <a:lnTo>
                      <a:pt x="202" y="205"/>
                    </a:lnTo>
                    <a:lnTo>
                      <a:pt x="205" y="199"/>
                    </a:lnTo>
                    <a:lnTo>
                      <a:pt x="211" y="199"/>
                    </a:lnTo>
                    <a:lnTo>
                      <a:pt x="213" y="201"/>
                    </a:lnTo>
                    <a:lnTo>
                      <a:pt x="217" y="205"/>
                    </a:lnTo>
                    <a:lnTo>
                      <a:pt x="217" y="211"/>
                    </a:lnTo>
                    <a:lnTo>
                      <a:pt x="217" y="213"/>
                    </a:lnTo>
                    <a:lnTo>
                      <a:pt x="222" y="213"/>
                    </a:lnTo>
                    <a:lnTo>
                      <a:pt x="222" y="211"/>
                    </a:lnTo>
                    <a:lnTo>
                      <a:pt x="217" y="201"/>
                    </a:lnTo>
                    <a:lnTo>
                      <a:pt x="213" y="196"/>
                    </a:lnTo>
                    <a:lnTo>
                      <a:pt x="217" y="194"/>
                    </a:lnTo>
                    <a:lnTo>
                      <a:pt x="213" y="190"/>
                    </a:lnTo>
                    <a:lnTo>
                      <a:pt x="213" y="188"/>
                    </a:lnTo>
                    <a:lnTo>
                      <a:pt x="211" y="186"/>
                    </a:lnTo>
                    <a:lnTo>
                      <a:pt x="211" y="186"/>
                    </a:lnTo>
                    <a:lnTo>
                      <a:pt x="209" y="186"/>
                    </a:lnTo>
                    <a:lnTo>
                      <a:pt x="207" y="186"/>
                    </a:lnTo>
                    <a:lnTo>
                      <a:pt x="205" y="182"/>
                    </a:lnTo>
                    <a:lnTo>
                      <a:pt x="213" y="173"/>
                    </a:lnTo>
                    <a:lnTo>
                      <a:pt x="207" y="162"/>
                    </a:lnTo>
                    <a:lnTo>
                      <a:pt x="207" y="162"/>
                    </a:lnTo>
                    <a:lnTo>
                      <a:pt x="205" y="156"/>
                    </a:lnTo>
                    <a:lnTo>
                      <a:pt x="205" y="152"/>
                    </a:lnTo>
                    <a:lnTo>
                      <a:pt x="207" y="147"/>
                    </a:lnTo>
                    <a:lnTo>
                      <a:pt x="207" y="145"/>
                    </a:lnTo>
                    <a:lnTo>
                      <a:pt x="205" y="137"/>
                    </a:lnTo>
                    <a:lnTo>
                      <a:pt x="207" y="135"/>
                    </a:lnTo>
                    <a:lnTo>
                      <a:pt x="213" y="134"/>
                    </a:lnTo>
                    <a:lnTo>
                      <a:pt x="213" y="132"/>
                    </a:lnTo>
                    <a:lnTo>
                      <a:pt x="213" y="128"/>
                    </a:lnTo>
                    <a:lnTo>
                      <a:pt x="213" y="124"/>
                    </a:lnTo>
                    <a:lnTo>
                      <a:pt x="213" y="118"/>
                    </a:lnTo>
                    <a:lnTo>
                      <a:pt x="211" y="117"/>
                    </a:lnTo>
                    <a:lnTo>
                      <a:pt x="207" y="117"/>
                    </a:lnTo>
                    <a:lnTo>
                      <a:pt x="207" y="118"/>
                    </a:lnTo>
                    <a:lnTo>
                      <a:pt x="202" y="118"/>
                    </a:lnTo>
                    <a:lnTo>
                      <a:pt x="198" y="118"/>
                    </a:lnTo>
                    <a:lnTo>
                      <a:pt x="194" y="118"/>
                    </a:lnTo>
                    <a:lnTo>
                      <a:pt x="192" y="118"/>
                    </a:lnTo>
                    <a:lnTo>
                      <a:pt x="188" y="118"/>
                    </a:lnTo>
                    <a:lnTo>
                      <a:pt x="187" y="118"/>
                    </a:lnTo>
                    <a:lnTo>
                      <a:pt x="187" y="117"/>
                    </a:lnTo>
                    <a:lnTo>
                      <a:pt x="181" y="118"/>
                    </a:lnTo>
                    <a:lnTo>
                      <a:pt x="168" y="103"/>
                    </a:lnTo>
                    <a:lnTo>
                      <a:pt x="164" y="101"/>
                    </a:lnTo>
                    <a:lnTo>
                      <a:pt x="158" y="101"/>
                    </a:lnTo>
                    <a:lnTo>
                      <a:pt x="153" y="101"/>
                    </a:lnTo>
                    <a:lnTo>
                      <a:pt x="151" y="103"/>
                    </a:lnTo>
                    <a:lnTo>
                      <a:pt x="145" y="101"/>
                    </a:lnTo>
                    <a:lnTo>
                      <a:pt x="143" y="101"/>
                    </a:lnTo>
                    <a:lnTo>
                      <a:pt x="138" y="103"/>
                    </a:lnTo>
                    <a:lnTo>
                      <a:pt x="134" y="101"/>
                    </a:lnTo>
                    <a:lnTo>
                      <a:pt x="130" y="100"/>
                    </a:lnTo>
                    <a:lnTo>
                      <a:pt x="126" y="98"/>
                    </a:lnTo>
                    <a:lnTo>
                      <a:pt x="123" y="94"/>
                    </a:lnTo>
                    <a:lnTo>
                      <a:pt x="123" y="92"/>
                    </a:lnTo>
                    <a:lnTo>
                      <a:pt x="123" y="92"/>
                    </a:lnTo>
                    <a:lnTo>
                      <a:pt x="123" y="88"/>
                    </a:lnTo>
                    <a:lnTo>
                      <a:pt x="124" y="85"/>
                    </a:lnTo>
                    <a:lnTo>
                      <a:pt x="124" y="81"/>
                    </a:lnTo>
                    <a:lnTo>
                      <a:pt x="121" y="75"/>
                    </a:lnTo>
                    <a:lnTo>
                      <a:pt x="113" y="60"/>
                    </a:lnTo>
                    <a:lnTo>
                      <a:pt x="109" y="60"/>
                    </a:lnTo>
                    <a:lnTo>
                      <a:pt x="106" y="64"/>
                    </a:lnTo>
                    <a:lnTo>
                      <a:pt x="109" y="58"/>
                    </a:lnTo>
                    <a:lnTo>
                      <a:pt x="109" y="54"/>
                    </a:lnTo>
                    <a:lnTo>
                      <a:pt x="113" y="49"/>
                    </a:lnTo>
                    <a:lnTo>
                      <a:pt x="109" y="45"/>
                    </a:lnTo>
                    <a:lnTo>
                      <a:pt x="113" y="41"/>
                    </a:lnTo>
                    <a:lnTo>
                      <a:pt x="117" y="34"/>
                    </a:lnTo>
                    <a:lnTo>
                      <a:pt x="119" y="30"/>
                    </a:lnTo>
                    <a:lnTo>
                      <a:pt x="123" y="24"/>
                    </a:lnTo>
                    <a:lnTo>
                      <a:pt x="126" y="24"/>
                    </a:lnTo>
                    <a:lnTo>
                      <a:pt x="128" y="22"/>
                    </a:lnTo>
                    <a:lnTo>
                      <a:pt x="134" y="15"/>
                    </a:lnTo>
                    <a:lnTo>
                      <a:pt x="143" y="11"/>
                    </a:lnTo>
                    <a:lnTo>
                      <a:pt x="143" y="9"/>
                    </a:lnTo>
                    <a:lnTo>
                      <a:pt x="145" y="9"/>
                    </a:lnTo>
                    <a:lnTo>
                      <a:pt x="145" y="9"/>
                    </a:lnTo>
                    <a:lnTo>
                      <a:pt x="149" y="7"/>
                    </a:lnTo>
                    <a:lnTo>
                      <a:pt x="149" y="5"/>
                    </a:lnTo>
                    <a:lnTo>
                      <a:pt x="147" y="4"/>
                    </a:lnTo>
                    <a:lnTo>
                      <a:pt x="139" y="0"/>
                    </a:lnTo>
                    <a:lnTo>
                      <a:pt x="138" y="0"/>
                    </a:lnTo>
                    <a:lnTo>
                      <a:pt x="138" y="0"/>
                    </a:lnTo>
                    <a:lnTo>
                      <a:pt x="138" y="4"/>
                    </a:lnTo>
                    <a:lnTo>
                      <a:pt x="134" y="4"/>
                    </a:lnTo>
                    <a:lnTo>
                      <a:pt x="130" y="4"/>
                    </a:lnTo>
                    <a:lnTo>
                      <a:pt x="130" y="4"/>
                    </a:lnTo>
                    <a:lnTo>
                      <a:pt x="126" y="4"/>
                    </a:lnTo>
                    <a:lnTo>
                      <a:pt x="124" y="5"/>
                    </a:lnTo>
                    <a:lnTo>
                      <a:pt x="126" y="7"/>
                    </a:lnTo>
                    <a:lnTo>
                      <a:pt x="126" y="9"/>
                    </a:lnTo>
                    <a:lnTo>
                      <a:pt x="121" y="13"/>
                    </a:lnTo>
                    <a:lnTo>
                      <a:pt x="113" y="17"/>
                    </a:lnTo>
                    <a:lnTo>
                      <a:pt x="109" y="19"/>
                    </a:lnTo>
                    <a:lnTo>
                      <a:pt x="106" y="20"/>
                    </a:lnTo>
                    <a:lnTo>
                      <a:pt x="100" y="20"/>
                    </a:lnTo>
                    <a:lnTo>
                      <a:pt x="94" y="20"/>
                    </a:lnTo>
                    <a:lnTo>
                      <a:pt x="89" y="22"/>
                    </a:lnTo>
                    <a:lnTo>
                      <a:pt x="91" y="24"/>
                    </a:lnTo>
                    <a:lnTo>
                      <a:pt x="91" y="28"/>
                    </a:lnTo>
                    <a:lnTo>
                      <a:pt x="91" y="30"/>
                    </a:lnTo>
                    <a:lnTo>
                      <a:pt x="87" y="34"/>
                    </a:lnTo>
                    <a:lnTo>
                      <a:pt x="85" y="34"/>
                    </a:lnTo>
                    <a:lnTo>
                      <a:pt x="87" y="28"/>
                    </a:lnTo>
                    <a:lnTo>
                      <a:pt x="87" y="28"/>
                    </a:lnTo>
                    <a:lnTo>
                      <a:pt x="89" y="28"/>
                    </a:lnTo>
                    <a:lnTo>
                      <a:pt x="85" y="28"/>
                    </a:lnTo>
                    <a:lnTo>
                      <a:pt x="81" y="24"/>
                    </a:lnTo>
                    <a:lnTo>
                      <a:pt x="79" y="24"/>
                    </a:lnTo>
                    <a:lnTo>
                      <a:pt x="72" y="28"/>
                    </a:lnTo>
                    <a:lnTo>
                      <a:pt x="72" y="30"/>
                    </a:lnTo>
                    <a:lnTo>
                      <a:pt x="66" y="36"/>
                    </a:lnTo>
                    <a:lnTo>
                      <a:pt x="60" y="45"/>
                    </a:lnTo>
                    <a:lnTo>
                      <a:pt x="60" y="49"/>
                    </a:lnTo>
                    <a:lnTo>
                      <a:pt x="62" y="47"/>
                    </a:lnTo>
                    <a:lnTo>
                      <a:pt x="64" y="49"/>
                    </a:lnTo>
                    <a:lnTo>
                      <a:pt x="64" y="53"/>
                    </a:lnTo>
                    <a:lnTo>
                      <a:pt x="62" y="54"/>
                    </a:lnTo>
                    <a:lnTo>
                      <a:pt x="60" y="58"/>
                    </a:lnTo>
                    <a:lnTo>
                      <a:pt x="57" y="58"/>
                    </a:lnTo>
                    <a:lnTo>
                      <a:pt x="55" y="58"/>
                    </a:lnTo>
                    <a:lnTo>
                      <a:pt x="51" y="64"/>
                    </a:lnTo>
                    <a:lnTo>
                      <a:pt x="49" y="64"/>
                    </a:lnTo>
                    <a:lnTo>
                      <a:pt x="45" y="69"/>
                    </a:lnTo>
                    <a:lnTo>
                      <a:pt x="42" y="69"/>
                    </a:lnTo>
                    <a:lnTo>
                      <a:pt x="40" y="69"/>
                    </a:lnTo>
                    <a:lnTo>
                      <a:pt x="40" y="73"/>
                    </a:lnTo>
                    <a:lnTo>
                      <a:pt x="43" y="77"/>
                    </a:lnTo>
                    <a:lnTo>
                      <a:pt x="43" y="83"/>
                    </a:lnTo>
                    <a:lnTo>
                      <a:pt x="42" y="86"/>
                    </a:lnTo>
                    <a:lnTo>
                      <a:pt x="40" y="86"/>
                    </a:lnTo>
                    <a:lnTo>
                      <a:pt x="36" y="83"/>
                    </a:lnTo>
                    <a:lnTo>
                      <a:pt x="36" y="81"/>
                    </a:lnTo>
                    <a:lnTo>
                      <a:pt x="38" y="79"/>
                    </a:lnTo>
                    <a:lnTo>
                      <a:pt x="34" y="79"/>
                    </a:lnTo>
                    <a:lnTo>
                      <a:pt x="34" y="75"/>
                    </a:lnTo>
                    <a:lnTo>
                      <a:pt x="30" y="71"/>
                    </a:lnTo>
                    <a:lnTo>
                      <a:pt x="30" y="73"/>
                    </a:lnTo>
                    <a:lnTo>
                      <a:pt x="30" y="77"/>
                    </a:lnTo>
                    <a:lnTo>
                      <a:pt x="30" y="81"/>
                    </a:lnTo>
                    <a:lnTo>
                      <a:pt x="30" y="86"/>
                    </a:lnTo>
                    <a:lnTo>
                      <a:pt x="27" y="92"/>
                    </a:lnTo>
                    <a:lnTo>
                      <a:pt x="27" y="92"/>
                    </a:lnTo>
                    <a:lnTo>
                      <a:pt x="25" y="92"/>
                    </a:lnTo>
                    <a:lnTo>
                      <a:pt x="21" y="98"/>
                    </a:lnTo>
                    <a:lnTo>
                      <a:pt x="23" y="98"/>
                    </a:lnTo>
                    <a:lnTo>
                      <a:pt x="23" y="103"/>
                    </a:lnTo>
                    <a:lnTo>
                      <a:pt x="23" y="107"/>
                    </a:lnTo>
                    <a:lnTo>
                      <a:pt x="27" y="113"/>
                    </a:lnTo>
                    <a:lnTo>
                      <a:pt x="27" y="111"/>
                    </a:lnTo>
                    <a:lnTo>
                      <a:pt x="30" y="111"/>
                    </a:lnTo>
                    <a:lnTo>
                      <a:pt x="30" y="113"/>
                    </a:lnTo>
                    <a:lnTo>
                      <a:pt x="30" y="117"/>
                    </a:lnTo>
                    <a:lnTo>
                      <a:pt x="30" y="118"/>
                    </a:lnTo>
                    <a:lnTo>
                      <a:pt x="30" y="122"/>
                    </a:lnTo>
                    <a:lnTo>
                      <a:pt x="30" y="122"/>
                    </a:lnTo>
                    <a:lnTo>
                      <a:pt x="30" y="128"/>
                    </a:lnTo>
                    <a:lnTo>
                      <a:pt x="30" y="130"/>
                    </a:lnTo>
                    <a:lnTo>
                      <a:pt x="27" y="132"/>
                    </a:lnTo>
                    <a:lnTo>
                      <a:pt x="30" y="134"/>
                    </a:lnTo>
                    <a:lnTo>
                      <a:pt x="30" y="137"/>
                    </a:lnTo>
                    <a:lnTo>
                      <a:pt x="30" y="143"/>
                    </a:lnTo>
                    <a:lnTo>
                      <a:pt x="30" y="152"/>
                    </a:lnTo>
                    <a:lnTo>
                      <a:pt x="27" y="154"/>
                    </a:lnTo>
                    <a:lnTo>
                      <a:pt x="27" y="156"/>
                    </a:lnTo>
                    <a:lnTo>
                      <a:pt x="30" y="162"/>
                    </a:lnTo>
                    <a:lnTo>
                      <a:pt x="32" y="158"/>
                    </a:lnTo>
                    <a:lnTo>
                      <a:pt x="30" y="162"/>
                    </a:lnTo>
                    <a:lnTo>
                      <a:pt x="34" y="164"/>
                    </a:lnTo>
                    <a:lnTo>
                      <a:pt x="36" y="164"/>
                    </a:lnTo>
                    <a:lnTo>
                      <a:pt x="36" y="166"/>
                    </a:lnTo>
                    <a:lnTo>
                      <a:pt x="34" y="167"/>
                    </a:lnTo>
                    <a:lnTo>
                      <a:pt x="32" y="171"/>
                    </a:lnTo>
                    <a:lnTo>
                      <a:pt x="27" y="179"/>
                    </a:lnTo>
                    <a:lnTo>
                      <a:pt x="25" y="182"/>
                    </a:lnTo>
                    <a:lnTo>
                      <a:pt x="19" y="186"/>
                    </a:lnTo>
                    <a:lnTo>
                      <a:pt x="11" y="188"/>
                    </a:lnTo>
                    <a:lnTo>
                      <a:pt x="6" y="192"/>
                    </a:lnTo>
                    <a:lnTo>
                      <a:pt x="2" y="201"/>
                    </a:lnTo>
                    <a:lnTo>
                      <a:pt x="2" y="207"/>
                    </a:lnTo>
                    <a:lnTo>
                      <a:pt x="0" y="211"/>
                    </a:lnTo>
                    <a:lnTo>
                      <a:pt x="6" y="213"/>
                    </a:lnTo>
                    <a:lnTo>
                      <a:pt x="11" y="216"/>
                    </a:lnTo>
                    <a:lnTo>
                      <a:pt x="19" y="222"/>
                    </a:lnTo>
                    <a:lnTo>
                      <a:pt x="23" y="222"/>
                    </a:lnTo>
                    <a:lnTo>
                      <a:pt x="27" y="226"/>
                    </a:lnTo>
                    <a:lnTo>
                      <a:pt x="27" y="230"/>
                    </a:lnTo>
                    <a:lnTo>
                      <a:pt x="27" y="231"/>
                    </a:lnTo>
                    <a:lnTo>
                      <a:pt x="32" y="233"/>
                    </a:lnTo>
                    <a:lnTo>
                      <a:pt x="38" y="235"/>
                    </a:lnTo>
                    <a:lnTo>
                      <a:pt x="42" y="237"/>
                    </a:lnTo>
                    <a:lnTo>
                      <a:pt x="47" y="237"/>
                    </a:lnTo>
                    <a:lnTo>
                      <a:pt x="49" y="237"/>
                    </a:lnTo>
                    <a:lnTo>
                      <a:pt x="49" y="233"/>
                    </a:lnTo>
                    <a:lnTo>
                      <a:pt x="51" y="230"/>
                    </a:lnTo>
                    <a:lnTo>
                      <a:pt x="55" y="231"/>
                    </a:lnTo>
                    <a:lnTo>
                      <a:pt x="60" y="233"/>
                    </a:lnTo>
                    <a:lnTo>
                      <a:pt x="60" y="235"/>
                    </a:lnTo>
                    <a:lnTo>
                      <a:pt x="62" y="237"/>
                    </a:lnTo>
                    <a:lnTo>
                      <a:pt x="64" y="237"/>
                    </a:lnTo>
                    <a:lnTo>
                      <a:pt x="64" y="237"/>
                    </a:lnTo>
                    <a:lnTo>
                      <a:pt x="66" y="237"/>
                    </a:lnTo>
                    <a:lnTo>
                      <a:pt x="68" y="241"/>
                    </a:lnTo>
                    <a:lnTo>
                      <a:pt x="75" y="243"/>
                    </a:lnTo>
                    <a:lnTo>
                      <a:pt x="79" y="243"/>
                    </a:lnTo>
                    <a:lnTo>
                      <a:pt x="81" y="247"/>
                    </a:lnTo>
                    <a:lnTo>
                      <a:pt x="85" y="248"/>
                    </a:lnTo>
                    <a:lnTo>
                      <a:pt x="85" y="252"/>
                    </a:lnTo>
                    <a:lnTo>
                      <a:pt x="89" y="260"/>
                    </a:lnTo>
                    <a:lnTo>
                      <a:pt x="91" y="260"/>
                    </a:lnTo>
                    <a:lnTo>
                      <a:pt x="100" y="262"/>
                    </a:lnTo>
                    <a:lnTo>
                      <a:pt x="104" y="267"/>
                    </a:lnTo>
                    <a:lnTo>
                      <a:pt x="104" y="271"/>
                    </a:lnTo>
                    <a:lnTo>
                      <a:pt x="106" y="271"/>
                    </a:lnTo>
                    <a:lnTo>
                      <a:pt x="106" y="275"/>
                    </a:lnTo>
                    <a:lnTo>
                      <a:pt x="109" y="280"/>
                    </a:lnTo>
                    <a:lnTo>
                      <a:pt x="109" y="280"/>
                    </a:lnTo>
                    <a:lnTo>
                      <a:pt x="109" y="282"/>
                    </a:lnTo>
                    <a:lnTo>
                      <a:pt x="113" y="284"/>
                    </a:lnTo>
                    <a:lnTo>
                      <a:pt x="115" y="282"/>
                    </a:lnTo>
                    <a:lnTo>
                      <a:pt x="119" y="284"/>
                    </a:lnTo>
                    <a:lnTo>
                      <a:pt x="124" y="284"/>
                    </a:lnTo>
                    <a:lnTo>
                      <a:pt x="126" y="282"/>
                    </a:lnTo>
                    <a:lnTo>
                      <a:pt x="130" y="280"/>
                    </a:lnTo>
                    <a:lnTo>
                      <a:pt x="138" y="280"/>
                    </a:lnTo>
                    <a:lnTo>
                      <a:pt x="139" y="282"/>
                    </a:lnTo>
                    <a:lnTo>
                      <a:pt x="147" y="280"/>
                    </a:lnTo>
                    <a:lnTo>
                      <a:pt x="151" y="280"/>
                    </a:lnTo>
                    <a:lnTo>
                      <a:pt x="153" y="282"/>
                    </a:lnTo>
                    <a:lnTo>
                      <a:pt x="155" y="282"/>
                    </a:lnTo>
                    <a:lnTo>
                      <a:pt x="158" y="284"/>
                    </a:lnTo>
                    <a:lnTo>
                      <a:pt x="160" y="286"/>
                    </a:lnTo>
                    <a:lnTo>
                      <a:pt x="164" y="286"/>
                    </a:lnTo>
                    <a:lnTo>
                      <a:pt x="164" y="288"/>
                    </a:lnTo>
                    <a:lnTo>
                      <a:pt x="153" y="311"/>
                    </a:lnTo>
                    <a:lnTo>
                      <a:pt x="153" y="311"/>
                    </a:lnTo>
                    <a:lnTo>
                      <a:pt x="158" y="311"/>
                    </a:lnTo>
                    <a:lnTo>
                      <a:pt x="162" y="311"/>
                    </a:lnTo>
                    <a:lnTo>
                      <a:pt x="164" y="312"/>
                    </a:lnTo>
                    <a:lnTo>
                      <a:pt x="164" y="316"/>
                    </a:lnTo>
                    <a:lnTo>
                      <a:pt x="164" y="316"/>
                    </a:lnTo>
                    <a:lnTo>
                      <a:pt x="164" y="316"/>
                    </a:lnTo>
                    <a:close/>
                  </a:path>
                </a:pathLst>
              </a:custGeom>
              <a:solidFill>
                <a:schemeClr val="accent4"/>
              </a:solidFill>
              <a:ln w="9525">
                <a:noFill/>
                <a:round/>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48" name="Freeform 45">
                <a:extLst>
                  <a:ext uri="{FF2B5EF4-FFF2-40B4-BE49-F238E27FC236}">
                    <a16:creationId xmlns:a16="http://schemas.microsoft.com/office/drawing/2014/main" id="{4F38E4D9-9509-C07D-58A7-B4C79DBD2093}"/>
                  </a:ext>
                </a:extLst>
              </p:cNvPr>
              <p:cNvSpPr>
                <a:spLocks noEditPoints="1"/>
              </p:cNvSpPr>
              <p:nvPr/>
            </p:nvSpPr>
            <p:spPr bwMode="auto">
              <a:xfrm>
                <a:off x="8855734" y="2953671"/>
                <a:ext cx="104940" cy="268297"/>
              </a:xfrm>
              <a:custGeom>
                <a:avLst/>
                <a:gdLst/>
                <a:ahLst/>
                <a:cxnLst>
                  <a:cxn ang="0">
                    <a:pos x="83" y="4"/>
                  </a:cxn>
                  <a:cxn ang="0">
                    <a:pos x="100" y="4"/>
                  </a:cxn>
                  <a:cxn ang="0">
                    <a:pos x="157" y="28"/>
                  </a:cxn>
                  <a:cxn ang="0">
                    <a:pos x="217" y="62"/>
                  </a:cxn>
                  <a:cxn ang="0">
                    <a:pos x="209" y="104"/>
                  </a:cxn>
                  <a:cxn ang="0">
                    <a:pos x="256" y="109"/>
                  </a:cxn>
                  <a:cxn ang="0">
                    <a:pos x="283" y="75"/>
                  </a:cxn>
                  <a:cxn ang="0">
                    <a:pos x="300" y="98"/>
                  </a:cxn>
                  <a:cxn ang="0">
                    <a:pos x="273" y="115"/>
                  </a:cxn>
                  <a:cxn ang="0">
                    <a:pos x="249" y="141"/>
                  </a:cxn>
                  <a:cxn ang="0">
                    <a:pos x="230" y="171"/>
                  </a:cxn>
                  <a:cxn ang="0">
                    <a:pos x="226" y="211"/>
                  </a:cxn>
                  <a:cxn ang="0">
                    <a:pos x="224" y="247"/>
                  </a:cxn>
                  <a:cxn ang="0">
                    <a:pos x="256" y="279"/>
                  </a:cxn>
                  <a:cxn ang="0">
                    <a:pos x="266" y="303"/>
                  </a:cxn>
                  <a:cxn ang="0">
                    <a:pos x="256" y="337"/>
                  </a:cxn>
                  <a:cxn ang="0">
                    <a:pos x="196" y="356"/>
                  </a:cxn>
                  <a:cxn ang="0">
                    <a:pos x="173" y="358"/>
                  </a:cxn>
                  <a:cxn ang="0">
                    <a:pos x="173" y="379"/>
                  </a:cxn>
                  <a:cxn ang="0">
                    <a:pos x="173" y="403"/>
                  </a:cxn>
                  <a:cxn ang="0">
                    <a:pos x="130" y="401"/>
                  </a:cxn>
                  <a:cxn ang="0">
                    <a:pos x="136" y="435"/>
                  </a:cxn>
                  <a:cxn ang="0">
                    <a:pos x="143" y="435"/>
                  </a:cxn>
                  <a:cxn ang="0">
                    <a:pos x="160" y="446"/>
                  </a:cxn>
                  <a:cxn ang="0">
                    <a:pos x="136" y="448"/>
                  </a:cxn>
                  <a:cxn ang="0">
                    <a:pos x="136" y="465"/>
                  </a:cxn>
                  <a:cxn ang="0">
                    <a:pos x="136" y="492"/>
                  </a:cxn>
                  <a:cxn ang="0">
                    <a:pos x="125" y="507"/>
                  </a:cxn>
                  <a:cxn ang="0">
                    <a:pos x="100" y="529"/>
                  </a:cxn>
                  <a:cxn ang="0">
                    <a:pos x="134" y="557"/>
                  </a:cxn>
                  <a:cxn ang="0">
                    <a:pos x="140" y="574"/>
                  </a:cxn>
                  <a:cxn ang="0">
                    <a:pos x="130" y="593"/>
                  </a:cxn>
                  <a:cxn ang="0">
                    <a:pos x="119" y="616"/>
                  </a:cxn>
                  <a:cxn ang="0">
                    <a:pos x="104" y="633"/>
                  </a:cxn>
                  <a:cxn ang="0">
                    <a:pos x="104" y="671"/>
                  </a:cxn>
                  <a:cxn ang="0">
                    <a:pos x="123" y="691"/>
                  </a:cxn>
                  <a:cxn ang="0">
                    <a:pos x="64" y="684"/>
                  </a:cxn>
                  <a:cxn ang="0">
                    <a:pos x="32" y="657"/>
                  </a:cxn>
                  <a:cxn ang="0">
                    <a:pos x="30" y="580"/>
                  </a:cxn>
                  <a:cxn ang="0">
                    <a:pos x="30" y="524"/>
                  </a:cxn>
                  <a:cxn ang="0">
                    <a:pos x="27" y="501"/>
                  </a:cxn>
                  <a:cxn ang="0">
                    <a:pos x="17" y="465"/>
                  </a:cxn>
                  <a:cxn ang="0">
                    <a:pos x="6" y="411"/>
                  </a:cxn>
                  <a:cxn ang="0">
                    <a:pos x="10" y="330"/>
                  </a:cxn>
                  <a:cxn ang="0">
                    <a:pos x="13" y="271"/>
                  </a:cxn>
                  <a:cxn ang="0">
                    <a:pos x="6" y="209"/>
                  </a:cxn>
                  <a:cxn ang="0">
                    <a:pos x="6" y="147"/>
                  </a:cxn>
                  <a:cxn ang="0">
                    <a:pos x="29" y="96"/>
                  </a:cxn>
                  <a:cxn ang="0">
                    <a:pos x="25" y="62"/>
                  </a:cxn>
                  <a:cxn ang="0">
                    <a:pos x="200" y="757"/>
                  </a:cxn>
                  <a:cxn ang="0">
                    <a:pos x="200" y="757"/>
                  </a:cxn>
                  <a:cxn ang="0">
                    <a:pos x="123" y="716"/>
                  </a:cxn>
                  <a:cxn ang="0">
                    <a:pos x="132" y="723"/>
                  </a:cxn>
                  <a:cxn ang="0">
                    <a:pos x="173" y="752"/>
                  </a:cxn>
                  <a:cxn ang="0">
                    <a:pos x="173" y="765"/>
                  </a:cxn>
                  <a:cxn ang="0">
                    <a:pos x="132" y="755"/>
                  </a:cxn>
                  <a:cxn ang="0">
                    <a:pos x="123" y="719"/>
                  </a:cxn>
                </a:cxnLst>
                <a:rect l="0" t="0" r="r" b="b"/>
                <a:pathLst>
                  <a:path w="300" h="767">
                    <a:moveTo>
                      <a:pt x="47" y="17"/>
                    </a:moveTo>
                    <a:lnTo>
                      <a:pt x="49" y="15"/>
                    </a:lnTo>
                    <a:lnTo>
                      <a:pt x="53" y="7"/>
                    </a:lnTo>
                    <a:lnTo>
                      <a:pt x="59" y="2"/>
                    </a:lnTo>
                    <a:lnTo>
                      <a:pt x="64" y="0"/>
                    </a:lnTo>
                    <a:lnTo>
                      <a:pt x="70" y="4"/>
                    </a:lnTo>
                    <a:lnTo>
                      <a:pt x="74" y="4"/>
                    </a:lnTo>
                    <a:lnTo>
                      <a:pt x="79" y="2"/>
                    </a:lnTo>
                    <a:lnTo>
                      <a:pt x="83" y="4"/>
                    </a:lnTo>
                    <a:lnTo>
                      <a:pt x="89" y="2"/>
                    </a:lnTo>
                    <a:lnTo>
                      <a:pt x="93" y="2"/>
                    </a:lnTo>
                    <a:lnTo>
                      <a:pt x="93" y="7"/>
                    </a:lnTo>
                    <a:lnTo>
                      <a:pt x="96" y="15"/>
                    </a:lnTo>
                    <a:lnTo>
                      <a:pt x="96" y="17"/>
                    </a:lnTo>
                    <a:lnTo>
                      <a:pt x="98" y="15"/>
                    </a:lnTo>
                    <a:lnTo>
                      <a:pt x="98" y="11"/>
                    </a:lnTo>
                    <a:lnTo>
                      <a:pt x="100" y="7"/>
                    </a:lnTo>
                    <a:lnTo>
                      <a:pt x="100" y="4"/>
                    </a:lnTo>
                    <a:lnTo>
                      <a:pt x="104" y="0"/>
                    </a:lnTo>
                    <a:lnTo>
                      <a:pt x="113" y="0"/>
                    </a:lnTo>
                    <a:lnTo>
                      <a:pt x="123" y="0"/>
                    </a:lnTo>
                    <a:lnTo>
                      <a:pt x="128" y="4"/>
                    </a:lnTo>
                    <a:lnTo>
                      <a:pt x="132" y="7"/>
                    </a:lnTo>
                    <a:lnTo>
                      <a:pt x="136" y="9"/>
                    </a:lnTo>
                    <a:lnTo>
                      <a:pt x="140" y="17"/>
                    </a:lnTo>
                    <a:lnTo>
                      <a:pt x="153" y="28"/>
                    </a:lnTo>
                    <a:lnTo>
                      <a:pt x="157" y="28"/>
                    </a:lnTo>
                    <a:lnTo>
                      <a:pt x="160" y="32"/>
                    </a:lnTo>
                    <a:lnTo>
                      <a:pt x="164" y="38"/>
                    </a:lnTo>
                    <a:lnTo>
                      <a:pt x="173" y="41"/>
                    </a:lnTo>
                    <a:lnTo>
                      <a:pt x="183" y="45"/>
                    </a:lnTo>
                    <a:lnTo>
                      <a:pt x="187" y="45"/>
                    </a:lnTo>
                    <a:lnTo>
                      <a:pt x="194" y="53"/>
                    </a:lnTo>
                    <a:lnTo>
                      <a:pt x="202" y="56"/>
                    </a:lnTo>
                    <a:lnTo>
                      <a:pt x="213" y="58"/>
                    </a:lnTo>
                    <a:lnTo>
                      <a:pt x="217" y="62"/>
                    </a:lnTo>
                    <a:lnTo>
                      <a:pt x="222" y="68"/>
                    </a:lnTo>
                    <a:lnTo>
                      <a:pt x="224" y="72"/>
                    </a:lnTo>
                    <a:lnTo>
                      <a:pt x="224" y="75"/>
                    </a:lnTo>
                    <a:lnTo>
                      <a:pt x="222" y="81"/>
                    </a:lnTo>
                    <a:lnTo>
                      <a:pt x="217" y="83"/>
                    </a:lnTo>
                    <a:lnTo>
                      <a:pt x="217" y="87"/>
                    </a:lnTo>
                    <a:lnTo>
                      <a:pt x="217" y="90"/>
                    </a:lnTo>
                    <a:lnTo>
                      <a:pt x="213" y="96"/>
                    </a:lnTo>
                    <a:lnTo>
                      <a:pt x="209" y="104"/>
                    </a:lnTo>
                    <a:lnTo>
                      <a:pt x="209" y="107"/>
                    </a:lnTo>
                    <a:lnTo>
                      <a:pt x="211" y="107"/>
                    </a:lnTo>
                    <a:lnTo>
                      <a:pt x="224" y="105"/>
                    </a:lnTo>
                    <a:lnTo>
                      <a:pt x="236" y="109"/>
                    </a:lnTo>
                    <a:lnTo>
                      <a:pt x="243" y="113"/>
                    </a:lnTo>
                    <a:lnTo>
                      <a:pt x="247" y="111"/>
                    </a:lnTo>
                    <a:lnTo>
                      <a:pt x="249" y="111"/>
                    </a:lnTo>
                    <a:lnTo>
                      <a:pt x="253" y="113"/>
                    </a:lnTo>
                    <a:lnTo>
                      <a:pt x="256" y="109"/>
                    </a:lnTo>
                    <a:lnTo>
                      <a:pt x="256" y="107"/>
                    </a:lnTo>
                    <a:lnTo>
                      <a:pt x="262" y="109"/>
                    </a:lnTo>
                    <a:lnTo>
                      <a:pt x="264" y="104"/>
                    </a:lnTo>
                    <a:lnTo>
                      <a:pt x="266" y="100"/>
                    </a:lnTo>
                    <a:lnTo>
                      <a:pt x="275" y="92"/>
                    </a:lnTo>
                    <a:lnTo>
                      <a:pt x="277" y="90"/>
                    </a:lnTo>
                    <a:lnTo>
                      <a:pt x="279" y="87"/>
                    </a:lnTo>
                    <a:lnTo>
                      <a:pt x="283" y="83"/>
                    </a:lnTo>
                    <a:lnTo>
                      <a:pt x="283" y="75"/>
                    </a:lnTo>
                    <a:lnTo>
                      <a:pt x="283" y="73"/>
                    </a:lnTo>
                    <a:lnTo>
                      <a:pt x="283" y="68"/>
                    </a:lnTo>
                    <a:lnTo>
                      <a:pt x="286" y="66"/>
                    </a:lnTo>
                    <a:lnTo>
                      <a:pt x="294" y="66"/>
                    </a:lnTo>
                    <a:lnTo>
                      <a:pt x="294" y="70"/>
                    </a:lnTo>
                    <a:lnTo>
                      <a:pt x="298" y="79"/>
                    </a:lnTo>
                    <a:lnTo>
                      <a:pt x="298" y="85"/>
                    </a:lnTo>
                    <a:lnTo>
                      <a:pt x="300" y="92"/>
                    </a:lnTo>
                    <a:lnTo>
                      <a:pt x="300" y="98"/>
                    </a:lnTo>
                    <a:lnTo>
                      <a:pt x="298" y="102"/>
                    </a:lnTo>
                    <a:lnTo>
                      <a:pt x="294" y="102"/>
                    </a:lnTo>
                    <a:lnTo>
                      <a:pt x="292" y="104"/>
                    </a:lnTo>
                    <a:lnTo>
                      <a:pt x="288" y="105"/>
                    </a:lnTo>
                    <a:lnTo>
                      <a:pt x="286" y="107"/>
                    </a:lnTo>
                    <a:lnTo>
                      <a:pt x="286" y="107"/>
                    </a:lnTo>
                    <a:lnTo>
                      <a:pt x="279" y="113"/>
                    </a:lnTo>
                    <a:lnTo>
                      <a:pt x="277" y="115"/>
                    </a:lnTo>
                    <a:lnTo>
                      <a:pt x="273" y="115"/>
                    </a:lnTo>
                    <a:lnTo>
                      <a:pt x="268" y="120"/>
                    </a:lnTo>
                    <a:lnTo>
                      <a:pt x="264" y="120"/>
                    </a:lnTo>
                    <a:lnTo>
                      <a:pt x="264" y="126"/>
                    </a:lnTo>
                    <a:lnTo>
                      <a:pt x="262" y="126"/>
                    </a:lnTo>
                    <a:lnTo>
                      <a:pt x="258" y="126"/>
                    </a:lnTo>
                    <a:lnTo>
                      <a:pt x="253" y="134"/>
                    </a:lnTo>
                    <a:lnTo>
                      <a:pt x="253" y="136"/>
                    </a:lnTo>
                    <a:lnTo>
                      <a:pt x="253" y="141"/>
                    </a:lnTo>
                    <a:lnTo>
                      <a:pt x="249" y="141"/>
                    </a:lnTo>
                    <a:lnTo>
                      <a:pt x="247" y="145"/>
                    </a:lnTo>
                    <a:lnTo>
                      <a:pt x="243" y="151"/>
                    </a:lnTo>
                    <a:lnTo>
                      <a:pt x="243" y="154"/>
                    </a:lnTo>
                    <a:lnTo>
                      <a:pt x="239" y="158"/>
                    </a:lnTo>
                    <a:lnTo>
                      <a:pt x="239" y="160"/>
                    </a:lnTo>
                    <a:lnTo>
                      <a:pt x="236" y="162"/>
                    </a:lnTo>
                    <a:lnTo>
                      <a:pt x="234" y="166"/>
                    </a:lnTo>
                    <a:lnTo>
                      <a:pt x="232" y="169"/>
                    </a:lnTo>
                    <a:lnTo>
                      <a:pt x="230" y="171"/>
                    </a:lnTo>
                    <a:lnTo>
                      <a:pt x="230" y="179"/>
                    </a:lnTo>
                    <a:lnTo>
                      <a:pt x="228" y="181"/>
                    </a:lnTo>
                    <a:lnTo>
                      <a:pt x="230" y="185"/>
                    </a:lnTo>
                    <a:lnTo>
                      <a:pt x="230" y="194"/>
                    </a:lnTo>
                    <a:lnTo>
                      <a:pt x="228" y="196"/>
                    </a:lnTo>
                    <a:lnTo>
                      <a:pt x="228" y="200"/>
                    </a:lnTo>
                    <a:lnTo>
                      <a:pt x="226" y="203"/>
                    </a:lnTo>
                    <a:lnTo>
                      <a:pt x="228" y="209"/>
                    </a:lnTo>
                    <a:lnTo>
                      <a:pt x="226" y="211"/>
                    </a:lnTo>
                    <a:lnTo>
                      <a:pt x="228" y="220"/>
                    </a:lnTo>
                    <a:lnTo>
                      <a:pt x="230" y="226"/>
                    </a:lnTo>
                    <a:lnTo>
                      <a:pt x="228" y="228"/>
                    </a:lnTo>
                    <a:lnTo>
                      <a:pt x="224" y="230"/>
                    </a:lnTo>
                    <a:lnTo>
                      <a:pt x="224" y="234"/>
                    </a:lnTo>
                    <a:lnTo>
                      <a:pt x="224" y="234"/>
                    </a:lnTo>
                    <a:lnTo>
                      <a:pt x="224" y="234"/>
                    </a:lnTo>
                    <a:lnTo>
                      <a:pt x="222" y="239"/>
                    </a:lnTo>
                    <a:lnTo>
                      <a:pt x="224" y="247"/>
                    </a:lnTo>
                    <a:lnTo>
                      <a:pt x="224" y="249"/>
                    </a:lnTo>
                    <a:lnTo>
                      <a:pt x="226" y="250"/>
                    </a:lnTo>
                    <a:lnTo>
                      <a:pt x="226" y="254"/>
                    </a:lnTo>
                    <a:lnTo>
                      <a:pt x="224" y="254"/>
                    </a:lnTo>
                    <a:lnTo>
                      <a:pt x="228" y="260"/>
                    </a:lnTo>
                    <a:lnTo>
                      <a:pt x="236" y="264"/>
                    </a:lnTo>
                    <a:lnTo>
                      <a:pt x="243" y="267"/>
                    </a:lnTo>
                    <a:lnTo>
                      <a:pt x="253" y="275"/>
                    </a:lnTo>
                    <a:lnTo>
                      <a:pt x="256" y="279"/>
                    </a:lnTo>
                    <a:lnTo>
                      <a:pt x="256" y="282"/>
                    </a:lnTo>
                    <a:lnTo>
                      <a:pt x="249" y="290"/>
                    </a:lnTo>
                    <a:lnTo>
                      <a:pt x="249" y="292"/>
                    </a:lnTo>
                    <a:lnTo>
                      <a:pt x="253" y="298"/>
                    </a:lnTo>
                    <a:lnTo>
                      <a:pt x="256" y="301"/>
                    </a:lnTo>
                    <a:lnTo>
                      <a:pt x="262" y="301"/>
                    </a:lnTo>
                    <a:lnTo>
                      <a:pt x="264" y="299"/>
                    </a:lnTo>
                    <a:lnTo>
                      <a:pt x="266" y="299"/>
                    </a:lnTo>
                    <a:lnTo>
                      <a:pt x="266" y="303"/>
                    </a:lnTo>
                    <a:lnTo>
                      <a:pt x="266" y="309"/>
                    </a:lnTo>
                    <a:lnTo>
                      <a:pt x="266" y="315"/>
                    </a:lnTo>
                    <a:lnTo>
                      <a:pt x="260" y="318"/>
                    </a:lnTo>
                    <a:lnTo>
                      <a:pt x="260" y="326"/>
                    </a:lnTo>
                    <a:lnTo>
                      <a:pt x="258" y="328"/>
                    </a:lnTo>
                    <a:lnTo>
                      <a:pt x="258" y="326"/>
                    </a:lnTo>
                    <a:lnTo>
                      <a:pt x="256" y="326"/>
                    </a:lnTo>
                    <a:lnTo>
                      <a:pt x="256" y="333"/>
                    </a:lnTo>
                    <a:lnTo>
                      <a:pt x="256" y="337"/>
                    </a:lnTo>
                    <a:lnTo>
                      <a:pt x="256" y="341"/>
                    </a:lnTo>
                    <a:lnTo>
                      <a:pt x="243" y="347"/>
                    </a:lnTo>
                    <a:lnTo>
                      <a:pt x="236" y="348"/>
                    </a:lnTo>
                    <a:lnTo>
                      <a:pt x="236" y="347"/>
                    </a:lnTo>
                    <a:lnTo>
                      <a:pt x="234" y="348"/>
                    </a:lnTo>
                    <a:lnTo>
                      <a:pt x="222" y="354"/>
                    </a:lnTo>
                    <a:lnTo>
                      <a:pt x="211" y="358"/>
                    </a:lnTo>
                    <a:lnTo>
                      <a:pt x="202" y="358"/>
                    </a:lnTo>
                    <a:lnTo>
                      <a:pt x="196" y="356"/>
                    </a:lnTo>
                    <a:lnTo>
                      <a:pt x="192" y="358"/>
                    </a:lnTo>
                    <a:lnTo>
                      <a:pt x="187" y="358"/>
                    </a:lnTo>
                    <a:lnTo>
                      <a:pt x="183" y="356"/>
                    </a:lnTo>
                    <a:lnTo>
                      <a:pt x="177" y="354"/>
                    </a:lnTo>
                    <a:lnTo>
                      <a:pt x="173" y="354"/>
                    </a:lnTo>
                    <a:lnTo>
                      <a:pt x="173" y="352"/>
                    </a:lnTo>
                    <a:lnTo>
                      <a:pt x="172" y="352"/>
                    </a:lnTo>
                    <a:lnTo>
                      <a:pt x="172" y="356"/>
                    </a:lnTo>
                    <a:lnTo>
                      <a:pt x="173" y="358"/>
                    </a:lnTo>
                    <a:lnTo>
                      <a:pt x="173" y="365"/>
                    </a:lnTo>
                    <a:lnTo>
                      <a:pt x="173" y="367"/>
                    </a:lnTo>
                    <a:lnTo>
                      <a:pt x="173" y="367"/>
                    </a:lnTo>
                    <a:lnTo>
                      <a:pt x="177" y="367"/>
                    </a:lnTo>
                    <a:lnTo>
                      <a:pt x="179" y="373"/>
                    </a:lnTo>
                    <a:lnTo>
                      <a:pt x="177" y="377"/>
                    </a:lnTo>
                    <a:lnTo>
                      <a:pt x="177" y="377"/>
                    </a:lnTo>
                    <a:lnTo>
                      <a:pt x="177" y="377"/>
                    </a:lnTo>
                    <a:lnTo>
                      <a:pt x="173" y="379"/>
                    </a:lnTo>
                    <a:lnTo>
                      <a:pt x="173" y="380"/>
                    </a:lnTo>
                    <a:lnTo>
                      <a:pt x="172" y="384"/>
                    </a:lnTo>
                    <a:lnTo>
                      <a:pt x="172" y="388"/>
                    </a:lnTo>
                    <a:lnTo>
                      <a:pt x="173" y="392"/>
                    </a:lnTo>
                    <a:lnTo>
                      <a:pt x="177" y="392"/>
                    </a:lnTo>
                    <a:lnTo>
                      <a:pt x="177" y="395"/>
                    </a:lnTo>
                    <a:lnTo>
                      <a:pt x="173" y="397"/>
                    </a:lnTo>
                    <a:lnTo>
                      <a:pt x="177" y="401"/>
                    </a:lnTo>
                    <a:lnTo>
                      <a:pt x="173" y="403"/>
                    </a:lnTo>
                    <a:lnTo>
                      <a:pt x="172" y="405"/>
                    </a:lnTo>
                    <a:lnTo>
                      <a:pt x="172" y="407"/>
                    </a:lnTo>
                    <a:lnTo>
                      <a:pt x="166" y="412"/>
                    </a:lnTo>
                    <a:lnTo>
                      <a:pt x="155" y="412"/>
                    </a:lnTo>
                    <a:lnTo>
                      <a:pt x="149" y="411"/>
                    </a:lnTo>
                    <a:lnTo>
                      <a:pt x="143" y="405"/>
                    </a:lnTo>
                    <a:lnTo>
                      <a:pt x="136" y="403"/>
                    </a:lnTo>
                    <a:lnTo>
                      <a:pt x="132" y="403"/>
                    </a:lnTo>
                    <a:lnTo>
                      <a:pt x="130" y="401"/>
                    </a:lnTo>
                    <a:lnTo>
                      <a:pt x="132" y="401"/>
                    </a:lnTo>
                    <a:lnTo>
                      <a:pt x="128" y="401"/>
                    </a:lnTo>
                    <a:lnTo>
                      <a:pt x="125" y="403"/>
                    </a:lnTo>
                    <a:lnTo>
                      <a:pt x="125" y="411"/>
                    </a:lnTo>
                    <a:lnTo>
                      <a:pt x="128" y="414"/>
                    </a:lnTo>
                    <a:lnTo>
                      <a:pt x="130" y="422"/>
                    </a:lnTo>
                    <a:lnTo>
                      <a:pt x="130" y="431"/>
                    </a:lnTo>
                    <a:lnTo>
                      <a:pt x="132" y="435"/>
                    </a:lnTo>
                    <a:lnTo>
                      <a:pt x="136" y="435"/>
                    </a:lnTo>
                    <a:lnTo>
                      <a:pt x="141" y="435"/>
                    </a:lnTo>
                    <a:lnTo>
                      <a:pt x="143" y="435"/>
                    </a:lnTo>
                    <a:lnTo>
                      <a:pt x="141" y="437"/>
                    </a:lnTo>
                    <a:lnTo>
                      <a:pt x="140" y="439"/>
                    </a:lnTo>
                    <a:lnTo>
                      <a:pt x="143" y="441"/>
                    </a:lnTo>
                    <a:lnTo>
                      <a:pt x="149" y="439"/>
                    </a:lnTo>
                    <a:lnTo>
                      <a:pt x="149" y="437"/>
                    </a:lnTo>
                    <a:lnTo>
                      <a:pt x="147" y="435"/>
                    </a:lnTo>
                    <a:lnTo>
                      <a:pt x="143" y="435"/>
                    </a:lnTo>
                    <a:lnTo>
                      <a:pt x="147" y="435"/>
                    </a:lnTo>
                    <a:lnTo>
                      <a:pt x="149" y="435"/>
                    </a:lnTo>
                    <a:lnTo>
                      <a:pt x="153" y="431"/>
                    </a:lnTo>
                    <a:lnTo>
                      <a:pt x="155" y="431"/>
                    </a:lnTo>
                    <a:lnTo>
                      <a:pt x="158" y="435"/>
                    </a:lnTo>
                    <a:lnTo>
                      <a:pt x="157" y="439"/>
                    </a:lnTo>
                    <a:lnTo>
                      <a:pt x="155" y="439"/>
                    </a:lnTo>
                    <a:lnTo>
                      <a:pt x="158" y="443"/>
                    </a:lnTo>
                    <a:lnTo>
                      <a:pt x="160" y="446"/>
                    </a:lnTo>
                    <a:lnTo>
                      <a:pt x="158" y="450"/>
                    </a:lnTo>
                    <a:lnTo>
                      <a:pt x="153" y="452"/>
                    </a:lnTo>
                    <a:lnTo>
                      <a:pt x="149" y="452"/>
                    </a:lnTo>
                    <a:lnTo>
                      <a:pt x="149" y="450"/>
                    </a:lnTo>
                    <a:lnTo>
                      <a:pt x="149" y="448"/>
                    </a:lnTo>
                    <a:lnTo>
                      <a:pt x="149" y="446"/>
                    </a:lnTo>
                    <a:lnTo>
                      <a:pt x="143" y="443"/>
                    </a:lnTo>
                    <a:lnTo>
                      <a:pt x="140" y="444"/>
                    </a:lnTo>
                    <a:lnTo>
                      <a:pt x="136" y="448"/>
                    </a:lnTo>
                    <a:lnTo>
                      <a:pt x="136" y="450"/>
                    </a:lnTo>
                    <a:lnTo>
                      <a:pt x="136" y="452"/>
                    </a:lnTo>
                    <a:lnTo>
                      <a:pt x="141" y="452"/>
                    </a:lnTo>
                    <a:lnTo>
                      <a:pt x="147" y="452"/>
                    </a:lnTo>
                    <a:lnTo>
                      <a:pt x="147" y="456"/>
                    </a:lnTo>
                    <a:lnTo>
                      <a:pt x="141" y="460"/>
                    </a:lnTo>
                    <a:lnTo>
                      <a:pt x="136" y="461"/>
                    </a:lnTo>
                    <a:lnTo>
                      <a:pt x="134" y="465"/>
                    </a:lnTo>
                    <a:lnTo>
                      <a:pt x="136" y="465"/>
                    </a:lnTo>
                    <a:lnTo>
                      <a:pt x="134" y="469"/>
                    </a:lnTo>
                    <a:lnTo>
                      <a:pt x="130" y="473"/>
                    </a:lnTo>
                    <a:lnTo>
                      <a:pt x="132" y="476"/>
                    </a:lnTo>
                    <a:lnTo>
                      <a:pt x="134" y="480"/>
                    </a:lnTo>
                    <a:lnTo>
                      <a:pt x="134" y="482"/>
                    </a:lnTo>
                    <a:lnTo>
                      <a:pt x="132" y="484"/>
                    </a:lnTo>
                    <a:lnTo>
                      <a:pt x="138" y="490"/>
                    </a:lnTo>
                    <a:lnTo>
                      <a:pt x="138" y="490"/>
                    </a:lnTo>
                    <a:lnTo>
                      <a:pt x="136" y="492"/>
                    </a:lnTo>
                    <a:lnTo>
                      <a:pt x="136" y="493"/>
                    </a:lnTo>
                    <a:lnTo>
                      <a:pt x="130" y="497"/>
                    </a:lnTo>
                    <a:lnTo>
                      <a:pt x="130" y="499"/>
                    </a:lnTo>
                    <a:lnTo>
                      <a:pt x="130" y="501"/>
                    </a:lnTo>
                    <a:lnTo>
                      <a:pt x="134" y="503"/>
                    </a:lnTo>
                    <a:lnTo>
                      <a:pt x="136" y="505"/>
                    </a:lnTo>
                    <a:lnTo>
                      <a:pt x="136" y="507"/>
                    </a:lnTo>
                    <a:lnTo>
                      <a:pt x="128" y="509"/>
                    </a:lnTo>
                    <a:lnTo>
                      <a:pt x="125" y="507"/>
                    </a:lnTo>
                    <a:lnTo>
                      <a:pt x="119" y="509"/>
                    </a:lnTo>
                    <a:lnTo>
                      <a:pt x="117" y="510"/>
                    </a:lnTo>
                    <a:lnTo>
                      <a:pt x="113" y="510"/>
                    </a:lnTo>
                    <a:lnTo>
                      <a:pt x="109" y="514"/>
                    </a:lnTo>
                    <a:lnTo>
                      <a:pt x="108" y="516"/>
                    </a:lnTo>
                    <a:lnTo>
                      <a:pt x="104" y="520"/>
                    </a:lnTo>
                    <a:lnTo>
                      <a:pt x="104" y="524"/>
                    </a:lnTo>
                    <a:lnTo>
                      <a:pt x="100" y="525"/>
                    </a:lnTo>
                    <a:lnTo>
                      <a:pt x="100" y="529"/>
                    </a:lnTo>
                    <a:lnTo>
                      <a:pt x="102" y="533"/>
                    </a:lnTo>
                    <a:lnTo>
                      <a:pt x="102" y="535"/>
                    </a:lnTo>
                    <a:lnTo>
                      <a:pt x="104" y="544"/>
                    </a:lnTo>
                    <a:lnTo>
                      <a:pt x="111" y="544"/>
                    </a:lnTo>
                    <a:lnTo>
                      <a:pt x="113" y="546"/>
                    </a:lnTo>
                    <a:lnTo>
                      <a:pt x="117" y="550"/>
                    </a:lnTo>
                    <a:lnTo>
                      <a:pt x="125" y="557"/>
                    </a:lnTo>
                    <a:lnTo>
                      <a:pt x="130" y="557"/>
                    </a:lnTo>
                    <a:lnTo>
                      <a:pt x="134" y="557"/>
                    </a:lnTo>
                    <a:lnTo>
                      <a:pt x="136" y="556"/>
                    </a:lnTo>
                    <a:lnTo>
                      <a:pt x="140" y="557"/>
                    </a:lnTo>
                    <a:lnTo>
                      <a:pt x="141" y="559"/>
                    </a:lnTo>
                    <a:lnTo>
                      <a:pt x="140" y="561"/>
                    </a:lnTo>
                    <a:lnTo>
                      <a:pt x="140" y="563"/>
                    </a:lnTo>
                    <a:lnTo>
                      <a:pt x="141" y="565"/>
                    </a:lnTo>
                    <a:lnTo>
                      <a:pt x="141" y="569"/>
                    </a:lnTo>
                    <a:lnTo>
                      <a:pt x="138" y="574"/>
                    </a:lnTo>
                    <a:lnTo>
                      <a:pt x="140" y="574"/>
                    </a:lnTo>
                    <a:lnTo>
                      <a:pt x="143" y="578"/>
                    </a:lnTo>
                    <a:lnTo>
                      <a:pt x="141" y="578"/>
                    </a:lnTo>
                    <a:lnTo>
                      <a:pt x="141" y="580"/>
                    </a:lnTo>
                    <a:lnTo>
                      <a:pt x="141" y="582"/>
                    </a:lnTo>
                    <a:lnTo>
                      <a:pt x="138" y="584"/>
                    </a:lnTo>
                    <a:lnTo>
                      <a:pt x="136" y="586"/>
                    </a:lnTo>
                    <a:lnTo>
                      <a:pt x="134" y="590"/>
                    </a:lnTo>
                    <a:lnTo>
                      <a:pt x="132" y="590"/>
                    </a:lnTo>
                    <a:lnTo>
                      <a:pt x="130" y="593"/>
                    </a:lnTo>
                    <a:lnTo>
                      <a:pt x="128" y="599"/>
                    </a:lnTo>
                    <a:lnTo>
                      <a:pt x="125" y="599"/>
                    </a:lnTo>
                    <a:lnTo>
                      <a:pt x="123" y="603"/>
                    </a:lnTo>
                    <a:lnTo>
                      <a:pt x="119" y="606"/>
                    </a:lnTo>
                    <a:lnTo>
                      <a:pt x="117" y="610"/>
                    </a:lnTo>
                    <a:lnTo>
                      <a:pt x="117" y="614"/>
                    </a:lnTo>
                    <a:lnTo>
                      <a:pt x="113" y="616"/>
                    </a:lnTo>
                    <a:lnTo>
                      <a:pt x="117" y="614"/>
                    </a:lnTo>
                    <a:lnTo>
                      <a:pt x="119" y="616"/>
                    </a:lnTo>
                    <a:lnTo>
                      <a:pt x="119" y="622"/>
                    </a:lnTo>
                    <a:lnTo>
                      <a:pt x="119" y="623"/>
                    </a:lnTo>
                    <a:lnTo>
                      <a:pt x="117" y="627"/>
                    </a:lnTo>
                    <a:lnTo>
                      <a:pt x="117" y="629"/>
                    </a:lnTo>
                    <a:lnTo>
                      <a:pt x="111" y="633"/>
                    </a:lnTo>
                    <a:lnTo>
                      <a:pt x="109" y="633"/>
                    </a:lnTo>
                    <a:lnTo>
                      <a:pt x="108" y="629"/>
                    </a:lnTo>
                    <a:lnTo>
                      <a:pt x="104" y="627"/>
                    </a:lnTo>
                    <a:lnTo>
                      <a:pt x="104" y="633"/>
                    </a:lnTo>
                    <a:lnTo>
                      <a:pt x="104" y="633"/>
                    </a:lnTo>
                    <a:lnTo>
                      <a:pt x="108" y="635"/>
                    </a:lnTo>
                    <a:lnTo>
                      <a:pt x="104" y="638"/>
                    </a:lnTo>
                    <a:lnTo>
                      <a:pt x="100" y="642"/>
                    </a:lnTo>
                    <a:lnTo>
                      <a:pt x="98" y="648"/>
                    </a:lnTo>
                    <a:lnTo>
                      <a:pt x="100" y="654"/>
                    </a:lnTo>
                    <a:lnTo>
                      <a:pt x="104" y="659"/>
                    </a:lnTo>
                    <a:lnTo>
                      <a:pt x="104" y="669"/>
                    </a:lnTo>
                    <a:lnTo>
                      <a:pt x="104" y="671"/>
                    </a:lnTo>
                    <a:lnTo>
                      <a:pt x="108" y="671"/>
                    </a:lnTo>
                    <a:lnTo>
                      <a:pt x="108" y="674"/>
                    </a:lnTo>
                    <a:lnTo>
                      <a:pt x="104" y="676"/>
                    </a:lnTo>
                    <a:lnTo>
                      <a:pt x="104" y="678"/>
                    </a:lnTo>
                    <a:lnTo>
                      <a:pt x="108" y="676"/>
                    </a:lnTo>
                    <a:lnTo>
                      <a:pt x="111" y="678"/>
                    </a:lnTo>
                    <a:lnTo>
                      <a:pt x="113" y="682"/>
                    </a:lnTo>
                    <a:lnTo>
                      <a:pt x="117" y="687"/>
                    </a:lnTo>
                    <a:lnTo>
                      <a:pt x="123" y="691"/>
                    </a:lnTo>
                    <a:lnTo>
                      <a:pt x="123" y="693"/>
                    </a:lnTo>
                    <a:lnTo>
                      <a:pt x="123" y="693"/>
                    </a:lnTo>
                    <a:lnTo>
                      <a:pt x="117" y="691"/>
                    </a:lnTo>
                    <a:lnTo>
                      <a:pt x="111" y="687"/>
                    </a:lnTo>
                    <a:lnTo>
                      <a:pt x="108" y="687"/>
                    </a:lnTo>
                    <a:lnTo>
                      <a:pt x="104" y="684"/>
                    </a:lnTo>
                    <a:lnTo>
                      <a:pt x="83" y="684"/>
                    </a:lnTo>
                    <a:lnTo>
                      <a:pt x="68" y="687"/>
                    </a:lnTo>
                    <a:lnTo>
                      <a:pt x="64" y="684"/>
                    </a:lnTo>
                    <a:lnTo>
                      <a:pt x="55" y="684"/>
                    </a:lnTo>
                    <a:lnTo>
                      <a:pt x="53" y="678"/>
                    </a:lnTo>
                    <a:lnTo>
                      <a:pt x="53" y="671"/>
                    </a:lnTo>
                    <a:lnTo>
                      <a:pt x="47" y="667"/>
                    </a:lnTo>
                    <a:lnTo>
                      <a:pt x="47" y="657"/>
                    </a:lnTo>
                    <a:lnTo>
                      <a:pt x="47" y="652"/>
                    </a:lnTo>
                    <a:lnTo>
                      <a:pt x="44" y="652"/>
                    </a:lnTo>
                    <a:lnTo>
                      <a:pt x="36" y="654"/>
                    </a:lnTo>
                    <a:lnTo>
                      <a:pt x="32" y="657"/>
                    </a:lnTo>
                    <a:lnTo>
                      <a:pt x="29" y="657"/>
                    </a:lnTo>
                    <a:lnTo>
                      <a:pt x="23" y="640"/>
                    </a:lnTo>
                    <a:lnTo>
                      <a:pt x="19" y="635"/>
                    </a:lnTo>
                    <a:lnTo>
                      <a:pt x="23" y="620"/>
                    </a:lnTo>
                    <a:lnTo>
                      <a:pt x="27" y="614"/>
                    </a:lnTo>
                    <a:lnTo>
                      <a:pt x="32" y="606"/>
                    </a:lnTo>
                    <a:lnTo>
                      <a:pt x="34" y="597"/>
                    </a:lnTo>
                    <a:lnTo>
                      <a:pt x="32" y="588"/>
                    </a:lnTo>
                    <a:lnTo>
                      <a:pt x="30" y="580"/>
                    </a:lnTo>
                    <a:lnTo>
                      <a:pt x="32" y="573"/>
                    </a:lnTo>
                    <a:lnTo>
                      <a:pt x="36" y="569"/>
                    </a:lnTo>
                    <a:lnTo>
                      <a:pt x="32" y="559"/>
                    </a:lnTo>
                    <a:lnTo>
                      <a:pt x="32" y="554"/>
                    </a:lnTo>
                    <a:lnTo>
                      <a:pt x="36" y="550"/>
                    </a:lnTo>
                    <a:lnTo>
                      <a:pt x="34" y="544"/>
                    </a:lnTo>
                    <a:lnTo>
                      <a:pt x="32" y="533"/>
                    </a:lnTo>
                    <a:lnTo>
                      <a:pt x="30" y="527"/>
                    </a:lnTo>
                    <a:lnTo>
                      <a:pt x="30" y="524"/>
                    </a:lnTo>
                    <a:lnTo>
                      <a:pt x="34" y="520"/>
                    </a:lnTo>
                    <a:lnTo>
                      <a:pt x="34" y="516"/>
                    </a:lnTo>
                    <a:lnTo>
                      <a:pt x="30" y="510"/>
                    </a:lnTo>
                    <a:lnTo>
                      <a:pt x="25" y="505"/>
                    </a:lnTo>
                    <a:lnTo>
                      <a:pt x="23" y="505"/>
                    </a:lnTo>
                    <a:lnTo>
                      <a:pt x="19" y="507"/>
                    </a:lnTo>
                    <a:lnTo>
                      <a:pt x="17" y="505"/>
                    </a:lnTo>
                    <a:lnTo>
                      <a:pt x="17" y="501"/>
                    </a:lnTo>
                    <a:lnTo>
                      <a:pt x="27" y="501"/>
                    </a:lnTo>
                    <a:lnTo>
                      <a:pt x="30" y="495"/>
                    </a:lnTo>
                    <a:lnTo>
                      <a:pt x="30" y="492"/>
                    </a:lnTo>
                    <a:lnTo>
                      <a:pt x="29" y="490"/>
                    </a:lnTo>
                    <a:lnTo>
                      <a:pt x="25" y="492"/>
                    </a:lnTo>
                    <a:lnTo>
                      <a:pt x="23" y="492"/>
                    </a:lnTo>
                    <a:lnTo>
                      <a:pt x="19" y="484"/>
                    </a:lnTo>
                    <a:lnTo>
                      <a:pt x="17" y="476"/>
                    </a:lnTo>
                    <a:lnTo>
                      <a:pt x="17" y="471"/>
                    </a:lnTo>
                    <a:lnTo>
                      <a:pt x="17" y="465"/>
                    </a:lnTo>
                    <a:lnTo>
                      <a:pt x="10" y="461"/>
                    </a:lnTo>
                    <a:lnTo>
                      <a:pt x="10" y="456"/>
                    </a:lnTo>
                    <a:lnTo>
                      <a:pt x="10" y="443"/>
                    </a:lnTo>
                    <a:lnTo>
                      <a:pt x="13" y="441"/>
                    </a:lnTo>
                    <a:lnTo>
                      <a:pt x="13" y="435"/>
                    </a:lnTo>
                    <a:lnTo>
                      <a:pt x="10" y="431"/>
                    </a:lnTo>
                    <a:lnTo>
                      <a:pt x="8" y="431"/>
                    </a:lnTo>
                    <a:lnTo>
                      <a:pt x="8" y="422"/>
                    </a:lnTo>
                    <a:lnTo>
                      <a:pt x="6" y="411"/>
                    </a:lnTo>
                    <a:lnTo>
                      <a:pt x="8" y="395"/>
                    </a:lnTo>
                    <a:lnTo>
                      <a:pt x="4" y="390"/>
                    </a:lnTo>
                    <a:lnTo>
                      <a:pt x="2" y="382"/>
                    </a:lnTo>
                    <a:lnTo>
                      <a:pt x="10" y="373"/>
                    </a:lnTo>
                    <a:lnTo>
                      <a:pt x="10" y="363"/>
                    </a:lnTo>
                    <a:lnTo>
                      <a:pt x="17" y="362"/>
                    </a:lnTo>
                    <a:lnTo>
                      <a:pt x="17" y="358"/>
                    </a:lnTo>
                    <a:lnTo>
                      <a:pt x="8" y="337"/>
                    </a:lnTo>
                    <a:lnTo>
                      <a:pt x="10" y="330"/>
                    </a:lnTo>
                    <a:lnTo>
                      <a:pt x="10" y="324"/>
                    </a:lnTo>
                    <a:lnTo>
                      <a:pt x="10" y="313"/>
                    </a:lnTo>
                    <a:lnTo>
                      <a:pt x="13" y="303"/>
                    </a:lnTo>
                    <a:lnTo>
                      <a:pt x="17" y="299"/>
                    </a:lnTo>
                    <a:lnTo>
                      <a:pt x="17" y="292"/>
                    </a:lnTo>
                    <a:lnTo>
                      <a:pt x="13" y="284"/>
                    </a:lnTo>
                    <a:lnTo>
                      <a:pt x="10" y="284"/>
                    </a:lnTo>
                    <a:lnTo>
                      <a:pt x="13" y="279"/>
                    </a:lnTo>
                    <a:lnTo>
                      <a:pt x="13" y="271"/>
                    </a:lnTo>
                    <a:lnTo>
                      <a:pt x="17" y="264"/>
                    </a:lnTo>
                    <a:lnTo>
                      <a:pt x="19" y="264"/>
                    </a:lnTo>
                    <a:lnTo>
                      <a:pt x="19" y="254"/>
                    </a:lnTo>
                    <a:lnTo>
                      <a:pt x="17" y="239"/>
                    </a:lnTo>
                    <a:lnTo>
                      <a:pt x="17" y="235"/>
                    </a:lnTo>
                    <a:lnTo>
                      <a:pt x="13" y="226"/>
                    </a:lnTo>
                    <a:lnTo>
                      <a:pt x="10" y="220"/>
                    </a:lnTo>
                    <a:lnTo>
                      <a:pt x="8" y="213"/>
                    </a:lnTo>
                    <a:lnTo>
                      <a:pt x="6" y="209"/>
                    </a:lnTo>
                    <a:lnTo>
                      <a:pt x="2" y="205"/>
                    </a:lnTo>
                    <a:lnTo>
                      <a:pt x="0" y="196"/>
                    </a:lnTo>
                    <a:lnTo>
                      <a:pt x="2" y="188"/>
                    </a:lnTo>
                    <a:lnTo>
                      <a:pt x="8" y="186"/>
                    </a:lnTo>
                    <a:lnTo>
                      <a:pt x="8" y="179"/>
                    </a:lnTo>
                    <a:lnTo>
                      <a:pt x="10" y="175"/>
                    </a:lnTo>
                    <a:lnTo>
                      <a:pt x="10" y="166"/>
                    </a:lnTo>
                    <a:lnTo>
                      <a:pt x="8" y="160"/>
                    </a:lnTo>
                    <a:lnTo>
                      <a:pt x="6" y="147"/>
                    </a:lnTo>
                    <a:lnTo>
                      <a:pt x="10" y="145"/>
                    </a:lnTo>
                    <a:lnTo>
                      <a:pt x="10" y="132"/>
                    </a:lnTo>
                    <a:lnTo>
                      <a:pt x="13" y="126"/>
                    </a:lnTo>
                    <a:lnTo>
                      <a:pt x="17" y="115"/>
                    </a:lnTo>
                    <a:lnTo>
                      <a:pt x="23" y="109"/>
                    </a:lnTo>
                    <a:lnTo>
                      <a:pt x="27" y="107"/>
                    </a:lnTo>
                    <a:lnTo>
                      <a:pt x="30" y="104"/>
                    </a:lnTo>
                    <a:lnTo>
                      <a:pt x="29" y="102"/>
                    </a:lnTo>
                    <a:lnTo>
                      <a:pt x="29" y="96"/>
                    </a:lnTo>
                    <a:lnTo>
                      <a:pt x="27" y="96"/>
                    </a:lnTo>
                    <a:lnTo>
                      <a:pt x="25" y="92"/>
                    </a:lnTo>
                    <a:lnTo>
                      <a:pt x="25" y="90"/>
                    </a:lnTo>
                    <a:lnTo>
                      <a:pt x="29" y="87"/>
                    </a:lnTo>
                    <a:lnTo>
                      <a:pt x="29" y="83"/>
                    </a:lnTo>
                    <a:lnTo>
                      <a:pt x="25" y="77"/>
                    </a:lnTo>
                    <a:lnTo>
                      <a:pt x="23" y="70"/>
                    </a:lnTo>
                    <a:lnTo>
                      <a:pt x="25" y="66"/>
                    </a:lnTo>
                    <a:lnTo>
                      <a:pt x="25" y="62"/>
                    </a:lnTo>
                    <a:lnTo>
                      <a:pt x="23" y="60"/>
                    </a:lnTo>
                    <a:lnTo>
                      <a:pt x="23" y="56"/>
                    </a:lnTo>
                    <a:lnTo>
                      <a:pt x="44" y="43"/>
                    </a:lnTo>
                    <a:lnTo>
                      <a:pt x="49" y="23"/>
                    </a:lnTo>
                    <a:lnTo>
                      <a:pt x="47" y="17"/>
                    </a:lnTo>
                    <a:lnTo>
                      <a:pt x="47" y="17"/>
                    </a:lnTo>
                    <a:lnTo>
                      <a:pt x="47" y="17"/>
                    </a:lnTo>
                    <a:lnTo>
                      <a:pt x="47" y="17"/>
                    </a:lnTo>
                    <a:close/>
                    <a:moveTo>
                      <a:pt x="200" y="757"/>
                    </a:moveTo>
                    <a:lnTo>
                      <a:pt x="204" y="759"/>
                    </a:lnTo>
                    <a:lnTo>
                      <a:pt x="207" y="757"/>
                    </a:lnTo>
                    <a:lnTo>
                      <a:pt x="211" y="755"/>
                    </a:lnTo>
                    <a:lnTo>
                      <a:pt x="213" y="752"/>
                    </a:lnTo>
                    <a:lnTo>
                      <a:pt x="211" y="752"/>
                    </a:lnTo>
                    <a:lnTo>
                      <a:pt x="207" y="755"/>
                    </a:lnTo>
                    <a:lnTo>
                      <a:pt x="202" y="755"/>
                    </a:lnTo>
                    <a:lnTo>
                      <a:pt x="200" y="757"/>
                    </a:lnTo>
                    <a:lnTo>
                      <a:pt x="200" y="757"/>
                    </a:lnTo>
                    <a:lnTo>
                      <a:pt x="200" y="757"/>
                    </a:lnTo>
                    <a:lnTo>
                      <a:pt x="200" y="757"/>
                    </a:lnTo>
                    <a:close/>
                    <a:moveTo>
                      <a:pt x="117" y="697"/>
                    </a:moveTo>
                    <a:lnTo>
                      <a:pt x="117" y="697"/>
                    </a:lnTo>
                    <a:lnTo>
                      <a:pt x="119" y="701"/>
                    </a:lnTo>
                    <a:lnTo>
                      <a:pt x="126" y="708"/>
                    </a:lnTo>
                    <a:lnTo>
                      <a:pt x="128" y="716"/>
                    </a:lnTo>
                    <a:lnTo>
                      <a:pt x="126" y="716"/>
                    </a:lnTo>
                    <a:lnTo>
                      <a:pt x="123" y="716"/>
                    </a:lnTo>
                    <a:lnTo>
                      <a:pt x="123" y="718"/>
                    </a:lnTo>
                    <a:lnTo>
                      <a:pt x="117" y="697"/>
                    </a:lnTo>
                    <a:lnTo>
                      <a:pt x="117" y="697"/>
                    </a:lnTo>
                    <a:lnTo>
                      <a:pt x="117" y="697"/>
                    </a:lnTo>
                    <a:lnTo>
                      <a:pt x="117" y="697"/>
                    </a:lnTo>
                    <a:close/>
                    <a:moveTo>
                      <a:pt x="123" y="719"/>
                    </a:moveTo>
                    <a:lnTo>
                      <a:pt x="126" y="721"/>
                    </a:lnTo>
                    <a:lnTo>
                      <a:pt x="130" y="719"/>
                    </a:lnTo>
                    <a:lnTo>
                      <a:pt x="132" y="723"/>
                    </a:lnTo>
                    <a:lnTo>
                      <a:pt x="136" y="731"/>
                    </a:lnTo>
                    <a:lnTo>
                      <a:pt x="140" y="731"/>
                    </a:lnTo>
                    <a:lnTo>
                      <a:pt x="143" y="735"/>
                    </a:lnTo>
                    <a:lnTo>
                      <a:pt x="143" y="740"/>
                    </a:lnTo>
                    <a:lnTo>
                      <a:pt x="149" y="740"/>
                    </a:lnTo>
                    <a:lnTo>
                      <a:pt x="162" y="746"/>
                    </a:lnTo>
                    <a:lnTo>
                      <a:pt x="164" y="746"/>
                    </a:lnTo>
                    <a:lnTo>
                      <a:pt x="172" y="748"/>
                    </a:lnTo>
                    <a:lnTo>
                      <a:pt x="173" y="752"/>
                    </a:lnTo>
                    <a:lnTo>
                      <a:pt x="179" y="753"/>
                    </a:lnTo>
                    <a:lnTo>
                      <a:pt x="187" y="752"/>
                    </a:lnTo>
                    <a:lnTo>
                      <a:pt x="189" y="752"/>
                    </a:lnTo>
                    <a:lnTo>
                      <a:pt x="189" y="755"/>
                    </a:lnTo>
                    <a:lnTo>
                      <a:pt x="187" y="759"/>
                    </a:lnTo>
                    <a:lnTo>
                      <a:pt x="183" y="757"/>
                    </a:lnTo>
                    <a:lnTo>
                      <a:pt x="179" y="757"/>
                    </a:lnTo>
                    <a:lnTo>
                      <a:pt x="179" y="761"/>
                    </a:lnTo>
                    <a:lnTo>
                      <a:pt x="173" y="765"/>
                    </a:lnTo>
                    <a:lnTo>
                      <a:pt x="172" y="767"/>
                    </a:lnTo>
                    <a:lnTo>
                      <a:pt x="166" y="765"/>
                    </a:lnTo>
                    <a:lnTo>
                      <a:pt x="162" y="763"/>
                    </a:lnTo>
                    <a:lnTo>
                      <a:pt x="155" y="761"/>
                    </a:lnTo>
                    <a:lnTo>
                      <a:pt x="149" y="761"/>
                    </a:lnTo>
                    <a:lnTo>
                      <a:pt x="141" y="761"/>
                    </a:lnTo>
                    <a:lnTo>
                      <a:pt x="136" y="763"/>
                    </a:lnTo>
                    <a:lnTo>
                      <a:pt x="134" y="763"/>
                    </a:lnTo>
                    <a:lnTo>
                      <a:pt x="132" y="755"/>
                    </a:lnTo>
                    <a:lnTo>
                      <a:pt x="141" y="755"/>
                    </a:lnTo>
                    <a:lnTo>
                      <a:pt x="143" y="753"/>
                    </a:lnTo>
                    <a:lnTo>
                      <a:pt x="149" y="753"/>
                    </a:lnTo>
                    <a:lnTo>
                      <a:pt x="149" y="752"/>
                    </a:lnTo>
                    <a:lnTo>
                      <a:pt x="143" y="753"/>
                    </a:lnTo>
                    <a:lnTo>
                      <a:pt x="140" y="753"/>
                    </a:lnTo>
                    <a:lnTo>
                      <a:pt x="132" y="753"/>
                    </a:lnTo>
                    <a:lnTo>
                      <a:pt x="130" y="753"/>
                    </a:lnTo>
                    <a:lnTo>
                      <a:pt x="123" y="719"/>
                    </a:lnTo>
                    <a:lnTo>
                      <a:pt x="123" y="719"/>
                    </a:lnTo>
                    <a:lnTo>
                      <a:pt x="123" y="719"/>
                    </a:lnTo>
                    <a:close/>
                  </a:path>
                </a:pathLst>
              </a:custGeom>
              <a:solidFill>
                <a:schemeClr val="accent4"/>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49" name="Freeform 46">
                <a:extLst>
                  <a:ext uri="{FF2B5EF4-FFF2-40B4-BE49-F238E27FC236}">
                    <a16:creationId xmlns:a16="http://schemas.microsoft.com/office/drawing/2014/main" id="{8D116C20-EE51-1496-9C75-96D9B4FA1CFB}"/>
                  </a:ext>
                </a:extLst>
              </p:cNvPr>
              <p:cNvSpPr>
                <a:spLocks noEditPoints="1"/>
              </p:cNvSpPr>
              <p:nvPr/>
            </p:nvSpPr>
            <p:spPr bwMode="auto">
              <a:xfrm>
                <a:off x="8842792" y="2922189"/>
                <a:ext cx="70310" cy="308874"/>
              </a:xfrm>
              <a:custGeom>
                <a:avLst/>
                <a:gdLst/>
                <a:ahLst/>
                <a:cxnLst>
                  <a:cxn ang="0">
                    <a:pos x="131" y="845"/>
                  </a:cxn>
                  <a:cxn ang="0">
                    <a:pos x="139" y="866"/>
                  </a:cxn>
                  <a:cxn ang="0">
                    <a:pos x="156" y="838"/>
                  </a:cxn>
                  <a:cxn ang="0">
                    <a:pos x="133" y="798"/>
                  </a:cxn>
                  <a:cxn ang="0">
                    <a:pos x="103" y="776"/>
                  </a:cxn>
                  <a:cxn ang="0">
                    <a:pos x="73" y="634"/>
                  </a:cxn>
                  <a:cxn ang="0">
                    <a:pos x="49" y="533"/>
                  </a:cxn>
                  <a:cxn ang="0">
                    <a:pos x="52" y="361"/>
                  </a:cxn>
                  <a:cxn ang="0">
                    <a:pos x="67" y="194"/>
                  </a:cxn>
                  <a:cxn ang="0">
                    <a:pos x="56" y="48"/>
                  </a:cxn>
                  <a:cxn ang="0">
                    <a:pos x="20" y="30"/>
                  </a:cxn>
                  <a:cxn ang="0">
                    <a:pos x="26" y="160"/>
                  </a:cxn>
                  <a:cxn ang="0">
                    <a:pos x="15" y="261"/>
                  </a:cxn>
                  <a:cxn ang="0">
                    <a:pos x="18" y="357"/>
                  </a:cxn>
                  <a:cxn ang="0">
                    <a:pos x="2" y="421"/>
                  </a:cxn>
                  <a:cxn ang="0">
                    <a:pos x="9" y="506"/>
                  </a:cxn>
                  <a:cxn ang="0">
                    <a:pos x="37" y="534"/>
                  </a:cxn>
                  <a:cxn ang="0">
                    <a:pos x="49" y="589"/>
                  </a:cxn>
                  <a:cxn ang="0">
                    <a:pos x="26" y="629"/>
                  </a:cxn>
                  <a:cxn ang="0">
                    <a:pos x="13" y="649"/>
                  </a:cxn>
                  <a:cxn ang="0">
                    <a:pos x="30" y="663"/>
                  </a:cxn>
                  <a:cxn ang="0">
                    <a:pos x="39" y="689"/>
                  </a:cxn>
                  <a:cxn ang="0">
                    <a:pos x="45" y="725"/>
                  </a:cxn>
                  <a:cxn ang="0">
                    <a:pos x="64" y="768"/>
                  </a:cxn>
                  <a:cxn ang="0">
                    <a:pos x="82" y="772"/>
                  </a:cxn>
                  <a:cxn ang="0">
                    <a:pos x="79" y="783"/>
                  </a:cxn>
                  <a:cxn ang="0">
                    <a:pos x="88" y="800"/>
                  </a:cxn>
                  <a:cxn ang="0">
                    <a:pos x="94" y="802"/>
                  </a:cxn>
                  <a:cxn ang="0">
                    <a:pos x="116" y="802"/>
                  </a:cxn>
                  <a:cxn ang="0">
                    <a:pos x="118" y="832"/>
                  </a:cxn>
                  <a:cxn ang="0">
                    <a:pos x="156" y="783"/>
                  </a:cxn>
                  <a:cxn ang="0">
                    <a:pos x="13" y="555"/>
                  </a:cxn>
                  <a:cxn ang="0">
                    <a:pos x="28" y="534"/>
                  </a:cxn>
                  <a:cxn ang="0">
                    <a:pos x="32" y="574"/>
                  </a:cxn>
                  <a:cxn ang="0">
                    <a:pos x="18" y="580"/>
                  </a:cxn>
                  <a:cxn ang="0">
                    <a:pos x="26" y="593"/>
                  </a:cxn>
                  <a:cxn ang="0">
                    <a:pos x="18" y="591"/>
                  </a:cxn>
                  <a:cxn ang="0">
                    <a:pos x="26" y="617"/>
                  </a:cxn>
                  <a:cxn ang="0">
                    <a:pos x="32" y="593"/>
                  </a:cxn>
                  <a:cxn ang="0">
                    <a:pos x="20" y="604"/>
                  </a:cxn>
                  <a:cxn ang="0">
                    <a:pos x="30" y="687"/>
                  </a:cxn>
                  <a:cxn ang="0">
                    <a:pos x="26" y="691"/>
                  </a:cxn>
                  <a:cxn ang="0">
                    <a:pos x="20" y="710"/>
                  </a:cxn>
                  <a:cxn ang="0">
                    <a:pos x="35" y="723"/>
                  </a:cxn>
                  <a:cxn ang="0">
                    <a:pos x="39" y="728"/>
                  </a:cxn>
                  <a:cxn ang="0">
                    <a:pos x="35" y="744"/>
                  </a:cxn>
                  <a:cxn ang="0">
                    <a:pos x="39" y="742"/>
                  </a:cxn>
                  <a:cxn ang="0">
                    <a:pos x="50" y="762"/>
                  </a:cxn>
                  <a:cxn ang="0">
                    <a:pos x="49" y="776"/>
                  </a:cxn>
                  <a:cxn ang="0">
                    <a:pos x="52" y="793"/>
                  </a:cxn>
                  <a:cxn ang="0">
                    <a:pos x="62" y="783"/>
                  </a:cxn>
                  <a:cxn ang="0">
                    <a:pos x="64" y="798"/>
                  </a:cxn>
                  <a:cxn ang="0">
                    <a:pos x="82" y="817"/>
                  </a:cxn>
                  <a:cxn ang="0">
                    <a:pos x="94" y="840"/>
                  </a:cxn>
                  <a:cxn ang="0">
                    <a:pos x="103" y="828"/>
                  </a:cxn>
                  <a:cxn ang="0">
                    <a:pos x="126" y="840"/>
                  </a:cxn>
                  <a:cxn ang="0">
                    <a:pos x="137" y="832"/>
                  </a:cxn>
                  <a:cxn ang="0">
                    <a:pos x="124" y="862"/>
                  </a:cxn>
                  <a:cxn ang="0">
                    <a:pos x="158" y="858"/>
                  </a:cxn>
                  <a:cxn ang="0">
                    <a:pos x="171" y="864"/>
                  </a:cxn>
                  <a:cxn ang="0">
                    <a:pos x="150" y="868"/>
                  </a:cxn>
                </a:cxnLst>
                <a:rect l="0" t="0" r="r" b="b"/>
                <a:pathLst>
                  <a:path w="201" h="883">
                    <a:moveTo>
                      <a:pt x="171" y="853"/>
                    </a:moveTo>
                    <a:lnTo>
                      <a:pt x="171" y="847"/>
                    </a:lnTo>
                    <a:lnTo>
                      <a:pt x="167" y="847"/>
                    </a:lnTo>
                    <a:lnTo>
                      <a:pt x="163" y="845"/>
                    </a:lnTo>
                    <a:lnTo>
                      <a:pt x="158" y="843"/>
                    </a:lnTo>
                    <a:lnTo>
                      <a:pt x="150" y="840"/>
                    </a:lnTo>
                    <a:lnTo>
                      <a:pt x="143" y="838"/>
                    </a:lnTo>
                    <a:lnTo>
                      <a:pt x="143" y="840"/>
                    </a:lnTo>
                    <a:lnTo>
                      <a:pt x="146" y="842"/>
                    </a:lnTo>
                    <a:lnTo>
                      <a:pt x="143" y="843"/>
                    </a:lnTo>
                    <a:lnTo>
                      <a:pt x="143" y="842"/>
                    </a:lnTo>
                    <a:lnTo>
                      <a:pt x="135" y="840"/>
                    </a:lnTo>
                    <a:lnTo>
                      <a:pt x="133" y="838"/>
                    </a:lnTo>
                    <a:lnTo>
                      <a:pt x="131" y="838"/>
                    </a:lnTo>
                    <a:lnTo>
                      <a:pt x="133" y="840"/>
                    </a:lnTo>
                    <a:lnTo>
                      <a:pt x="141" y="843"/>
                    </a:lnTo>
                    <a:lnTo>
                      <a:pt x="143" y="845"/>
                    </a:lnTo>
                    <a:lnTo>
                      <a:pt x="139" y="845"/>
                    </a:lnTo>
                    <a:lnTo>
                      <a:pt x="139" y="845"/>
                    </a:lnTo>
                    <a:lnTo>
                      <a:pt x="139" y="847"/>
                    </a:lnTo>
                    <a:lnTo>
                      <a:pt x="137" y="847"/>
                    </a:lnTo>
                    <a:lnTo>
                      <a:pt x="135" y="845"/>
                    </a:lnTo>
                    <a:lnTo>
                      <a:pt x="131" y="843"/>
                    </a:lnTo>
                    <a:lnTo>
                      <a:pt x="131" y="845"/>
                    </a:lnTo>
                    <a:lnTo>
                      <a:pt x="131" y="847"/>
                    </a:lnTo>
                    <a:lnTo>
                      <a:pt x="130" y="847"/>
                    </a:lnTo>
                    <a:lnTo>
                      <a:pt x="122" y="847"/>
                    </a:lnTo>
                    <a:lnTo>
                      <a:pt x="122" y="849"/>
                    </a:lnTo>
                    <a:lnTo>
                      <a:pt x="122" y="851"/>
                    </a:lnTo>
                    <a:lnTo>
                      <a:pt x="122" y="851"/>
                    </a:lnTo>
                    <a:lnTo>
                      <a:pt x="118" y="851"/>
                    </a:lnTo>
                    <a:lnTo>
                      <a:pt x="116" y="851"/>
                    </a:lnTo>
                    <a:lnTo>
                      <a:pt x="116" y="853"/>
                    </a:lnTo>
                    <a:lnTo>
                      <a:pt x="122" y="853"/>
                    </a:lnTo>
                    <a:lnTo>
                      <a:pt x="124" y="853"/>
                    </a:lnTo>
                    <a:lnTo>
                      <a:pt x="124" y="853"/>
                    </a:lnTo>
                    <a:lnTo>
                      <a:pt x="126" y="851"/>
                    </a:lnTo>
                    <a:lnTo>
                      <a:pt x="128" y="853"/>
                    </a:lnTo>
                    <a:lnTo>
                      <a:pt x="131" y="853"/>
                    </a:lnTo>
                    <a:lnTo>
                      <a:pt x="133" y="853"/>
                    </a:lnTo>
                    <a:lnTo>
                      <a:pt x="135" y="857"/>
                    </a:lnTo>
                    <a:lnTo>
                      <a:pt x="135" y="857"/>
                    </a:lnTo>
                    <a:lnTo>
                      <a:pt x="137" y="858"/>
                    </a:lnTo>
                    <a:lnTo>
                      <a:pt x="133" y="858"/>
                    </a:lnTo>
                    <a:lnTo>
                      <a:pt x="131" y="862"/>
                    </a:lnTo>
                    <a:lnTo>
                      <a:pt x="135" y="866"/>
                    </a:lnTo>
                    <a:lnTo>
                      <a:pt x="137" y="866"/>
                    </a:lnTo>
                    <a:lnTo>
                      <a:pt x="139" y="866"/>
                    </a:lnTo>
                    <a:lnTo>
                      <a:pt x="143" y="870"/>
                    </a:lnTo>
                    <a:lnTo>
                      <a:pt x="143" y="870"/>
                    </a:lnTo>
                    <a:lnTo>
                      <a:pt x="143" y="868"/>
                    </a:lnTo>
                    <a:lnTo>
                      <a:pt x="143" y="866"/>
                    </a:lnTo>
                    <a:lnTo>
                      <a:pt x="139" y="864"/>
                    </a:lnTo>
                    <a:lnTo>
                      <a:pt x="139" y="862"/>
                    </a:lnTo>
                    <a:lnTo>
                      <a:pt x="139" y="862"/>
                    </a:lnTo>
                    <a:lnTo>
                      <a:pt x="143" y="862"/>
                    </a:lnTo>
                    <a:lnTo>
                      <a:pt x="143" y="862"/>
                    </a:lnTo>
                    <a:lnTo>
                      <a:pt x="143" y="862"/>
                    </a:lnTo>
                    <a:lnTo>
                      <a:pt x="143" y="858"/>
                    </a:lnTo>
                    <a:lnTo>
                      <a:pt x="141" y="858"/>
                    </a:lnTo>
                    <a:lnTo>
                      <a:pt x="146" y="857"/>
                    </a:lnTo>
                    <a:lnTo>
                      <a:pt x="150" y="853"/>
                    </a:lnTo>
                    <a:lnTo>
                      <a:pt x="165" y="857"/>
                    </a:lnTo>
                    <a:lnTo>
                      <a:pt x="167" y="857"/>
                    </a:lnTo>
                    <a:lnTo>
                      <a:pt x="167" y="853"/>
                    </a:lnTo>
                    <a:lnTo>
                      <a:pt x="171" y="853"/>
                    </a:lnTo>
                    <a:lnTo>
                      <a:pt x="171" y="853"/>
                    </a:lnTo>
                    <a:lnTo>
                      <a:pt x="171" y="853"/>
                    </a:lnTo>
                    <a:lnTo>
                      <a:pt x="171" y="853"/>
                    </a:lnTo>
                    <a:close/>
                    <a:moveTo>
                      <a:pt x="167" y="845"/>
                    </a:moveTo>
                    <a:lnTo>
                      <a:pt x="165" y="845"/>
                    </a:lnTo>
                    <a:lnTo>
                      <a:pt x="156" y="838"/>
                    </a:lnTo>
                    <a:lnTo>
                      <a:pt x="150" y="836"/>
                    </a:lnTo>
                    <a:lnTo>
                      <a:pt x="146" y="836"/>
                    </a:lnTo>
                    <a:lnTo>
                      <a:pt x="143" y="834"/>
                    </a:lnTo>
                    <a:lnTo>
                      <a:pt x="141" y="832"/>
                    </a:lnTo>
                    <a:lnTo>
                      <a:pt x="139" y="828"/>
                    </a:lnTo>
                    <a:lnTo>
                      <a:pt x="139" y="826"/>
                    </a:lnTo>
                    <a:lnTo>
                      <a:pt x="143" y="823"/>
                    </a:lnTo>
                    <a:lnTo>
                      <a:pt x="146" y="823"/>
                    </a:lnTo>
                    <a:lnTo>
                      <a:pt x="150" y="823"/>
                    </a:lnTo>
                    <a:lnTo>
                      <a:pt x="150" y="817"/>
                    </a:lnTo>
                    <a:lnTo>
                      <a:pt x="150" y="815"/>
                    </a:lnTo>
                    <a:lnTo>
                      <a:pt x="146" y="815"/>
                    </a:lnTo>
                    <a:lnTo>
                      <a:pt x="141" y="817"/>
                    </a:lnTo>
                    <a:lnTo>
                      <a:pt x="139" y="819"/>
                    </a:lnTo>
                    <a:lnTo>
                      <a:pt x="135" y="819"/>
                    </a:lnTo>
                    <a:lnTo>
                      <a:pt x="131" y="815"/>
                    </a:lnTo>
                    <a:lnTo>
                      <a:pt x="131" y="811"/>
                    </a:lnTo>
                    <a:lnTo>
                      <a:pt x="131" y="809"/>
                    </a:lnTo>
                    <a:lnTo>
                      <a:pt x="133" y="806"/>
                    </a:lnTo>
                    <a:lnTo>
                      <a:pt x="135" y="804"/>
                    </a:lnTo>
                    <a:lnTo>
                      <a:pt x="131" y="804"/>
                    </a:lnTo>
                    <a:lnTo>
                      <a:pt x="130" y="802"/>
                    </a:lnTo>
                    <a:lnTo>
                      <a:pt x="131" y="798"/>
                    </a:lnTo>
                    <a:lnTo>
                      <a:pt x="133" y="798"/>
                    </a:lnTo>
                    <a:lnTo>
                      <a:pt x="137" y="802"/>
                    </a:lnTo>
                    <a:lnTo>
                      <a:pt x="139" y="800"/>
                    </a:lnTo>
                    <a:lnTo>
                      <a:pt x="143" y="798"/>
                    </a:lnTo>
                    <a:lnTo>
                      <a:pt x="143" y="794"/>
                    </a:lnTo>
                    <a:lnTo>
                      <a:pt x="143" y="793"/>
                    </a:lnTo>
                    <a:lnTo>
                      <a:pt x="143" y="789"/>
                    </a:lnTo>
                    <a:lnTo>
                      <a:pt x="146" y="789"/>
                    </a:lnTo>
                    <a:lnTo>
                      <a:pt x="150" y="793"/>
                    </a:lnTo>
                    <a:lnTo>
                      <a:pt x="150" y="789"/>
                    </a:lnTo>
                    <a:lnTo>
                      <a:pt x="156" y="789"/>
                    </a:lnTo>
                    <a:lnTo>
                      <a:pt x="160" y="809"/>
                    </a:lnTo>
                    <a:lnTo>
                      <a:pt x="160" y="811"/>
                    </a:lnTo>
                    <a:lnTo>
                      <a:pt x="160" y="811"/>
                    </a:lnTo>
                    <a:lnTo>
                      <a:pt x="167" y="845"/>
                    </a:lnTo>
                    <a:lnTo>
                      <a:pt x="167" y="845"/>
                    </a:lnTo>
                    <a:lnTo>
                      <a:pt x="167" y="845"/>
                    </a:lnTo>
                    <a:lnTo>
                      <a:pt x="167" y="845"/>
                    </a:lnTo>
                    <a:close/>
                    <a:moveTo>
                      <a:pt x="156" y="783"/>
                    </a:moveTo>
                    <a:lnTo>
                      <a:pt x="150" y="777"/>
                    </a:lnTo>
                    <a:lnTo>
                      <a:pt x="146" y="777"/>
                    </a:lnTo>
                    <a:lnTo>
                      <a:pt x="143" y="776"/>
                    </a:lnTo>
                    <a:lnTo>
                      <a:pt x="122" y="776"/>
                    </a:lnTo>
                    <a:lnTo>
                      <a:pt x="107" y="777"/>
                    </a:lnTo>
                    <a:lnTo>
                      <a:pt x="103" y="776"/>
                    </a:lnTo>
                    <a:lnTo>
                      <a:pt x="94" y="776"/>
                    </a:lnTo>
                    <a:lnTo>
                      <a:pt x="94" y="768"/>
                    </a:lnTo>
                    <a:lnTo>
                      <a:pt x="92" y="762"/>
                    </a:lnTo>
                    <a:lnTo>
                      <a:pt x="86" y="759"/>
                    </a:lnTo>
                    <a:lnTo>
                      <a:pt x="86" y="747"/>
                    </a:lnTo>
                    <a:lnTo>
                      <a:pt x="86" y="742"/>
                    </a:lnTo>
                    <a:lnTo>
                      <a:pt x="82" y="742"/>
                    </a:lnTo>
                    <a:lnTo>
                      <a:pt x="75" y="745"/>
                    </a:lnTo>
                    <a:lnTo>
                      <a:pt x="73" y="749"/>
                    </a:lnTo>
                    <a:lnTo>
                      <a:pt x="69" y="749"/>
                    </a:lnTo>
                    <a:lnTo>
                      <a:pt x="62" y="730"/>
                    </a:lnTo>
                    <a:lnTo>
                      <a:pt x="60" y="725"/>
                    </a:lnTo>
                    <a:lnTo>
                      <a:pt x="62" y="710"/>
                    </a:lnTo>
                    <a:lnTo>
                      <a:pt x="67" y="704"/>
                    </a:lnTo>
                    <a:lnTo>
                      <a:pt x="73" y="698"/>
                    </a:lnTo>
                    <a:lnTo>
                      <a:pt x="73" y="687"/>
                    </a:lnTo>
                    <a:lnTo>
                      <a:pt x="73" y="678"/>
                    </a:lnTo>
                    <a:lnTo>
                      <a:pt x="69" y="670"/>
                    </a:lnTo>
                    <a:lnTo>
                      <a:pt x="73" y="663"/>
                    </a:lnTo>
                    <a:lnTo>
                      <a:pt x="75" y="659"/>
                    </a:lnTo>
                    <a:lnTo>
                      <a:pt x="73" y="649"/>
                    </a:lnTo>
                    <a:lnTo>
                      <a:pt x="73" y="644"/>
                    </a:lnTo>
                    <a:lnTo>
                      <a:pt x="75" y="640"/>
                    </a:lnTo>
                    <a:lnTo>
                      <a:pt x="73" y="634"/>
                    </a:lnTo>
                    <a:lnTo>
                      <a:pt x="73" y="623"/>
                    </a:lnTo>
                    <a:lnTo>
                      <a:pt x="69" y="617"/>
                    </a:lnTo>
                    <a:lnTo>
                      <a:pt x="69" y="614"/>
                    </a:lnTo>
                    <a:lnTo>
                      <a:pt x="73" y="610"/>
                    </a:lnTo>
                    <a:lnTo>
                      <a:pt x="73" y="606"/>
                    </a:lnTo>
                    <a:lnTo>
                      <a:pt x="69" y="600"/>
                    </a:lnTo>
                    <a:lnTo>
                      <a:pt x="64" y="595"/>
                    </a:lnTo>
                    <a:lnTo>
                      <a:pt x="62" y="595"/>
                    </a:lnTo>
                    <a:lnTo>
                      <a:pt x="60" y="597"/>
                    </a:lnTo>
                    <a:lnTo>
                      <a:pt x="58" y="595"/>
                    </a:lnTo>
                    <a:lnTo>
                      <a:pt x="58" y="591"/>
                    </a:lnTo>
                    <a:lnTo>
                      <a:pt x="67" y="591"/>
                    </a:lnTo>
                    <a:lnTo>
                      <a:pt x="69" y="585"/>
                    </a:lnTo>
                    <a:lnTo>
                      <a:pt x="69" y="582"/>
                    </a:lnTo>
                    <a:lnTo>
                      <a:pt x="69" y="580"/>
                    </a:lnTo>
                    <a:lnTo>
                      <a:pt x="64" y="582"/>
                    </a:lnTo>
                    <a:lnTo>
                      <a:pt x="62" y="582"/>
                    </a:lnTo>
                    <a:lnTo>
                      <a:pt x="60" y="574"/>
                    </a:lnTo>
                    <a:lnTo>
                      <a:pt x="56" y="566"/>
                    </a:lnTo>
                    <a:lnTo>
                      <a:pt x="56" y="561"/>
                    </a:lnTo>
                    <a:lnTo>
                      <a:pt x="56" y="553"/>
                    </a:lnTo>
                    <a:lnTo>
                      <a:pt x="50" y="551"/>
                    </a:lnTo>
                    <a:lnTo>
                      <a:pt x="49" y="546"/>
                    </a:lnTo>
                    <a:lnTo>
                      <a:pt x="49" y="533"/>
                    </a:lnTo>
                    <a:lnTo>
                      <a:pt x="52" y="531"/>
                    </a:lnTo>
                    <a:lnTo>
                      <a:pt x="54" y="525"/>
                    </a:lnTo>
                    <a:lnTo>
                      <a:pt x="50" y="521"/>
                    </a:lnTo>
                    <a:lnTo>
                      <a:pt x="49" y="519"/>
                    </a:lnTo>
                    <a:lnTo>
                      <a:pt x="49" y="510"/>
                    </a:lnTo>
                    <a:lnTo>
                      <a:pt x="45" y="499"/>
                    </a:lnTo>
                    <a:lnTo>
                      <a:pt x="49" y="484"/>
                    </a:lnTo>
                    <a:lnTo>
                      <a:pt x="43" y="480"/>
                    </a:lnTo>
                    <a:lnTo>
                      <a:pt x="43" y="472"/>
                    </a:lnTo>
                    <a:lnTo>
                      <a:pt x="49" y="463"/>
                    </a:lnTo>
                    <a:lnTo>
                      <a:pt x="50" y="452"/>
                    </a:lnTo>
                    <a:lnTo>
                      <a:pt x="56" y="450"/>
                    </a:lnTo>
                    <a:lnTo>
                      <a:pt x="58" y="446"/>
                    </a:lnTo>
                    <a:lnTo>
                      <a:pt x="49" y="425"/>
                    </a:lnTo>
                    <a:lnTo>
                      <a:pt x="49" y="418"/>
                    </a:lnTo>
                    <a:lnTo>
                      <a:pt x="49" y="412"/>
                    </a:lnTo>
                    <a:lnTo>
                      <a:pt x="49" y="401"/>
                    </a:lnTo>
                    <a:lnTo>
                      <a:pt x="52" y="391"/>
                    </a:lnTo>
                    <a:lnTo>
                      <a:pt x="56" y="388"/>
                    </a:lnTo>
                    <a:lnTo>
                      <a:pt x="56" y="382"/>
                    </a:lnTo>
                    <a:lnTo>
                      <a:pt x="52" y="372"/>
                    </a:lnTo>
                    <a:lnTo>
                      <a:pt x="49" y="372"/>
                    </a:lnTo>
                    <a:lnTo>
                      <a:pt x="54" y="367"/>
                    </a:lnTo>
                    <a:lnTo>
                      <a:pt x="52" y="361"/>
                    </a:lnTo>
                    <a:lnTo>
                      <a:pt x="56" y="352"/>
                    </a:lnTo>
                    <a:lnTo>
                      <a:pt x="60" y="352"/>
                    </a:lnTo>
                    <a:lnTo>
                      <a:pt x="60" y="342"/>
                    </a:lnTo>
                    <a:lnTo>
                      <a:pt x="58" y="327"/>
                    </a:lnTo>
                    <a:lnTo>
                      <a:pt x="56" y="324"/>
                    </a:lnTo>
                    <a:lnTo>
                      <a:pt x="54" y="314"/>
                    </a:lnTo>
                    <a:lnTo>
                      <a:pt x="50" y="308"/>
                    </a:lnTo>
                    <a:lnTo>
                      <a:pt x="49" y="301"/>
                    </a:lnTo>
                    <a:lnTo>
                      <a:pt x="45" y="297"/>
                    </a:lnTo>
                    <a:lnTo>
                      <a:pt x="43" y="291"/>
                    </a:lnTo>
                    <a:lnTo>
                      <a:pt x="39" y="284"/>
                    </a:lnTo>
                    <a:lnTo>
                      <a:pt x="43" y="276"/>
                    </a:lnTo>
                    <a:lnTo>
                      <a:pt x="49" y="275"/>
                    </a:lnTo>
                    <a:lnTo>
                      <a:pt x="49" y="265"/>
                    </a:lnTo>
                    <a:lnTo>
                      <a:pt x="49" y="261"/>
                    </a:lnTo>
                    <a:lnTo>
                      <a:pt x="50" y="254"/>
                    </a:lnTo>
                    <a:lnTo>
                      <a:pt x="49" y="248"/>
                    </a:lnTo>
                    <a:lnTo>
                      <a:pt x="45" y="235"/>
                    </a:lnTo>
                    <a:lnTo>
                      <a:pt x="49" y="233"/>
                    </a:lnTo>
                    <a:lnTo>
                      <a:pt x="50" y="218"/>
                    </a:lnTo>
                    <a:lnTo>
                      <a:pt x="54" y="214"/>
                    </a:lnTo>
                    <a:lnTo>
                      <a:pt x="58" y="201"/>
                    </a:lnTo>
                    <a:lnTo>
                      <a:pt x="64" y="197"/>
                    </a:lnTo>
                    <a:lnTo>
                      <a:pt x="67" y="194"/>
                    </a:lnTo>
                    <a:lnTo>
                      <a:pt x="69" y="190"/>
                    </a:lnTo>
                    <a:lnTo>
                      <a:pt x="69" y="190"/>
                    </a:lnTo>
                    <a:lnTo>
                      <a:pt x="69" y="184"/>
                    </a:lnTo>
                    <a:lnTo>
                      <a:pt x="67" y="182"/>
                    </a:lnTo>
                    <a:lnTo>
                      <a:pt x="64" y="180"/>
                    </a:lnTo>
                    <a:lnTo>
                      <a:pt x="64" y="177"/>
                    </a:lnTo>
                    <a:lnTo>
                      <a:pt x="69" y="173"/>
                    </a:lnTo>
                    <a:lnTo>
                      <a:pt x="69" y="169"/>
                    </a:lnTo>
                    <a:lnTo>
                      <a:pt x="64" y="163"/>
                    </a:lnTo>
                    <a:lnTo>
                      <a:pt x="64" y="158"/>
                    </a:lnTo>
                    <a:lnTo>
                      <a:pt x="64" y="154"/>
                    </a:lnTo>
                    <a:lnTo>
                      <a:pt x="64" y="150"/>
                    </a:lnTo>
                    <a:lnTo>
                      <a:pt x="62" y="146"/>
                    </a:lnTo>
                    <a:lnTo>
                      <a:pt x="62" y="143"/>
                    </a:lnTo>
                    <a:lnTo>
                      <a:pt x="84" y="129"/>
                    </a:lnTo>
                    <a:lnTo>
                      <a:pt x="88" y="109"/>
                    </a:lnTo>
                    <a:lnTo>
                      <a:pt x="86" y="103"/>
                    </a:lnTo>
                    <a:lnTo>
                      <a:pt x="84" y="105"/>
                    </a:lnTo>
                    <a:lnTo>
                      <a:pt x="82" y="107"/>
                    </a:lnTo>
                    <a:lnTo>
                      <a:pt x="77" y="107"/>
                    </a:lnTo>
                    <a:lnTo>
                      <a:pt x="64" y="69"/>
                    </a:lnTo>
                    <a:lnTo>
                      <a:pt x="54" y="64"/>
                    </a:lnTo>
                    <a:lnTo>
                      <a:pt x="52" y="58"/>
                    </a:lnTo>
                    <a:lnTo>
                      <a:pt x="56" y="48"/>
                    </a:lnTo>
                    <a:lnTo>
                      <a:pt x="54" y="45"/>
                    </a:lnTo>
                    <a:lnTo>
                      <a:pt x="58" y="39"/>
                    </a:lnTo>
                    <a:lnTo>
                      <a:pt x="56" y="35"/>
                    </a:lnTo>
                    <a:lnTo>
                      <a:pt x="49" y="30"/>
                    </a:lnTo>
                    <a:lnTo>
                      <a:pt x="45" y="26"/>
                    </a:lnTo>
                    <a:lnTo>
                      <a:pt x="43" y="18"/>
                    </a:lnTo>
                    <a:lnTo>
                      <a:pt x="43" y="16"/>
                    </a:lnTo>
                    <a:lnTo>
                      <a:pt x="43" y="13"/>
                    </a:lnTo>
                    <a:lnTo>
                      <a:pt x="43" y="9"/>
                    </a:lnTo>
                    <a:lnTo>
                      <a:pt x="43" y="9"/>
                    </a:lnTo>
                    <a:lnTo>
                      <a:pt x="39" y="5"/>
                    </a:lnTo>
                    <a:lnTo>
                      <a:pt x="39" y="0"/>
                    </a:lnTo>
                    <a:lnTo>
                      <a:pt x="35" y="0"/>
                    </a:lnTo>
                    <a:lnTo>
                      <a:pt x="34" y="1"/>
                    </a:lnTo>
                    <a:lnTo>
                      <a:pt x="32" y="5"/>
                    </a:lnTo>
                    <a:lnTo>
                      <a:pt x="35" y="9"/>
                    </a:lnTo>
                    <a:lnTo>
                      <a:pt x="34" y="11"/>
                    </a:lnTo>
                    <a:lnTo>
                      <a:pt x="30" y="15"/>
                    </a:lnTo>
                    <a:lnTo>
                      <a:pt x="28" y="13"/>
                    </a:lnTo>
                    <a:lnTo>
                      <a:pt x="22" y="16"/>
                    </a:lnTo>
                    <a:lnTo>
                      <a:pt x="18" y="18"/>
                    </a:lnTo>
                    <a:lnTo>
                      <a:pt x="20" y="20"/>
                    </a:lnTo>
                    <a:lnTo>
                      <a:pt x="20" y="26"/>
                    </a:lnTo>
                    <a:lnTo>
                      <a:pt x="20" y="30"/>
                    </a:lnTo>
                    <a:lnTo>
                      <a:pt x="20" y="35"/>
                    </a:lnTo>
                    <a:lnTo>
                      <a:pt x="24" y="48"/>
                    </a:lnTo>
                    <a:lnTo>
                      <a:pt x="24" y="54"/>
                    </a:lnTo>
                    <a:lnTo>
                      <a:pt x="22" y="58"/>
                    </a:lnTo>
                    <a:lnTo>
                      <a:pt x="20" y="60"/>
                    </a:lnTo>
                    <a:lnTo>
                      <a:pt x="22" y="65"/>
                    </a:lnTo>
                    <a:lnTo>
                      <a:pt x="24" y="73"/>
                    </a:lnTo>
                    <a:lnTo>
                      <a:pt x="26" y="79"/>
                    </a:lnTo>
                    <a:lnTo>
                      <a:pt x="26" y="90"/>
                    </a:lnTo>
                    <a:lnTo>
                      <a:pt x="26" y="90"/>
                    </a:lnTo>
                    <a:lnTo>
                      <a:pt x="24" y="94"/>
                    </a:lnTo>
                    <a:lnTo>
                      <a:pt x="26" y="107"/>
                    </a:lnTo>
                    <a:lnTo>
                      <a:pt x="26" y="109"/>
                    </a:lnTo>
                    <a:lnTo>
                      <a:pt x="22" y="111"/>
                    </a:lnTo>
                    <a:lnTo>
                      <a:pt x="20" y="113"/>
                    </a:lnTo>
                    <a:lnTo>
                      <a:pt x="20" y="120"/>
                    </a:lnTo>
                    <a:lnTo>
                      <a:pt x="22" y="122"/>
                    </a:lnTo>
                    <a:lnTo>
                      <a:pt x="24" y="120"/>
                    </a:lnTo>
                    <a:lnTo>
                      <a:pt x="26" y="122"/>
                    </a:lnTo>
                    <a:lnTo>
                      <a:pt x="24" y="124"/>
                    </a:lnTo>
                    <a:lnTo>
                      <a:pt x="24" y="143"/>
                    </a:lnTo>
                    <a:lnTo>
                      <a:pt x="26" y="152"/>
                    </a:lnTo>
                    <a:lnTo>
                      <a:pt x="28" y="158"/>
                    </a:lnTo>
                    <a:lnTo>
                      <a:pt x="26" y="160"/>
                    </a:lnTo>
                    <a:lnTo>
                      <a:pt x="22" y="165"/>
                    </a:lnTo>
                    <a:lnTo>
                      <a:pt x="22" y="171"/>
                    </a:lnTo>
                    <a:lnTo>
                      <a:pt x="26" y="178"/>
                    </a:lnTo>
                    <a:lnTo>
                      <a:pt x="26" y="182"/>
                    </a:lnTo>
                    <a:lnTo>
                      <a:pt x="26" y="190"/>
                    </a:lnTo>
                    <a:lnTo>
                      <a:pt x="24" y="194"/>
                    </a:lnTo>
                    <a:lnTo>
                      <a:pt x="24" y="199"/>
                    </a:lnTo>
                    <a:lnTo>
                      <a:pt x="24" y="201"/>
                    </a:lnTo>
                    <a:lnTo>
                      <a:pt x="24" y="205"/>
                    </a:lnTo>
                    <a:lnTo>
                      <a:pt x="20" y="209"/>
                    </a:lnTo>
                    <a:lnTo>
                      <a:pt x="20" y="214"/>
                    </a:lnTo>
                    <a:lnTo>
                      <a:pt x="18" y="218"/>
                    </a:lnTo>
                    <a:lnTo>
                      <a:pt x="20" y="224"/>
                    </a:lnTo>
                    <a:lnTo>
                      <a:pt x="18" y="224"/>
                    </a:lnTo>
                    <a:lnTo>
                      <a:pt x="18" y="231"/>
                    </a:lnTo>
                    <a:lnTo>
                      <a:pt x="18" y="235"/>
                    </a:lnTo>
                    <a:lnTo>
                      <a:pt x="20" y="241"/>
                    </a:lnTo>
                    <a:lnTo>
                      <a:pt x="20" y="246"/>
                    </a:lnTo>
                    <a:lnTo>
                      <a:pt x="22" y="248"/>
                    </a:lnTo>
                    <a:lnTo>
                      <a:pt x="20" y="252"/>
                    </a:lnTo>
                    <a:lnTo>
                      <a:pt x="18" y="254"/>
                    </a:lnTo>
                    <a:lnTo>
                      <a:pt x="20" y="258"/>
                    </a:lnTo>
                    <a:lnTo>
                      <a:pt x="18" y="261"/>
                    </a:lnTo>
                    <a:lnTo>
                      <a:pt x="15" y="261"/>
                    </a:lnTo>
                    <a:lnTo>
                      <a:pt x="15" y="267"/>
                    </a:lnTo>
                    <a:lnTo>
                      <a:pt x="18" y="273"/>
                    </a:lnTo>
                    <a:lnTo>
                      <a:pt x="18" y="276"/>
                    </a:lnTo>
                    <a:lnTo>
                      <a:pt x="20" y="288"/>
                    </a:lnTo>
                    <a:lnTo>
                      <a:pt x="20" y="291"/>
                    </a:lnTo>
                    <a:lnTo>
                      <a:pt x="18" y="295"/>
                    </a:lnTo>
                    <a:lnTo>
                      <a:pt x="18" y="297"/>
                    </a:lnTo>
                    <a:lnTo>
                      <a:pt x="24" y="305"/>
                    </a:lnTo>
                    <a:lnTo>
                      <a:pt x="24" y="310"/>
                    </a:lnTo>
                    <a:lnTo>
                      <a:pt x="22" y="316"/>
                    </a:lnTo>
                    <a:lnTo>
                      <a:pt x="22" y="318"/>
                    </a:lnTo>
                    <a:lnTo>
                      <a:pt x="24" y="322"/>
                    </a:lnTo>
                    <a:lnTo>
                      <a:pt x="22" y="322"/>
                    </a:lnTo>
                    <a:lnTo>
                      <a:pt x="22" y="325"/>
                    </a:lnTo>
                    <a:lnTo>
                      <a:pt x="24" y="327"/>
                    </a:lnTo>
                    <a:lnTo>
                      <a:pt x="28" y="333"/>
                    </a:lnTo>
                    <a:lnTo>
                      <a:pt x="28" y="337"/>
                    </a:lnTo>
                    <a:lnTo>
                      <a:pt x="26" y="340"/>
                    </a:lnTo>
                    <a:lnTo>
                      <a:pt x="22" y="342"/>
                    </a:lnTo>
                    <a:lnTo>
                      <a:pt x="20" y="348"/>
                    </a:lnTo>
                    <a:lnTo>
                      <a:pt x="20" y="348"/>
                    </a:lnTo>
                    <a:lnTo>
                      <a:pt x="22" y="352"/>
                    </a:lnTo>
                    <a:lnTo>
                      <a:pt x="20" y="354"/>
                    </a:lnTo>
                    <a:lnTo>
                      <a:pt x="18" y="357"/>
                    </a:lnTo>
                    <a:lnTo>
                      <a:pt x="18" y="361"/>
                    </a:lnTo>
                    <a:lnTo>
                      <a:pt x="18" y="367"/>
                    </a:lnTo>
                    <a:lnTo>
                      <a:pt x="18" y="369"/>
                    </a:lnTo>
                    <a:lnTo>
                      <a:pt x="18" y="372"/>
                    </a:lnTo>
                    <a:lnTo>
                      <a:pt x="15" y="372"/>
                    </a:lnTo>
                    <a:lnTo>
                      <a:pt x="15" y="378"/>
                    </a:lnTo>
                    <a:lnTo>
                      <a:pt x="15" y="382"/>
                    </a:lnTo>
                    <a:lnTo>
                      <a:pt x="15" y="382"/>
                    </a:lnTo>
                    <a:lnTo>
                      <a:pt x="15" y="386"/>
                    </a:lnTo>
                    <a:lnTo>
                      <a:pt x="13" y="388"/>
                    </a:lnTo>
                    <a:lnTo>
                      <a:pt x="13" y="393"/>
                    </a:lnTo>
                    <a:lnTo>
                      <a:pt x="13" y="397"/>
                    </a:lnTo>
                    <a:lnTo>
                      <a:pt x="11" y="399"/>
                    </a:lnTo>
                    <a:lnTo>
                      <a:pt x="11" y="403"/>
                    </a:lnTo>
                    <a:lnTo>
                      <a:pt x="9" y="405"/>
                    </a:lnTo>
                    <a:lnTo>
                      <a:pt x="9" y="408"/>
                    </a:lnTo>
                    <a:lnTo>
                      <a:pt x="11" y="410"/>
                    </a:lnTo>
                    <a:lnTo>
                      <a:pt x="11" y="412"/>
                    </a:lnTo>
                    <a:lnTo>
                      <a:pt x="7" y="416"/>
                    </a:lnTo>
                    <a:lnTo>
                      <a:pt x="5" y="416"/>
                    </a:lnTo>
                    <a:lnTo>
                      <a:pt x="3" y="416"/>
                    </a:lnTo>
                    <a:lnTo>
                      <a:pt x="0" y="416"/>
                    </a:lnTo>
                    <a:lnTo>
                      <a:pt x="0" y="418"/>
                    </a:lnTo>
                    <a:lnTo>
                      <a:pt x="2" y="421"/>
                    </a:lnTo>
                    <a:lnTo>
                      <a:pt x="2" y="427"/>
                    </a:lnTo>
                    <a:lnTo>
                      <a:pt x="3" y="433"/>
                    </a:lnTo>
                    <a:lnTo>
                      <a:pt x="7" y="435"/>
                    </a:lnTo>
                    <a:lnTo>
                      <a:pt x="9" y="440"/>
                    </a:lnTo>
                    <a:lnTo>
                      <a:pt x="7" y="442"/>
                    </a:lnTo>
                    <a:lnTo>
                      <a:pt x="15" y="455"/>
                    </a:lnTo>
                    <a:lnTo>
                      <a:pt x="15" y="455"/>
                    </a:lnTo>
                    <a:lnTo>
                      <a:pt x="15" y="459"/>
                    </a:lnTo>
                    <a:lnTo>
                      <a:pt x="15" y="465"/>
                    </a:lnTo>
                    <a:lnTo>
                      <a:pt x="15" y="474"/>
                    </a:lnTo>
                    <a:lnTo>
                      <a:pt x="15" y="474"/>
                    </a:lnTo>
                    <a:lnTo>
                      <a:pt x="15" y="476"/>
                    </a:lnTo>
                    <a:lnTo>
                      <a:pt x="15" y="480"/>
                    </a:lnTo>
                    <a:lnTo>
                      <a:pt x="13" y="480"/>
                    </a:lnTo>
                    <a:lnTo>
                      <a:pt x="11" y="480"/>
                    </a:lnTo>
                    <a:lnTo>
                      <a:pt x="9" y="482"/>
                    </a:lnTo>
                    <a:lnTo>
                      <a:pt x="11" y="485"/>
                    </a:lnTo>
                    <a:lnTo>
                      <a:pt x="13" y="487"/>
                    </a:lnTo>
                    <a:lnTo>
                      <a:pt x="11" y="495"/>
                    </a:lnTo>
                    <a:lnTo>
                      <a:pt x="11" y="499"/>
                    </a:lnTo>
                    <a:lnTo>
                      <a:pt x="9" y="501"/>
                    </a:lnTo>
                    <a:lnTo>
                      <a:pt x="11" y="502"/>
                    </a:lnTo>
                    <a:lnTo>
                      <a:pt x="11" y="506"/>
                    </a:lnTo>
                    <a:lnTo>
                      <a:pt x="9" y="506"/>
                    </a:lnTo>
                    <a:lnTo>
                      <a:pt x="11" y="506"/>
                    </a:lnTo>
                    <a:lnTo>
                      <a:pt x="15" y="516"/>
                    </a:lnTo>
                    <a:lnTo>
                      <a:pt x="18" y="518"/>
                    </a:lnTo>
                    <a:lnTo>
                      <a:pt x="18" y="521"/>
                    </a:lnTo>
                    <a:lnTo>
                      <a:pt x="24" y="523"/>
                    </a:lnTo>
                    <a:lnTo>
                      <a:pt x="30" y="523"/>
                    </a:lnTo>
                    <a:lnTo>
                      <a:pt x="30" y="518"/>
                    </a:lnTo>
                    <a:lnTo>
                      <a:pt x="32" y="516"/>
                    </a:lnTo>
                    <a:lnTo>
                      <a:pt x="35" y="516"/>
                    </a:lnTo>
                    <a:lnTo>
                      <a:pt x="37" y="519"/>
                    </a:lnTo>
                    <a:lnTo>
                      <a:pt x="39" y="519"/>
                    </a:lnTo>
                    <a:lnTo>
                      <a:pt x="39" y="518"/>
                    </a:lnTo>
                    <a:lnTo>
                      <a:pt x="39" y="521"/>
                    </a:lnTo>
                    <a:lnTo>
                      <a:pt x="35" y="525"/>
                    </a:lnTo>
                    <a:lnTo>
                      <a:pt x="35" y="527"/>
                    </a:lnTo>
                    <a:lnTo>
                      <a:pt x="39" y="529"/>
                    </a:lnTo>
                    <a:lnTo>
                      <a:pt x="39" y="527"/>
                    </a:lnTo>
                    <a:lnTo>
                      <a:pt x="39" y="531"/>
                    </a:lnTo>
                    <a:lnTo>
                      <a:pt x="39" y="536"/>
                    </a:lnTo>
                    <a:lnTo>
                      <a:pt x="43" y="540"/>
                    </a:lnTo>
                    <a:lnTo>
                      <a:pt x="43" y="540"/>
                    </a:lnTo>
                    <a:lnTo>
                      <a:pt x="39" y="536"/>
                    </a:lnTo>
                    <a:lnTo>
                      <a:pt x="39" y="534"/>
                    </a:lnTo>
                    <a:lnTo>
                      <a:pt x="37" y="534"/>
                    </a:lnTo>
                    <a:lnTo>
                      <a:pt x="35" y="536"/>
                    </a:lnTo>
                    <a:lnTo>
                      <a:pt x="35" y="536"/>
                    </a:lnTo>
                    <a:lnTo>
                      <a:pt x="39" y="540"/>
                    </a:lnTo>
                    <a:lnTo>
                      <a:pt x="39" y="540"/>
                    </a:lnTo>
                    <a:lnTo>
                      <a:pt x="37" y="542"/>
                    </a:lnTo>
                    <a:lnTo>
                      <a:pt x="35" y="544"/>
                    </a:lnTo>
                    <a:lnTo>
                      <a:pt x="37" y="550"/>
                    </a:lnTo>
                    <a:lnTo>
                      <a:pt x="39" y="551"/>
                    </a:lnTo>
                    <a:lnTo>
                      <a:pt x="37" y="555"/>
                    </a:lnTo>
                    <a:lnTo>
                      <a:pt x="37" y="557"/>
                    </a:lnTo>
                    <a:lnTo>
                      <a:pt x="37" y="559"/>
                    </a:lnTo>
                    <a:lnTo>
                      <a:pt x="34" y="561"/>
                    </a:lnTo>
                    <a:lnTo>
                      <a:pt x="35" y="565"/>
                    </a:lnTo>
                    <a:lnTo>
                      <a:pt x="39" y="566"/>
                    </a:lnTo>
                    <a:lnTo>
                      <a:pt x="37" y="570"/>
                    </a:lnTo>
                    <a:lnTo>
                      <a:pt x="37" y="574"/>
                    </a:lnTo>
                    <a:lnTo>
                      <a:pt x="35" y="576"/>
                    </a:lnTo>
                    <a:lnTo>
                      <a:pt x="35" y="580"/>
                    </a:lnTo>
                    <a:lnTo>
                      <a:pt x="37" y="580"/>
                    </a:lnTo>
                    <a:lnTo>
                      <a:pt x="39" y="582"/>
                    </a:lnTo>
                    <a:lnTo>
                      <a:pt x="43" y="583"/>
                    </a:lnTo>
                    <a:lnTo>
                      <a:pt x="43" y="585"/>
                    </a:lnTo>
                    <a:lnTo>
                      <a:pt x="45" y="587"/>
                    </a:lnTo>
                    <a:lnTo>
                      <a:pt x="49" y="589"/>
                    </a:lnTo>
                    <a:lnTo>
                      <a:pt x="49" y="595"/>
                    </a:lnTo>
                    <a:lnTo>
                      <a:pt x="43" y="600"/>
                    </a:lnTo>
                    <a:lnTo>
                      <a:pt x="39" y="600"/>
                    </a:lnTo>
                    <a:lnTo>
                      <a:pt x="37" y="600"/>
                    </a:lnTo>
                    <a:lnTo>
                      <a:pt x="37" y="604"/>
                    </a:lnTo>
                    <a:lnTo>
                      <a:pt x="39" y="608"/>
                    </a:lnTo>
                    <a:lnTo>
                      <a:pt x="37" y="610"/>
                    </a:lnTo>
                    <a:lnTo>
                      <a:pt x="37" y="614"/>
                    </a:lnTo>
                    <a:lnTo>
                      <a:pt x="39" y="614"/>
                    </a:lnTo>
                    <a:lnTo>
                      <a:pt x="37" y="617"/>
                    </a:lnTo>
                    <a:lnTo>
                      <a:pt x="34" y="623"/>
                    </a:lnTo>
                    <a:lnTo>
                      <a:pt x="34" y="629"/>
                    </a:lnTo>
                    <a:lnTo>
                      <a:pt x="35" y="629"/>
                    </a:lnTo>
                    <a:lnTo>
                      <a:pt x="35" y="631"/>
                    </a:lnTo>
                    <a:lnTo>
                      <a:pt x="35" y="636"/>
                    </a:lnTo>
                    <a:lnTo>
                      <a:pt x="32" y="638"/>
                    </a:lnTo>
                    <a:lnTo>
                      <a:pt x="32" y="644"/>
                    </a:lnTo>
                    <a:lnTo>
                      <a:pt x="30" y="640"/>
                    </a:lnTo>
                    <a:lnTo>
                      <a:pt x="32" y="638"/>
                    </a:lnTo>
                    <a:lnTo>
                      <a:pt x="34" y="634"/>
                    </a:lnTo>
                    <a:lnTo>
                      <a:pt x="32" y="631"/>
                    </a:lnTo>
                    <a:lnTo>
                      <a:pt x="34" y="629"/>
                    </a:lnTo>
                    <a:lnTo>
                      <a:pt x="32" y="629"/>
                    </a:lnTo>
                    <a:lnTo>
                      <a:pt x="26" y="629"/>
                    </a:lnTo>
                    <a:lnTo>
                      <a:pt x="22" y="631"/>
                    </a:lnTo>
                    <a:lnTo>
                      <a:pt x="20" y="631"/>
                    </a:lnTo>
                    <a:lnTo>
                      <a:pt x="20" y="631"/>
                    </a:lnTo>
                    <a:lnTo>
                      <a:pt x="24" y="629"/>
                    </a:lnTo>
                    <a:lnTo>
                      <a:pt x="26" y="627"/>
                    </a:lnTo>
                    <a:lnTo>
                      <a:pt x="26" y="621"/>
                    </a:lnTo>
                    <a:lnTo>
                      <a:pt x="24" y="621"/>
                    </a:lnTo>
                    <a:lnTo>
                      <a:pt x="20" y="623"/>
                    </a:lnTo>
                    <a:lnTo>
                      <a:pt x="15" y="623"/>
                    </a:lnTo>
                    <a:lnTo>
                      <a:pt x="13" y="621"/>
                    </a:lnTo>
                    <a:lnTo>
                      <a:pt x="11" y="623"/>
                    </a:lnTo>
                    <a:lnTo>
                      <a:pt x="11" y="625"/>
                    </a:lnTo>
                    <a:lnTo>
                      <a:pt x="13" y="629"/>
                    </a:lnTo>
                    <a:lnTo>
                      <a:pt x="15" y="629"/>
                    </a:lnTo>
                    <a:lnTo>
                      <a:pt x="15" y="631"/>
                    </a:lnTo>
                    <a:lnTo>
                      <a:pt x="13" y="631"/>
                    </a:lnTo>
                    <a:lnTo>
                      <a:pt x="11" y="634"/>
                    </a:lnTo>
                    <a:lnTo>
                      <a:pt x="9" y="636"/>
                    </a:lnTo>
                    <a:lnTo>
                      <a:pt x="7" y="640"/>
                    </a:lnTo>
                    <a:lnTo>
                      <a:pt x="2" y="644"/>
                    </a:lnTo>
                    <a:lnTo>
                      <a:pt x="2" y="646"/>
                    </a:lnTo>
                    <a:lnTo>
                      <a:pt x="7" y="651"/>
                    </a:lnTo>
                    <a:lnTo>
                      <a:pt x="11" y="651"/>
                    </a:lnTo>
                    <a:lnTo>
                      <a:pt x="13" y="649"/>
                    </a:lnTo>
                    <a:lnTo>
                      <a:pt x="11" y="647"/>
                    </a:lnTo>
                    <a:lnTo>
                      <a:pt x="7" y="646"/>
                    </a:lnTo>
                    <a:lnTo>
                      <a:pt x="7" y="644"/>
                    </a:lnTo>
                    <a:lnTo>
                      <a:pt x="9" y="640"/>
                    </a:lnTo>
                    <a:lnTo>
                      <a:pt x="15" y="640"/>
                    </a:lnTo>
                    <a:lnTo>
                      <a:pt x="15" y="638"/>
                    </a:lnTo>
                    <a:lnTo>
                      <a:pt x="15" y="644"/>
                    </a:lnTo>
                    <a:lnTo>
                      <a:pt x="18" y="646"/>
                    </a:lnTo>
                    <a:lnTo>
                      <a:pt x="22" y="646"/>
                    </a:lnTo>
                    <a:lnTo>
                      <a:pt x="24" y="644"/>
                    </a:lnTo>
                    <a:lnTo>
                      <a:pt x="26" y="646"/>
                    </a:lnTo>
                    <a:lnTo>
                      <a:pt x="28" y="647"/>
                    </a:lnTo>
                    <a:lnTo>
                      <a:pt x="34" y="649"/>
                    </a:lnTo>
                    <a:lnTo>
                      <a:pt x="35" y="651"/>
                    </a:lnTo>
                    <a:lnTo>
                      <a:pt x="34" y="653"/>
                    </a:lnTo>
                    <a:lnTo>
                      <a:pt x="32" y="655"/>
                    </a:lnTo>
                    <a:lnTo>
                      <a:pt x="34" y="655"/>
                    </a:lnTo>
                    <a:lnTo>
                      <a:pt x="32" y="659"/>
                    </a:lnTo>
                    <a:lnTo>
                      <a:pt x="30" y="661"/>
                    </a:lnTo>
                    <a:lnTo>
                      <a:pt x="32" y="663"/>
                    </a:lnTo>
                    <a:lnTo>
                      <a:pt x="35" y="664"/>
                    </a:lnTo>
                    <a:lnTo>
                      <a:pt x="34" y="664"/>
                    </a:lnTo>
                    <a:lnTo>
                      <a:pt x="32" y="664"/>
                    </a:lnTo>
                    <a:lnTo>
                      <a:pt x="30" y="663"/>
                    </a:lnTo>
                    <a:lnTo>
                      <a:pt x="28" y="664"/>
                    </a:lnTo>
                    <a:lnTo>
                      <a:pt x="28" y="664"/>
                    </a:lnTo>
                    <a:lnTo>
                      <a:pt x="30" y="668"/>
                    </a:lnTo>
                    <a:lnTo>
                      <a:pt x="32" y="670"/>
                    </a:lnTo>
                    <a:lnTo>
                      <a:pt x="37" y="670"/>
                    </a:lnTo>
                    <a:lnTo>
                      <a:pt x="39" y="668"/>
                    </a:lnTo>
                    <a:lnTo>
                      <a:pt x="43" y="670"/>
                    </a:lnTo>
                    <a:lnTo>
                      <a:pt x="45" y="670"/>
                    </a:lnTo>
                    <a:lnTo>
                      <a:pt x="49" y="668"/>
                    </a:lnTo>
                    <a:lnTo>
                      <a:pt x="49" y="674"/>
                    </a:lnTo>
                    <a:lnTo>
                      <a:pt x="49" y="674"/>
                    </a:lnTo>
                    <a:lnTo>
                      <a:pt x="45" y="674"/>
                    </a:lnTo>
                    <a:lnTo>
                      <a:pt x="43" y="674"/>
                    </a:lnTo>
                    <a:lnTo>
                      <a:pt x="43" y="676"/>
                    </a:lnTo>
                    <a:lnTo>
                      <a:pt x="39" y="674"/>
                    </a:lnTo>
                    <a:lnTo>
                      <a:pt x="34" y="674"/>
                    </a:lnTo>
                    <a:lnTo>
                      <a:pt x="34" y="678"/>
                    </a:lnTo>
                    <a:lnTo>
                      <a:pt x="34" y="680"/>
                    </a:lnTo>
                    <a:lnTo>
                      <a:pt x="37" y="681"/>
                    </a:lnTo>
                    <a:lnTo>
                      <a:pt x="37" y="685"/>
                    </a:lnTo>
                    <a:lnTo>
                      <a:pt x="39" y="685"/>
                    </a:lnTo>
                    <a:lnTo>
                      <a:pt x="43" y="685"/>
                    </a:lnTo>
                    <a:lnTo>
                      <a:pt x="43" y="687"/>
                    </a:lnTo>
                    <a:lnTo>
                      <a:pt x="39" y="689"/>
                    </a:lnTo>
                    <a:lnTo>
                      <a:pt x="39" y="691"/>
                    </a:lnTo>
                    <a:lnTo>
                      <a:pt x="39" y="693"/>
                    </a:lnTo>
                    <a:lnTo>
                      <a:pt x="39" y="695"/>
                    </a:lnTo>
                    <a:lnTo>
                      <a:pt x="39" y="695"/>
                    </a:lnTo>
                    <a:lnTo>
                      <a:pt x="37" y="698"/>
                    </a:lnTo>
                    <a:lnTo>
                      <a:pt x="39" y="706"/>
                    </a:lnTo>
                    <a:lnTo>
                      <a:pt x="43" y="708"/>
                    </a:lnTo>
                    <a:lnTo>
                      <a:pt x="43" y="713"/>
                    </a:lnTo>
                    <a:lnTo>
                      <a:pt x="43" y="717"/>
                    </a:lnTo>
                    <a:lnTo>
                      <a:pt x="49" y="717"/>
                    </a:lnTo>
                    <a:lnTo>
                      <a:pt x="49" y="712"/>
                    </a:lnTo>
                    <a:lnTo>
                      <a:pt x="49" y="704"/>
                    </a:lnTo>
                    <a:lnTo>
                      <a:pt x="50" y="704"/>
                    </a:lnTo>
                    <a:lnTo>
                      <a:pt x="52" y="704"/>
                    </a:lnTo>
                    <a:lnTo>
                      <a:pt x="50" y="704"/>
                    </a:lnTo>
                    <a:lnTo>
                      <a:pt x="49" y="712"/>
                    </a:lnTo>
                    <a:lnTo>
                      <a:pt x="49" y="715"/>
                    </a:lnTo>
                    <a:lnTo>
                      <a:pt x="50" y="717"/>
                    </a:lnTo>
                    <a:lnTo>
                      <a:pt x="52" y="717"/>
                    </a:lnTo>
                    <a:lnTo>
                      <a:pt x="52" y="717"/>
                    </a:lnTo>
                    <a:lnTo>
                      <a:pt x="49" y="719"/>
                    </a:lnTo>
                    <a:lnTo>
                      <a:pt x="45" y="721"/>
                    </a:lnTo>
                    <a:lnTo>
                      <a:pt x="45" y="723"/>
                    </a:lnTo>
                    <a:lnTo>
                      <a:pt x="45" y="725"/>
                    </a:lnTo>
                    <a:lnTo>
                      <a:pt x="45" y="728"/>
                    </a:lnTo>
                    <a:lnTo>
                      <a:pt x="43" y="730"/>
                    </a:lnTo>
                    <a:lnTo>
                      <a:pt x="43" y="734"/>
                    </a:lnTo>
                    <a:lnTo>
                      <a:pt x="43" y="738"/>
                    </a:lnTo>
                    <a:lnTo>
                      <a:pt x="49" y="740"/>
                    </a:lnTo>
                    <a:lnTo>
                      <a:pt x="54" y="742"/>
                    </a:lnTo>
                    <a:lnTo>
                      <a:pt x="56" y="744"/>
                    </a:lnTo>
                    <a:lnTo>
                      <a:pt x="56" y="745"/>
                    </a:lnTo>
                    <a:lnTo>
                      <a:pt x="54" y="745"/>
                    </a:lnTo>
                    <a:lnTo>
                      <a:pt x="56" y="749"/>
                    </a:lnTo>
                    <a:lnTo>
                      <a:pt x="56" y="751"/>
                    </a:lnTo>
                    <a:lnTo>
                      <a:pt x="60" y="747"/>
                    </a:lnTo>
                    <a:lnTo>
                      <a:pt x="60" y="751"/>
                    </a:lnTo>
                    <a:lnTo>
                      <a:pt x="60" y="753"/>
                    </a:lnTo>
                    <a:lnTo>
                      <a:pt x="56" y="755"/>
                    </a:lnTo>
                    <a:lnTo>
                      <a:pt x="54" y="757"/>
                    </a:lnTo>
                    <a:lnTo>
                      <a:pt x="56" y="759"/>
                    </a:lnTo>
                    <a:lnTo>
                      <a:pt x="58" y="759"/>
                    </a:lnTo>
                    <a:lnTo>
                      <a:pt x="58" y="759"/>
                    </a:lnTo>
                    <a:lnTo>
                      <a:pt x="62" y="762"/>
                    </a:lnTo>
                    <a:lnTo>
                      <a:pt x="64" y="762"/>
                    </a:lnTo>
                    <a:lnTo>
                      <a:pt x="64" y="762"/>
                    </a:lnTo>
                    <a:lnTo>
                      <a:pt x="64" y="764"/>
                    </a:lnTo>
                    <a:lnTo>
                      <a:pt x="64" y="768"/>
                    </a:lnTo>
                    <a:lnTo>
                      <a:pt x="64" y="768"/>
                    </a:lnTo>
                    <a:lnTo>
                      <a:pt x="62" y="768"/>
                    </a:lnTo>
                    <a:lnTo>
                      <a:pt x="60" y="768"/>
                    </a:lnTo>
                    <a:lnTo>
                      <a:pt x="60" y="770"/>
                    </a:lnTo>
                    <a:lnTo>
                      <a:pt x="64" y="774"/>
                    </a:lnTo>
                    <a:lnTo>
                      <a:pt x="64" y="774"/>
                    </a:lnTo>
                    <a:lnTo>
                      <a:pt x="64" y="777"/>
                    </a:lnTo>
                    <a:lnTo>
                      <a:pt x="67" y="779"/>
                    </a:lnTo>
                    <a:lnTo>
                      <a:pt x="69" y="783"/>
                    </a:lnTo>
                    <a:lnTo>
                      <a:pt x="73" y="783"/>
                    </a:lnTo>
                    <a:lnTo>
                      <a:pt x="69" y="777"/>
                    </a:lnTo>
                    <a:lnTo>
                      <a:pt x="73" y="776"/>
                    </a:lnTo>
                    <a:lnTo>
                      <a:pt x="69" y="772"/>
                    </a:lnTo>
                    <a:lnTo>
                      <a:pt x="73" y="776"/>
                    </a:lnTo>
                    <a:lnTo>
                      <a:pt x="73" y="777"/>
                    </a:lnTo>
                    <a:lnTo>
                      <a:pt x="77" y="781"/>
                    </a:lnTo>
                    <a:lnTo>
                      <a:pt x="77" y="777"/>
                    </a:lnTo>
                    <a:lnTo>
                      <a:pt x="81" y="776"/>
                    </a:lnTo>
                    <a:lnTo>
                      <a:pt x="81" y="772"/>
                    </a:lnTo>
                    <a:lnTo>
                      <a:pt x="77" y="772"/>
                    </a:lnTo>
                    <a:lnTo>
                      <a:pt x="73" y="770"/>
                    </a:lnTo>
                    <a:lnTo>
                      <a:pt x="73" y="770"/>
                    </a:lnTo>
                    <a:lnTo>
                      <a:pt x="75" y="770"/>
                    </a:lnTo>
                    <a:lnTo>
                      <a:pt x="82" y="772"/>
                    </a:lnTo>
                    <a:lnTo>
                      <a:pt x="82" y="772"/>
                    </a:lnTo>
                    <a:lnTo>
                      <a:pt x="86" y="772"/>
                    </a:lnTo>
                    <a:lnTo>
                      <a:pt x="86" y="770"/>
                    </a:lnTo>
                    <a:lnTo>
                      <a:pt x="82" y="768"/>
                    </a:lnTo>
                    <a:lnTo>
                      <a:pt x="75" y="768"/>
                    </a:lnTo>
                    <a:lnTo>
                      <a:pt x="75" y="764"/>
                    </a:lnTo>
                    <a:lnTo>
                      <a:pt x="77" y="764"/>
                    </a:lnTo>
                    <a:lnTo>
                      <a:pt x="82" y="768"/>
                    </a:lnTo>
                    <a:lnTo>
                      <a:pt x="88" y="770"/>
                    </a:lnTo>
                    <a:lnTo>
                      <a:pt x="88" y="776"/>
                    </a:lnTo>
                    <a:lnTo>
                      <a:pt x="88" y="777"/>
                    </a:lnTo>
                    <a:lnTo>
                      <a:pt x="88" y="781"/>
                    </a:lnTo>
                    <a:lnTo>
                      <a:pt x="88" y="785"/>
                    </a:lnTo>
                    <a:lnTo>
                      <a:pt x="88" y="789"/>
                    </a:lnTo>
                    <a:lnTo>
                      <a:pt x="86" y="789"/>
                    </a:lnTo>
                    <a:lnTo>
                      <a:pt x="88" y="787"/>
                    </a:lnTo>
                    <a:lnTo>
                      <a:pt x="86" y="779"/>
                    </a:lnTo>
                    <a:lnTo>
                      <a:pt x="82" y="777"/>
                    </a:lnTo>
                    <a:lnTo>
                      <a:pt x="81" y="779"/>
                    </a:lnTo>
                    <a:lnTo>
                      <a:pt x="81" y="783"/>
                    </a:lnTo>
                    <a:lnTo>
                      <a:pt x="82" y="785"/>
                    </a:lnTo>
                    <a:lnTo>
                      <a:pt x="81" y="789"/>
                    </a:lnTo>
                    <a:lnTo>
                      <a:pt x="81" y="787"/>
                    </a:lnTo>
                    <a:lnTo>
                      <a:pt x="79" y="783"/>
                    </a:lnTo>
                    <a:lnTo>
                      <a:pt x="77" y="783"/>
                    </a:lnTo>
                    <a:lnTo>
                      <a:pt x="73" y="785"/>
                    </a:lnTo>
                    <a:lnTo>
                      <a:pt x="69" y="785"/>
                    </a:lnTo>
                    <a:lnTo>
                      <a:pt x="67" y="787"/>
                    </a:lnTo>
                    <a:lnTo>
                      <a:pt x="69" y="789"/>
                    </a:lnTo>
                    <a:lnTo>
                      <a:pt x="69" y="793"/>
                    </a:lnTo>
                    <a:lnTo>
                      <a:pt x="73" y="798"/>
                    </a:lnTo>
                    <a:lnTo>
                      <a:pt x="73" y="798"/>
                    </a:lnTo>
                    <a:lnTo>
                      <a:pt x="73" y="800"/>
                    </a:lnTo>
                    <a:lnTo>
                      <a:pt x="73" y="802"/>
                    </a:lnTo>
                    <a:lnTo>
                      <a:pt x="73" y="802"/>
                    </a:lnTo>
                    <a:lnTo>
                      <a:pt x="75" y="798"/>
                    </a:lnTo>
                    <a:lnTo>
                      <a:pt x="77" y="800"/>
                    </a:lnTo>
                    <a:lnTo>
                      <a:pt x="81" y="800"/>
                    </a:lnTo>
                    <a:lnTo>
                      <a:pt x="81" y="802"/>
                    </a:lnTo>
                    <a:lnTo>
                      <a:pt x="77" y="804"/>
                    </a:lnTo>
                    <a:lnTo>
                      <a:pt x="75" y="806"/>
                    </a:lnTo>
                    <a:lnTo>
                      <a:pt x="75" y="808"/>
                    </a:lnTo>
                    <a:lnTo>
                      <a:pt x="81" y="808"/>
                    </a:lnTo>
                    <a:lnTo>
                      <a:pt x="86" y="811"/>
                    </a:lnTo>
                    <a:lnTo>
                      <a:pt x="88" y="809"/>
                    </a:lnTo>
                    <a:lnTo>
                      <a:pt x="88" y="808"/>
                    </a:lnTo>
                    <a:lnTo>
                      <a:pt x="88" y="804"/>
                    </a:lnTo>
                    <a:lnTo>
                      <a:pt x="88" y="800"/>
                    </a:lnTo>
                    <a:lnTo>
                      <a:pt x="88" y="798"/>
                    </a:lnTo>
                    <a:lnTo>
                      <a:pt x="86" y="798"/>
                    </a:lnTo>
                    <a:lnTo>
                      <a:pt x="82" y="798"/>
                    </a:lnTo>
                    <a:lnTo>
                      <a:pt x="84" y="798"/>
                    </a:lnTo>
                    <a:lnTo>
                      <a:pt x="86" y="798"/>
                    </a:lnTo>
                    <a:lnTo>
                      <a:pt x="86" y="793"/>
                    </a:lnTo>
                    <a:lnTo>
                      <a:pt x="88" y="793"/>
                    </a:lnTo>
                    <a:lnTo>
                      <a:pt x="92" y="794"/>
                    </a:lnTo>
                    <a:lnTo>
                      <a:pt x="94" y="793"/>
                    </a:lnTo>
                    <a:lnTo>
                      <a:pt x="94" y="794"/>
                    </a:lnTo>
                    <a:lnTo>
                      <a:pt x="98" y="798"/>
                    </a:lnTo>
                    <a:lnTo>
                      <a:pt x="98" y="794"/>
                    </a:lnTo>
                    <a:lnTo>
                      <a:pt x="99" y="793"/>
                    </a:lnTo>
                    <a:lnTo>
                      <a:pt x="103" y="794"/>
                    </a:lnTo>
                    <a:lnTo>
                      <a:pt x="107" y="794"/>
                    </a:lnTo>
                    <a:lnTo>
                      <a:pt x="111" y="794"/>
                    </a:lnTo>
                    <a:lnTo>
                      <a:pt x="111" y="794"/>
                    </a:lnTo>
                    <a:lnTo>
                      <a:pt x="109" y="798"/>
                    </a:lnTo>
                    <a:lnTo>
                      <a:pt x="107" y="798"/>
                    </a:lnTo>
                    <a:lnTo>
                      <a:pt x="105" y="798"/>
                    </a:lnTo>
                    <a:lnTo>
                      <a:pt x="101" y="798"/>
                    </a:lnTo>
                    <a:lnTo>
                      <a:pt x="99" y="798"/>
                    </a:lnTo>
                    <a:lnTo>
                      <a:pt x="94" y="802"/>
                    </a:lnTo>
                    <a:lnTo>
                      <a:pt x="94" y="802"/>
                    </a:lnTo>
                    <a:lnTo>
                      <a:pt x="92" y="802"/>
                    </a:lnTo>
                    <a:lnTo>
                      <a:pt x="88" y="804"/>
                    </a:lnTo>
                    <a:lnTo>
                      <a:pt x="88" y="808"/>
                    </a:lnTo>
                    <a:lnTo>
                      <a:pt x="88" y="809"/>
                    </a:lnTo>
                    <a:lnTo>
                      <a:pt x="88" y="811"/>
                    </a:lnTo>
                    <a:lnTo>
                      <a:pt x="88" y="813"/>
                    </a:lnTo>
                    <a:lnTo>
                      <a:pt x="88" y="813"/>
                    </a:lnTo>
                    <a:lnTo>
                      <a:pt x="88" y="815"/>
                    </a:lnTo>
                    <a:lnTo>
                      <a:pt x="88" y="817"/>
                    </a:lnTo>
                    <a:lnTo>
                      <a:pt x="94" y="819"/>
                    </a:lnTo>
                    <a:lnTo>
                      <a:pt x="98" y="823"/>
                    </a:lnTo>
                    <a:lnTo>
                      <a:pt x="98" y="823"/>
                    </a:lnTo>
                    <a:lnTo>
                      <a:pt x="98" y="819"/>
                    </a:lnTo>
                    <a:lnTo>
                      <a:pt x="98" y="817"/>
                    </a:lnTo>
                    <a:lnTo>
                      <a:pt x="99" y="815"/>
                    </a:lnTo>
                    <a:lnTo>
                      <a:pt x="103" y="815"/>
                    </a:lnTo>
                    <a:lnTo>
                      <a:pt x="103" y="813"/>
                    </a:lnTo>
                    <a:lnTo>
                      <a:pt x="99" y="809"/>
                    </a:lnTo>
                    <a:lnTo>
                      <a:pt x="105" y="808"/>
                    </a:lnTo>
                    <a:lnTo>
                      <a:pt x="109" y="806"/>
                    </a:lnTo>
                    <a:lnTo>
                      <a:pt x="111" y="800"/>
                    </a:lnTo>
                    <a:lnTo>
                      <a:pt x="114" y="800"/>
                    </a:lnTo>
                    <a:lnTo>
                      <a:pt x="114" y="800"/>
                    </a:lnTo>
                    <a:lnTo>
                      <a:pt x="116" y="802"/>
                    </a:lnTo>
                    <a:lnTo>
                      <a:pt x="118" y="802"/>
                    </a:lnTo>
                    <a:lnTo>
                      <a:pt x="118" y="802"/>
                    </a:lnTo>
                    <a:lnTo>
                      <a:pt x="116" y="804"/>
                    </a:lnTo>
                    <a:lnTo>
                      <a:pt x="114" y="808"/>
                    </a:lnTo>
                    <a:lnTo>
                      <a:pt x="114" y="809"/>
                    </a:lnTo>
                    <a:lnTo>
                      <a:pt x="111" y="813"/>
                    </a:lnTo>
                    <a:lnTo>
                      <a:pt x="111" y="817"/>
                    </a:lnTo>
                    <a:lnTo>
                      <a:pt x="113" y="819"/>
                    </a:lnTo>
                    <a:lnTo>
                      <a:pt x="111" y="819"/>
                    </a:lnTo>
                    <a:lnTo>
                      <a:pt x="107" y="823"/>
                    </a:lnTo>
                    <a:lnTo>
                      <a:pt x="107" y="819"/>
                    </a:lnTo>
                    <a:lnTo>
                      <a:pt x="109" y="819"/>
                    </a:lnTo>
                    <a:lnTo>
                      <a:pt x="109" y="815"/>
                    </a:lnTo>
                    <a:lnTo>
                      <a:pt x="107" y="815"/>
                    </a:lnTo>
                    <a:lnTo>
                      <a:pt x="105" y="815"/>
                    </a:lnTo>
                    <a:lnTo>
                      <a:pt x="105" y="819"/>
                    </a:lnTo>
                    <a:lnTo>
                      <a:pt x="103" y="817"/>
                    </a:lnTo>
                    <a:lnTo>
                      <a:pt x="101" y="819"/>
                    </a:lnTo>
                    <a:lnTo>
                      <a:pt x="99" y="819"/>
                    </a:lnTo>
                    <a:lnTo>
                      <a:pt x="103" y="823"/>
                    </a:lnTo>
                    <a:lnTo>
                      <a:pt x="109" y="828"/>
                    </a:lnTo>
                    <a:lnTo>
                      <a:pt x="114" y="828"/>
                    </a:lnTo>
                    <a:lnTo>
                      <a:pt x="118" y="832"/>
                    </a:lnTo>
                    <a:lnTo>
                      <a:pt x="118" y="832"/>
                    </a:lnTo>
                    <a:lnTo>
                      <a:pt x="122" y="832"/>
                    </a:lnTo>
                    <a:lnTo>
                      <a:pt x="122" y="832"/>
                    </a:lnTo>
                    <a:lnTo>
                      <a:pt x="126" y="826"/>
                    </a:lnTo>
                    <a:lnTo>
                      <a:pt x="124" y="819"/>
                    </a:lnTo>
                    <a:lnTo>
                      <a:pt x="124" y="819"/>
                    </a:lnTo>
                    <a:lnTo>
                      <a:pt x="124" y="815"/>
                    </a:lnTo>
                    <a:lnTo>
                      <a:pt x="124" y="811"/>
                    </a:lnTo>
                    <a:lnTo>
                      <a:pt x="124" y="806"/>
                    </a:lnTo>
                    <a:lnTo>
                      <a:pt x="124" y="800"/>
                    </a:lnTo>
                    <a:lnTo>
                      <a:pt x="124" y="798"/>
                    </a:lnTo>
                    <a:lnTo>
                      <a:pt x="130" y="794"/>
                    </a:lnTo>
                    <a:lnTo>
                      <a:pt x="133" y="793"/>
                    </a:lnTo>
                    <a:lnTo>
                      <a:pt x="135" y="789"/>
                    </a:lnTo>
                    <a:lnTo>
                      <a:pt x="141" y="789"/>
                    </a:lnTo>
                    <a:lnTo>
                      <a:pt x="141" y="789"/>
                    </a:lnTo>
                    <a:lnTo>
                      <a:pt x="141" y="785"/>
                    </a:lnTo>
                    <a:lnTo>
                      <a:pt x="143" y="781"/>
                    </a:lnTo>
                    <a:lnTo>
                      <a:pt x="146" y="781"/>
                    </a:lnTo>
                    <a:lnTo>
                      <a:pt x="150" y="783"/>
                    </a:lnTo>
                    <a:lnTo>
                      <a:pt x="156" y="783"/>
                    </a:lnTo>
                    <a:lnTo>
                      <a:pt x="156" y="783"/>
                    </a:lnTo>
                    <a:lnTo>
                      <a:pt x="156" y="783"/>
                    </a:lnTo>
                    <a:lnTo>
                      <a:pt x="156" y="783"/>
                    </a:lnTo>
                    <a:lnTo>
                      <a:pt x="156" y="783"/>
                    </a:lnTo>
                    <a:close/>
                    <a:moveTo>
                      <a:pt x="192" y="881"/>
                    </a:moveTo>
                    <a:lnTo>
                      <a:pt x="192" y="883"/>
                    </a:lnTo>
                    <a:lnTo>
                      <a:pt x="195" y="881"/>
                    </a:lnTo>
                    <a:lnTo>
                      <a:pt x="192" y="881"/>
                    </a:lnTo>
                    <a:lnTo>
                      <a:pt x="192" y="881"/>
                    </a:lnTo>
                    <a:lnTo>
                      <a:pt x="192" y="881"/>
                    </a:lnTo>
                    <a:lnTo>
                      <a:pt x="192" y="881"/>
                    </a:lnTo>
                    <a:lnTo>
                      <a:pt x="192" y="881"/>
                    </a:lnTo>
                    <a:lnTo>
                      <a:pt x="192" y="881"/>
                    </a:lnTo>
                    <a:close/>
                    <a:moveTo>
                      <a:pt x="24" y="542"/>
                    </a:moveTo>
                    <a:lnTo>
                      <a:pt x="20" y="540"/>
                    </a:lnTo>
                    <a:lnTo>
                      <a:pt x="18" y="540"/>
                    </a:lnTo>
                    <a:lnTo>
                      <a:pt x="18" y="544"/>
                    </a:lnTo>
                    <a:lnTo>
                      <a:pt x="24" y="550"/>
                    </a:lnTo>
                    <a:lnTo>
                      <a:pt x="22" y="550"/>
                    </a:lnTo>
                    <a:lnTo>
                      <a:pt x="26" y="553"/>
                    </a:lnTo>
                    <a:lnTo>
                      <a:pt x="24" y="553"/>
                    </a:lnTo>
                    <a:lnTo>
                      <a:pt x="20" y="553"/>
                    </a:lnTo>
                    <a:lnTo>
                      <a:pt x="20" y="555"/>
                    </a:lnTo>
                    <a:lnTo>
                      <a:pt x="20" y="559"/>
                    </a:lnTo>
                    <a:lnTo>
                      <a:pt x="20" y="561"/>
                    </a:lnTo>
                    <a:lnTo>
                      <a:pt x="15" y="561"/>
                    </a:lnTo>
                    <a:lnTo>
                      <a:pt x="11" y="561"/>
                    </a:lnTo>
                    <a:lnTo>
                      <a:pt x="13" y="555"/>
                    </a:lnTo>
                    <a:lnTo>
                      <a:pt x="11" y="544"/>
                    </a:lnTo>
                    <a:lnTo>
                      <a:pt x="11" y="540"/>
                    </a:lnTo>
                    <a:lnTo>
                      <a:pt x="9" y="540"/>
                    </a:lnTo>
                    <a:lnTo>
                      <a:pt x="7" y="536"/>
                    </a:lnTo>
                    <a:lnTo>
                      <a:pt x="9" y="534"/>
                    </a:lnTo>
                    <a:lnTo>
                      <a:pt x="11" y="533"/>
                    </a:lnTo>
                    <a:lnTo>
                      <a:pt x="11" y="529"/>
                    </a:lnTo>
                    <a:lnTo>
                      <a:pt x="11" y="527"/>
                    </a:lnTo>
                    <a:lnTo>
                      <a:pt x="11" y="525"/>
                    </a:lnTo>
                    <a:lnTo>
                      <a:pt x="13" y="523"/>
                    </a:lnTo>
                    <a:lnTo>
                      <a:pt x="15" y="523"/>
                    </a:lnTo>
                    <a:lnTo>
                      <a:pt x="18" y="525"/>
                    </a:lnTo>
                    <a:lnTo>
                      <a:pt x="22" y="529"/>
                    </a:lnTo>
                    <a:lnTo>
                      <a:pt x="22" y="534"/>
                    </a:lnTo>
                    <a:lnTo>
                      <a:pt x="22" y="536"/>
                    </a:lnTo>
                    <a:lnTo>
                      <a:pt x="22" y="540"/>
                    </a:lnTo>
                    <a:lnTo>
                      <a:pt x="18" y="536"/>
                    </a:lnTo>
                    <a:lnTo>
                      <a:pt x="24" y="540"/>
                    </a:lnTo>
                    <a:lnTo>
                      <a:pt x="24" y="542"/>
                    </a:lnTo>
                    <a:lnTo>
                      <a:pt x="24" y="542"/>
                    </a:lnTo>
                    <a:lnTo>
                      <a:pt x="24" y="542"/>
                    </a:lnTo>
                    <a:lnTo>
                      <a:pt x="24" y="542"/>
                    </a:lnTo>
                    <a:lnTo>
                      <a:pt x="24" y="542"/>
                    </a:lnTo>
                    <a:close/>
                    <a:moveTo>
                      <a:pt x="28" y="534"/>
                    </a:moveTo>
                    <a:lnTo>
                      <a:pt x="30" y="534"/>
                    </a:lnTo>
                    <a:lnTo>
                      <a:pt x="32" y="536"/>
                    </a:lnTo>
                    <a:lnTo>
                      <a:pt x="30" y="536"/>
                    </a:lnTo>
                    <a:lnTo>
                      <a:pt x="28" y="534"/>
                    </a:lnTo>
                    <a:lnTo>
                      <a:pt x="28" y="534"/>
                    </a:lnTo>
                    <a:lnTo>
                      <a:pt x="28" y="534"/>
                    </a:lnTo>
                    <a:lnTo>
                      <a:pt x="28" y="534"/>
                    </a:lnTo>
                    <a:close/>
                    <a:moveTo>
                      <a:pt x="5" y="570"/>
                    </a:moveTo>
                    <a:lnTo>
                      <a:pt x="7" y="568"/>
                    </a:lnTo>
                    <a:lnTo>
                      <a:pt x="11" y="568"/>
                    </a:lnTo>
                    <a:lnTo>
                      <a:pt x="13" y="570"/>
                    </a:lnTo>
                    <a:lnTo>
                      <a:pt x="9" y="570"/>
                    </a:lnTo>
                    <a:lnTo>
                      <a:pt x="5" y="570"/>
                    </a:lnTo>
                    <a:lnTo>
                      <a:pt x="5" y="570"/>
                    </a:lnTo>
                    <a:lnTo>
                      <a:pt x="5" y="570"/>
                    </a:lnTo>
                    <a:lnTo>
                      <a:pt x="5" y="570"/>
                    </a:lnTo>
                    <a:close/>
                    <a:moveTo>
                      <a:pt x="32" y="574"/>
                    </a:moveTo>
                    <a:lnTo>
                      <a:pt x="35" y="570"/>
                    </a:lnTo>
                    <a:lnTo>
                      <a:pt x="35" y="574"/>
                    </a:lnTo>
                    <a:lnTo>
                      <a:pt x="34" y="576"/>
                    </a:lnTo>
                    <a:lnTo>
                      <a:pt x="32" y="574"/>
                    </a:lnTo>
                    <a:lnTo>
                      <a:pt x="32" y="574"/>
                    </a:lnTo>
                    <a:lnTo>
                      <a:pt x="32" y="574"/>
                    </a:lnTo>
                    <a:lnTo>
                      <a:pt x="32" y="574"/>
                    </a:lnTo>
                    <a:close/>
                    <a:moveTo>
                      <a:pt x="26" y="574"/>
                    </a:moveTo>
                    <a:lnTo>
                      <a:pt x="28" y="574"/>
                    </a:lnTo>
                    <a:lnTo>
                      <a:pt x="30" y="576"/>
                    </a:lnTo>
                    <a:lnTo>
                      <a:pt x="26" y="580"/>
                    </a:lnTo>
                    <a:lnTo>
                      <a:pt x="26" y="576"/>
                    </a:lnTo>
                    <a:lnTo>
                      <a:pt x="24" y="574"/>
                    </a:lnTo>
                    <a:lnTo>
                      <a:pt x="26" y="574"/>
                    </a:lnTo>
                    <a:lnTo>
                      <a:pt x="26" y="574"/>
                    </a:lnTo>
                    <a:lnTo>
                      <a:pt x="26" y="574"/>
                    </a:lnTo>
                    <a:lnTo>
                      <a:pt x="26" y="574"/>
                    </a:lnTo>
                    <a:close/>
                    <a:moveTo>
                      <a:pt x="18" y="570"/>
                    </a:moveTo>
                    <a:lnTo>
                      <a:pt x="18" y="570"/>
                    </a:lnTo>
                    <a:lnTo>
                      <a:pt x="22" y="570"/>
                    </a:lnTo>
                    <a:lnTo>
                      <a:pt x="18" y="574"/>
                    </a:lnTo>
                    <a:lnTo>
                      <a:pt x="18" y="570"/>
                    </a:lnTo>
                    <a:lnTo>
                      <a:pt x="18" y="570"/>
                    </a:lnTo>
                    <a:lnTo>
                      <a:pt x="18" y="570"/>
                    </a:lnTo>
                    <a:lnTo>
                      <a:pt x="18" y="570"/>
                    </a:lnTo>
                    <a:close/>
                    <a:moveTo>
                      <a:pt x="18" y="580"/>
                    </a:moveTo>
                    <a:lnTo>
                      <a:pt x="18" y="580"/>
                    </a:lnTo>
                    <a:lnTo>
                      <a:pt x="20" y="580"/>
                    </a:lnTo>
                    <a:lnTo>
                      <a:pt x="20" y="582"/>
                    </a:lnTo>
                    <a:lnTo>
                      <a:pt x="18" y="580"/>
                    </a:lnTo>
                    <a:lnTo>
                      <a:pt x="18" y="580"/>
                    </a:lnTo>
                    <a:lnTo>
                      <a:pt x="18" y="580"/>
                    </a:lnTo>
                    <a:lnTo>
                      <a:pt x="18" y="580"/>
                    </a:lnTo>
                    <a:close/>
                    <a:moveTo>
                      <a:pt x="15" y="583"/>
                    </a:moveTo>
                    <a:lnTo>
                      <a:pt x="15" y="582"/>
                    </a:lnTo>
                    <a:lnTo>
                      <a:pt x="18" y="582"/>
                    </a:lnTo>
                    <a:lnTo>
                      <a:pt x="18" y="583"/>
                    </a:lnTo>
                    <a:lnTo>
                      <a:pt x="18" y="585"/>
                    </a:lnTo>
                    <a:lnTo>
                      <a:pt x="15" y="585"/>
                    </a:lnTo>
                    <a:lnTo>
                      <a:pt x="15" y="585"/>
                    </a:lnTo>
                    <a:lnTo>
                      <a:pt x="15" y="583"/>
                    </a:lnTo>
                    <a:lnTo>
                      <a:pt x="15" y="583"/>
                    </a:lnTo>
                    <a:lnTo>
                      <a:pt x="15" y="583"/>
                    </a:lnTo>
                    <a:lnTo>
                      <a:pt x="15" y="583"/>
                    </a:lnTo>
                    <a:close/>
                    <a:moveTo>
                      <a:pt x="11" y="589"/>
                    </a:moveTo>
                    <a:lnTo>
                      <a:pt x="13" y="593"/>
                    </a:lnTo>
                    <a:lnTo>
                      <a:pt x="11" y="595"/>
                    </a:lnTo>
                    <a:lnTo>
                      <a:pt x="9" y="593"/>
                    </a:lnTo>
                    <a:lnTo>
                      <a:pt x="11" y="589"/>
                    </a:lnTo>
                    <a:lnTo>
                      <a:pt x="11" y="589"/>
                    </a:lnTo>
                    <a:lnTo>
                      <a:pt x="11" y="589"/>
                    </a:lnTo>
                    <a:lnTo>
                      <a:pt x="11" y="589"/>
                    </a:lnTo>
                    <a:close/>
                    <a:moveTo>
                      <a:pt x="28" y="589"/>
                    </a:moveTo>
                    <a:lnTo>
                      <a:pt x="30" y="593"/>
                    </a:lnTo>
                    <a:lnTo>
                      <a:pt x="26" y="593"/>
                    </a:lnTo>
                    <a:lnTo>
                      <a:pt x="28" y="589"/>
                    </a:lnTo>
                    <a:lnTo>
                      <a:pt x="28" y="589"/>
                    </a:lnTo>
                    <a:lnTo>
                      <a:pt x="28" y="589"/>
                    </a:lnTo>
                    <a:lnTo>
                      <a:pt x="28" y="589"/>
                    </a:lnTo>
                    <a:close/>
                    <a:moveTo>
                      <a:pt x="22" y="587"/>
                    </a:moveTo>
                    <a:lnTo>
                      <a:pt x="26" y="585"/>
                    </a:lnTo>
                    <a:lnTo>
                      <a:pt x="26" y="591"/>
                    </a:lnTo>
                    <a:lnTo>
                      <a:pt x="22" y="587"/>
                    </a:lnTo>
                    <a:lnTo>
                      <a:pt x="22" y="587"/>
                    </a:lnTo>
                    <a:lnTo>
                      <a:pt x="22" y="587"/>
                    </a:lnTo>
                    <a:lnTo>
                      <a:pt x="22" y="587"/>
                    </a:lnTo>
                    <a:close/>
                    <a:moveTo>
                      <a:pt x="15" y="615"/>
                    </a:moveTo>
                    <a:lnTo>
                      <a:pt x="15" y="615"/>
                    </a:lnTo>
                    <a:lnTo>
                      <a:pt x="18" y="619"/>
                    </a:lnTo>
                    <a:lnTo>
                      <a:pt x="15" y="619"/>
                    </a:lnTo>
                    <a:lnTo>
                      <a:pt x="15" y="615"/>
                    </a:lnTo>
                    <a:lnTo>
                      <a:pt x="15" y="615"/>
                    </a:lnTo>
                    <a:lnTo>
                      <a:pt x="15" y="615"/>
                    </a:lnTo>
                    <a:lnTo>
                      <a:pt x="15" y="615"/>
                    </a:lnTo>
                    <a:close/>
                    <a:moveTo>
                      <a:pt x="15" y="593"/>
                    </a:moveTo>
                    <a:lnTo>
                      <a:pt x="15" y="589"/>
                    </a:lnTo>
                    <a:lnTo>
                      <a:pt x="15" y="587"/>
                    </a:lnTo>
                    <a:lnTo>
                      <a:pt x="18" y="587"/>
                    </a:lnTo>
                    <a:lnTo>
                      <a:pt x="18" y="591"/>
                    </a:lnTo>
                    <a:lnTo>
                      <a:pt x="18" y="591"/>
                    </a:lnTo>
                    <a:lnTo>
                      <a:pt x="15" y="593"/>
                    </a:lnTo>
                    <a:lnTo>
                      <a:pt x="15" y="593"/>
                    </a:lnTo>
                    <a:lnTo>
                      <a:pt x="15" y="593"/>
                    </a:lnTo>
                    <a:lnTo>
                      <a:pt x="15" y="593"/>
                    </a:lnTo>
                    <a:close/>
                    <a:moveTo>
                      <a:pt x="7" y="599"/>
                    </a:moveTo>
                    <a:lnTo>
                      <a:pt x="3" y="597"/>
                    </a:lnTo>
                    <a:lnTo>
                      <a:pt x="3" y="595"/>
                    </a:lnTo>
                    <a:lnTo>
                      <a:pt x="7" y="595"/>
                    </a:lnTo>
                    <a:lnTo>
                      <a:pt x="9" y="597"/>
                    </a:lnTo>
                    <a:lnTo>
                      <a:pt x="7" y="599"/>
                    </a:lnTo>
                    <a:lnTo>
                      <a:pt x="7" y="599"/>
                    </a:lnTo>
                    <a:lnTo>
                      <a:pt x="7" y="599"/>
                    </a:lnTo>
                    <a:lnTo>
                      <a:pt x="7" y="599"/>
                    </a:lnTo>
                    <a:close/>
                    <a:moveTo>
                      <a:pt x="20" y="610"/>
                    </a:moveTo>
                    <a:lnTo>
                      <a:pt x="22" y="610"/>
                    </a:lnTo>
                    <a:lnTo>
                      <a:pt x="22" y="614"/>
                    </a:lnTo>
                    <a:lnTo>
                      <a:pt x="20" y="610"/>
                    </a:lnTo>
                    <a:lnTo>
                      <a:pt x="20" y="610"/>
                    </a:lnTo>
                    <a:lnTo>
                      <a:pt x="20" y="610"/>
                    </a:lnTo>
                    <a:lnTo>
                      <a:pt x="20" y="610"/>
                    </a:lnTo>
                    <a:close/>
                    <a:moveTo>
                      <a:pt x="24" y="615"/>
                    </a:moveTo>
                    <a:lnTo>
                      <a:pt x="28" y="615"/>
                    </a:lnTo>
                    <a:lnTo>
                      <a:pt x="26" y="617"/>
                    </a:lnTo>
                    <a:lnTo>
                      <a:pt x="24" y="615"/>
                    </a:lnTo>
                    <a:lnTo>
                      <a:pt x="24" y="615"/>
                    </a:lnTo>
                    <a:lnTo>
                      <a:pt x="24" y="615"/>
                    </a:lnTo>
                    <a:lnTo>
                      <a:pt x="24" y="615"/>
                    </a:lnTo>
                    <a:close/>
                    <a:moveTo>
                      <a:pt x="32" y="582"/>
                    </a:moveTo>
                    <a:lnTo>
                      <a:pt x="34" y="582"/>
                    </a:lnTo>
                    <a:lnTo>
                      <a:pt x="37" y="583"/>
                    </a:lnTo>
                    <a:lnTo>
                      <a:pt x="34" y="583"/>
                    </a:lnTo>
                    <a:lnTo>
                      <a:pt x="32" y="582"/>
                    </a:lnTo>
                    <a:lnTo>
                      <a:pt x="32" y="582"/>
                    </a:lnTo>
                    <a:lnTo>
                      <a:pt x="32" y="582"/>
                    </a:lnTo>
                    <a:lnTo>
                      <a:pt x="32" y="582"/>
                    </a:lnTo>
                    <a:close/>
                    <a:moveTo>
                      <a:pt x="39" y="585"/>
                    </a:moveTo>
                    <a:lnTo>
                      <a:pt x="39" y="585"/>
                    </a:lnTo>
                    <a:lnTo>
                      <a:pt x="43" y="589"/>
                    </a:lnTo>
                    <a:lnTo>
                      <a:pt x="45" y="593"/>
                    </a:lnTo>
                    <a:lnTo>
                      <a:pt x="43" y="595"/>
                    </a:lnTo>
                    <a:lnTo>
                      <a:pt x="43" y="599"/>
                    </a:lnTo>
                    <a:lnTo>
                      <a:pt x="39" y="599"/>
                    </a:lnTo>
                    <a:lnTo>
                      <a:pt x="39" y="599"/>
                    </a:lnTo>
                    <a:lnTo>
                      <a:pt x="35" y="597"/>
                    </a:lnTo>
                    <a:lnTo>
                      <a:pt x="34" y="600"/>
                    </a:lnTo>
                    <a:lnTo>
                      <a:pt x="34" y="597"/>
                    </a:lnTo>
                    <a:lnTo>
                      <a:pt x="32" y="593"/>
                    </a:lnTo>
                    <a:lnTo>
                      <a:pt x="34" y="587"/>
                    </a:lnTo>
                    <a:lnTo>
                      <a:pt x="39" y="585"/>
                    </a:lnTo>
                    <a:lnTo>
                      <a:pt x="39" y="585"/>
                    </a:lnTo>
                    <a:lnTo>
                      <a:pt x="39" y="585"/>
                    </a:lnTo>
                    <a:lnTo>
                      <a:pt x="39" y="585"/>
                    </a:lnTo>
                    <a:close/>
                    <a:moveTo>
                      <a:pt x="18" y="597"/>
                    </a:moveTo>
                    <a:lnTo>
                      <a:pt x="18" y="595"/>
                    </a:lnTo>
                    <a:lnTo>
                      <a:pt x="26" y="595"/>
                    </a:lnTo>
                    <a:lnTo>
                      <a:pt x="24" y="597"/>
                    </a:lnTo>
                    <a:lnTo>
                      <a:pt x="18" y="597"/>
                    </a:lnTo>
                    <a:lnTo>
                      <a:pt x="18" y="599"/>
                    </a:lnTo>
                    <a:lnTo>
                      <a:pt x="18" y="599"/>
                    </a:lnTo>
                    <a:lnTo>
                      <a:pt x="18" y="597"/>
                    </a:lnTo>
                    <a:lnTo>
                      <a:pt x="18" y="597"/>
                    </a:lnTo>
                    <a:lnTo>
                      <a:pt x="18" y="597"/>
                    </a:lnTo>
                    <a:lnTo>
                      <a:pt x="18" y="597"/>
                    </a:lnTo>
                    <a:close/>
                    <a:moveTo>
                      <a:pt x="20" y="604"/>
                    </a:moveTo>
                    <a:lnTo>
                      <a:pt x="18" y="600"/>
                    </a:lnTo>
                    <a:lnTo>
                      <a:pt x="24" y="600"/>
                    </a:lnTo>
                    <a:lnTo>
                      <a:pt x="26" y="600"/>
                    </a:lnTo>
                    <a:lnTo>
                      <a:pt x="26" y="604"/>
                    </a:lnTo>
                    <a:lnTo>
                      <a:pt x="20" y="604"/>
                    </a:lnTo>
                    <a:lnTo>
                      <a:pt x="20" y="604"/>
                    </a:lnTo>
                    <a:lnTo>
                      <a:pt x="20" y="604"/>
                    </a:lnTo>
                    <a:lnTo>
                      <a:pt x="20" y="604"/>
                    </a:lnTo>
                    <a:close/>
                    <a:moveTo>
                      <a:pt x="22" y="606"/>
                    </a:moveTo>
                    <a:lnTo>
                      <a:pt x="26" y="604"/>
                    </a:lnTo>
                    <a:lnTo>
                      <a:pt x="30" y="604"/>
                    </a:lnTo>
                    <a:lnTo>
                      <a:pt x="30" y="610"/>
                    </a:lnTo>
                    <a:lnTo>
                      <a:pt x="28" y="614"/>
                    </a:lnTo>
                    <a:lnTo>
                      <a:pt x="26" y="612"/>
                    </a:lnTo>
                    <a:lnTo>
                      <a:pt x="24" y="608"/>
                    </a:lnTo>
                    <a:lnTo>
                      <a:pt x="22" y="606"/>
                    </a:lnTo>
                    <a:lnTo>
                      <a:pt x="22" y="606"/>
                    </a:lnTo>
                    <a:lnTo>
                      <a:pt x="22" y="606"/>
                    </a:lnTo>
                    <a:lnTo>
                      <a:pt x="22" y="606"/>
                    </a:lnTo>
                    <a:close/>
                    <a:moveTo>
                      <a:pt x="18" y="615"/>
                    </a:moveTo>
                    <a:lnTo>
                      <a:pt x="18" y="614"/>
                    </a:lnTo>
                    <a:lnTo>
                      <a:pt x="20" y="615"/>
                    </a:lnTo>
                    <a:lnTo>
                      <a:pt x="22" y="615"/>
                    </a:lnTo>
                    <a:lnTo>
                      <a:pt x="24" y="619"/>
                    </a:lnTo>
                    <a:lnTo>
                      <a:pt x="20" y="619"/>
                    </a:lnTo>
                    <a:lnTo>
                      <a:pt x="18" y="615"/>
                    </a:lnTo>
                    <a:lnTo>
                      <a:pt x="18" y="615"/>
                    </a:lnTo>
                    <a:lnTo>
                      <a:pt x="18" y="615"/>
                    </a:lnTo>
                    <a:lnTo>
                      <a:pt x="18" y="615"/>
                    </a:lnTo>
                    <a:close/>
                    <a:moveTo>
                      <a:pt x="28" y="689"/>
                    </a:moveTo>
                    <a:lnTo>
                      <a:pt x="30" y="687"/>
                    </a:lnTo>
                    <a:lnTo>
                      <a:pt x="28" y="685"/>
                    </a:lnTo>
                    <a:lnTo>
                      <a:pt x="26" y="687"/>
                    </a:lnTo>
                    <a:lnTo>
                      <a:pt x="22" y="680"/>
                    </a:lnTo>
                    <a:lnTo>
                      <a:pt x="18" y="676"/>
                    </a:lnTo>
                    <a:lnTo>
                      <a:pt x="20" y="674"/>
                    </a:lnTo>
                    <a:lnTo>
                      <a:pt x="24" y="674"/>
                    </a:lnTo>
                    <a:lnTo>
                      <a:pt x="26" y="674"/>
                    </a:lnTo>
                    <a:lnTo>
                      <a:pt x="28" y="678"/>
                    </a:lnTo>
                    <a:lnTo>
                      <a:pt x="32" y="680"/>
                    </a:lnTo>
                    <a:lnTo>
                      <a:pt x="32" y="683"/>
                    </a:lnTo>
                    <a:lnTo>
                      <a:pt x="34" y="687"/>
                    </a:lnTo>
                    <a:lnTo>
                      <a:pt x="35" y="693"/>
                    </a:lnTo>
                    <a:lnTo>
                      <a:pt x="32" y="693"/>
                    </a:lnTo>
                    <a:lnTo>
                      <a:pt x="28" y="693"/>
                    </a:lnTo>
                    <a:lnTo>
                      <a:pt x="28" y="689"/>
                    </a:lnTo>
                    <a:lnTo>
                      <a:pt x="28" y="689"/>
                    </a:lnTo>
                    <a:lnTo>
                      <a:pt x="28" y="689"/>
                    </a:lnTo>
                    <a:lnTo>
                      <a:pt x="28" y="689"/>
                    </a:lnTo>
                    <a:close/>
                    <a:moveTo>
                      <a:pt x="15" y="681"/>
                    </a:moveTo>
                    <a:lnTo>
                      <a:pt x="15" y="680"/>
                    </a:lnTo>
                    <a:lnTo>
                      <a:pt x="15" y="678"/>
                    </a:lnTo>
                    <a:lnTo>
                      <a:pt x="18" y="678"/>
                    </a:lnTo>
                    <a:lnTo>
                      <a:pt x="22" y="687"/>
                    </a:lnTo>
                    <a:lnTo>
                      <a:pt x="26" y="691"/>
                    </a:lnTo>
                    <a:lnTo>
                      <a:pt x="26" y="695"/>
                    </a:lnTo>
                    <a:lnTo>
                      <a:pt x="24" y="698"/>
                    </a:lnTo>
                    <a:lnTo>
                      <a:pt x="20" y="695"/>
                    </a:lnTo>
                    <a:lnTo>
                      <a:pt x="20" y="691"/>
                    </a:lnTo>
                    <a:lnTo>
                      <a:pt x="20" y="689"/>
                    </a:lnTo>
                    <a:lnTo>
                      <a:pt x="18" y="687"/>
                    </a:lnTo>
                    <a:lnTo>
                      <a:pt x="15" y="685"/>
                    </a:lnTo>
                    <a:lnTo>
                      <a:pt x="15" y="681"/>
                    </a:lnTo>
                    <a:lnTo>
                      <a:pt x="15" y="681"/>
                    </a:lnTo>
                    <a:lnTo>
                      <a:pt x="15" y="681"/>
                    </a:lnTo>
                    <a:lnTo>
                      <a:pt x="15" y="681"/>
                    </a:lnTo>
                    <a:close/>
                    <a:moveTo>
                      <a:pt x="15" y="687"/>
                    </a:moveTo>
                    <a:lnTo>
                      <a:pt x="15" y="689"/>
                    </a:lnTo>
                    <a:lnTo>
                      <a:pt x="18" y="689"/>
                    </a:lnTo>
                    <a:lnTo>
                      <a:pt x="18" y="693"/>
                    </a:lnTo>
                    <a:lnTo>
                      <a:pt x="18" y="695"/>
                    </a:lnTo>
                    <a:lnTo>
                      <a:pt x="18" y="695"/>
                    </a:lnTo>
                    <a:lnTo>
                      <a:pt x="18" y="695"/>
                    </a:lnTo>
                    <a:lnTo>
                      <a:pt x="15" y="693"/>
                    </a:lnTo>
                    <a:lnTo>
                      <a:pt x="15" y="687"/>
                    </a:lnTo>
                    <a:lnTo>
                      <a:pt x="15" y="687"/>
                    </a:lnTo>
                    <a:lnTo>
                      <a:pt x="15" y="687"/>
                    </a:lnTo>
                    <a:lnTo>
                      <a:pt x="15" y="687"/>
                    </a:lnTo>
                    <a:close/>
                    <a:moveTo>
                      <a:pt x="20" y="710"/>
                    </a:moveTo>
                    <a:lnTo>
                      <a:pt x="18" y="708"/>
                    </a:lnTo>
                    <a:lnTo>
                      <a:pt x="20" y="706"/>
                    </a:lnTo>
                    <a:lnTo>
                      <a:pt x="18" y="698"/>
                    </a:lnTo>
                    <a:lnTo>
                      <a:pt x="20" y="698"/>
                    </a:lnTo>
                    <a:lnTo>
                      <a:pt x="20" y="698"/>
                    </a:lnTo>
                    <a:lnTo>
                      <a:pt x="24" y="700"/>
                    </a:lnTo>
                    <a:lnTo>
                      <a:pt x="26" y="704"/>
                    </a:lnTo>
                    <a:lnTo>
                      <a:pt x="24" y="704"/>
                    </a:lnTo>
                    <a:lnTo>
                      <a:pt x="20" y="710"/>
                    </a:lnTo>
                    <a:lnTo>
                      <a:pt x="20" y="710"/>
                    </a:lnTo>
                    <a:lnTo>
                      <a:pt x="20" y="710"/>
                    </a:lnTo>
                    <a:lnTo>
                      <a:pt x="20" y="710"/>
                    </a:lnTo>
                    <a:close/>
                    <a:moveTo>
                      <a:pt x="26" y="725"/>
                    </a:moveTo>
                    <a:lnTo>
                      <a:pt x="24" y="725"/>
                    </a:lnTo>
                    <a:lnTo>
                      <a:pt x="22" y="723"/>
                    </a:lnTo>
                    <a:lnTo>
                      <a:pt x="22" y="721"/>
                    </a:lnTo>
                    <a:lnTo>
                      <a:pt x="20" y="719"/>
                    </a:lnTo>
                    <a:lnTo>
                      <a:pt x="24" y="717"/>
                    </a:lnTo>
                    <a:lnTo>
                      <a:pt x="26" y="721"/>
                    </a:lnTo>
                    <a:lnTo>
                      <a:pt x="26" y="725"/>
                    </a:lnTo>
                    <a:lnTo>
                      <a:pt x="26" y="725"/>
                    </a:lnTo>
                    <a:lnTo>
                      <a:pt x="26" y="725"/>
                    </a:lnTo>
                    <a:lnTo>
                      <a:pt x="26" y="725"/>
                    </a:lnTo>
                    <a:close/>
                    <a:moveTo>
                      <a:pt x="35" y="723"/>
                    </a:moveTo>
                    <a:lnTo>
                      <a:pt x="35" y="725"/>
                    </a:lnTo>
                    <a:lnTo>
                      <a:pt x="34" y="725"/>
                    </a:lnTo>
                    <a:lnTo>
                      <a:pt x="30" y="725"/>
                    </a:lnTo>
                    <a:lnTo>
                      <a:pt x="28" y="719"/>
                    </a:lnTo>
                    <a:lnTo>
                      <a:pt x="24" y="712"/>
                    </a:lnTo>
                    <a:lnTo>
                      <a:pt x="28" y="712"/>
                    </a:lnTo>
                    <a:lnTo>
                      <a:pt x="32" y="710"/>
                    </a:lnTo>
                    <a:lnTo>
                      <a:pt x="32" y="706"/>
                    </a:lnTo>
                    <a:lnTo>
                      <a:pt x="30" y="708"/>
                    </a:lnTo>
                    <a:lnTo>
                      <a:pt x="28" y="708"/>
                    </a:lnTo>
                    <a:lnTo>
                      <a:pt x="28" y="706"/>
                    </a:lnTo>
                    <a:lnTo>
                      <a:pt x="28" y="704"/>
                    </a:lnTo>
                    <a:lnTo>
                      <a:pt x="26" y="700"/>
                    </a:lnTo>
                    <a:lnTo>
                      <a:pt x="26" y="698"/>
                    </a:lnTo>
                    <a:lnTo>
                      <a:pt x="28" y="695"/>
                    </a:lnTo>
                    <a:lnTo>
                      <a:pt x="34" y="695"/>
                    </a:lnTo>
                    <a:lnTo>
                      <a:pt x="37" y="698"/>
                    </a:lnTo>
                    <a:lnTo>
                      <a:pt x="39" y="704"/>
                    </a:lnTo>
                    <a:lnTo>
                      <a:pt x="39" y="710"/>
                    </a:lnTo>
                    <a:lnTo>
                      <a:pt x="39" y="717"/>
                    </a:lnTo>
                    <a:lnTo>
                      <a:pt x="39" y="717"/>
                    </a:lnTo>
                    <a:lnTo>
                      <a:pt x="43" y="723"/>
                    </a:lnTo>
                    <a:lnTo>
                      <a:pt x="43" y="728"/>
                    </a:lnTo>
                    <a:lnTo>
                      <a:pt x="39" y="728"/>
                    </a:lnTo>
                    <a:lnTo>
                      <a:pt x="37" y="728"/>
                    </a:lnTo>
                    <a:lnTo>
                      <a:pt x="37" y="725"/>
                    </a:lnTo>
                    <a:lnTo>
                      <a:pt x="35" y="723"/>
                    </a:lnTo>
                    <a:lnTo>
                      <a:pt x="35" y="723"/>
                    </a:lnTo>
                    <a:lnTo>
                      <a:pt x="35" y="723"/>
                    </a:lnTo>
                    <a:lnTo>
                      <a:pt x="35" y="723"/>
                    </a:lnTo>
                    <a:close/>
                    <a:moveTo>
                      <a:pt x="34" y="740"/>
                    </a:moveTo>
                    <a:lnTo>
                      <a:pt x="32" y="738"/>
                    </a:lnTo>
                    <a:lnTo>
                      <a:pt x="30" y="738"/>
                    </a:lnTo>
                    <a:lnTo>
                      <a:pt x="32" y="734"/>
                    </a:lnTo>
                    <a:lnTo>
                      <a:pt x="32" y="732"/>
                    </a:lnTo>
                    <a:lnTo>
                      <a:pt x="32" y="730"/>
                    </a:lnTo>
                    <a:lnTo>
                      <a:pt x="34" y="732"/>
                    </a:lnTo>
                    <a:lnTo>
                      <a:pt x="37" y="732"/>
                    </a:lnTo>
                    <a:lnTo>
                      <a:pt x="37" y="738"/>
                    </a:lnTo>
                    <a:lnTo>
                      <a:pt x="37" y="738"/>
                    </a:lnTo>
                    <a:lnTo>
                      <a:pt x="35" y="740"/>
                    </a:lnTo>
                    <a:lnTo>
                      <a:pt x="34" y="740"/>
                    </a:lnTo>
                    <a:lnTo>
                      <a:pt x="34" y="740"/>
                    </a:lnTo>
                    <a:lnTo>
                      <a:pt x="34" y="740"/>
                    </a:lnTo>
                    <a:lnTo>
                      <a:pt x="34" y="740"/>
                    </a:lnTo>
                    <a:close/>
                    <a:moveTo>
                      <a:pt x="30" y="745"/>
                    </a:moveTo>
                    <a:lnTo>
                      <a:pt x="30" y="744"/>
                    </a:lnTo>
                    <a:lnTo>
                      <a:pt x="35" y="744"/>
                    </a:lnTo>
                    <a:lnTo>
                      <a:pt x="32" y="745"/>
                    </a:lnTo>
                    <a:lnTo>
                      <a:pt x="30" y="745"/>
                    </a:lnTo>
                    <a:lnTo>
                      <a:pt x="30" y="745"/>
                    </a:lnTo>
                    <a:lnTo>
                      <a:pt x="30" y="745"/>
                    </a:lnTo>
                    <a:lnTo>
                      <a:pt x="30" y="745"/>
                    </a:lnTo>
                    <a:close/>
                    <a:moveTo>
                      <a:pt x="37" y="744"/>
                    </a:moveTo>
                    <a:lnTo>
                      <a:pt x="39" y="745"/>
                    </a:lnTo>
                    <a:lnTo>
                      <a:pt x="39" y="749"/>
                    </a:lnTo>
                    <a:lnTo>
                      <a:pt x="39" y="751"/>
                    </a:lnTo>
                    <a:lnTo>
                      <a:pt x="37" y="747"/>
                    </a:lnTo>
                    <a:lnTo>
                      <a:pt x="37" y="744"/>
                    </a:lnTo>
                    <a:lnTo>
                      <a:pt x="37" y="744"/>
                    </a:lnTo>
                    <a:lnTo>
                      <a:pt x="37" y="744"/>
                    </a:lnTo>
                    <a:lnTo>
                      <a:pt x="37" y="744"/>
                    </a:lnTo>
                    <a:close/>
                    <a:moveTo>
                      <a:pt x="39" y="742"/>
                    </a:moveTo>
                    <a:lnTo>
                      <a:pt x="39" y="740"/>
                    </a:lnTo>
                    <a:lnTo>
                      <a:pt x="43" y="740"/>
                    </a:lnTo>
                    <a:lnTo>
                      <a:pt x="43" y="744"/>
                    </a:lnTo>
                    <a:lnTo>
                      <a:pt x="49" y="744"/>
                    </a:lnTo>
                    <a:lnTo>
                      <a:pt x="49" y="749"/>
                    </a:lnTo>
                    <a:lnTo>
                      <a:pt x="50" y="753"/>
                    </a:lnTo>
                    <a:lnTo>
                      <a:pt x="49" y="747"/>
                    </a:lnTo>
                    <a:lnTo>
                      <a:pt x="43" y="747"/>
                    </a:lnTo>
                    <a:lnTo>
                      <a:pt x="39" y="742"/>
                    </a:lnTo>
                    <a:lnTo>
                      <a:pt x="39" y="742"/>
                    </a:lnTo>
                    <a:lnTo>
                      <a:pt x="39" y="742"/>
                    </a:lnTo>
                    <a:lnTo>
                      <a:pt x="39" y="742"/>
                    </a:lnTo>
                    <a:close/>
                    <a:moveTo>
                      <a:pt x="39" y="749"/>
                    </a:moveTo>
                    <a:lnTo>
                      <a:pt x="43" y="749"/>
                    </a:lnTo>
                    <a:lnTo>
                      <a:pt x="45" y="751"/>
                    </a:lnTo>
                    <a:lnTo>
                      <a:pt x="49" y="757"/>
                    </a:lnTo>
                    <a:lnTo>
                      <a:pt x="49" y="759"/>
                    </a:lnTo>
                    <a:lnTo>
                      <a:pt x="45" y="759"/>
                    </a:lnTo>
                    <a:lnTo>
                      <a:pt x="39" y="753"/>
                    </a:lnTo>
                    <a:lnTo>
                      <a:pt x="39" y="749"/>
                    </a:lnTo>
                    <a:lnTo>
                      <a:pt x="39" y="749"/>
                    </a:lnTo>
                    <a:lnTo>
                      <a:pt x="39" y="749"/>
                    </a:lnTo>
                    <a:lnTo>
                      <a:pt x="39" y="749"/>
                    </a:lnTo>
                    <a:close/>
                    <a:moveTo>
                      <a:pt x="43" y="768"/>
                    </a:moveTo>
                    <a:lnTo>
                      <a:pt x="39" y="768"/>
                    </a:lnTo>
                    <a:lnTo>
                      <a:pt x="37" y="768"/>
                    </a:lnTo>
                    <a:lnTo>
                      <a:pt x="39" y="764"/>
                    </a:lnTo>
                    <a:lnTo>
                      <a:pt x="39" y="762"/>
                    </a:lnTo>
                    <a:lnTo>
                      <a:pt x="39" y="759"/>
                    </a:lnTo>
                    <a:lnTo>
                      <a:pt x="39" y="759"/>
                    </a:lnTo>
                    <a:lnTo>
                      <a:pt x="43" y="759"/>
                    </a:lnTo>
                    <a:lnTo>
                      <a:pt x="45" y="759"/>
                    </a:lnTo>
                    <a:lnTo>
                      <a:pt x="50" y="762"/>
                    </a:lnTo>
                    <a:lnTo>
                      <a:pt x="50" y="764"/>
                    </a:lnTo>
                    <a:lnTo>
                      <a:pt x="49" y="764"/>
                    </a:lnTo>
                    <a:lnTo>
                      <a:pt x="49" y="768"/>
                    </a:lnTo>
                    <a:lnTo>
                      <a:pt x="43" y="768"/>
                    </a:lnTo>
                    <a:lnTo>
                      <a:pt x="43" y="768"/>
                    </a:lnTo>
                    <a:lnTo>
                      <a:pt x="43" y="768"/>
                    </a:lnTo>
                    <a:lnTo>
                      <a:pt x="43" y="768"/>
                    </a:lnTo>
                    <a:close/>
                    <a:moveTo>
                      <a:pt x="49" y="783"/>
                    </a:moveTo>
                    <a:lnTo>
                      <a:pt x="45" y="783"/>
                    </a:lnTo>
                    <a:lnTo>
                      <a:pt x="43" y="781"/>
                    </a:lnTo>
                    <a:lnTo>
                      <a:pt x="43" y="777"/>
                    </a:lnTo>
                    <a:lnTo>
                      <a:pt x="43" y="776"/>
                    </a:lnTo>
                    <a:lnTo>
                      <a:pt x="45" y="776"/>
                    </a:lnTo>
                    <a:lnTo>
                      <a:pt x="45" y="774"/>
                    </a:lnTo>
                    <a:lnTo>
                      <a:pt x="43" y="772"/>
                    </a:lnTo>
                    <a:lnTo>
                      <a:pt x="49" y="772"/>
                    </a:lnTo>
                    <a:lnTo>
                      <a:pt x="49" y="774"/>
                    </a:lnTo>
                    <a:lnTo>
                      <a:pt x="49" y="777"/>
                    </a:lnTo>
                    <a:lnTo>
                      <a:pt x="45" y="779"/>
                    </a:lnTo>
                    <a:lnTo>
                      <a:pt x="49" y="783"/>
                    </a:lnTo>
                    <a:lnTo>
                      <a:pt x="49" y="783"/>
                    </a:lnTo>
                    <a:lnTo>
                      <a:pt x="49" y="783"/>
                    </a:lnTo>
                    <a:lnTo>
                      <a:pt x="49" y="783"/>
                    </a:lnTo>
                    <a:close/>
                    <a:moveTo>
                      <a:pt x="49" y="776"/>
                    </a:moveTo>
                    <a:lnTo>
                      <a:pt x="49" y="774"/>
                    </a:lnTo>
                    <a:lnTo>
                      <a:pt x="50" y="774"/>
                    </a:lnTo>
                    <a:lnTo>
                      <a:pt x="52" y="776"/>
                    </a:lnTo>
                    <a:lnTo>
                      <a:pt x="54" y="777"/>
                    </a:lnTo>
                    <a:lnTo>
                      <a:pt x="54" y="781"/>
                    </a:lnTo>
                    <a:lnTo>
                      <a:pt x="52" y="783"/>
                    </a:lnTo>
                    <a:lnTo>
                      <a:pt x="50" y="781"/>
                    </a:lnTo>
                    <a:lnTo>
                      <a:pt x="50" y="781"/>
                    </a:lnTo>
                    <a:lnTo>
                      <a:pt x="49" y="779"/>
                    </a:lnTo>
                    <a:lnTo>
                      <a:pt x="49" y="776"/>
                    </a:lnTo>
                    <a:lnTo>
                      <a:pt x="49" y="776"/>
                    </a:lnTo>
                    <a:lnTo>
                      <a:pt x="49" y="776"/>
                    </a:lnTo>
                    <a:lnTo>
                      <a:pt x="49" y="776"/>
                    </a:lnTo>
                    <a:close/>
                    <a:moveTo>
                      <a:pt x="54" y="777"/>
                    </a:moveTo>
                    <a:lnTo>
                      <a:pt x="60" y="779"/>
                    </a:lnTo>
                    <a:lnTo>
                      <a:pt x="60" y="783"/>
                    </a:lnTo>
                    <a:lnTo>
                      <a:pt x="58" y="783"/>
                    </a:lnTo>
                    <a:lnTo>
                      <a:pt x="56" y="781"/>
                    </a:lnTo>
                    <a:lnTo>
                      <a:pt x="54" y="777"/>
                    </a:lnTo>
                    <a:lnTo>
                      <a:pt x="54" y="777"/>
                    </a:lnTo>
                    <a:lnTo>
                      <a:pt x="54" y="777"/>
                    </a:lnTo>
                    <a:lnTo>
                      <a:pt x="54" y="777"/>
                    </a:lnTo>
                    <a:close/>
                    <a:moveTo>
                      <a:pt x="54" y="789"/>
                    </a:moveTo>
                    <a:lnTo>
                      <a:pt x="52" y="793"/>
                    </a:lnTo>
                    <a:lnTo>
                      <a:pt x="50" y="789"/>
                    </a:lnTo>
                    <a:lnTo>
                      <a:pt x="52" y="789"/>
                    </a:lnTo>
                    <a:lnTo>
                      <a:pt x="52" y="785"/>
                    </a:lnTo>
                    <a:lnTo>
                      <a:pt x="54" y="785"/>
                    </a:lnTo>
                    <a:lnTo>
                      <a:pt x="56" y="787"/>
                    </a:lnTo>
                    <a:lnTo>
                      <a:pt x="54" y="789"/>
                    </a:lnTo>
                    <a:lnTo>
                      <a:pt x="54" y="789"/>
                    </a:lnTo>
                    <a:lnTo>
                      <a:pt x="54" y="789"/>
                    </a:lnTo>
                    <a:lnTo>
                      <a:pt x="54" y="789"/>
                    </a:lnTo>
                    <a:close/>
                    <a:moveTo>
                      <a:pt x="64" y="781"/>
                    </a:moveTo>
                    <a:lnTo>
                      <a:pt x="60" y="779"/>
                    </a:lnTo>
                    <a:lnTo>
                      <a:pt x="58" y="776"/>
                    </a:lnTo>
                    <a:lnTo>
                      <a:pt x="58" y="770"/>
                    </a:lnTo>
                    <a:lnTo>
                      <a:pt x="60" y="770"/>
                    </a:lnTo>
                    <a:lnTo>
                      <a:pt x="62" y="776"/>
                    </a:lnTo>
                    <a:lnTo>
                      <a:pt x="64" y="779"/>
                    </a:lnTo>
                    <a:lnTo>
                      <a:pt x="64" y="781"/>
                    </a:lnTo>
                    <a:lnTo>
                      <a:pt x="64" y="781"/>
                    </a:lnTo>
                    <a:lnTo>
                      <a:pt x="64" y="781"/>
                    </a:lnTo>
                    <a:lnTo>
                      <a:pt x="64" y="781"/>
                    </a:lnTo>
                    <a:lnTo>
                      <a:pt x="64" y="781"/>
                    </a:lnTo>
                    <a:close/>
                    <a:moveTo>
                      <a:pt x="64" y="787"/>
                    </a:moveTo>
                    <a:lnTo>
                      <a:pt x="62" y="785"/>
                    </a:lnTo>
                    <a:lnTo>
                      <a:pt x="62" y="783"/>
                    </a:lnTo>
                    <a:lnTo>
                      <a:pt x="64" y="783"/>
                    </a:lnTo>
                    <a:lnTo>
                      <a:pt x="64" y="787"/>
                    </a:lnTo>
                    <a:lnTo>
                      <a:pt x="64" y="787"/>
                    </a:lnTo>
                    <a:lnTo>
                      <a:pt x="64" y="787"/>
                    </a:lnTo>
                    <a:lnTo>
                      <a:pt x="64" y="787"/>
                    </a:lnTo>
                    <a:lnTo>
                      <a:pt x="64" y="787"/>
                    </a:lnTo>
                    <a:close/>
                    <a:moveTo>
                      <a:pt x="64" y="793"/>
                    </a:moveTo>
                    <a:lnTo>
                      <a:pt x="62" y="789"/>
                    </a:lnTo>
                    <a:lnTo>
                      <a:pt x="60" y="787"/>
                    </a:lnTo>
                    <a:lnTo>
                      <a:pt x="62" y="787"/>
                    </a:lnTo>
                    <a:lnTo>
                      <a:pt x="67" y="789"/>
                    </a:lnTo>
                    <a:lnTo>
                      <a:pt x="67" y="793"/>
                    </a:lnTo>
                    <a:lnTo>
                      <a:pt x="64" y="793"/>
                    </a:lnTo>
                    <a:lnTo>
                      <a:pt x="64" y="793"/>
                    </a:lnTo>
                    <a:lnTo>
                      <a:pt x="64" y="793"/>
                    </a:lnTo>
                    <a:lnTo>
                      <a:pt x="64" y="793"/>
                    </a:lnTo>
                    <a:close/>
                    <a:moveTo>
                      <a:pt x="69" y="802"/>
                    </a:moveTo>
                    <a:lnTo>
                      <a:pt x="69" y="800"/>
                    </a:lnTo>
                    <a:lnTo>
                      <a:pt x="67" y="800"/>
                    </a:lnTo>
                    <a:lnTo>
                      <a:pt x="64" y="798"/>
                    </a:lnTo>
                    <a:lnTo>
                      <a:pt x="62" y="798"/>
                    </a:lnTo>
                    <a:lnTo>
                      <a:pt x="60" y="798"/>
                    </a:lnTo>
                    <a:lnTo>
                      <a:pt x="64" y="794"/>
                    </a:lnTo>
                    <a:lnTo>
                      <a:pt x="64" y="798"/>
                    </a:lnTo>
                    <a:lnTo>
                      <a:pt x="69" y="794"/>
                    </a:lnTo>
                    <a:lnTo>
                      <a:pt x="73" y="798"/>
                    </a:lnTo>
                    <a:lnTo>
                      <a:pt x="69" y="802"/>
                    </a:lnTo>
                    <a:lnTo>
                      <a:pt x="69" y="802"/>
                    </a:lnTo>
                    <a:lnTo>
                      <a:pt x="69" y="802"/>
                    </a:lnTo>
                    <a:lnTo>
                      <a:pt x="69" y="802"/>
                    </a:lnTo>
                    <a:close/>
                    <a:moveTo>
                      <a:pt x="81" y="819"/>
                    </a:moveTo>
                    <a:lnTo>
                      <a:pt x="75" y="819"/>
                    </a:lnTo>
                    <a:lnTo>
                      <a:pt x="73" y="819"/>
                    </a:lnTo>
                    <a:lnTo>
                      <a:pt x="73" y="819"/>
                    </a:lnTo>
                    <a:lnTo>
                      <a:pt x="69" y="817"/>
                    </a:lnTo>
                    <a:lnTo>
                      <a:pt x="64" y="815"/>
                    </a:lnTo>
                    <a:lnTo>
                      <a:pt x="62" y="815"/>
                    </a:lnTo>
                    <a:lnTo>
                      <a:pt x="58" y="809"/>
                    </a:lnTo>
                    <a:lnTo>
                      <a:pt x="58" y="806"/>
                    </a:lnTo>
                    <a:lnTo>
                      <a:pt x="58" y="804"/>
                    </a:lnTo>
                    <a:lnTo>
                      <a:pt x="60" y="806"/>
                    </a:lnTo>
                    <a:lnTo>
                      <a:pt x="64" y="811"/>
                    </a:lnTo>
                    <a:lnTo>
                      <a:pt x="67" y="813"/>
                    </a:lnTo>
                    <a:lnTo>
                      <a:pt x="69" y="813"/>
                    </a:lnTo>
                    <a:lnTo>
                      <a:pt x="73" y="813"/>
                    </a:lnTo>
                    <a:lnTo>
                      <a:pt x="75" y="815"/>
                    </a:lnTo>
                    <a:lnTo>
                      <a:pt x="81" y="815"/>
                    </a:lnTo>
                    <a:lnTo>
                      <a:pt x="82" y="817"/>
                    </a:lnTo>
                    <a:lnTo>
                      <a:pt x="86" y="819"/>
                    </a:lnTo>
                    <a:lnTo>
                      <a:pt x="88" y="819"/>
                    </a:lnTo>
                    <a:lnTo>
                      <a:pt x="88" y="823"/>
                    </a:lnTo>
                    <a:lnTo>
                      <a:pt x="88" y="823"/>
                    </a:lnTo>
                    <a:lnTo>
                      <a:pt x="84" y="823"/>
                    </a:lnTo>
                    <a:lnTo>
                      <a:pt x="81" y="819"/>
                    </a:lnTo>
                    <a:lnTo>
                      <a:pt x="81" y="819"/>
                    </a:lnTo>
                    <a:lnTo>
                      <a:pt x="81" y="819"/>
                    </a:lnTo>
                    <a:lnTo>
                      <a:pt x="81" y="819"/>
                    </a:lnTo>
                    <a:close/>
                    <a:moveTo>
                      <a:pt x="69" y="823"/>
                    </a:moveTo>
                    <a:lnTo>
                      <a:pt x="69" y="823"/>
                    </a:lnTo>
                    <a:lnTo>
                      <a:pt x="69" y="826"/>
                    </a:lnTo>
                    <a:lnTo>
                      <a:pt x="67" y="823"/>
                    </a:lnTo>
                    <a:lnTo>
                      <a:pt x="69" y="823"/>
                    </a:lnTo>
                    <a:lnTo>
                      <a:pt x="69" y="823"/>
                    </a:lnTo>
                    <a:lnTo>
                      <a:pt x="69" y="823"/>
                    </a:lnTo>
                    <a:lnTo>
                      <a:pt x="69" y="823"/>
                    </a:lnTo>
                    <a:close/>
                    <a:moveTo>
                      <a:pt x="94" y="840"/>
                    </a:moveTo>
                    <a:lnTo>
                      <a:pt x="94" y="840"/>
                    </a:lnTo>
                    <a:lnTo>
                      <a:pt x="98" y="840"/>
                    </a:lnTo>
                    <a:lnTo>
                      <a:pt x="94" y="838"/>
                    </a:lnTo>
                    <a:lnTo>
                      <a:pt x="94" y="838"/>
                    </a:lnTo>
                    <a:lnTo>
                      <a:pt x="94" y="840"/>
                    </a:lnTo>
                    <a:lnTo>
                      <a:pt x="94" y="840"/>
                    </a:lnTo>
                    <a:lnTo>
                      <a:pt x="94" y="840"/>
                    </a:lnTo>
                    <a:lnTo>
                      <a:pt x="94" y="840"/>
                    </a:lnTo>
                    <a:close/>
                    <a:moveTo>
                      <a:pt x="103" y="842"/>
                    </a:moveTo>
                    <a:lnTo>
                      <a:pt x="99" y="842"/>
                    </a:lnTo>
                    <a:lnTo>
                      <a:pt x="98" y="840"/>
                    </a:lnTo>
                    <a:lnTo>
                      <a:pt x="98" y="838"/>
                    </a:lnTo>
                    <a:lnTo>
                      <a:pt x="98" y="836"/>
                    </a:lnTo>
                    <a:lnTo>
                      <a:pt x="92" y="836"/>
                    </a:lnTo>
                    <a:lnTo>
                      <a:pt x="88" y="836"/>
                    </a:lnTo>
                    <a:lnTo>
                      <a:pt x="86" y="832"/>
                    </a:lnTo>
                    <a:lnTo>
                      <a:pt x="82" y="832"/>
                    </a:lnTo>
                    <a:lnTo>
                      <a:pt x="81" y="826"/>
                    </a:lnTo>
                    <a:lnTo>
                      <a:pt x="77" y="826"/>
                    </a:lnTo>
                    <a:lnTo>
                      <a:pt x="77" y="823"/>
                    </a:lnTo>
                    <a:lnTo>
                      <a:pt x="79" y="823"/>
                    </a:lnTo>
                    <a:lnTo>
                      <a:pt x="81" y="823"/>
                    </a:lnTo>
                    <a:lnTo>
                      <a:pt x="82" y="823"/>
                    </a:lnTo>
                    <a:lnTo>
                      <a:pt x="84" y="826"/>
                    </a:lnTo>
                    <a:lnTo>
                      <a:pt x="88" y="823"/>
                    </a:lnTo>
                    <a:lnTo>
                      <a:pt x="92" y="823"/>
                    </a:lnTo>
                    <a:lnTo>
                      <a:pt x="98" y="826"/>
                    </a:lnTo>
                    <a:lnTo>
                      <a:pt x="99" y="828"/>
                    </a:lnTo>
                    <a:lnTo>
                      <a:pt x="99" y="832"/>
                    </a:lnTo>
                    <a:lnTo>
                      <a:pt x="103" y="828"/>
                    </a:lnTo>
                    <a:lnTo>
                      <a:pt x="107" y="832"/>
                    </a:lnTo>
                    <a:lnTo>
                      <a:pt x="107" y="832"/>
                    </a:lnTo>
                    <a:lnTo>
                      <a:pt x="105" y="832"/>
                    </a:lnTo>
                    <a:lnTo>
                      <a:pt x="103" y="834"/>
                    </a:lnTo>
                    <a:lnTo>
                      <a:pt x="105" y="834"/>
                    </a:lnTo>
                    <a:lnTo>
                      <a:pt x="105" y="836"/>
                    </a:lnTo>
                    <a:lnTo>
                      <a:pt x="101" y="840"/>
                    </a:lnTo>
                    <a:lnTo>
                      <a:pt x="103" y="842"/>
                    </a:lnTo>
                    <a:lnTo>
                      <a:pt x="103" y="842"/>
                    </a:lnTo>
                    <a:lnTo>
                      <a:pt x="103" y="842"/>
                    </a:lnTo>
                    <a:lnTo>
                      <a:pt x="103" y="842"/>
                    </a:lnTo>
                    <a:close/>
                    <a:moveTo>
                      <a:pt x="107" y="840"/>
                    </a:moveTo>
                    <a:lnTo>
                      <a:pt x="105" y="843"/>
                    </a:lnTo>
                    <a:lnTo>
                      <a:pt x="105" y="845"/>
                    </a:lnTo>
                    <a:lnTo>
                      <a:pt x="109" y="843"/>
                    </a:lnTo>
                    <a:lnTo>
                      <a:pt x="109" y="842"/>
                    </a:lnTo>
                    <a:lnTo>
                      <a:pt x="111" y="840"/>
                    </a:lnTo>
                    <a:lnTo>
                      <a:pt x="109" y="840"/>
                    </a:lnTo>
                    <a:lnTo>
                      <a:pt x="107" y="840"/>
                    </a:lnTo>
                    <a:lnTo>
                      <a:pt x="107" y="840"/>
                    </a:lnTo>
                    <a:lnTo>
                      <a:pt x="107" y="840"/>
                    </a:lnTo>
                    <a:lnTo>
                      <a:pt x="107" y="840"/>
                    </a:lnTo>
                    <a:close/>
                    <a:moveTo>
                      <a:pt x="128" y="836"/>
                    </a:moveTo>
                    <a:lnTo>
                      <a:pt x="126" y="840"/>
                    </a:lnTo>
                    <a:lnTo>
                      <a:pt x="128" y="842"/>
                    </a:lnTo>
                    <a:lnTo>
                      <a:pt x="126" y="843"/>
                    </a:lnTo>
                    <a:lnTo>
                      <a:pt x="122" y="843"/>
                    </a:lnTo>
                    <a:lnTo>
                      <a:pt x="122" y="842"/>
                    </a:lnTo>
                    <a:lnTo>
                      <a:pt x="118" y="842"/>
                    </a:lnTo>
                    <a:lnTo>
                      <a:pt x="118" y="840"/>
                    </a:lnTo>
                    <a:lnTo>
                      <a:pt x="114" y="840"/>
                    </a:lnTo>
                    <a:lnTo>
                      <a:pt x="113" y="842"/>
                    </a:lnTo>
                    <a:lnTo>
                      <a:pt x="111" y="838"/>
                    </a:lnTo>
                    <a:lnTo>
                      <a:pt x="109" y="838"/>
                    </a:lnTo>
                    <a:lnTo>
                      <a:pt x="109" y="834"/>
                    </a:lnTo>
                    <a:lnTo>
                      <a:pt x="114" y="834"/>
                    </a:lnTo>
                    <a:lnTo>
                      <a:pt x="116" y="834"/>
                    </a:lnTo>
                    <a:lnTo>
                      <a:pt x="122" y="836"/>
                    </a:lnTo>
                    <a:lnTo>
                      <a:pt x="122" y="838"/>
                    </a:lnTo>
                    <a:lnTo>
                      <a:pt x="124" y="836"/>
                    </a:lnTo>
                    <a:lnTo>
                      <a:pt x="126" y="836"/>
                    </a:lnTo>
                    <a:lnTo>
                      <a:pt x="128" y="836"/>
                    </a:lnTo>
                    <a:lnTo>
                      <a:pt x="128" y="836"/>
                    </a:lnTo>
                    <a:lnTo>
                      <a:pt x="128" y="836"/>
                    </a:lnTo>
                    <a:lnTo>
                      <a:pt x="128" y="836"/>
                    </a:lnTo>
                    <a:close/>
                    <a:moveTo>
                      <a:pt x="139" y="836"/>
                    </a:moveTo>
                    <a:lnTo>
                      <a:pt x="135" y="832"/>
                    </a:lnTo>
                    <a:lnTo>
                      <a:pt x="137" y="832"/>
                    </a:lnTo>
                    <a:lnTo>
                      <a:pt x="135" y="826"/>
                    </a:lnTo>
                    <a:lnTo>
                      <a:pt x="135" y="826"/>
                    </a:lnTo>
                    <a:lnTo>
                      <a:pt x="133" y="823"/>
                    </a:lnTo>
                    <a:lnTo>
                      <a:pt x="133" y="819"/>
                    </a:lnTo>
                    <a:lnTo>
                      <a:pt x="130" y="819"/>
                    </a:lnTo>
                    <a:lnTo>
                      <a:pt x="130" y="823"/>
                    </a:lnTo>
                    <a:lnTo>
                      <a:pt x="128" y="826"/>
                    </a:lnTo>
                    <a:lnTo>
                      <a:pt x="130" y="828"/>
                    </a:lnTo>
                    <a:lnTo>
                      <a:pt x="130" y="832"/>
                    </a:lnTo>
                    <a:lnTo>
                      <a:pt x="130" y="832"/>
                    </a:lnTo>
                    <a:lnTo>
                      <a:pt x="131" y="834"/>
                    </a:lnTo>
                    <a:lnTo>
                      <a:pt x="135" y="836"/>
                    </a:lnTo>
                    <a:lnTo>
                      <a:pt x="137" y="838"/>
                    </a:lnTo>
                    <a:lnTo>
                      <a:pt x="139" y="836"/>
                    </a:lnTo>
                    <a:lnTo>
                      <a:pt x="139" y="836"/>
                    </a:lnTo>
                    <a:lnTo>
                      <a:pt x="139" y="836"/>
                    </a:lnTo>
                    <a:lnTo>
                      <a:pt x="139" y="836"/>
                    </a:lnTo>
                    <a:close/>
                    <a:moveTo>
                      <a:pt x="124" y="862"/>
                    </a:moveTo>
                    <a:lnTo>
                      <a:pt x="128" y="862"/>
                    </a:lnTo>
                    <a:lnTo>
                      <a:pt x="130" y="862"/>
                    </a:lnTo>
                    <a:lnTo>
                      <a:pt x="126" y="864"/>
                    </a:lnTo>
                    <a:lnTo>
                      <a:pt x="124" y="862"/>
                    </a:lnTo>
                    <a:lnTo>
                      <a:pt x="124" y="862"/>
                    </a:lnTo>
                    <a:lnTo>
                      <a:pt x="124" y="862"/>
                    </a:lnTo>
                    <a:lnTo>
                      <a:pt x="124" y="862"/>
                    </a:lnTo>
                    <a:close/>
                    <a:moveTo>
                      <a:pt x="126" y="858"/>
                    </a:moveTo>
                    <a:lnTo>
                      <a:pt x="124" y="858"/>
                    </a:lnTo>
                    <a:lnTo>
                      <a:pt x="126" y="857"/>
                    </a:lnTo>
                    <a:lnTo>
                      <a:pt x="128" y="857"/>
                    </a:lnTo>
                    <a:lnTo>
                      <a:pt x="128" y="858"/>
                    </a:lnTo>
                    <a:lnTo>
                      <a:pt x="126" y="858"/>
                    </a:lnTo>
                    <a:lnTo>
                      <a:pt x="126" y="858"/>
                    </a:lnTo>
                    <a:lnTo>
                      <a:pt x="126" y="858"/>
                    </a:lnTo>
                    <a:lnTo>
                      <a:pt x="126" y="858"/>
                    </a:lnTo>
                    <a:close/>
                    <a:moveTo>
                      <a:pt x="199" y="879"/>
                    </a:moveTo>
                    <a:lnTo>
                      <a:pt x="195" y="877"/>
                    </a:lnTo>
                    <a:lnTo>
                      <a:pt x="199" y="875"/>
                    </a:lnTo>
                    <a:lnTo>
                      <a:pt x="195" y="874"/>
                    </a:lnTo>
                    <a:lnTo>
                      <a:pt x="201" y="874"/>
                    </a:lnTo>
                    <a:lnTo>
                      <a:pt x="201" y="877"/>
                    </a:lnTo>
                    <a:lnTo>
                      <a:pt x="201" y="879"/>
                    </a:lnTo>
                    <a:lnTo>
                      <a:pt x="199" y="879"/>
                    </a:lnTo>
                    <a:lnTo>
                      <a:pt x="199" y="879"/>
                    </a:lnTo>
                    <a:lnTo>
                      <a:pt x="199" y="879"/>
                    </a:lnTo>
                    <a:lnTo>
                      <a:pt x="199" y="879"/>
                    </a:lnTo>
                    <a:close/>
                    <a:moveTo>
                      <a:pt x="152" y="862"/>
                    </a:moveTo>
                    <a:lnTo>
                      <a:pt x="156" y="858"/>
                    </a:lnTo>
                    <a:lnTo>
                      <a:pt x="158" y="858"/>
                    </a:lnTo>
                    <a:lnTo>
                      <a:pt x="160" y="858"/>
                    </a:lnTo>
                    <a:lnTo>
                      <a:pt x="163" y="858"/>
                    </a:lnTo>
                    <a:lnTo>
                      <a:pt x="171" y="857"/>
                    </a:lnTo>
                    <a:lnTo>
                      <a:pt x="177" y="857"/>
                    </a:lnTo>
                    <a:lnTo>
                      <a:pt x="182" y="857"/>
                    </a:lnTo>
                    <a:lnTo>
                      <a:pt x="188" y="857"/>
                    </a:lnTo>
                    <a:lnTo>
                      <a:pt x="192" y="857"/>
                    </a:lnTo>
                    <a:lnTo>
                      <a:pt x="195" y="857"/>
                    </a:lnTo>
                    <a:lnTo>
                      <a:pt x="195" y="858"/>
                    </a:lnTo>
                    <a:lnTo>
                      <a:pt x="199" y="862"/>
                    </a:lnTo>
                    <a:lnTo>
                      <a:pt x="195" y="862"/>
                    </a:lnTo>
                    <a:lnTo>
                      <a:pt x="195" y="864"/>
                    </a:lnTo>
                    <a:lnTo>
                      <a:pt x="192" y="862"/>
                    </a:lnTo>
                    <a:lnTo>
                      <a:pt x="192" y="862"/>
                    </a:lnTo>
                    <a:lnTo>
                      <a:pt x="188" y="864"/>
                    </a:lnTo>
                    <a:lnTo>
                      <a:pt x="182" y="864"/>
                    </a:lnTo>
                    <a:lnTo>
                      <a:pt x="180" y="862"/>
                    </a:lnTo>
                    <a:lnTo>
                      <a:pt x="180" y="858"/>
                    </a:lnTo>
                    <a:lnTo>
                      <a:pt x="177" y="858"/>
                    </a:lnTo>
                    <a:lnTo>
                      <a:pt x="175" y="862"/>
                    </a:lnTo>
                    <a:lnTo>
                      <a:pt x="171" y="862"/>
                    </a:lnTo>
                    <a:lnTo>
                      <a:pt x="167" y="862"/>
                    </a:lnTo>
                    <a:lnTo>
                      <a:pt x="171" y="864"/>
                    </a:lnTo>
                    <a:lnTo>
                      <a:pt x="171" y="864"/>
                    </a:lnTo>
                    <a:lnTo>
                      <a:pt x="177" y="866"/>
                    </a:lnTo>
                    <a:lnTo>
                      <a:pt x="177" y="866"/>
                    </a:lnTo>
                    <a:lnTo>
                      <a:pt x="177" y="868"/>
                    </a:lnTo>
                    <a:lnTo>
                      <a:pt x="180" y="870"/>
                    </a:lnTo>
                    <a:lnTo>
                      <a:pt x="184" y="874"/>
                    </a:lnTo>
                    <a:lnTo>
                      <a:pt x="184" y="877"/>
                    </a:lnTo>
                    <a:lnTo>
                      <a:pt x="182" y="875"/>
                    </a:lnTo>
                    <a:lnTo>
                      <a:pt x="180" y="872"/>
                    </a:lnTo>
                    <a:lnTo>
                      <a:pt x="177" y="872"/>
                    </a:lnTo>
                    <a:lnTo>
                      <a:pt x="171" y="874"/>
                    </a:lnTo>
                    <a:lnTo>
                      <a:pt x="171" y="872"/>
                    </a:lnTo>
                    <a:lnTo>
                      <a:pt x="167" y="868"/>
                    </a:lnTo>
                    <a:lnTo>
                      <a:pt x="165" y="868"/>
                    </a:lnTo>
                    <a:lnTo>
                      <a:pt x="165" y="870"/>
                    </a:lnTo>
                    <a:lnTo>
                      <a:pt x="167" y="872"/>
                    </a:lnTo>
                    <a:lnTo>
                      <a:pt x="167" y="875"/>
                    </a:lnTo>
                    <a:lnTo>
                      <a:pt x="165" y="875"/>
                    </a:lnTo>
                    <a:lnTo>
                      <a:pt x="162" y="872"/>
                    </a:lnTo>
                    <a:lnTo>
                      <a:pt x="160" y="874"/>
                    </a:lnTo>
                    <a:lnTo>
                      <a:pt x="158" y="872"/>
                    </a:lnTo>
                    <a:lnTo>
                      <a:pt x="156" y="870"/>
                    </a:lnTo>
                    <a:lnTo>
                      <a:pt x="156" y="868"/>
                    </a:lnTo>
                    <a:lnTo>
                      <a:pt x="156" y="870"/>
                    </a:lnTo>
                    <a:lnTo>
                      <a:pt x="150" y="868"/>
                    </a:lnTo>
                    <a:lnTo>
                      <a:pt x="150" y="866"/>
                    </a:lnTo>
                    <a:lnTo>
                      <a:pt x="156" y="864"/>
                    </a:lnTo>
                    <a:lnTo>
                      <a:pt x="160" y="862"/>
                    </a:lnTo>
                    <a:lnTo>
                      <a:pt x="156" y="862"/>
                    </a:lnTo>
                    <a:lnTo>
                      <a:pt x="156" y="862"/>
                    </a:lnTo>
                    <a:lnTo>
                      <a:pt x="152" y="862"/>
                    </a:lnTo>
                    <a:lnTo>
                      <a:pt x="152" y="862"/>
                    </a:lnTo>
                    <a:lnTo>
                      <a:pt x="152" y="862"/>
                    </a:lnTo>
                    <a:close/>
                  </a:path>
                </a:pathLst>
              </a:custGeom>
              <a:solidFill>
                <a:schemeClr val="accent4"/>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50" name="Freeform 47">
                <a:extLst>
                  <a:ext uri="{FF2B5EF4-FFF2-40B4-BE49-F238E27FC236}">
                    <a16:creationId xmlns:a16="http://schemas.microsoft.com/office/drawing/2014/main" id="{B9B35481-8401-5FF3-CD56-85C24A2258DA}"/>
                  </a:ext>
                </a:extLst>
              </p:cNvPr>
              <p:cNvSpPr>
                <a:spLocks/>
              </p:cNvSpPr>
              <p:nvPr/>
            </p:nvSpPr>
            <p:spPr bwMode="auto">
              <a:xfrm>
                <a:off x="9816635" y="2402036"/>
                <a:ext cx="200785" cy="94446"/>
              </a:xfrm>
              <a:custGeom>
                <a:avLst/>
                <a:gdLst/>
                <a:ahLst/>
                <a:cxnLst>
                  <a:cxn ang="0">
                    <a:pos x="20" y="83"/>
                  </a:cxn>
                  <a:cxn ang="0">
                    <a:pos x="35" y="64"/>
                  </a:cxn>
                  <a:cxn ang="0">
                    <a:pos x="41" y="53"/>
                  </a:cxn>
                  <a:cxn ang="0">
                    <a:pos x="66" y="47"/>
                  </a:cxn>
                  <a:cxn ang="0">
                    <a:pos x="81" y="49"/>
                  </a:cxn>
                  <a:cxn ang="0">
                    <a:pos x="99" y="49"/>
                  </a:cxn>
                  <a:cxn ang="0">
                    <a:pos x="120" y="68"/>
                  </a:cxn>
                  <a:cxn ang="0">
                    <a:pos x="139" y="64"/>
                  </a:cxn>
                  <a:cxn ang="0">
                    <a:pos x="163" y="64"/>
                  </a:cxn>
                  <a:cxn ang="0">
                    <a:pos x="169" y="44"/>
                  </a:cxn>
                  <a:cxn ang="0">
                    <a:pos x="154" y="21"/>
                  </a:cxn>
                  <a:cxn ang="0">
                    <a:pos x="167" y="10"/>
                  </a:cxn>
                  <a:cxn ang="0">
                    <a:pos x="179" y="4"/>
                  </a:cxn>
                  <a:cxn ang="0">
                    <a:pos x="205" y="10"/>
                  </a:cxn>
                  <a:cxn ang="0">
                    <a:pos x="227" y="15"/>
                  </a:cxn>
                  <a:cxn ang="0">
                    <a:pos x="235" y="32"/>
                  </a:cxn>
                  <a:cxn ang="0">
                    <a:pos x="248" y="44"/>
                  </a:cxn>
                  <a:cxn ang="0">
                    <a:pos x="269" y="44"/>
                  </a:cxn>
                  <a:cxn ang="0">
                    <a:pos x="293" y="38"/>
                  </a:cxn>
                  <a:cxn ang="0">
                    <a:pos x="323" y="44"/>
                  </a:cxn>
                  <a:cxn ang="0">
                    <a:pos x="346" y="55"/>
                  </a:cxn>
                  <a:cxn ang="0">
                    <a:pos x="372" y="62"/>
                  </a:cxn>
                  <a:cxn ang="0">
                    <a:pos x="403" y="62"/>
                  </a:cxn>
                  <a:cxn ang="0">
                    <a:pos x="431" y="49"/>
                  </a:cxn>
                  <a:cxn ang="0">
                    <a:pos x="446" y="32"/>
                  </a:cxn>
                  <a:cxn ang="0">
                    <a:pos x="463" y="25"/>
                  </a:cxn>
                  <a:cxn ang="0">
                    <a:pos x="480" y="32"/>
                  </a:cxn>
                  <a:cxn ang="0">
                    <a:pos x="497" y="61"/>
                  </a:cxn>
                  <a:cxn ang="0">
                    <a:pos x="506" y="95"/>
                  </a:cxn>
                  <a:cxn ang="0">
                    <a:pos x="534" y="83"/>
                  </a:cxn>
                  <a:cxn ang="0">
                    <a:pos x="561" y="91"/>
                  </a:cxn>
                  <a:cxn ang="0">
                    <a:pos x="572" y="113"/>
                  </a:cxn>
                  <a:cxn ang="0">
                    <a:pos x="561" y="117"/>
                  </a:cxn>
                  <a:cxn ang="0">
                    <a:pos x="536" y="125"/>
                  </a:cxn>
                  <a:cxn ang="0">
                    <a:pos x="527" y="132"/>
                  </a:cxn>
                  <a:cxn ang="0">
                    <a:pos x="510" y="157"/>
                  </a:cxn>
                  <a:cxn ang="0">
                    <a:pos x="489" y="170"/>
                  </a:cxn>
                  <a:cxn ang="0">
                    <a:pos x="470" y="170"/>
                  </a:cxn>
                  <a:cxn ang="0">
                    <a:pos x="446" y="183"/>
                  </a:cxn>
                  <a:cxn ang="0">
                    <a:pos x="457" y="206"/>
                  </a:cxn>
                  <a:cxn ang="0">
                    <a:pos x="433" y="236"/>
                  </a:cxn>
                  <a:cxn ang="0">
                    <a:pos x="401" y="245"/>
                  </a:cxn>
                  <a:cxn ang="0">
                    <a:pos x="354" y="270"/>
                  </a:cxn>
                  <a:cxn ang="0">
                    <a:pos x="329" y="268"/>
                  </a:cxn>
                  <a:cxn ang="0">
                    <a:pos x="282" y="247"/>
                  </a:cxn>
                  <a:cxn ang="0">
                    <a:pos x="244" y="251"/>
                  </a:cxn>
                  <a:cxn ang="0">
                    <a:pos x="190" y="251"/>
                  </a:cxn>
                  <a:cxn ang="0">
                    <a:pos x="169" y="223"/>
                  </a:cxn>
                  <a:cxn ang="0">
                    <a:pos x="162" y="213"/>
                  </a:cxn>
                  <a:cxn ang="0">
                    <a:pos x="139" y="204"/>
                  </a:cxn>
                  <a:cxn ang="0">
                    <a:pos x="115" y="196"/>
                  </a:cxn>
                  <a:cxn ang="0">
                    <a:pos x="73" y="183"/>
                  </a:cxn>
                  <a:cxn ang="0">
                    <a:pos x="75" y="168"/>
                  </a:cxn>
                  <a:cxn ang="0">
                    <a:pos x="69" y="151"/>
                  </a:cxn>
                  <a:cxn ang="0">
                    <a:pos x="58" y="132"/>
                  </a:cxn>
                  <a:cxn ang="0">
                    <a:pos x="45" y="128"/>
                  </a:cxn>
                  <a:cxn ang="0">
                    <a:pos x="28" y="127"/>
                  </a:cxn>
                  <a:cxn ang="0">
                    <a:pos x="20" y="123"/>
                  </a:cxn>
                  <a:cxn ang="0">
                    <a:pos x="7" y="108"/>
                  </a:cxn>
                  <a:cxn ang="0">
                    <a:pos x="2" y="104"/>
                  </a:cxn>
                </a:cxnLst>
                <a:rect l="0" t="0" r="r" b="b"/>
                <a:pathLst>
                  <a:path w="574" h="270">
                    <a:moveTo>
                      <a:pt x="0" y="96"/>
                    </a:moveTo>
                    <a:lnTo>
                      <a:pt x="3" y="91"/>
                    </a:lnTo>
                    <a:lnTo>
                      <a:pt x="7" y="89"/>
                    </a:lnTo>
                    <a:lnTo>
                      <a:pt x="15" y="89"/>
                    </a:lnTo>
                    <a:lnTo>
                      <a:pt x="15" y="87"/>
                    </a:lnTo>
                    <a:lnTo>
                      <a:pt x="20" y="83"/>
                    </a:lnTo>
                    <a:lnTo>
                      <a:pt x="24" y="81"/>
                    </a:lnTo>
                    <a:lnTo>
                      <a:pt x="26" y="78"/>
                    </a:lnTo>
                    <a:lnTo>
                      <a:pt x="26" y="74"/>
                    </a:lnTo>
                    <a:lnTo>
                      <a:pt x="32" y="72"/>
                    </a:lnTo>
                    <a:lnTo>
                      <a:pt x="32" y="68"/>
                    </a:lnTo>
                    <a:lnTo>
                      <a:pt x="35" y="64"/>
                    </a:lnTo>
                    <a:lnTo>
                      <a:pt x="39" y="64"/>
                    </a:lnTo>
                    <a:lnTo>
                      <a:pt x="41" y="61"/>
                    </a:lnTo>
                    <a:lnTo>
                      <a:pt x="43" y="61"/>
                    </a:lnTo>
                    <a:lnTo>
                      <a:pt x="41" y="59"/>
                    </a:lnTo>
                    <a:lnTo>
                      <a:pt x="41" y="55"/>
                    </a:lnTo>
                    <a:lnTo>
                      <a:pt x="41" y="53"/>
                    </a:lnTo>
                    <a:lnTo>
                      <a:pt x="49" y="55"/>
                    </a:lnTo>
                    <a:lnTo>
                      <a:pt x="51" y="55"/>
                    </a:lnTo>
                    <a:lnTo>
                      <a:pt x="51" y="49"/>
                    </a:lnTo>
                    <a:lnTo>
                      <a:pt x="54" y="47"/>
                    </a:lnTo>
                    <a:lnTo>
                      <a:pt x="62" y="47"/>
                    </a:lnTo>
                    <a:lnTo>
                      <a:pt x="66" y="47"/>
                    </a:lnTo>
                    <a:lnTo>
                      <a:pt x="67" y="47"/>
                    </a:lnTo>
                    <a:lnTo>
                      <a:pt x="73" y="47"/>
                    </a:lnTo>
                    <a:lnTo>
                      <a:pt x="75" y="44"/>
                    </a:lnTo>
                    <a:lnTo>
                      <a:pt x="75" y="44"/>
                    </a:lnTo>
                    <a:lnTo>
                      <a:pt x="79" y="47"/>
                    </a:lnTo>
                    <a:lnTo>
                      <a:pt x="81" y="49"/>
                    </a:lnTo>
                    <a:lnTo>
                      <a:pt x="81" y="53"/>
                    </a:lnTo>
                    <a:lnTo>
                      <a:pt x="84" y="51"/>
                    </a:lnTo>
                    <a:lnTo>
                      <a:pt x="88" y="51"/>
                    </a:lnTo>
                    <a:lnTo>
                      <a:pt x="90" y="51"/>
                    </a:lnTo>
                    <a:lnTo>
                      <a:pt x="92" y="49"/>
                    </a:lnTo>
                    <a:lnTo>
                      <a:pt x="99" y="49"/>
                    </a:lnTo>
                    <a:lnTo>
                      <a:pt x="99" y="53"/>
                    </a:lnTo>
                    <a:lnTo>
                      <a:pt x="101" y="55"/>
                    </a:lnTo>
                    <a:lnTo>
                      <a:pt x="101" y="59"/>
                    </a:lnTo>
                    <a:lnTo>
                      <a:pt x="113" y="64"/>
                    </a:lnTo>
                    <a:lnTo>
                      <a:pt x="115" y="64"/>
                    </a:lnTo>
                    <a:lnTo>
                      <a:pt x="120" y="68"/>
                    </a:lnTo>
                    <a:lnTo>
                      <a:pt x="124" y="68"/>
                    </a:lnTo>
                    <a:lnTo>
                      <a:pt x="128" y="64"/>
                    </a:lnTo>
                    <a:lnTo>
                      <a:pt x="131" y="64"/>
                    </a:lnTo>
                    <a:lnTo>
                      <a:pt x="135" y="64"/>
                    </a:lnTo>
                    <a:lnTo>
                      <a:pt x="139" y="64"/>
                    </a:lnTo>
                    <a:lnTo>
                      <a:pt x="139" y="64"/>
                    </a:lnTo>
                    <a:lnTo>
                      <a:pt x="145" y="64"/>
                    </a:lnTo>
                    <a:lnTo>
                      <a:pt x="152" y="64"/>
                    </a:lnTo>
                    <a:lnTo>
                      <a:pt x="154" y="68"/>
                    </a:lnTo>
                    <a:lnTo>
                      <a:pt x="158" y="64"/>
                    </a:lnTo>
                    <a:lnTo>
                      <a:pt x="160" y="64"/>
                    </a:lnTo>
                    <a:lnTo>
                      <a:pt x="163" y="64"/>
                    </a:lnTo>
                    <a:lnTo>
                      <a:pt x="169" y="64"/>
                    </a:lnTo>
                    <a:lnTo>
                      <a:pt x="173" y="61"/>
                    </a:lnTo>
                    <a:lnTo>
                      <a:pt x="169" y="57"/>
                    </a:lnTo>
                    <a:lnTo>
                      <a:pt x="167" y="55"/>
                    </a:lnTo>
                    <a:lnTo>
                      <a:pt x="167" y="49"/>
                    </a:lnTo>
                    <a:lnTo>
                      <a:pt x="169" y="44"/>
                    </a:lnTo>
                    <a:lnTo>
                      <a:pt x="167" y="40"/>
                    </a:lnTo>
                    <a:lnTo>
                      <a:pt x="163" y="40"/>
                    </a:lnTo>
                    <a:lnTo>
                      <a:pt x="162" y="38"/>
                    </a:lnTo>
                    <a:lnTo>
                      <a:pt x="158" y="36"/>
                    </a:lnTo>
                    <a:lnTo>
                      <a:pt x="154" y="32"/>
                    </a:lnTo>
                    <a:lnTo>
                      <a:pt x="154" y="21"/>
                    </a:lnTo>
                    <a:lnTo>
                      <a:pt x="160" y="19"/>
                    </a:lnTo>
                    <a:lnTo>
                      <a:pt x="160" y="14"/>
                    </a:lnTo>
                    <a:lnTo>
                      <a:pt x="162" y="14"/>
                    </a:lnTo>
                    <a:lnTo>
                      <a:pt x="163" y="10"/>
                    </a:lnTo>
                    <a:lnTo>
                      <a:pt x="165" y="10"/>
                    </a:lnTo>
                    <a:lnTo>
                      <a:pt x="167" y="10"/>
                    </a:lnTo>
                    <a:lnTo>
                      <a:pt x="167" y="6"/>
                    </a:lnTo>
                    <a:lnTo>
                      <a:pt x="167" y="2"/>
                    </a:lnTo>
                    <a:lnTo>
                      <a:pt x="169" y="0"/>
                    </a:lnTo>
                    <a:lnTo>
                      <a:pt x="173" y="0"/>
                    </a:lnTo>
                    <a:lnTo>
                      <a:pt x="175" y="2"/>
                    </a:lnTo>
                    <a:lnTo>
                      <a:pt x="179" y="4"/>
                    </a:lnTo>
                    <a:lnTo>
                      <a:pt x="184" y="6"/>
                    </a:lnTo>
                    <a:lnTo>
                      <a:pt x="188" y="8"/>
                    </a:lnTo>
                    <a:lnTo>
                      <a:pt x="190" y="10"/>
                    </a:lnTo>
                    <a:lnTo>
                      <a:pt x="195" y="10"/>
                    </a:lnTo>
                    <a:lnTo>
                      <a:pt x="199" y="10"/>
                    </a:lnTo>
                    <a:lnTo>
                      <a:pt x="205" y="10"/>
                    </a:lnTo>
                    <a:lnTo>
                      <a:pt x="207" y="14"/>
                    </a:lnTo>
                    <a:lnTo>
                      <a:pt x="209" y="14"/>
                    </a:lnTo>
                    <a:lnTo>
                      <a:pt x="212" y="14"/>
                    </a:lnTo>
                    <a:lnTo>
                      <a:pt x="218" y="14"/>
                    </a:lnTo>
                    <a:lnTo>
                      <a:pt x="224" y="14"/>
                    </a:lnTo>
                    <a:lnTo>
                      <a:pt x="227" y="15"/>
                    </a:lnTo>
                    <a:lnTo>
                      <a:pt x="229" y="19"/>
                    </a:lnTo>
                    <a:lnTo>
                      <a:pt x="229" y="21"/>
                    </a:lnTo>
                    <a:lnTo>
                      <a:pt x="231" y="23"/>
                    </a:lnTo>
                    <a:lnTo>
                      <a:pt x="231" y="27"/>
                    </a:lnTo>
                    <a:lnTo>
                      <a:pt x="233" y="29"/>
                    </a:lnTo>
                    <a:lnTo>
                      <a:pt x="235" y="32"/>
                    </a:lnTo>
                    <a:lnTo>
                      <a:pt x="235" y="36"/>
                    </a:lnTo>
                    <a:lnTo>
                      <a:pt x="237" y="38"/>
                    </a:lnTo>
                    <a:lnTo>
                      <a:pt x="239" y="38"/>
                    </a:lnTo>
                    <a:lnTo>
                      <a:pt x="243" y="40"/>
                    </a:lnTo>
                    <a:lnTo>
                      <a:pt x="243" y="44"/>
                    </a:lnTo>
                    <a:lnTo>
                      <a:pt x="248" y="44"/>
                    </a:lnTo>
                    <a:lnTo>
                      <a:pt x="254" y="47"/>
                    </a:lnTo>
                    <a:lnTo>
                      <a:pt x="258" y="47"/>
                    </a:lnTo>
                    <a:lnTo>
                      <a:pt x="258" y="47"/>
                    </a:lnTo>
                    <a:lnTo>
                      <a:pt x="265" y="47"/>
                    </a:lnTo>
                    <a:lnTo>
                      <a:pt x="267" y="44"/>
                    </a:lnTo>
                    <a:lnTo>
                      <a:pt x="269" y="44"/>
                    </a:lnTo>
                    <a:lnTo>
                      <a:pt x="273" y="47"/>
                    </a:lnTo>
                    <a:lnTo>
                      <a:pt x="273" y="44"/>
                    </a:lnTo>
                    <a:lnTo>
                      <a:pt x="278" y="40"/>
                    </a:lnTo>
                    <a:lnTo>
                      <a:pt x="282" y="40"/>
                    </a:lnTo>
                    <a:lnTo>
                      <a:pt x="290" y="40"/>
                    </a:lnTo>
                    <a:lnTo>
                      <a:pt x="293" y="38"/>
                    </a:lnTo>
                    <a:lnTo>
                      <a:pt x="299" y="38"/>
                    </a:lnTo>
                    <a:lnTo>
                      <a:pt x="303" y="36"/>
                    </a:lnTo>
                    <a:lnTo>
                      <a:pt x="308" y="38"/>
                    </a:lnTo>
                    <a:lnTo>
                      <a:pt x="312" y="40"/>
                    </a:lnTo>
                    <a:lnTo>
                      <a:pt x="320" y="38"/>
                    </a:lnTo>
                    <a:lnTo>
                      <a:pt x="323" y="44"/>
                    </a:lnTo>
                    <a:lnTo>
                      <a:pt x="331" y="47"/>
                    </a:lnTo>
                    <a:lnTo>
                      <a:pt x="337" y="47"/>
                    </a:lnTo>
                    <a:lnTo>
                      <a:pt x="339" y="44"/>
                    </a:lnTo>
                    <a:lnTo>
                      <a:pt x="342" y="47"/>
                    </a:lnTo>
                    <a:lnTo>
                      <a:pt x="342" y="53"/>
                    </a:lnTo>
                    <a:lnTo>
                      <a:pt x="346" y="55"/>
                    </a:lnTo>
                    <a:lnTo>
                      <a:pt x="350" y="57"/>
                    </a:lnTo>
                    <a:lnTo>
                      <a:pt x="352" y="57"/>
                    </a:lnTo>
                    <a:lnTo>
                      <a:pt x="355" y="61"/>
                    </a:lnTo>
                    <a:lnTo>
                      <a:pt x="359" y="61"/>
                    </a:lnTo>
                    <a:lnTo>
                      <a:pt x="367" y="61"/>
                    </a:lnTo>
                    <a:lnTo>
                      <a:pt x="372" y="62"/>
                    </a:lnTo>
                    <a:lnTo>
                      <a:pt x="386" y="62"/>
                    </a:lnTo>
                    <a:lnTo>
                      <a:pt x="389" y="61"/>
                    </a:lnTo>
                    <a:lnTo>
                      <a:pt x="391" y="61"/>
                    </a:lnTo>
                    <a:lnTo>
                      <a:pt x="397" y="61"/>
                    </a:lnTo>
                    <a:lnTo>
                      <a:pt x="401" y="62"/>
                    </a:lnTo>
                    <a:lnTo>
                      <a:pt x="403" y="62"/>
                    </a:lnTo>
                    <a:lnTo>
                      <a:pt x="406" y="57"/>
                    </a:lnTo>
                    <a:lnTo>
                      <a:pt x="410" y="53"/>
                    </a:lnTo>
                    <a:lnTo>
                      <a:pt x="416" y="53"/>
                    </a:lnTo>
                    <a:lnTo>
                      <a:pt x="419" y="49"/>
                    </a:lnTo>
                    <a:lnTo>
                      <a:pt x="421" y="49"/>
                    </a:lnTo>
                    <a:lnTo>
                      <a:pt x="431" y="49"/>
                    </a:lnTo>
                    <a:lnTo>
                      <a:pt x="433" y="47"/>
                    </a:lnTo>
                    <a:lnTo>
                      <a:pt x="436" y="44"/>
                    </a:lnTo>
                    <a:lnTo>
                      <a:pt x="436" y="40"/>
                    </a:lnTo>
                    <a:lnTo>
                      <a:pt x="436" y="38"/>
                    </a:lnTo>
                    <a:lnTo>
                      <a:pt x="440" y="36"/>
                    </a:lnTo>
                    <a:lnTo>
                      <a:pt x="446" y="32"/>
                    </a:lnTo>
                    <a:lnTo>
                      <a:pt x="446" y="29"/>
                    </a:lnTo>
                    <a:lnTo>
                      <a:pt x="448" y="25"/>
                    </a:lnTo>
                    <a:lnTo>
                      <a:pt x="451" y="25"/>
                    </a:lnTo>
                    <a:lnTo>
                      <a:pt x="453" y="27"/>
                    </a:lnTo>
                    <a:lnTo>
                      <a:pt x="457" y="25"/>
                    </a:lnTo>
                    <a:lnTo>
                      <a:pt x="463" y="25"/>
                    </a:lnTo>
                    <a:lnTo>
                      <a:pt x="467" y="29"/>
                    </a:lnTo>
                    <a:lnTo>
                      <a:pt x="467" y="32"/>
                    </a:lnTo>
                    <a:lnTo>
                      <a:pt x="470" y="32"/>
                    </a:lnTo>
                    <a:lnTo>
                      <a:pt x="476" y="30"/>
                    </a:lnTo>
                    <a:lnTo>
                      <a:pt x="476" y="32"/>
                    </a:lnTo>
                    <a:lnTo>
                      <a:pt x="480" y="32"/>
                    </a:lnTo>
                    <a:lnTo>
                      <a:pt x="483" y="30"/>
                    </a:lnTo>
                    <a:lnTo>
                      <a:pt x="483" y="29"/>
                    </a:lnTo>
                    <a:lnTo>
                      <a:pt x="491" y="27"/>
                    </a:lnTo>
                    <a:lnTo>
                      <a:pt x="497" y="29"/>
                    </a:lnTo>
                    <a:lnTo>
                      <a:pt x="500" y="32"/>
                    </a:lnTo>
                    <a:lnTo>
                      <a:pt x="497" y="61"/>
                    </a:lnTo>
                    <a:lnTo>
                      <a:pt x="497" y="64"/>
                    </a:lnTo>
                    <a:lnTo>
                      <a:pt x="495" y="72"/>
                    </a:lnTo>
                    <a:lnTo>
                      <a:pt x="495" y="74"/>
                    </a:lnTo>
                    <a:lnTo>
                      <a:pt x="493" y="83"/>
                    </a:lnTo>
                    <a:lnTo>
                      <a:pt x="497" y="89"/>
                    </a:lnTo>
                    <a:lnTo>
                      <a:pt x="506" y="95"/>
                    </a:lnTo>
                    <a:lnTo>
                      <a:pt x="510" y="89"/>
                    </a:lnTo>
                    <a:lnTo>
                      <a:pt x="517" y="89"/>
                    </a:lnTo>
                    <a:lnTo>
                      <a:pt x="527" y="91"/>
                    </a:lnTo>
                    <a:lnTo>
                      <a:pt x="531" y="95"/>
                    </a:lnTo>
                    <a:lnTo>
                      <a:pt x="534" y="87"/>
                    </a:lnTo>
                    <a:lnTo>
                      <a:pt x="534" y="83"/>
                    </a:lnTo>
                    <a:lnTo>
                      <a:pt x="534" y="79"/>
                    </a:lnTo>
                    <a:lnTo>
                      <a:pt x="540" y="78"/>
                    </a:lnTo>
                    <a:lnTo>
                      <a:pt x="540" y="78"/>
                    </a:lnTo>
                    <a:lnTo>
                      <a:pt x="549" y="78"/>
                    </a:lnTo>
                    <a:lnTo>
                      <a:pt x="555" y="85"/>
                    </a:lnTo>
                    <a:lnTo>
                      <a:pt x="561" y="91"/>
                    </a:lnTo>
                    <a:lnTo>
                      <a:pt x="566" y="98"/>
                    </a:lnTo>
                    <a:lnTo>
                      <a:pt x="572" y="102"/>
                    </a:lnTo>
                    <a:lnTo>
                      <a:pt x="572" y="104"/>
                    </a:lnTo>
                    <a:lnTo>
                      <a:pt x="574" y="108"/>
                    </a:lnTo>
                    <a:lnTo>
                      <a:pt x="574" y="111"/>
                    </a:lnTo>
                    <a:lnTo>
                      <a:pt x="572" y="113"/>
                    </a:lnTo>
                    <a:lnTo>
                      <a:pt x="572" y="115"/>
                    </a:lnTo>
                    <a:lnTo>
                      <a:pt x="570" y="119"/>
                    </a:lnTo>
                    <a:lnTo>
                      <a:pt x="570" y="117"/>
                    </a:lnTo>
                    <a:lnTo>
                      <a:pt x="566" y="115"/>
                    </a:lnTo>
                    <a:lnTo>
                      <a:pt x="564" y="117"/>
                    </a:lnTo>
                    <a:lnTo>
                      <a:pt x="561" y="117"/>
                    </a:lnTo>
                    <a:lnTo>
                      <a:pt x="557" y="115"/>
                    </a:lnTo>
                    <a:lnTo>
                      <a:pt x="553" y="115"/>
                    </a:lnTo>
                    <a:lnTo>
                      <a:pt x="549" y="121"/>
                    </a:lnTo>
                    <a:lnTo>
                      <a:pt x="544" y="125"/>
                    </a:lnTo>
                    <a:lnTo>
                      <a:pt x="540" y="127"/>
                    </a:lnTo>
                    <a:lnTo>
                      <a:pt x="536" y="125"/>
                    </a:lnTo>
                    <a:lnTo>
                      <a:pt x="536" y="125"/>
                    </a:lnTo>
                    <a:lnTo>
                      <a:pt x="536" y="128"/>
                    </a:lnTo>
                    <a:lnTo>
                      <a:pt x="536" y="128"/>
                    </a:lnTo>
                    <a:lnTo>
                      <a:pt x="531" y="132"/>
                    </a:lnTo>
                    <a:lnTo>
                      <a:pt x="531" y="128"/>
                    </a:lnTo>
                    <a:lnTo>
                      <a:pt x="527" y="132"/>
                    </a:lnTo>
                    <a:lnTo>
                      <a:pt x="527" y="136"/>
                    </a:lnTo>
                    <a:lnTo>
                      <a:pt x="525" y="143"/>
                    </a:lnTo>
                    <a:lnTo>
                      <a:pt x="525" y="147"/>
                    </a:lnTo>
                    <a:lnTo>
                      <a:pt x="523" y="149"/>
                    </a:lnTo>
                    <a:lnTo>
                      <a:pt x="519" y="151"/>
                    </a:lnTo>
                    <a:lnTo>
                      <a:pt x="510" y="157"/>
                    </a:lnTo>
                    <a:lnTo>
                      <a:pt x="506" y="157"/>
                    </a:lnTo>
                    <a:lnTo>
                      <a:pt x="500" y="153"/>
                    </a:lnTo>
                    <a:lnTo>
                      <a:pt x="500" y="157"/>
                    </a:lnTo>
                    <a:lnTo>
                      <a:pt x="497" y="162"/>
                    </a:lnTo>
                    <a:lnTo>
                      <a:pt x="493" y="166"/>
                    </a:lnTo>
                    <a:lnTo>
                      <a:pt x="489" y="170"/>
                    </a:lnTo>
                    <a:lnTo>
                      <a:pt x="485" y="172"/>
                    </a:lnTo>
                    <a:lnTo>
                      <a:pt x="485" y="175"/>
                    </a:lnTo>
                    <a:lnTo>
                      <a:pt x="483" y="175"/>
                    </a:lnTo>
                    <a:lnTo>
                      <a:pt x="478" y="174"/>
                    </a:lnTo>
                    <a:lnTo>
                      <a:pt x="476" y="172"/>
                    </a:lnTo>
                    <a:lnTo>
                      <a:pt x="470" y="170"/>
                    </a:lnTo>
                    <a:lnTo>
                      <a:pt x="465" y="166"/>
                    </a:lnTo>
                    <a:lnTo>
                      <a:pt x="461" y="166"/>
                    </a:lnTo>
                    <a:lnTo>
                      <a:pt x="453" y="168"/>
                    </a:lnTo>
                    <a:lnTo>
                      <a:pt x="448" y="172"/>
                    </a:lnTo>
                    <a:lnTo>
                      <a:pt x="446" y="175"/>
                    </a:lnTo>
                    <a:lnTo>
                      <a:pt x="446" y="183"/>
                    </a:lnTo>
                    <a:lnTo>
                      <a:pt x="446" y="187"/>
                    </a:lnTo>
                    <a:lnTo>
                      <a:pt x="446" y="191"/>
                    </a:lnTo>
                    <a:lnTo>
                      <a:pt x="453" y="196"/>
                    </a:lnTo>
                    <a:lnTo>
                      <a:pt x="463" y="200"/>
                    </a:lnTo>
                    <a:lnTo>
                      <a:pt x="463" y="202"/>
                    </a:lnTo>
                    <a:lnTo>
                      <a:pt x="457" y="206"/>
                    </a:lnTo>
                    <a:lnTo>
                      <a:pt x="457" y="209"/>
                    </a:lnTo>
                    <a:lnTo>
                      <a:pt x="448" y="221"/>
                    </a:lnTo>
                    <a:lnTo>
                      <a:pt x="446" y="226"/>
                    </a:lnTo>
                    <a:lnTo>
                      <a:pt x="440" y="234"/>
                    </a:lnTo>
                    <a:lnTo>
                      <a:pt x="440" y="234"/>
                    </a:lnTo>
                    <a:lnTo>
                      <a:pt x="433" y="236"/>
                    </a:lnTo>
                    <a:lnTo>
                      <a:pt x="429" y="236"/>
                    </a:lnTo>
                    <a:lnTo>
                      <a:pt x="423" y="240"/>
                    </a:lnTo>
                    <a:lnTo>
                      <a:pt x="418" y="241"/>
                    </a:lnTo>
                    <a:lnTo>
                      <a:pt x="412" y="241"/>
                    </a:lnTo>
                    <a:lnTo>
                      <a:pt x="406" y="241"/>
                    </a:lnTo>
                    <a:lnTo>
                      <a:pt x="401" y="245"/>
                    </a:lnTo>
                    <a:lnTo>
                      <a:pt x="395" y="247"/>
                    </a:lnTo>
                    <a:lnTo>
                      <a:pt x="380" y="251"/>
                    </a:lnTo>
                    <a:lnTo>
                      <a:pt x="371" y="255"/>
                    </a:lnTo>
                    <a:lnTo>
                      <a:pt x="363" y="260"/>
                    </a:lnTo>
                    <a:lnTo>
                      <a:pt x="357" y="268"/>
                    </a:lnTo>
                    <a:lnTo>
                      <a:pt x="354" y="270"/>
                    </a:lnTo>
                    <a:lnTo>
                      <a:pt x="348" y="270"/>
                    </a:lnTo>
                    <a:lnTo>
                      <a:pt x="342" y="270"/>
                    </a:lnTo>
                    <a:lnTo>
                      <a:pt x="342" y="266"/>
                    </a:lnTo>
                    <a:lnTo>
                      <a:pt x="342" y="264"/>
                    </a:lnTo>
                    <a:lnTo>
                      <a:pt x="333" y="266"/>
                    </a:lnTo>
                    <a:lnTo>
                      <a:pt x="329" y="268"/>
                    </a:lnTo>
                    <a:lnTo>
                      <a:pt x="322" y="264"/>
                    </a:lnTo>
                    <a:lnTo>
                      <a:pt x="316" y="262"/>
                    </a:lnTo>
                    <a:lnTo>
                      <a:pt x="303" y="258"/>
                    </a:lnTo>
                    <a:lnTo>
                      <a:pt x="293" y="253"/>
                    </a:lnTo>
                    <a:lnTo>
                      <a:pt x="286" y="247"/>
                    </a:lnTo>
                    <a:lnTo>
                      <a:pt x="282" y="247"/>
                    </a:lnTo>
                    <a:lnTo>
                      <a:pt x="269" y="247"/>
                    </a:lnTo>
                    <a:lnTo>
                      <a:pt x="258" y="247"/>
                    </a:lnTo>
                    <a:lnTo>
                      <a:pt x="254" y="245"/>
                    </a:lnTo>
                    <a:lnTo>
                      <a:pt x="252" y="247"/>
                    </a:lnTo>
                    <a:lnTo>
                      <a:pt x="252" y="247"/>
                    </a:lnTo>
                    <a:lnTo>
                      <a:pt x="244" y="251"/>
                    </a:lnTo>
                    <a:lnTo>
                      <a:pt x="237" y="251"/>
                    </a:lnTo>
                    <a:lnTo>
                      <a:pt x="220" y="251"/>
                    </a:lnTo>
                    <a:lnTo>
                      <a:pt x="209" y="251"/>
                    </a:lnTo>
                    <a:lnTo>
                      <a:pt x="199" y="251"/>
                    </a:lnTo>
                    <a:lnTo>
                      <a:pt x="194" y="251"/>
                    </a:lnTo>
                    <a:lnTo>
                      <a:pt x="190" y="251"/>
                    </a:lnTo>
                    <a:lnTo>
                      <a:pt x="188" y="251"/>
                    </a:lnTo>
                    <a:lnTo>
                      <a:pt x="182" y="241"/>
                    </a:lnTo>
                    <a:lnTo>
                      <a:pt x="182" y="240"/>
                    </a:lnTo>
                    <a:lnTo>
                      <a:pt x="175" y="232"/>
                    </a:lnTo>
                    <a:lnTo>
                      <a:pt x="175" y="228"/>
                    </a:lnTo>
                    <a:lnTo>
                      <a:pt x="169" y="223"/>
                    </a:lnTo>
                    <a:lnTo>
                      <a:pt x="169" y="221"/>
                    </a:lnTo>
                    <a:lnTo>
                      <a:pt x="169" y="217"/>
                    </a:lnTo>
                    <a:lnTo>
                      <a:pt x="165" y="217"/>
                    </a:lnTo>
                    <a:lnTo>
                      <a:pt x="163" y="217"/>
                    </a:lnTo>
                    <a:lnTo>
                      <a:pt x="163" y="215"/>
                    </a:lnTo>
                    <a:lnTo>
                      <a:pt x="162" y="213"/>
                    </a:lnTo>
                    <a:lnTo>
                      <a:pt x="162" y="211"/>
                    </a:lnTo>
                    <a:lnTo>
                      <a:pt x="160" y="211"/>
                    </a:lnTo>
                    <a:lnTo>
                      <a:pt x="154" y="211"/>
                    </a:lnTo>
                    <a:lnTo>
                      <a:pt x="148" y="209"/>
                    </a:lnTo>
                    <a:lnTo>
                      <a:pt x="145" y="204"/>
                    </a:lnTo>
                    <a:lnTo>
                      <a:pt x="139" y="204"/>
                    </a:lnTo>
                    <a:lnTo>
                      <a:pt x="139" y="204"/>
                    </a:lnTo>
                    <a:lnTo>
                      <a:pt x="135" y="204"/>
                    </a:lnTo>
                    <a:lnTo>
                      <a:pt x="135" y="200"/>
                    </a:lnTo>
                    <a:lnTo>
                      <a:pt x="128" y="196"/>
                    </a:lnTo>
                    <a:lnTo>
                      <a:pt x="115" y="196"/>
                    </a:lnTo>
                    <a:lnTo>
                      <a:pt x="115" y="196"/>
                    </a:lnTo>
                    <a:lnTo>
                      <a:pt x="115" y="196"/>
                    </a:lnTo>
                    <a:lnTo>
                      <a:pt x="109" y="196"/>
                    </a:lnTo>
                    <a:lnTo>
                      <a:pt x="99" y="196"/>
                    </a:lnTo>
                    <a:lnTo>
                      <a:pt x="81" y="192"/>
                    </a:lnTo>
                    <a:lnTo>
                      <a:pt x="79" y="192"/>
                    </a:lnTo>
                    <a:lnTo>
                      <a:pt x="73" y="183"/>
                    </a:lnTo>
                    <a:lnTo>
                      <a:pt x="73" y="181"/>
                    </a:lnTo>
                    <a:lnTo>
                      <a:pt x="73" y="179"/>
                    </a:lnTo>
                    <a:lnTo>
                      <a:pt x="75" y="177"/>
                    </a:lnTo>
                    <a:lnTo>
                      <a:pt x="75" y="174"/>
                    </a:lnTo>
                    <a:lnTo>
                      <a:pt x="79" y="172"/>
                    </a:lnTo>
                    <a:lnTo>
                      <a:pt x="75" y="168"/>
                    </a:lnTo>
                    <a:lnTo>
                      <a:pt x="75" y="166"/>
                    </a:lnTo>
                    <a:lnTo>
                      <a:pt x="75" y="162"/>
                    </a:lnTo>
                    <a:lnTo>
                      <a:pt x="75" y="159"/>
                    </a:lnTo>
                    <a:lnTo>
                      <a:pt x="73" y="157"/>
                    </a:lnTo>
                    <a:lnTo>
                      <a:pt x="71" y="153"/>
                    </a:lnTo>
                    <a:lnTo>
                      <a:pt x="69" y="151"/>
                    </a:lnTo>
                    <a:lnTo>
                      <a:pt x="66" y="149"/>
                    </a:lnTo>
                    <a:lnTo>
                      <a:pt x="64" y="145"/>
                    </a:lnTo>
                    <a:lnTo>
                      <a:pt x="62" y="142"/>
                    </a:lnTo>
                    <a:lnTo>
                      <a:pt x="62" y="138"/>
                    </a:lnTo>
                    <a:lnTo>
                      <a:pt x="60" y="136"/>
                    </a:lnTo>
                    <a:lnTo>
                      <a:pt x="58" y="132"/>
                    </a:lnTo>
                    <a:lnTo>
                      <a:pt x="56" y="132"/>
                    </a:lnTo>
                    <a:lnTo>
                      <a:pt x="54" y="128"/>
                    </a:lnTo>
                    <a:lnTo>
                      <a:pt x="51" y="128"/>
                    </a:lnTo>
                    <a:lnTo>
                      <a:pt x="49" y="127"/>
                    </a:lnTo>
                    <a:lnTo>
                      <a:pt x="45" y="127"/>
                    </a:lnTo>
                    <a:lnTo>
                      <a:pt x="45" y="128"/>
                    </a:lnTo>
                    <a:lnTo>
                      <a:pt x="43" y="128"/>
                    </a:lnTo>
                    <a:lnTo>
                      <a:pt x="41" y="128"/>
                    </a:lnTo>
                    <a:lnTo>
                      <a:pt x="37" y="127"/>
                    </a:lnTo>
                    <a:lnTo>
                      <a:pt x="35" y="125"/>
                    </a:lnTo>
                    <a:lnTo>
                      <a:pt x="32" y="125"/>
                    </a:lnTo>
                    <a:lnTo>
                      <a:pt x="28" y="127"/>
                    </a:lnTo>
                    <a:lnTo>
                      <a:pt x="28" y="128"/>
                    </a:lnTo>
                    <a:lnTo>
                      <a:pt x="26" y="128"/>
                    </a:lnTo>
                    <a:lnTo>
                      <a:pt x="24" y="128"/>
                    </a:lnTo>
                    <a:lnTo>
                      <a:pt x="20" y="127"/>
                    </a:lnTo>
                    <a:lnTo>
                      <a:pt x="20" y="125"/>
                    </a:lnTo>
                    <a:lnTo>
                      <a:pt x="20" y="123"/>
                    </a:lnTo>
                    <a:lnTo>
                      <a:pt x="19" y="119"/>
                    </a:lnTo>
                    <a:lnTo>
                      <a:pt x="15" y="117"/>
                    </a:lnTo>
                    <a:lnTo>
                      <a:pt x="11" y="113"/>
                    </a:lnTo>
                    <a:lnTo>
                      <a:pt x="9" y="113"/>
                    </a:lnTo>
                    <a:lnTo>
                      <a:pt x="7" y="111"/>
                    </a:lnTo>
                    <a:lnTo>
                      <a:pt x="7" y="108"/>
                    </a:lnTo>
                    <a:lnTo>
                      <a:pt x="7" y="108"/>
                    </a:lnTo>
                    <a:lnTo>
                      <a:pt x="5" y="104"/>
                    </a:lnTo>
                    <a:lnTo>
                      <a:pt x="5" y="104"/>
                    </a:lnTo>
                    <a:lnTo>
                      <a:pt x="3" y="108"/>
                    </a:lnTo>
                    <a:lnTo>
                      <a:pt x="3" y="108"/>
                    </a:lnTo>
                    <a:lnTo>
                      <a:pt x="2" y="104"/>
                    </a:lnTo>
                    <a:lnTo>
                      <a:pt x="0" y="102"/>
                    </a:lnTo>
                    <a:lnTo>
                      <a:pt x="0" y="98"/>
                    </a:lnTo>
                    <a:lnTo>
                      <a:pt x="0" y="96"/>
                    </a:lnTo>
                    <a:lnTo>
                      <a:pt x="0" y="96"/>
                    </a:lnTo>
                    <a:lnTo>
                      <a:pt x="0" y="96"/>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51" name="Freeform 48">
                <a:extLst>
                  <a:ext uri="{FF2B5EF4-FFF2-40B4-BE49-F238E27FC236}">
                    <a16:creationId xmlns:a16="http://schemas.microsoft.com/office/drawing/2014/main" id="{F8715BB7-2D37-71D8-413D-48BE28F07604}"/>
                  </a:ext>
                </a:extLst>
              </p:cNvPr>
              <p:cNvSpPr>
                <a:spLocks noEditPoints="1"/>
              </p:cNvSpPr>
              <p:nvPr/>
            </p:nvSpPr>
            <p:spPr bwMode="auto">
              <a:xfrm>
                <a:off x="9790750" y="2746239"/>
                <a:ext cx="14692" cy="25535"/>
              </a:xfrm>
              <a:custGeom>
                <a:avLst/>
                <a:gdLst/>
                <a:ahLst/>
                <a:cxnLst>
                  <a:cxn ang="0">
                    <a:pos x="0" y="32"/>
                  </a:cxn>
                  <a:cxn ang="0">
                    <a:pos x="2" y="28"/>
                  </a:cxn>
                  <a:cxn ang="0">
                    <a:pos x="0" y="28"/>
                  </a:cxn>
                  <a:cxn ang="0">
                    <a:pos x="0" y="35"/>
                  </a:cxn>
                  <a:cxn ang="0">
                    <a:pos x="0" y="35"/>
                  </a:cxn>
                  <a:cxn ang="0">
                    <a:pos x="6" y="5"/>
                  </a:cxn>
                  <a:cxn ang="0">
                    <a:pos x="2" y="0"/>
                  </a:cxn>
                  <a:cxn ang="0">
                    <a:pos x="10" y="0"/>
                  </a:cxn>
                  <a:cxn ang="0">
                    <a:pos x="6" y="3"/>
                  </a:cxn>
                  <a:cxn ang="0">
                    <a:pos x="6" y="5"/>
                  </a:cxn>
                  <a:cxn ang="0">
                    <a:pos x="6" y="5"/>
                  </a:cxn>
                  <a:cxn ang="0">
                    <a:pos x="12" y="1"/>
                  </a:cxn>
                  <a:cxn ang="0">
                    <a:pos x="17" y="7"/>
                  </a:cxn>
                  <a:cxn ang="0">
                    <a:pos x="17" y="7"/>
                  </a:cxn>
                  <a:cxn ang="0">
                    <a:pos x="12" y="5"/>
                  </a:cxn>
                  <a:cxn ang="0">
                    <a:pos x="10" y="3"/>
                  </a:cxn>
                  <a:cxn ang="0">
                    <a:pos x="12" y="1"/>
                  </a:cxn>
                  <a:cxn ang="0">
                    <a:pos x="12" y="0"/>
                  </a:cxn>
                  <a:cxn ang="0">
                    <a:pos x="12" y="0"/>
                  </a:cxn>
                  <a:cxn ang="0">
                    <a:pos x="6" y="7"/>
                  </a:cxn>
                  <a:cxn ang="0">
                    <a:pos x="6" y="9"/>
                  </a:cxn>
                  <a:cxn ang="0">
                    <a:pos x="6" y="9"/>
                  </a:cxn>
                  <a:cxn ang="0">
                    <a:pos x="6" y="17"/>
                  </a:cxn>
                  <a:cxn ang="0">
                    <a:pos x="2" y="13"/>
                  </a:cxn>
                  <a:cxn ang="0">
                    <a:pos x="0" y="13"/>
                  </a:cxn>
                  <a:cxn ang="0">
                    <a:pos x="2" y="17"/>
                  </a:cxn>
                  <a:cxn ang="0">
                    <a:pos x="2" y="20"/>
                  </a:cxn>
                  <a:cxn ang="0">
                    <a:pos x="2" y="28"/>
                  </a:cxn>
                  <a:cxn ang="0">
                    <a:pos x="2" y="37"/>
                  </a:cxn>
                  <a:cxn ang="0">
                    <a:pos x="2" y="47"/>
                  </a:cxn>
                  <a:cxn ang="0">
                    <a:pos x="2" y="56"/>
                  </a:cxn>
                  <a:cxn ang="0">
                    <a:pos x="10" y="69"/>
                  </a:cxn>
                  <a:cxn ang="0">
                    <a:pos x="17" y="71"/>
                  </a:cxn>
                  <a:cxn ang="0">
                    <a:pos x="30" y="69"/>
                  </a:cxn>
                  <a:cxn ang="0">
                    <a:pos x="42" y="58"/>
                  </a:cxn>
                  <a:cxn ang="0">
                    <a:pos x="42" y="50"/>
                  </a:cxn>
                  <a:cxn ang="0">
                    <a:pos x="42" y="47"/>
                  </a:cxn>
                  <a:cxn ang="0">
                    <a:pos x="42" y="41"/>
                  </a:cxn>
                  <a:cxn ang="0">
                    <a:pos x="36" y="32"/>
                  </a:cxn>
                  <a:cxn ang="0">
                    <a:pos x="29" y="26"/>
                  </a:cxn>
                  <a:cxn ang="0">
                    <a:pos x="27" y="26"/>
                  </a:cxn>
                  <a:cxn ang="0">
                    <a:pos x="29" y="22"/>
                  </a:cxn>
                  <a:cxn ang="0">
                    <a:pos x="27" y="17"/>
                  </a:cxn>
                  <a:cxn ang="0">
                    <a:pos x="21" y="13"/>
                  </a:cxn>
                  <a:cxn ang="0">
                    <a:pos x="21" y="9"/>
                  </a:cxn>
                  <a:cxn ang="0">
                    <a:pos x="15" y="9"/>
                  </a:cxn>
                  <a:cxn ang="0">
                    <a:pos x="12" y="7"/>
                  </a:cxn>
                  <a:cxn ang="0">
                    <a:pos x="6" y="5"/>
                  </a:cxn>
                </a:cxnLst>
                <a:rect l="0" t="0" r="r" b="b"/>
                <a:pathLst>
                  <a:path w="42" h="73">
                    <a:moveTo>
                      <a:pt x="0" y="35"/>
                    </a:moveTo>
                    <a:lnTo>
                      <a:pt x="0" y="32"/>
                    </a:lnTo>
                    <a:lnTo>
                      <a:pt x="0" y="28"/>
                    </a:lnTo>
                    <a:lnTo>
                      <a:pt x="2" y="28"/>
                    </a:lnTo>
                    <a:lnTo>
                      <a:pt x="2" y="28"/>
                    </a:lnTo>
                    <a:lnTo>
                      <a:pt x="0" y="28"/>
                    </a:lnTo>
                    <a:lnTo>
                      <a:pt x="2" y="32"/>
                    </a:lnTo>
                    <a:lnTo>
                      <a:pt x="0" y="35"/>
                    </a:lnTo>
                    <a:lnTo>
                      <a:pt x="0" y="35"/>
                    </a:lnTo>
                    <a:lnTo>
                      <a:pt x="0" y="35"/>
                    </a:lnTo>
                    <a:lnTo>
                      <a:pt x="0" y="35"/>
                    </a:lnTo>
                    <a:close/>
                    <a:moveTo>
                      <a:pt x="6" y="5"/>
                    </a:moveTo>
                    <a:lnTo>
                      <a:pt x="2" y="1"/>
                    </a:lnTo>
                    <a:lnTo>
                      <a:pt x="2" y="0"/>
                    </a:lnTo>
                    <a:lnTo>
                      <a:pt x="6" y="0"/>
                    </a:lnTo>
                    <a:lnTo>
                      <a:pt x="10" y="0"/>
                    </a:lnTo>
                    <a:lnTo>
                      <a:pt x="6" y="3"/>
                    </a:lnTo>
                    <a:lnTo>
                      <a:pt x="6" y="3"/>
                    </a:lnTo>
                    <a:lnTo>
                      <a:pt x="6" y="5"/>
                    </a:lnTo>
                    <a:lnTo>
                      <a:pt x="6" y="5"/>
                    </a:lnTo>
                    <a:lnTo>
                      <a:pt x="6" y="5"/>
                    </a:lnTo>
                    <a:lnTo>
                      <a:pt x="6" y="5"/>
                    </a:lnTo>
                    <a:close/>
                    <a:moveTo>
                      <a:pt x="12" y="0"/>
                    </a:moveTo>
                    <a:lnTo>
                      <a:pt x="12" y="1"/>
                    </a:lnTo>
                    <a:lnTo>
                      <a:pt x="15" y="3"/>
                    </a:lnTo>
                    <a:lnTo>
                      <a:pt x="17" y="7"/>
                    </a:lnTo>
                    <a:lnTo>
                      <a:pt x="21" y="9"/>
                    </a:lnTo>
                    <a:lnTo>
                      <a:pt x="17" y="7"/>
                    </a:lnTo>
                    <a:lnTo>
                      <a:pt x="15" y="7"/>
                    </a:lnTo>
                    <a:lnTo>
                      <a:pt x="12" y="5"/>
                    </a:lnTo>
                    <a:lnTo>
                      <a:pt x="10" y="3"/>
                    </a:lnTo>
                    <a:lnTo>
                      <a:pt x="10" y="3"/>
                    </a:lnTo>
                    <a:lnTo>
                      <a:pt x="12" y="1"/>
                    </a:lnTo>
                    <a:lnTo>
                      <a:pt x="12" y="1"/>
                    </a:lnTo>
                    <a:lnTo>
                      <a:pt x="12" y="0"/>
                    </a:lnTo>
                    <a:lnTo>
                      <a:pt x="12" y="0"/>
                    </a:lnTo>
                    <a:lnTo>
                      <a:pt x="12" y="0"/>
                    </a:lnTo>
                    <a:lnTo>
                      <a:pt x="12" y="0"/>
                    </a:lnTo>
                    <a:close/>
                    <a:moveTo>
                      <a:pt x="6" y="5"/>
                    </a:moveTo>
                    <a:lnTo>
                      <a:pt x="6" y="7"/>
                    </a:lnTo>
                    <a:lnTo>
                      <a:pt x="10" y="9"/>
                    </a:lnTo>
                    <a:lnTo>
                      <a:pt x="6" y="9"/>
                    </a:lnTo>
                    <a:lnTo>
                      <a:pt x="6" y="9"/>
                    </a:lnTo>
                    <a:lnTo>
                      <a:pt x="6" y="9"/>
                    </a:lnTo>
                    <a:lnTo>
                      <a:pt x="6" y="13"/>
                    </a:lnTo>
                    <a:lnTo>
                      <a:pt x="6" y="17"/>
                    </a:lnTo>
                    <a:lnTo>
                      <a:pt x="2" y="17"/>
                    </a:lnTo>
                    <a:lnTo>
                      <a:pt x="2" y="13"/>
                    </a:lnTo>
                    <a:lnTo>
                      <a:pt x="0" y="13"/>
                    </a:lnTo>
                    <a:lnTo>
                      <a:pt x="0" y="13"/>
                    </a:lnTo>
                    <a:lnTo>
                      <a:pt x="2" y="17"/>
                    </a:lnTo>
                    <a:lnTo>
                      <a:pt x="2" y="17"/>
                    </a:lnTo>
                    <a:lnTo>
                      <a:pt x="2" y="17"/>
                    </a:lnTo>
                    <a:lnTo>
                      <a:pt x="2" y="20"/>
                    </a:lnTo>
                    <a:lnTo>
                      <a:pt x="2" y="26"/>
                    </a:lnTo>
                    <a:lnTo>
                      <a:pt x="2" y="28"/>
                    </a:lnTo>
                    <a:lnTo>
                      <a:pt x="2" y="35"/>
                    </a:lnTo>
                    <a:lnTo>
                      <a:pt x="2" y="37"/>
                    </a:lnTo>
                    <a:lnTo>
                      <a:pt x="0" y="39"/>
                    </a:lnTo>
                    <a:lnTo>
                      <a:pt x="2" y="47"/>
                    </a:lnTo>
                    <a:lnTo>
                      <a:pt x="2" y="47"/>
                    </a:lnTo>
                    <a:lnTo>
                      <a:pt x="2" y="56"/>
                    </a:lnTo>
                    <a:lnTo>
                      <a:pt x="6" y="66"/>
                    </a:lnTo>
                    <a:lnTo>
                      <a:pt x="10" y="69"/>
                    </a:lnTo>
                    <a:lnTo>
                      <a:pt x="15" y="73"/>
                    </a:lnTo>
                    <a:lnTo>
                      <a:pt x="17" y="71"/>
                    </a:lnTo>
                    <a:lnTo>
                      <a:pt x="23" y="71"/>
                    </a:lnTo>
                    <a:lnTo>
                      <a:pt x="30" y="69"/>
                    </a:lnTo>
                    <a:lnTo>
                      <a:pt x="36" y="64"/>
                    </a:lnTo>
                    <a:lnTo>
                      <a:pt x="42" y="58"/>
                    </a:lnTo>
                    <a:lnTo>
                      <a:pt x="42" y="54"/>
                    </a:lnTo>
                    <a:lnTo>
                      <a:pt x="42" y="50"/>
                    </a:lnTo>
                    <a:lnTo>
                      <a:pt x="42" y="50"/>
                    </a:lnTo>
                    <a:lnTo>
                      <a:pt x="42" y="47"/>
                    </a:lnTo>
                    <a:lnTo>
                      <a:pt x="42" y="45"/>
                    </a:lnTo>
                    <a:lnTo>
                      <a:pt x="42" y="41"/>
                    </a:lnTo>
                    <a:lnTo>
                      <a:pt x="38" y="39"/>
                    </a:lnTo>
                    <a:lnTo>
                      <a:pt x="36" y="32"/>
                    </a:lnTo>
                    <a:lnTo>
                      <a:pt x="32" y="26"/>
                    </a:lnTo>
                    <a:lnTo>
                      <a:pt x="29" y="26"/>
                    </a:lnTo>
                    <a:lnTo>
                      <a:pt x="29" y="26"/>
                    </a:lnTo>
                    <a:lnTo>
                      <a:pt x="27" y="26"/>
                    </a:lnTo>
                    <a:lnTo>
                      <a:pt x="29" y="22"/>
                    </a:lnTo>
                    <a:lnTo>
                      <a:pt x="29" y="22"/>
                    </a:lnTo>
                    <a:lnTo>
                      <a:pt x="27" y="20"/>
                    </a:lnTo>
                    <a:lnTo>
                      <a:pt x="27" y="17"/>
                    </a:lnTo>
                    <a:lnTo>
                      <a:pt x="23" y="17"/>
                    </a:lnTo>
                    <a:lnTo>
                      <a:pt x="21" y="13"/>
                    </a:lnTo>
                    <a:lnTo>
                      <a:pt x="21" y="13"/>
                    </a:lnTo>
                    <a:lnTo>
                      <a:pt x="21" y="9"/>
                    </a:lnTo>
                    <a:lnTo>
                      <a:pt x="15" y="9"/>
                    </a:lnTo>
                    <a:lnTo>
                      <a:pt x="15" y="9"/>
                    </a:lnTo>
                    <a:lnTo>
                      <a:pt x="12" y="9"/>
                    </a:lnTo>
                    <a:lnTo>
                      <a:pt x="12" y="7"/>
                    </a:lnTo>
                    <a:lnTo>
                      <a:pt x="6" y="5"/>
                    </a:lnTo>
                    <a:lnTo>
                      <a:pt x="6" y="5"/>
                    </a:lnTo>
                    <a:lnTo>
                      <a:pt x="6" y="5"/>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52" name="Freeform 49">
                <a:extLst>
                  <a:ext uri="{FF2B5EF4-FFF2-40B4-BE49-F238E27FC236}">
                    <a16:creationId xmlns:a16="http://schemas.microsoft.com/office/drawing/2014/main" id="{A5279DC0-2352-E6E7-6620-34AF6C40621D}"/>
                  </a:ext>
                </a:extLst>
              </p:cNvPr>
              <p:cNvSpPr>
                <a:spLocks/>
              </p:cNvSpPr>
              <p:nvPr/>
            </p:nvSpPr>
            <p:spPr bwMode="auto">
              <a:xfrm>
                <a:off x="9794248" y="2597924"/>
                <a:ext cx="53869" cy="28334"/>
              </a:xfrm>
              <a:custGeom>
                <a:avLst/>
                <a:gdLst/>
                <a:ahLst/>
                <a:cxnLst>
                  <a:cxn ang="0">
                    <a:pos x="9" y="0"/>
                  </a:cxn>
                  <a:cxn ang="0">
                    <a:pos x="15" y="4"/>
                  </a:cxn>
                  <a:cxn ang="0">
                    <a:pos x="20" y="7"/>
                  </a:cxn>
                  <a:cxn ang="0">
                    <a:pos x="28" y="4"/>
                  </a:cxn>
                  <a:cxn ang="0">
                    <a:pos x="37" y="7"/>
                  </a:cxn>
                  <a:cxn ang="0">
                    <a:pos x="43" y="7"/>
                  </a:cxn>
                  <a:cxn ang="0">
                    <a:pos x="52" y="15"/>
                  </a:cxn>
                  <a:cxn ang="0">
                    <a:pos x="58" y="19"/>
                  </a:cxn>
                  <a:cxn ang="0">
                    <a:pos x="62" y="26"/>
                  </a:cxn>
                  <a:cxn ang="0">
                    <a:pos x="66" y="19"/>
                  </a:cxn>
                  <a:cxn ang="0">
                    <a:pos x="67" y="19"/>
                  </a:cxn>
                  <a:cxn ang="0">
                    <a:pos x="77" y="22"/>
                  </a:cxn>
                  <a:cxn ang="0">
                    <a:pos x="81" y="30"/>
                  </a:cxn>
                  <a:cxn ang="0">
                    <a:pos x="92" y="30"/>
                  </a:cxn>
                  <a:cxn ang="0">
                    <a:pos x="92" y="41"/>
                  </a:cxn>
                  <a:cxn ang="0">
                    <a:pos x="101" y="43"/>
                  </a:cxn>
                  <a:cxn ang="0">
                    <a:pos x="107" y="41"/>
                  </a:cxn>
                  <a:cxn ang="0">
                    <a:pos x="116" y="37"/>
                  </a:cxn>
                  <a:cxn ang="0">
                    <a:pos x="122" y="43"/>
                  </a:cxn>
                  <a:cxn ang="0">
                    <a:pos x="131" y="51"/>
                  </a:cxn>
                  <a:cxn ang="0">
                    <a:pos x="139" y="49"/>
                  </a:cxn>
                  <a:cxn ang="0">
                    <a:pos x="147" y="49"/>
                  </a:cxn>
                  <a:cxn ang="0">
                    <a:pos x="150" y="53"/>
                  </a:cxn>
                  <a:cxn ang="0">
                    <a:pos x="154" y="68"/>
                  </a:cxn>
                  <a:cxn ang="0">
                    <a:pos x="139" y="81"/>
                  </a:cxn>
                  <a:cxn ang="0">
                    <a:pos x="130" y="79"/>
                  </a:cxn>
                  <a:cxn ang="0">
                    <a:pos x="107" y="71"/>
                  </a:cxn>
                  <a:cxn ang="0">
                    <a:pos x="94" y="71"/>
                  </a:cxn>
                  <a:cxn ang="0">
                    <a:pos x="88" y="62"/>
                  </a:cxn>
                  <a:cxn ang="0">
                    <a:pos x="69" y="62"/>
                  </a:cxn>
                  <a:cxn ang="0">
                    <a:pos x="58" y="62"/>
                  </a:cxn>
                  <a:cxn ang="0">
                    <a:pos x="47" y="58"/>
                  </a:cxn>
                  <a:cxn ang="0">
                    <a:pos x="37" y="53"/>
                  </a:cxn>
                  <a:cxn ang="0">
                    <a:pos x="22" y="41"/>
                  </a:cxn>
                  <a:cxn ang="0">
                    <a:pos x="13" y="37"/>
                  </a:cxn>
                  <a:cxn ang="0">
                    <a:pos x="5" y="34"/>
                  </a:cxn>
                  <a:cxn ang="0">
                    <a:pos x="0" y="30"/>
                  </a:cxn>
                  <a:cxn ang="0">
                    <a:pos x="5" y="17"/>
                  </a:cxn>
                  <a:cxn ang="0">
                    <a:pos x="9" y="0"/>
                  </a:cxn>
                  <a:cxn ang="0">
                    <a:pos x="9" y="0"/>
                  </a:cxn>
                </a:cxnLst>
                <a:rect l="0" t="0" r="r" b="b"/>
                <a:pathLst>
                  <a:path w="154" h="81">
                    <a:moveTo>
                      <a:pt x="9" y="0"/>
                    </a:moveTo>
                    <a:lnTo>
                      <a:pt x="9" y="0"/>
                    </a:lnTo>
                    <a:lnTo>
                      <a:pt x="13" y="4"/>
                    </a:lnTo>
                    <a:lnTo>
                      <a:pt x="15" y="4"/>
                    </a:lnTo>
                    <a:lnTo>
                      <a:pt x="19" y="4"/>
                    </a:lnTo>
                    <a:lnTo>
                      <a:pt x="20" y="7"/>
                    </a:lnTo>
                    <a:lnTo>
                      <a:pt x="22" y="4"/>
                    </a:lnTo>
                    <a:lnTo>
                      <a:pt x="28" y="4"/>
                    </a:lnTo>
                    <a:lnTo>
                      <a:pt x="34" y="4"/>
                    </a:lnTo>
                    <a:lnTo>
                      <a:pt x="37" y="7"/>
                    </a:lnTo>
                    <a:lnTo>
                      <a:pt x="39" y="7"/>
                    </a:lnTo>
                    <a:lnTo>
                      <a:pt x="43" y="7"/>
                    </a:lnTo>
                    <a:lnTo>
                      <a:pt x="49" y="15"/>
                    </a:lnTo>
                    <a:lnTo>
                      <a:pt x="52" y="15"/>
                    </a:lnTo>
                    <a:lnTo>
                      <a:pt x="58" y="17"/>
                    </a:lnTo>
                    <a:lnTo>
                      <a:pt x="58" y="19"/>
                    </a:lnTo>
                    <a:lnTo>
                      <a:pt x="62" y="22"/>
                    </a:lnTo>
                    <a:lnTo>
                      <a:pt x="62" y="26"/>
                    </a:lnTo>
                    <a:lnTo>
                      <a:pt x="64" y="24"/>
                    </a:lnTo>
                    <a:lnTo>
                      <a:pt x="66" y="19"/>
                    </a:lnTo>
                    <a:lnTo>
                      <a:pt x="67" y="19"/>
                    </a:lnTo>
                    <a:lnTo>
                      <a:pt x="67" y="19"/>
                    </a:lnTo>
                    <a:lnTo>
                      <a:pt x="73" y="19"/>
                    </a:lnTo>
                    <a:lnTo>
                      <a:pt x="77" y="22"/>
                    </a:lnTo>
                    <a:lnTo>
                      <a:pt x="77" y="26"/>
                    </a:lnTo>
                    <a:lnTo>
                      <a:pt x="81" y="30"/>
                    </a:lnTo>
                    <a:lnTo>
                      <a:pt x="86" y="30"/>
                    </a:lnTo>
                    <a:lnTo>
                      <a:pt x="92" y="30"/>
                    </a:lnTo>
                    <a:lnTo>
                      <a:pt x="90" y="37"/>
                    </a:lnTo>
                    <a:lnTo>
                      <a:pt x="92" y="41"/>
                    </a:lnTo>
                    <a:lnTo>
                      <a:pt x="96" y="41"/>
                    </a:lnTo>
                    <a:lnTo>
                      <a:pt x="101" y="43"/>
                    </a:lnTo>
                    <a:lnTo>
                      <a:pt x="101" y="41"/>
                    </a:lnTo>
                    <a:lnTo>
                      <a:pt x="107" y="41"/>
                    </a:lnTo>
                    <a:lnTo>
                      <a:pt x="109" y="37"/>
                    </a:lnTo>
                    <a:lnTo>
                      <a:pt x="116" y="37"/>
                    </a:lnTo>
                    <a:lnTo>
                      <a:pt x="122" y="41"/>
                    </a:lnTo>
                    <a:lnTo>
                      <a:pt x="122" y="43"/>
                    </a:lnTo>
                    <a:lnTo>
                      <a:pt x="130" y="47"/>
                    </a:lnTo>
                    <a:lnTo>
                      <a:pt x="131" y="51"/>
                    </a:lnTo>
                    <a:lnTo>
                      <a:pt x="133" y="53"/>
                    </a:lnTo>
                    <a:lnTo>
                      <a:pt x="139" y="49"/>
                    </a:lnTo>
                    <a:lnTo>
                      <a:pt x="141" y="51"/>
                    </a:lnTo>
                    <a:lnTo>
                      <a:pt x="147" y="49"/>
                    </a:lnTo>
                    <a:lnTo>
                      <a:pt x="150" y="49"/>
                    </a:lnTo>
                    <a:lnTo>
                      <a:pt x="150" y="53"/>
                    </a:lnTo>
                    <a:lnTo>
                      <a:pt x="150" y="62"/>
                    </a:lnTo>
                    <a:lnTo>
                      <a:pt x="154" y="68"/>
                    </a:lnTo>
                    <a:lnTo>
                      <a:pt x="150" y="77"/>
                    </a:lnTo>
                    <a:lnTo>
                      <a:pt x="139" y="81"/>
                    </a:lnTo>
                    <a:lnTo>
                      <a:pt x="133" y="75"/>
                    </a:lnTo>
                    <a:lnTo>
                      <a:pt x="130" y="79"/>
                    </a:lnTo>
                    <a:lnTo>
                      <a:pt x="113" y="71"/>
                    </a:lnTo>
                    <a:lnTo>
                      <a:pt x="107" y="71"/>
                    </a:lnTo>
                    <a:lnTo>
                      <a:pt x="105" y="75"/>
                    </a:lnTo>
                    <a:lnTo>
                      <a:pt x="94" y="71"/>
                    </a:lnTo>
                    <a:lnTo>
                      <a:pt x="88" y="68"/>
                    </a:lnTo>
                    <a:lnTo>
                      <a:pt x="88" y="62"/>
                    </a:lnTo>
                    <a:lnTo>
                      <a:pt x="79" y="62"/>
                    </a:lnTo>
                    <a:lnTo>
                      <a:pt x="69" y="62"/>
                    </a:lnTo>
                    <a:lnTo>
                      <a:pt x="66" y="62"/>
                    </a:lnTo>
                    <a:lnTo>
                      <a:pt x="58" y="62"/>
                    </a:lnTo>
                    <a:lnTo>
                      <a:pt x="52" y="58"/>
                    </a:lnTo>
                    <a:lnTo>
                      <a:pt x="47" y="58"/>
                    </a:lnTo>
                    <a:lnTo>
                      <a:pt x="43" y="54"/>
                    </a:lnTo>
                    <a:lnTo>
                      <a:pt x="37" y="53"/>
                    </a:lnTo>
                    <a:lnTo>
                      <a:pt x="30" y="47"/>
                    </a:lnTo>
                    <a:lnTo>
                      <a:pt x="22" y="41"/>
                    </a:lnTo>
                    <a:lnTo>
                      <a:pt x="15" y="37"/>
                    </a:lnTo>
                    <a:lnTo>
                      <a:pt x="13" y="37"/>
                    </a:lnTo>
                    <a:lnTo>
                      <a:pt x="9" y="37"/>
                    </a:lnTo>
                    <a:lnTo>
                      <a:pt x="5" y="34"/>
                    </a:lnTo>
                    <a:lnTo>
                      <a:pt x="0" y="34"/>
                    </a:lnTo>
                    <a:lnTo>
                      <a:pt x="0" y="30"/>
                    </a:lnTo>
                    <a:lnTo>
                      <a:pt x="5" y="22"/>
                    </a:lnTo>
                    <a:lnTo>
                      <a:pt x="5" y="17"/>
                    </a:lnTo>
                    <a:lnTo>
                      <a:pt x="9" y="7"/>
                    </a:lnTo>
                    <a:lnTo>
                      <a:pt x="9" y="0"/>
                    </a:lnTo>
                    <a:lnTo>
                      <a:pt x="9" y="0"/>
                    </a:lnTo>
                    <a:lnTo>
                      <a:pt x="9" y="0"/>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53" name="Freeform 50">
                <a:extLst>
                  <a:ext uri="{FF2B5EF4-FFF2-40B4-BE49-F238E27FC236}">
                    <a16:creationId xmlns:a16="http://schemas.microsoft.com/office/drawing/2014/main" id="{6D5ACACC-D6EB-97C5-0CF3-E27D82DA8452}"/>
                  </a:ext>
                </a:extLst>
              </p:cNvPr>
              <p:cNvSpPr>
                <a:spLocks/>
              </p:cNvSpPr>
              <p:nvPr/>
            </p:nvSpPr>
            <p:spPr bwMode="auto">
              <a:xfrm>
                <a:off x="9569676" y="2385595"/>
                <a:ext cx="244860" cy="127327"/>
              </a:xfrm>
              <a:custGeom>
                <a:avLst/>
                <a:gdLst/>
                <a:ahLst/>
                <a:cxnLst>
                  <a:cxn ang="0">
                    <a:pos x="17" y="213"/>
                  </a:cxn>
                  <a:cxn ang="0">
                    <a:pos x="0" y="170"/>
                  </a:cxn>
                  <a:cxn ang="0">
                    <a:pos x="34" y="164"/>
                  </a:cxn>
                  <a:cxn ang="0">
                    <a:pos x="51" y="130"/>
                  </a:cxn>
                  <a:cxn ang="0">
                    <a:pos x="68" y="125"/>
                  </a:cxn>
                  <a:cxn ang="0">
                    <a:pos x="79" y="121"/>
                  </a:cxn>
                  <a:cxn ang="0">
                    <a:pos x="113" y="130"/>
                  </a:cxn>
                  <a:cxn ang="0">
                    <a:pos x="132" y="138"/>
                  </a:cxn>
                  <a:cxn ang="0">
                    <a:pos x="158" y="130"/>
                  </a:cxn>
                  <a:cxn ang="0">
                    <a:pos x="184" y="130"/>
                  </a:cxn>
                  <a:cxn ang="0">
                    <a:pos x="201" y="140"/>
                  </a:cxn>
                  <a:cxn ang="0">
                    <a:pos x="235" y="140"/>
                  </a:cxn>
                  <a:cxn ang="0">
                    <a:pos x="226" y="109"/>
                  </a:cxn>
                  <a:cxn ang="0">
                    <a:pos x="222" y="91"/>
                  </a:cxn>
                  <a:cxn ang="0">
                    <a:pos x="237" y="68"/>
                  </a:cxn>
                  <a:cxn ang="0">
                    <a:pos x="222" y="62"/>
                  </a:cxn>
                  <a:cxn ang="0">
                    <a:pos x="235" y="53"/>
                  </a:cxn>
                  <a:cxn ang="0">
                    <a:pos x="256" y="44"/>
                  </a:cxn>
                  <a:cxn ang="0">
                    <a:pos x="290" y="36"/>
                  </a:cxn>
                  <a:cxn ang="0">
                    <a:pos x="309" y="27"/>
                  </a:cxn>
                  <a:cxn ang="0">
                    <a:pos x="337" y="10"/>
                  </a:cxn>
                  <a:cxn ang="0">
                    <a:pos x="363" y="2"/>
                  </a:cxn>
                  <a:cxn ang="0">
                    <a:pos x="388" y="17"/>
                  </a:cxn>
                  <a:cxn ang="0">
                    <a:pos x="395" y="32"/>
                  </a:cxn>
                  <a:cxn ang="0">
                    <a:pos x="408" y="28"/>
                  </a:cxn>
                  <a:cxn ang="0">
                    <a:pos x="429" y="36"/>
                  </a:cxn>
                  <a:cxn ang="0">
                    <a:pos x="442" y="44"/>
                  </a:cxn>
                  <a:cxn ang="0">
                    <a:pos x="467" y="32"/>
                  </a:cxn>
                  <a:cxn ang="0">
                    <a:pos x="485" y="27"/>
                  </a:cxn>
                  <a:cxn ang="0">
                    <a:pos x="570" y="100"/>
                  </a:cxn>
                  <a:cxn ang="0">
                    <a:pos x="595" y="108"/>
                  </a:cxn>
                  <a:cxn ang="0">
                    <a:pos x="623" y="102"/>
                  </a:cxn>
                  <a:cxn ang="0">
                    <a:pos x="653" y="121"/>
                  </a:cxn>
                  <a:cxn ang="0">
                    <a:pos x="662" y="138"/>
                  </a:cxn>
                  <a:cxn ang="0">
                    <a:pos x="687" y="136"/>
                  </a:cxn>
                  <a:cxn ang="0">
                    <a:pos x="689" y="158"/>
                  </a:cxn>
                  <a:cxn ang="0">
                    <a:pos x="681" y="198"/>
                  </a:cxn>
                  <a:cxn ang="0">
                    <a:pos x="645" y="200"/>
                  </a:cxn>
                  <a:cxn ang="0">
                    <a:pos x="634" y="241"/>
                  </a:cxn>
                  <a:cxn ang="0">
                    <a:pos x="621" y="251"/>
                  </a:cxn>
                  <a:cxn ang="0">
                    <a:pos x="604" y="262"/>
                  </a:cxn>
                  <a:cxn ang="0">
                    <a:pos x="613" y="290"/>
                  </a:cxn>
                  <a:cxn ang="0">
                    <a:pos x="613" y="319"/>
                  </a:cxn>
                  <a:cxn ang="0">
                    <a:pos x="549" y="309"/>
                  </a:cxn>
                  <a:cxn ang="0">
                    <a:pos x="502" y="309"/>
                  </a:cxn>
                  <a:cxn ang="0">
                    <a:pos x="463" y="320"/>
                  </a:cxn>
                  <a:cxn ang="0">
                    <a:pos x="442" y="336"/>
                  </a:cxn>
                  <a:cxn ang="0">
                    <a:pos x="395" y="360"/>
                  </a:cxn>
                  <a:cxn ang="0">
                    <a:pos x="310" y="298"/>
                  </a:cxn>
                  <a:cxn ang="0">
                    <a:pos x="171" y="352"/>
                  </a:cxn>
                  <a:cxn ang="0">
                    <a:pos x="128" y="336"/>
                  </a:cxn>
                  <a:cxn ang="0">
                    <a:pos x="109" y="326"/>
                  </a:cxn>
                  <a:cxn ang="0">
                    <a:pos x="94" y="309"/>
                  </a:cxn>
                  <a:cxn ang="0">
                    <a:pos x="79" y="290"/>
                  </a:cxn>
                  <a:cxn ang="0">
                    <a:pos x="101" y="290"/>
                  </a:cxn>
                  <a:cxn ang="0">
                    <a:pos x="92" y="275"/>
                  </a:cxn>
                  <a:cxn ang="0">
                    <a:pos x="117" y="270"/>
                  </a:cxn>
                  <a:cxn ang="0">
                    <a:pos x="122" y="258"/>
                  </a:cxn>
                  <a:cxn ang="0">
                    <a:pos x="120" y="238"/>
                  </a:cxn>
                  <a:cxn ang="0">
                    <a:pos x="103" y="236"/>
                  </a:cxn>
                  <a:cxn ang="0">
                    <a:pos x="92" y="232"/>
                  </a:cxn>
                  <a:cxn ang="0">
                    <a:pos x="75" y="236"/>
                  </a:cxn>
                  <a:cxn ang="0">
                    <a:pos x="58" y="247"/>
                  </a:cxn>
                </a:cxnLst>
                <a:rect l="0" t="0" r="r" b="b"/>
                <a:pathLst>
                  <a:path w="700" h="364">
                    <a:moveTo>
                      <a:pt x="54" y="247"/>
                    </a:moveTo>
                    <a:lnTo>
                      <a:pt x="49" y="241"/>
                    </a:lnTo>
                    <a:lnTo>
                      <a:pt x="43" y="243"/>
                    </a:lnTo>
                    <a:lnTo>
                      <a:pt x="37" y="238"/>
                    </a:lnTo>
                    <a:lnTo>
                      <a:pt x="37" y="238"/>
                    </a:lnTo>
                    <a:lnTo>
                      <a:pt x="45" y="238"/>
                    </a:lnTo>
                    <a:lnTo>
                      <a:pt x="37" y="222"/>
                    </a:lnTo>
                    <a:lnTo>
                      <a:pt x="30" y="217"/>
                    </a:lnTo>
                    <a:lnTo>
                      <a:pt x="17" y="213"/>
                    </a:lnTo>
                    <a:lnTo>
                      <a:pt x="15" y="217"/>
                    </a:lnTo>
                    <a:lnTo>
                      <a:pt x="9" y="211"/>
                    </a:lnTo>
                    <a:lnTo>
                      <a:pt x="9" y="207"/>
                    </a:lnTo>
                    <a:lnTo>
                      <a:pt x="9" y="202"/>
                    </a:lnTo>
                    <a:lnTo>
                      <a:pt x="0" y="200"/>
                    </a:lnTo>
                    <a:lnTo>
                      <a:pt x="4" y="194"/>
                    </a:lnTo>
                    <a:lnTo>
                      <a:pt x="4" y="181"/>
                    </a:lnTo>
                    <a:lnTo>
                      <a:pt x="0" y="179"/>
                    </a:lnTo>
                    <a:lnTo>
                      <a:pt x="0" y="170"/>
                    </a:lnTo>
                    <a:lnTo>
                      <a:pt x="4" y="170"/>
                    </a:lnTo>
                    <a:lnTo>
                      <a:pt x="9" y="162"/>
                    </a:lnTo>
                    <a:lnTo>
                      <a:pt x="9" y="158"/>
                    </a:lnTo>
                    <a:lnTo>
                      <a:pt x="11" y="155"/>
                    </a:lnTo>
                    <a:lnTo>
                      <a:pt x="21" y="164"/>
                    </a:lnTo>
                    <a:lnTo>
                      <a:pt x="21" y="168"/>
                    </a:lnTo>
                    <a:lnTo>
                      <a:pt x="28" y="170"/>
                    </a:lnTo>
                    <a:lnTo>
                      <a:pt x="34" y="170"/>
                    </a:lnTo>
                    <a:lnTo>
                      <a:pt x="34" y="164"/>
                    </a:lnTo>
                    <a:lnTo>
                      <a:pt x="36" y="162"/>
                    </a:lnTo>
                    <a:lnTo>
                      <a:pt x="30" y="149"/>
                    </a:lnTo>
                    <a:lnTo>
                      <a:pt x="36" y="145"/>
                    </a:lnTo>
                    <a:lnTo>
                      <a:pt x="43" y="145"/>
                    </a:lnTo>
                    <a:lnTo>
                      <a:pt x="43" y="143"/>
                    </a:lnTo>
                    <a:lnTo>
                      <a:pt x="39" y="140"/>
                    </a:lnTo>
                    <a:lnTo>
                      <a:pt x="41" y="136"/>
                    </a:lnTo>
                    <a:lnTo>
                      <a:pt x="47" y="132"/>
                    </a:lnTo>
                    <a:lnTo>
                      <a:pt x="51" y="130"/>
                    </a:lnTo>
                    <a:lnTo>
                      <a:pt x="53" y="126"/>
                    </a:lnTo>
                    <a:lnTo>
                      <a:pt x="54" y="125"/>
                    </a:lnTo>
                    <a:lnTo>
                      <a:pt x="58" y="125"/>
                    </a:lnTo>
                    <a:lnTo>
                      <a:pt x="58" y="121"/>
                    </a:lnTo>
                    <a:lnTo>
                      <a:pt x="58" y="119"/>
                    </a:lnTo>
                    <a:lnTo>
                      <a:pt x="58" y="117"/>
                    </a:lnTo>
                    <a:lnTo>
                      <a:pt x="64" y="121"/>
                    </a:lnTo>
                    <a:lnTo>
                      <a:pt x="68" y="121"/>
                    </a:lnTo>
                    <a:lnTo>
                      <a:pt x="68" y="125"/>
                    </a:lnTo>
                    <a:lnTo>
                      <a:pt x="64" y="126"/>
                    </a:lnTo>
                    <a:lnTo>
                      <a:pt x="68" y="128"/>
                    </a:lnTo>
                    <a:lnTo>
                      <a:pt x="69" y="126"/>
                    </a:lnTo>
                    <a:lnTo>
                      <a:pt x="71" y="125"/>
                    </a:lnTo>
                    <a:lnTo>
                      <a:pt x="73" y="121"/>
                    </a:lnTo>
                    <a:lnTo>
                      <a:pt x="75" y="125"/>
                    </a:lnTo>
                    <a:lnTo>
                      <a:pt x="77" y="125"/>
                    </a:lnTo>
                    <a:lnTo>
                      <a:pt x="77" y="121"/>
                    </a:lnTo>
                    <a:lnTo>
                      <a:pt x="79" y="121"/>
                    </a:lnTo>
                    <a:lnTo>
                      <a:pt x="83" y="119"/>
                    </a:lnTo>
                    <a:lnTo>
                      <a:pt x="88" y="119"/>
                    </a:lnTo>
                    <a:lnTo>
                      <a:pt x="88" y="121"/>
                    </a:lnTo>
                    <a:lnTo>
                      <a:pt x="94" y="125"/>
                    </a:lnTo>
                    <a:lnTo>
                      <a:pt x="101" y="125"/>
                    </a:lnTo>
                    <a:lnTo>
                      <a:pt x="103" y="125"/>
                    </a:lnTo>
                    <a:lnTo>
                      <a:pt x="105" y="125"/>
                    </a:lnTo>
                    <a:lnTo>
                      <a:pt x="109" y="126"/>
                    </a:lnTo>
                    <a:lnTo>
                      <a:pt x="113" y="130"/>
                    </a:lnTo>
                    <a:lnTo>
                      <a:pt x="115" y="130"/>
                    </a:lnTo>
                    <a:lnTo>
                      <a:pt x="118" y="134"/>
                    </a:lnTo>
                    <a:lnTo>
                      <a:pt x="122" y="140"/>
                    </a:lnTo>
                    <a:lnTo>
                      <a:pt x="126" y="140"/>
                    </a:lnTo>
                    <a:lnTo>
                      <a:pt x="128" y="142"/>
                    </a:lnTo>
                    <a:lnTo>
                      <a:pt x="128" y="145"/>
                    </a:lnTo>
                    <a:lnTo>
                      <a:pt x="130" y="145"/>
                    </a:lnTo>
                    <a:lnTo>
                      <a:pt x="133" y="143"/>
                    </a:lnTo>
                    <a:lnTo>
                      <a:pt x="132" y="138"/>
                    </a:lnTo>
                    <a:lnTo>
                      <a:pt x="133" y="136"/>
                    </a:lnTo>
                    <a:lnTo>
                      <a:pt x="137" y="140"/>
                    </a:lnTo>
                    <a:lnTo>
                      <a:pt x="147" y="142"/>
                    </a:lnTo>
                    <a:lnTo>
                      <a:pt x="147" y="145"/>
                    </a:lnTo>
                    <a:lnTo>
                      <a:pt x="150" y="145"/>
                    </a:lnTo>
                    <a:lnTo>
                      <a:pt x="154" y="142"/>
                    </a:lnTo>
                    <a:lnTo>
                      <a:pt x="156" y="136"/>
                    </a:lnTo>
                    <a:lnTo>
                      <a:pt x="158" y="134"/>
                    </a:lnTo>
                    <a:lnTo>
                      <a:pt x="158" y="130"/>
                    </a:lnTo>
                    <a:lnTo>
                      <a:pt x="164" y="130"/>
                    </a:lnTo>
                    <a:lnTo>
                      <a:pt x="165" y="132"/>
                    </a:lnTo>
                    <a:lnTo>
                      <a:pt x="167" y="130"/>
                    </a:lnTo>
                    <a:lnTo>
                      <a:pt x="171" y="128"/>
                    </a:lnTo>
                    <a:lnTo>
                      <a:pt x="175" y="134"/>
                    </a:lnTo>
                    <a:lnTo>
                      <a:pt x="177" y="136"/>
                    </a:lnTo>
                    <a:lnTo>
                      <a:pt x="182" y="136"/>
                    </a:lnTo>
                    <a:lnTo>
                      <a:pt x="181" y="130"/>
                    </a:lnTo>
                    <a:lnTo>
                      <a:pt x="184" y="130"/>
                    </a:lnTo>
                    <a:lnTo>
                      <a:pt x="188" y="130"/>
                    </a:lnTo>
                    <a:lnTo>
                      <a:pt x="190" y="128"/>
                    </a:lnTo>
                    <a:lnTo>
                      <a:pt x="196" y="130"/>
                    </a:lnTo>
                    <a:lnTo>
                      <a:pt x="196" y="132"/>
                    </a:lnTo>
                    <a:lnTo>
                      <a:pt x="196" y="134"/>
                    </a:lnTo>
                    <a:lnTo>
                      <a:pt x="192" y="136"/>
                    </a:lnTo>
                    <a:lnTo>
                      <a:pt x="196" y="140"/>
                    </a:lnTo>
                    <a:lnTo>
                      <a:pt x="199" y="142"/>
                    </a:lnTo>
                    <a:lnTo>
                      <a:pt x="201" y="140"/>
                    </a:lnTo>
                    <a:lnTo>
                      <a:pt x="203" y="142"/>
                    </a:lnTo>
                    <a:lnTo>
                      <a:pt x="211" y="142"/>
                    </a:lnTo>
                    <a:lnTo>
                      <a:pt x="216" y="145"/>
                    </a:lnTo>
                    <a:lnTo>
                      <a:pt x="220" y="145"/>
                    </a:lnTo>
                    <a:lnTo>
                      <a:pt x="222" y="140"/>
                    </a:lnTo>
                    <a:lnTo>
                      <a:pt x="222" y="136"/>
                    </a:lnTo>
                    <a:lnTo>
                      <a:pt x="226" y="134"/>
                    </a:lnTo>
                    <a:lnTo>
                      <a:pt x="229" y="138"/>
                    </a:lnTo>
                    <a:lnTo>
                      <a:pt x="235" y="140"/>
                    </a:lnTo>
                    <a:lnTo>
                      <a:pt x="243" y="138"/>
                    </a:lnTo>
                    <a:lnTo>
                      <a:pt x="245" y="134"/>
                    </a:lnTo>
                    <a:lnTo>
                      <a:pt x="243" y="121"/>
                    </a:lnTo>
                    <a:lnTo>
                      <a:pt x="241" y="119"/>
                    </a:lnTo>
                    <a:lnTo>
                      <a:pt x="235" y="119"/>
                    </a:lnTo>
                    <a:lnTo>
                      <a:pt x="231" y="115"/>
                    </a:lnTo>
                    <a:lnTo>
                      <a:pt x="231" y="113"/>
                    </a:lnTo>
                    <a:lnTo>
                      <a:pt x="226" y="111"/>
                    </a:lnTo>
                    <a:lnTo>
                      <a:pt x="226" y="109"/>
                    </a:lnTo>
                    <a:lnTo>
                      <a:pt x="220" y="109"/>
                    </a:lnTo>
                    <a:lnTo>
                      <a:pt x="220" y="108"/>
                    </a:lnTo>
                    <a:lnTo>
                      <a:pt x="220" y="104"/>
                    </a:lnTo>
                    <a:lnTo>
                      <a:pt x="220" y="102"/>
                    </a:lnTo>
                    <a:lnTo>
                      <a:pt x="222" y="102"/>
                    </a:lnTo>
                    <a:lnTo>
                      <a:pt x="222" y="100"/>
                    </a:lnTo>
                    <a:lnTo>
                      <a:pt x="226" y="96"/>
                    </a:lnTo>
                    <a:lnTo>
                      <a:pt x="226" y="93"/>
                    </a:lnTo>
                    <a:lnTo>
                      <a:pt x="222" y="91"/>
                    </a:lnTo>
                    <a:lnTo>
                      <a:pt x="220" y="87"/>
                    </a:lnTo>
                    <a:lnTo>
                      <a:pt x="226" y="81"/>
                    </a:lnTo>
                    <a:lnTo>
                      <a:pt x="229" y="77"/>
                    </a:lnTo>
                    <a:lnTo>
                      <a:pt x="239" y="76"/>
                    </a:lnTo>
                    <a:lnTo>
                      <a:pt x="241" y="77"/>
                    </a:lnTo>
                    <a:lnTo>
                      <a:pt x="245" y="76"/>
                    </a:lnTo>
                    <a:lnTo>
                      <a:pt x="245" y="72"/>
                    </a:lnTo>
                    <a:lnTo>
                      <a:pt x="241" y="72"/>
                    </a:lnTo>
                    <a:lnTo>
                      <a:pt x="237" y="68"/>
                    </a:lnTo>
                    <a:lnTo>
                      <a:pt x="233" y="68"/>
                    </a:lnTo>
                    <a:lnTo>
                      <a:pt x="231" y="72"/>
                    </a:lnTo>
                    <a:lnTo>
                      <a:pt x="228" y="68"/>
                    </a:lnTo>
                    <a:lnTo>
                      <a:pt x="222" y="68"/>
                    </a:lnTo>
                    <a:lnTo>
                      <a:pt x="222" y="66"/>
                    </a:lnTo>
                    <a:lnTo>
                      <a:pt x="226" y="64"/>
                    </a:lnTo>
                    <a:lnTo>
                      <a:pt x="229" y="64"/>
                    </a:lnTo>
                    <a:lnTo>
                      <a:pt x="228" y="61"/>
                    </a:lnTo>
                    <a:lnTo>
                      <a:pt x="222" y="62"/>
                    </a:lnTo>
                    <a:lnTo>
                      <a:pt x="220" y="61"/>
                    </a:lnTo>
                    <a:lnTo>
                      <a:pt x="220" y="59"/>
                    </a:lnTo>
                    <a:lnTo>
                      <a:pt x="220" y="53"/>
                    </a:lnTo>
                    <a:lnTo>
                      <a:pt x="220" y="53"/>
                    </a:lnTo>
                    <a:lnTo>
                      <a:pt x="226" y="53"/>
                    </a:lnTo>
                    <a:lnTo>
                      <a:pt x="226" y="51"/>
                    </a:lnTo>
                    <a:lnTo>
                      <a:pt x="229" y="51"/>
                    </a:lnTo>
                    <a:lnTo>
                      <a:pt x="229" y="53"/>
                    </a:lnTo>
                    <a:lnTo>
                      <a:pt x="235" y="53"/>
                    </a:lnTo>
                    <a:lnTo>
                      <a:pt x="239" y="57"/>
                    </a:lnTo>
                    <a:lnTo>
                      <a:pt x="241" y="53"/>
                    </a:lnTo>
                    <a:lnTo>
                      <a:pt x="241" y="51"/>
                    </a:lnTo>
                    <a:lnTo>
                      <a:pt x="243" y="47"/>
                    </a:lnTo>
                    <a:lnTo>
                      <a:pt x="246" y="47"/>
                    </a:lnTo>
                    <a:lnTo>
                      <a:pt x="246" y="53"/>
                    </a:lnTo>
                    <a:lnTo>
                      <a:pt x="250" y="51"/>
                    </a:lnTo>
                    <a:lnTo>
                      <a:pt x="250" y="47"/>
                    </a:lnTo>
                    <a:lnTo>
                      <a:pt x="256" y="44"/>
                    </a:lnTo>
                    <a:lnTo>
                      <a:pt x="261" y="44"/>
                    </a:lnTo>
                    <a:lnTo>
                      <a:pt x="265" y="44"/>
                    </a:lnTo>
                    <a:lnTo>
                      <a:pt x="271" y="42"/>
                    </a:lnTo>
                    <a:lnTo>
                      <a:pt x="271" y="40"/>
                    </a:lnTo>
                    <a:lnTo>
                      <a:pt x="275" y="38"/>
                    </a:lnTo>
                    <a:lnTo>
                      <a:pt x="280" y="38"/>
                    </a:lnTo>
                    <a:lnTo>
                      <a:pt x="284" y="36"/>
                    </a:lnTo>
                    <a:lnTo>
                      <a:pt x="286" y="34"/>
                    </a:lnTo>
                    <a:lnTo>
                      <a:pt x="290" y="36"/>
                    </a:lnTo>
                    <a:lnTo>
                      <a:pt x="290" y="34"/>
                    </a:lnTo>
                    <a:lnTo>
                      <a:pt x="290" y="32"/>
                    </a:lnTo>
                    <a:lnTo>
                      <a:pt x="293" y="28"/>
                    </a:lnTo>
                    <a:lnTo>
                      <a:pt x="295" y="28"/>
                    </a:lnTo>
                    <a:lnTo>
                      <a:pt x="295" y="28"/>
                    </a:lnTo>
                    <a:lnTo>
                      <a:pt x="299" y="25"/>
                    </a:lnTo>
                    <a:lnTo>
                      <a:pt x="301" y="28"/>
                    </a:lnTo>
                    <a:lnTo>
                      <a:pt x="305" y="28"/>
                    </a:lnTo>
                    <a:lnTo>
                      <a:pt x="309" y="27"/>
                    </a:lnTo>
                    <a:lnTo>
                      <a:pt x="310" y="25"/>
                    </a:lnTo>
                    <a:lnTo>
                      <a:pt x="320" y="19"/>
                    </a:lnTo>
                    <a:lnTo>
                      <a:pt x="322" y="19"/>
                    </a:lnTo>
                    <a:lnTo>
                      <a:pt x="324" y="17"/>
                    </a:lnTo>
                    <a:lnTo>
                      <a:pt x="327" y="17"/>
                    </a:lnTo>
                    <a:lnTo>
                      <a:pt x="329" y="13"/>
                    </a:lnTo>
                    <a:lnTo>
                      <a:pt x="333" y="13"/>
                    </a:lnTo>
                    <a:lnTo>
                      <a:pt x="337" y="13"/>
                    </a:lnTo>
                    <a:lnTo>
                      <a:pt x="337" y="10"/>
                    </a:lnTo>
                    <a:lnTo>
                      <a:pt x="335" y="8"/>
                    </a:lnTo>
                    <a:lnTo>
                      <a:pt x="337" y="8"/>
                    </a:lnTo>
                    <a:lnTo>
                      <a:pt x="342" y="8"/>
                    </a:lnTo>
                    <a:lnTo>
                      <a:pt x="342" y="4"/>
                    </a:lnTo>
                    <a:lnTo>
                      <a:pt x="346" y="2"/>
                    </a:lnTo>
                    <a:lnTo>
                      <a:pt x="350" y="2"/>
                    </a:lnTo>
                    <a:lnTo>
                      <a:pt x="352" y="0"/>
                    </a:lnTo>
                    <a:lnTo>
                      <a:pt x="357" y="4"/>
                    </a:lnTo>
                    <a:lnTo>
                      <a:pt x="363" y="2"/>
                    </a:lnTo>
                    <a:lnTo>
                      <a:pt x="365" y="4"/>
                    </a:lnTo>
                    <a:lnTo>
                      <a:pt x="371" y="4"/>
                    </a:lnTo>
                    <a:lnTo>
                      <a:pt x="374" y="4"/>
                    </a:lnTo>
                    <a:lnTo>
                      <a:pt x="378" y="4"/>
                    </a:lnTo>
                    <a:lnTo>
                      <a:pt x="380" y="8"/>
                    </a:lnTo>
                    <a:lnTo>
                      <a:pt x="382" y="8"/>
                    </a:lnTo>
                    <a:lnTo>
                      <a:pt x="382" y="12"/>
                    </a:lnTo>
                    <a:lnTo>
                      <a:pt x="384" y="15"/>
                    </a:lnTo>
                    <a:lnTo>
                      <a:pt x="388" y="17"/>
                    </a:lnTo>
                    <a:lnTo>
                      <a:pt x="388" y="19"/>
                    </a:lnTo>
                    <a:lnTo>
                      <a:pt x="388" y="23"/>
                    </a:lnTo>
                    <a:lnTo>
                      <a:pt x="388" y="27"/>
                    </a:lnTo>
                    <a:lnTo>
                      <a:pt x="388" y="28"/>
                    </a:lnTo>
                    <a:lnTo>
                      <a:pt x="384" y="28"/>
                    </a:lnTo>
                    <a:lnTo>
                      <a:pt x="388" y="32"/>
                    </a:lnTo>
                    <a:lnTo>
                      <a:pt x="388" y="32"/>
                    </a:lnTo>
                    <a:lnTo>
                      <a:pt x="391" y="32"/>
                    </a:lnTo>
                    <a:lnTo>
                      <a:pt x="395" y="32"/>
                    </a:lnTo>
                    <a:lnTo>
                      <a:pt x="397" y="32"/>
                    </a:lnTo>
                    <a:lnTo>
                      <a:pt x="397" y="28"/>
                    </a:lnTo>
                    <a:lnTo>
                      <a:pt x="401" y="28"/>
                    </a:lnTo>
                    <a:lnTo>
                      <a:pt x="401" y="32"/>
                    </a:lnTo>
                    <a:lnTo>
                      <a:pt x="405" y="32"/>
                    </a:lnTo>
                    <a:lnTo>
                      <a:pt x="405" y="28"/>
                    </a:lnTo>
                    <a:lnTo>
                      <a:pt x="403" y="25"/>
                    </a:lnTo>
                    <a:lnTo>
                      <a:pt x="405" y="25"/>
                    </a:lnTo>
                    <a:lnTo>
                      <a:pt x="408" y="28"/>
                    </a:lnTo>
                    <a:lnTo>
                      <a:pt x="412" y="34"/>
                    </a:lnTo>
                    <a:lnTo>
                      <a:pt x="412" y="40"/>
                    </a:lnTo>
                    <a:lnTo>
                      <a:pt x="414" y="38"/>
                    </a:lnTo>
                    <a:lnTo>
                      <a:pt x="418" y="36"/>
                    </a:lnTo>
                    <a:lnTo>
                      <a:pt x="416" y="34"/>
                    </a:lnTo>
                    <a:lnTo>
                      <a:pt x="414" y="32"/>
                    </a:lnTo>
                    <a:lnTo>
                      <a:pt x="418" y="32"/>
                    </a:lnTo>
                    <a:lnTo>
                      <a:pt x="425" y="36"/>
                    </a:lnTo>
                    <a:lnTo>
                      <a:pt x="429" y="36"/>
                    </a:lnTo>
                    <a:lnTo>
                      <a:pt x="431" y="32"/>
                    </a:lnTo>
                    <a:lnTo>
                      <a:pt x="433" y="34"/>
                    </a:lnTo>
                    <a:lnTo>
                      <a:pt x="433" y="38"/>
                    </a:lnTo>
                    <a:lnTo>
                      <a:pt x="429" y="40"/>
                    </a:lnTo>
                    <a:lnTo>
                      <a:pt x="429" y="44"/>
                    </a:lnTo>
                    <a:lnTo>
                      <a:pt x="433" y="47"/>
                    </a:lnTo>
                    <a:lnTo>
                      <a:pt x="433" y="47"/>
                    </a:lnTo>
                    <a:lnTo>
                      <a:pt x="437" y="44"/>
                    </a:lnTo>
                    <a:lnTo>
                      <a:pt x="442" y="44"/>
                    </a:lnTo>
                    <a:lnTo>
                      <a:pt x="448" y="44"/>
                    </a:lnTo>
                    <a:lnTo>
                      <a:pt x="450" y="47"/>
                    </a:lnTo>
                    <a:lnTo>
                      <a:pt x="452" y="44"/>
                    </a:lnTo>
                    <a:lnTo>
                      <a:pt x="452" y="42"/>
                    </a:lnTo>
                    <a:lnTo>
                      <a:pt x="455" y="40"/>
                    </a:lnTo>
                    <a:lnTo>
                      <a:pt x="461" y="40"/>
                    </a:lnTo>
                    <a:lnTo>
                      <a:pt x="463" y="36"/>
                    </a:lnTo>
                    <a:lnTo>
                      <a:pt x="467" y="34"/>
                    </a:lnTo>
                    <a:lnTo>
                      <a:pt x="467" y="32"/>
                    </a:lnTo>
                    <a:lnTo>
                      <a:pt x="467" y="28"/>
                    </a:lnTo>
                    <a:lnTo>
                      <a:pt x="472" y="25"/>
                    </a:lnTo>
                    <a:lnTo>
                      <a:pt x="474" y="25"/>
                    </a:lnTo>
                    <a:lnTo>
                      <a:pt x="478" y="19"/>
                    </a:lnTo>
                    <a:lnTo>
                      <a:pt x="482" y="19"/>
                    </a:lnTo>
                    <a:lnTo>
                      <a:pt x="487" y="19"/>
                    </a:lnTo>
                    <a:lnTo>
                      <a:pt x="487" y="19"/>
                    </a:lnTo>
                    <a:lnTo>
                      <a:pt x="487" y="23"/>
                    </a:lnTo>
                    <a:lnTo>
                      <a:pt x="485" y="27"/>
                    </a:lnTo>
                    <a:lnTo>
                      <a:pt x="484" y="28"/>
                    </a:lnTo>
                    <a:lnTo>
                      <a:pt x="484" y="28"/>
                    </a:lnTo>
                    <a:lnTo>
                      <a:pt x="516" y="53"/>
                    </a:lnTo>
                    <a:lnTo>
                      <a:pt x="563" y="109"/>
                    </a:lnTo>
                    <a:lnTo>
                      <a:pt x="568" y="109"/>
                    </a:lnTo>
                    <a:lnTo>
                      <a:pt x="570" y="108"/>
                    </a:lnTo>
                    <a:lnTo>
                      <a:pt x="570" y="106"/>
                    </a:lnTo>
                    <a:lnTo>
                      <a:pt x="570" y="104"/>
                    </a:lnTo>
                    <a:lnTo>
                      <a:pt x="570" y="100"/>
                    </a:lnTo>
                    <a:lnTo>
                      <a:pt x="574" y="100"/>
                    </a:lnTo>
                    <a:lnTo>
                      <a:pt x="580" y="102"/>
                    </a:lnTo>
                    <a:lnTo>
                      <a:pt x="576" y="104"/>
                    </a:lnTo>
                    <a:lnTo>
                      <a:pt x="580" y="106"/>
                    </a:lnTo>
                    <a:lnTo>
                      <a:pt x="583" y="108"/>
                    </a:lnTo>
                    <a:lnTo>
                      <a:pt x="585" y="111"/>
                    </a:lnTo>
                    <a:lnTo>
                      <a:pt x="587" y="111"/>
                    </a:lnTo>
                    <a:lnTo>
                      <a:pt x="591" y="109"/>
                    </a:lnTo>
                    <a:lnTo>
                      <a:pt x="595" y="108"/>
                    </a:lnTo>
                    <a:lnTo>
                      <a:pt x="598" y="111"/>
                    </a:lnTo>
                    <a:lnTo>
                      <a:pt x="604" y="109"/>
                    </a:lnTo>
                    <a:lnTo>
                      <a:pt x="604" y="109"/>
                    </a:lnTo>
                    <a:lnTo>
                      <a:pt x="608" y="108"/>
                    </a:lnTo>
                    <a:lnTo>
                      <a:pt x="610" y="108"/>
                    </a:lnTo>
                    <a:lnTo>
                      <a:pt x="608" y="104"/>
                    </a:lnTo>
                    <a:lnTo>
                      <a:pt x="610" y="102"/>
                    </a:lnTo>
                    <a:lnTo>
                      <a:pt x="615" y="102"/>
                    </a:lnTo>
                    <a:lnTo>
                      <a:pt x="623" y="102"/>
                    </a:lnTo>
                    <a:lnTo>
                      <a:pt x="629" y="104"/>
                    </a:lnTo>
                    <a:lnTo>
                      <a:pt x="632" y="108"/>
                    </a:lnTo>
                    <a:lnTo>
                      <a:pt x="638" y="113"/>
                    </a:lnTo>
                    <a:lnTo>
                      <a:pt x="638" y="117"/>
                    </a:lnTo>
                    <a:lnTo>
                      <a:pt x="640" y="117"/>
                    </a:lnTo>
                    <a:lnTo>
                      <a:pt x="644" y="119"/>
                    </a:lnTo>
                    <a:lnTo>
                      <a:pt x="647" y="121"/>
                    </a:lnTo>
                    <a:lnTo>
                      <a:pt x="649" y="121"/>
                    </a:lnTo>
                    <a:lnTo>
                      <a:pt x="653" y="121"/>
                    </a:lnTo>
                    <a:lnTo>
                      <a:pt x="653" y="125"/>
                    </a:lnTo>
                    <a:lnTo>
                      <a:pt x="649" y="126"/>
                    </a:lnTo>
                    <a:lnTo>
                      <a:pt x="653" y="128"/>
                    </a:lnTo>
                    <a:lnTo>
                      <a:pt x="653" y="132"/>
                    </a:lnTo>
                    <a:lnTo>
                      <a:pt x="653" y="134"/>
                    </a:lnTo>
                    <a:lnTo>
                      <a:pt x="657" y="134"/>
                    </a:lnTo>
                    <a:lnTo>
                      <a:pt x="659" y="134"/>
                    </a:lnTo>
                    <a:lnTo>
                      <a:pt x="662" y="136"/>
                    </a:lnTo>
                    <a:lnTo>
                      <a:pt x="662" y="138"/>
                    </a:lnTo>
                    <a:lnTo>
                      <a:pt x="664" y="136"/>
                    </a:lnTo>
                    <a:lnTo>
                      <a:pt x="666" y="134"/>
                    </a:lnTo>
                    <a:lnTo>
                      <a:pt x="676" y="134"/>
                    </a:lnTo>
                    <a:lnTo>
                      <a:pt x="681" y="132"/>
                    </a:lnTo>
                    <a:lnTo>
                      <a:pt x="683" y="128"/>
                    </a:lnTo>
                    <a:lnTo>
                      <a:pt x="687" y="126"/>
                    </a:lnTo>
                    <a:lnTo>
                      <a:pt x="687" y="126"/>
                    </a:lnTo>
                    <a:lnTo>
                      <a:pt x="687" y="132"/>
                    </a:lnTo>
                    <a:lnTo>
                      <a:pt x="687" y="136"/>
                    </a:lnTo>
                    <a:lnTo>
                      <a:pt x="689" y="136"/>
                    </a:lnTo>
                    <a:lnTo>
                      <a:pt x="693" y="140"/>
                    </a:lnTo>
                    <a:lnTo>
                      <a:pt x="698" y="142"/>
                    </a:lnTo>
                    <a:lnTo>
                      <a:pt x="700" y="143"/>
                    </a:lnTo>
                    <a:lnTo>
                      <a:pt x="696" y="145"/>
                    </a:lnTo>
                    <a:lnTo>
                      <a:pt x="694" y="149"/>
                    </a:lnTo>
                    <a:lnTo>
                      <a:pt x="689" y="153"/>
                    </a:lnTo>
                    <a:lnTo>
                      <a:pt x="689" y="157"/>
                    </a:lnTo>
                    <a:lnTo>
                      <a:pt x="689" y="158"/>
                    </a:lnTo>
                    <a:lnTo>
                      <a:pt x="687" y="162"/>
                    </a:lnTo>
                    <a:lnTo>
                      <a:pt x="683" y="164"/>
                    </a:lnTo>
                    <a:lnTo>
                      <a:pt x="679" y="168"/>
                    </a:lnTo>
                    <a:lnTo>
                      <a:pt x="679" y="170"/>
                    </a:lnTo>
                    <a:lnTo>
                      <a:pt x="679" y="177"/>
                    </a:lnTo>
                    <a:lnTo>
                      <a:pt x="683" y="187"/>
                    </a:lnTo>
                    <a:lnTo>
                      <a:pt x="687" y="190"/>
                    </a:lnTo>
                    <a:lnTo>
                      <a:pt x="687" y="194"/>
                    </a:lnTo>
                    <a:lnTo>
                      <a:pt x="681" y="198"/>
                    </a:lnTo>
                    <a:lnTo>
                      <a:pt x="677" y="198"/>
                    </a:lnTo>
                    <a:lnTo>
                      <a:pt x="674" y="204"/>
                    </a:lnTo>
                    <a:lnTo>
                      <a:pt x="670" y="204"/>
                    </a:lnTo>
                    <a:lnTo>
                      <a:pt x="668" y="204"/>
                    </a:lnTo>
                    <a:lnTo>
                      <a:pt x="668" y="200"/>
                    </a:lnTo>
                    <a:lnTo>
                      <a:pt x="664" y="200"/>
                    </a:lnTo>
                    <a:lnTo>
                      <a:pt x="659" y="202"/>
                    </a:lnTo>
                    <a:lnTo>
                      <a:pt x="653" y="202"/>
                    </a:lnTo>
                    <a:lnTo>
                      <a:pt x="645" y="200"/>
                    </a:lnTo>
                    <a:lnTo>
                      <a:pt x="642" y="198"/>
                    </a:lnTo>
                    <a:lnTo>
                      <a:pt x="640" y="200"/>
                    </a:lnTo>
                    <a:lnTo>
                      <a:pt x="638" y="207"/>
                    </a:lnTo>
                    <a:lnTo>
                      <a:pt x="638" y="213"/>
                    </a:lnTo>
                    <a:lnTo>
                      <a:pt x="638" y="219"/>
                    </a:lnTo>
                    <a:lnTo>
                      <a:pt x="634" y="228"/>
                    </a:lnTo>
                    <a:lnTo>
                      <a:pt x="634" y="236"/>
                    </a:lnTo>
                    <a:lnTo>
                      <a:pt x="632" y="238"/>
                    </a:lnTo>
                    <a:lnTo>
                      <a:pt x="634" y="241"/>
                    </a:lnTo>
                    <a:lnTo>
                      <a:pt x="640" y="241"/>
                    </a:lnTo>
                    <a:lnTo>
                      <a:pt x="638" y="247"/>
                    </a:lnTo>
                    <a:lnTo>
                      <a:pt x="638" y="249"/>
                    </a:lnTo>
                    <a:lnTo>
                      <a:pt x="634" y="249"/>
                    </a:lnTo>
                    <a:lnTo>
                      <a:pt x="632" y="249"/>
                    </a:lnTo>
                    <a:lnTo>
                      <a:pt x="629" y="249"/>
                    </a:lnTo>
                    <a:lnTo>
                      <a:pt x="629" y="247"/>
                    </a:lnTo>
                    <a:lnTo>
                      <a:pt x="625" y="249"/>
                    </a:lnTo>
                    <a:lnTo>
                      <a:pt x="621" y="251"/>
                    </a:lnTo>
                    <a:lnTo>
                      <a:pt x="613" y="253"/>
                    </a:lnTo>
                    <a:lnTo>
                      <a:pt x="608" y="255"/>
                    </a:lnTo>
                    <a:lnTo>
                      <a:pt x="604" y="255"/>
                    </a:lnTo>
                    <a:lnTo>
                      <a:pt x="604" y="253"/>
                    </a:lnTo>
                    <a:lnTo>
                      <a:pt x="600" y="255"/>
                    </a:lnTo>
                    <a:lnTo>
                      <a:pt x="597" y="258"/>
                    </a:lnTo>
                    <a:lnTo>
                      <a:pt x="597" y="260"/>
                    </a:lnTo>
                    <a:lnTo>
                      <a:pt x="600" y="262"/>
                    </a:lnTo>
                    <a:lnTo>
                      <a:pt x="604" y="262"/>
                    </a:lnTo>
                    <a:lnTo>
                      <a:pt x="608" y="262"/>
                    </a:lnTo>
                    <a:lnTo>
                      <a:pt x="608" y="266"/>
                    </a:lnTo>
                    <a:lnTo>
                      <a:pt x="608" y="266"/>
                    </a:lnTo>
                    <a:lnTo>
                      <a:pt x="608" y="271"/>
                    </a:lnTo>
                    <a:lnTo>
                      <a:pt x="608" y="275"/>
                    </a:lnTo>
                    <a:lnTo>
                      <a:pt x="610" y="277"/>
                    </a:lnTo>
                    <a:lnTo>
                      <a:pt x="610" y="281"/>
                    </a:lnTo>
                    <a:lnTo>
                      <a:pt x="613" y="287"/>
                    </a:lnTo>
                    <a:lnTo>
                      <a:pt x="613" y="290"/>
                    </a:lnTo>
                    <a:lnTo>
                      <a:pt x="619" y="292"/>
                    </a:lnTo>
                    <a:lnTo>
                      <a:pt x="619" y="300"/>
                    </a:lnTo>
                    <a:lnTo>
                      <a:pt x="617" y="302"/>
                    </a:lnTo>
                    <a:lnTo>
                      <a:pt x="615" y="305"/>
                    </a:lnTo>
                    <a:lnTo>
                      <a:pt x="619" y="309"/>
                    </a:lnTo>
                    <a:lnTo>
                      <a:pt x="617" y="311"/>
                    </a:lnTo>
                    <a:lnTo>
                      <a:pt x="617" y="311"/>
                    </a:lnTo>
                    <a:lnTo>
                      <a:pt x="613" y="315"/>
                    </a:lnTo>
                    <a:lnTo>
                      <a:pt x="613" y="319"/>
                    </a:lnTo>
                    <a:lnTo>
                      <a:pt x="610" y="320"/>
                    </a:lnTo>
                    <a:lnTo>
                      <a:pt x="604" y="319"/>
                    </a:lnTo>
                    <a:lnTo>
                      <a:pt x="595" y="311"/>
                    </a:lnTo>
                    <a:lnTo>
                      <a:pt x="591" y="311"/>
                    </a:lnTo>
                    <a:lnTo>
                      <a:pt x="583" y="307"/>
                    </a:lnTo>
                    <a:lnTo>
                      <a:pt x="570" y="307"/>
                    </a:lnTo>
                    <a:lnTo>
                      <a:pt x="566" y="309"/>
                    </a:lnTo>
                    <a:lnTo>
                      <a:pt x="557" y="307"/>
                    </a:lnTo>
                    <a:lnTo>
                      <a:pt x="549" y="309"/>
                    </a:lnTo>
                    <a:lnTo>
                      <a:pt x="544" y="309"/>
                    </a:lnTo>
                    <a:lnTo>
                      <a:pt x="540" y="309"/>
                    </a:lnTo>
                    <a:lnTo>
                      <a:pt x="536" y="311"/>
                    </a:lnTo>
                    <a:lnTo>
                      <a:pt x="533" y="311"/>
                    </a:lnTo>
                    <a:lnTo>
                      <a:pt x="521" y="311"/>
                    </a:lnTo>
                    <a:lnTo>
                      <a:pt x="516" y="309"/>
                    </a:lnTo>
                    <a:lnTo>
                      <a:pt x="512" y="307"/>
                    </a:lnTo>
                    <a:lnTo>
                      <a:pt x="506" y="307"/>
                    </a:lnTo>
                    <a:lnTo>
                      <a:pt x="502" y="309"/>
                    </a:lnTo>
                    <a:lnTo>
                      <a:pt x="501" y="307"/>
                    </a:lnTo>
                    <a:lnTo>
                      <a:pt x="495" y="307"/>
                    </a:lnTo>
                    <a:lnTo>
                      <a:pt x="495" y="309"/>
                    </a:lnTo>
                    <a:lnTo>
                      <a:pt x="495" y="311"/>
                    </a:lnTo>
                    <a:lnTo>
                      <a:pt x="495" y="315"/>
                    </a:lnTo>
                    <a:lnTo>
                      <a:pt x="495" y="320"/>
                    </a:lnTo>
                    <a:lnTo>
                      <a:pt x="487" y="322"/>
                    </a:lnTo>
                    <a:lnTo>
                      <a:pt x="478" y="322"/>
                    </a:lnTo>
                    <a:lnTo>
                      <a:pt x="463" y="320"/>
                    </a:lnTo>
                    <a:lnTo>
                      <a:pt x="461" y="319"/>
                    </a:lnTo>
                    <a:lnTo>
                      <a:pt x="455" y="317"/>
                    </a:lnTo>
                    <a:lnTo>
                      <a:pt x="452" y="322"/>
                    </a:lnTo>
                    <a:lnTo>
                      <a:pt x="453" y="324"/>
                    </a:lnTo>
                    <a:lnTo>
                      <a:pt x="448" y="326"/>
                    </a:lnTo>
                    <a:lnTo>
                      <a:pt x="448" y="328"/>
                    </a:lnTo>
                    <a:lnTo>
                      <a:pt x="446" y="328"/>
                    </a:lnTo>
                    <a:lnTo>
                      <a:pt x="442" y="334"/>
                    </a:lnTo>
                    <a:lnTo>
                      <a:pt x="442" y="336"/>
                    </a:lnTo>
                    <a:lnTo>
                      <a:pt x="433" y="343"/>
                    </a:lnTo>
                    <a:lnTo>
                      <a:pt x="431" y="347"/>
                    </a:lnTo>
                    <a:lnTo>
                      <a:pt x="429" y="351"/>
                    </a:lnTo>
                    <a:lnTo>
                      <a:pt x="425" y="358"/>
                    </a:lnTo>
                    <a:lnTo>
                      <a:pt x="418" y="364"/>
                    </a:lnTo>
                    <a:lnTo>
                      <a:pt x="414" y="364"/>
                    </a:lnTo>
                    <a:lnTo>
                      <a:pt x="408" y="360"/>
                    </a:lnTo>
                    <a:lnTo>
                      <a:pt x="401" y="358"/>
                    </a:lnTo>
                    <a:lnTo>
                      <a:pt x="395" y="360"/>
                    </a:lnTo>
                    <a:lnTo>
                      <a:pt x="388" y="364"/>
                    </a:lnTo>
                    <a:lnTo>
                      <a:pt x="384" y="364"/>
                    </a:lnTo>
                    <a:lnTo>
                      <a:pt x="376" y="341"/>
                    </a:lnTo>
                    <a:lnTo>
                      <a:pt x="363" y="339"/>
                    </a:lnTo>
                    <a:lnTo>
                      <a:pt x="363" y="315"/>
                    </a:lnTo>
                    <a:lnTo>
                      <a:pt x="354" y="315"/>
                    </a:lnTo>
                    <a:lnTo>
                      <a:pt x="352" y="305"/>
                    </a:lnTo>
                    <a:lnTo>
                      <a:pt x="341" y="298"/>
                    </a:lnTo>
                    <a:lnTo>
                      <a:pt x="310" y="298"/>
                    </a:lnTo>
                    <a:lnTo>
                      <a:pt x="284" y="302"/>
                    </a:lnTo>
                    <a:lnTo>
                      <a:pt x="269" y="290"/>
                    </a:lnTo>
                    <a:lnTo>
                      <a:pt x="256" y="287"/>
                    </a:lnTo>
                    <a:lnTo>
                      <a:pt x="228" y="266"/>
                    </a:lnTo>
                    <a:lnTo>
                      <a:pt x="179" y="275"/>
                    </a:lnTo>
                    <a:lnTo>
                      <a:pt x="196" y="364"/>
                    </a:lnTo>
                    <a:lnTo>
                      <a:pt x="192" y="364"/>
                    </a:lnTo>
                    <a:lnTo>
                      <a:pt x="184" y="364"/>
                    </a:lnTo>
                    <a:lnTo>
                      <a:pt x="171" y="352"/>
                    </a:lnTo>
                    <a:lnTo>
                      <a:pt x="158" y="343"/>
                    </a:lnTo>
                    <a:lnTo>
                      <a:pt x="147" y="341"/>
                    </a:lnTo>
                    <a:lnTo>
                      <a:pt x="137" y="345"/>
                    </a:lnTo>
                    <a:lnTo>
                      <a:pt x="126" y="356"/>
                    </a:lnTo>
                    <a:lnTo>
                      <a:pt x="126" y="351"/>
                    </a:lnTo>
                    <a:lnTo>
                      <a:pt x="126" y="347"/>
                    </a:lnTo>
                    <a:lnTo>
                      <a:pt x="128" y="341"/>
                    </a:lnTo>
                    <a:lnTo>
                      <a:pt x="128" y="336"/>
                    </a:lnTo>
                    <a:lnTo>
                      <a:pt x="128" y="336"/>
                    </a:lnTo>
                    <a:lnTo>
                      <a:pt x="128" y="334"/>
                    </a:lnTo>
                    <a:lnTo>
                      <a:pt x="128" y="334"/>
                    </a:lnTo>
                    <a:lnTo>
                      <a:pt x="122" y="334"/>
                    </a:lnTo>
                    <a:lnTo>
                      <a:pt x="120" y="332"/>
                    </a:lnTo>
                    <a:lnTo>
                      <a:pt x="117" y="332"/>
                    </a:lnTo>
                    <a:lnTo>
                      <a:pt x="113" y="332"/>
                    </a:lnTo>
                    <a:lnTo>
                      <a:pt x="113" y="332"/>
                    </a:lnTo>
                    <a:lnTo>
                      <a:pt x="109" y="328"/>
                    </a:lnTo>
                    <a:lnTo>
                      <a:pt x="109" y="326"/>
                    </a:lnTo>
                    <a:lnTo>
                      <a:pt x="109" y="324"/>
                    </a:lnTo>
                    <a:lnTo>
                      <a:pt x="107" y="322"/>
                    </a:lnTo>
                    <a:lnTo>
                      <a:pt x="105" y="322"/>
                    </a:lnTo>
                    <a:lnTo>
                      <a:pt x="101" y="324"/>
                    </a:lnTo>
                    <a:lnTo>
                      <a:pt x="100" y="324"/>
                    </a:lnTo>
                    <a:lnTo>
                      <a:pt x="100" y="319"/>
                    </a:lnTo>
                    <a:lnTo>
                      <a:pt x="100" y="315"/>
                    </a:lnTo>
                    <a:lnTo>
                      <a:pt x="94" y="311"/>
                    </a:lnTo>
                    <a:lnTo>
                      <a:pt x="94" y="309"/>
                    </a:lnTo>
                    <a:lnTo>
                      <a:pt x="92" y="307"/>
                    </a:lnTo>
                    <a:lnTo>
                      <a:pt x="90" y="303"/>
                    </a:lnTo>
                    <a:lnTo>
                      <a:pt x="88" y="302"/>
                    </a:lnTo>
                    <a:lnTo>
                      <a:pt x="88" y="300"/>
                    </a:lnTo>
                    <a:lnTo>
                      <a:pt x="83" y="298"/>
                    </a:lnTo>
                    <a:lnTo>
                      <a:pt x="83" y="298"/>
                    </a:lnTo>
                    <a:lnTo>
                      <a:pt x="79" y="294"/>
                    </a:lnTo>
                    <a:lnTo>
                      <a:pt x="79" y="292"/>
                    </a:lnTo>
                    <a:lnTo>
                      <a:pt x="79" y="290"/>
                    </a:lnTo>
                    <a:lnTo>
                      <a:pt x="83" y="292"/>
                    </a:lnTo>
                    <a:lnTo>
                      <a:pt x="88" y="290"/>
                    </a:lnTo>
                    <a:lnTo>
                      <a:pt x="88" y="292"/>
                    </a:lnTo>
                    <a:lnTo>
                      <a:pt x="92" y="292"/>
                    </a:lnTo>
                    <a:lnTo>
                      <a:pt x="94" y="292"/>
                    </a:lnTo>
                    <a:lnTo>
                      <a:pt x="96" y="290"/>
                    </a:lnTo>
                    <a:lnTo>
                      <a:pt x="98" y="290"/>
                    </a:lnTo>
                    <a:lnTo>
                      <a:pt x="100" y="292"/>
                    </a:lnTo>
                    <a:lnTo>
                      <a:pt x="101" y="290"/>
                    </a:lnTo>
                    <a:lnTo>
                      <a:pt x="100" y="290"/>
                    </a:lnTo>
                    <a:lnTo>
                      <a:pt x="96" y="290"/>
                    </a:lnTo>
                    <a:lnTo>
                      <a:pt x="96" y="290"/>
                    </a:lnTo>
                    <a:lnTo>
                      <a:pt x="96" y="287"/>
                    </a:lnTo>
                    <a:lnTo>
                      <a:pt x="92" y="283"/>
                    </a:lnTo>
                    <a:lnTo>
                      <a:pt x="92" y="281"/>
                    </a:lnTo>
                    <a:lnTo>
                      <a:pt x="94" y="279"/>
                    </a:lnTo>
                    <a:lnTo>
                      <a:pt x="94" y="275"/>
                    </a:lnTo>
                    <a:lnTo>
                      <a:pt x="92" y="275"/>
                    </a:lnTo>
                    <a:lnTo>
                      <a:pt x="94" y="271"/>
                    </a:lnTo>
                    <a:lnTo>
                      <a:pt x="100" y="271"/>
                    </a:lnTo>
                    <a:lnTo>
                      <a:pt x="103" y="270"/>
                    </a:lnTo>
                    <a:lnTo>
                      <a:pt x="105" y="271"/>
                    </a:lnTo>
                    <a:lnTo>
                      <a:pt x="109" y="270"/>
                    </a:lnTo>
                    <a:lnTo>
                      <a:pt x="113" y="270"/>
                    </a:lnTo>
                    <a:lnTo>
                      <a:pt x="113" y="271"/>
                    </a:lnTo>
                    <a:lnTo>
                      <a:pt x="115" y="270"/>
                    </a:lnTo>
                    <a:lnTo>
                      <a:pt x="117" y="270"/>
                    </a:lnTo>
                    <a:lnTo>
                      <a:pt x="120" y="273"/>
                    </a:lnTo>
                    <a:lnTo>
                      <a:pt x="124" y="273"/>
                    </a:lnTo>
                    <a:lnTo>
                      <a:pt x="128" y="271"/>
                    </a:lnTo>
                    <a:lnTo>
                      <a:pt x="128" y="270"/>
                    </a:lnTo>
                    <a:lnTo>
                      <a:pt x="126" y="268"/>
                    </a:lnTo>
                    <a:lnTo>
                      <a:pt x="122" y="268"/>
                    </a:lnTo>
                    <a:lnTo>
                      <a:pt x="118" y="262"/>
                    </a:lnTo>
                    <a:lnTo>
                      <a:pt x="120" y="260"/>
                    </a:lnTo>
                    <a:lnTo>
                      <a:pt x="122" y="258"/>
                    </a:lnTo>
                    <a:lnTo>
                      <a:pt x="124" y="256"/>
                    </a:lnTo>
                    <a:lnTo>
                      <a:pt x="122" y="256"/>
                    </a:lnTo>
                    <a:lnTo>
                      <a:pt x="120" y="255"/>
                    </a:lnTo>
                    <a:lnTo>
                      <a:pt x="120" y="253"/>
                    </a:lnTo>
                    <a:lnTo>
                      <a:pt x="122" y="249"/>
                    </a:lnTo>
                    <a:lnTo>
                      <a:pt x="122" y="247"/>
                    </a:lnTo>
                    <a:lnTo>
                      <a:pt x="120" y="241"/>
                    </a:lnTo>
                    <a:lnTo>
                      <a:pt x="118" y="241"/>
                    </a:lnTo>
                    <a:lnTo>
                      <a:pt x="120" y="238"/>
                    </a:lnTo>
                    <a:lnTo>
                      <a:pt x="120" y="238"/>
                    </a:lnTo>
                    <a:lnTo>
                      <a:pt x="118" y="238"/>
                    </a:lnTo>
                    <a:lnTo>
                      <a:pt x="117" y="236"/>
                    </a:lnTo>
                    <a:lnTo>
                      <a:pt x="117" y="234"/>
                    </a:lnTo>
                    <a:lnTo>
                      <a:pt x="109" y="232"/>
                    </a:lnTo>
                    <a:lnTo>
                      <a:pt x="109" y="232"/>
                    </a:lnTo>
                    <a:lnTo>
                      <a:pt x="105" y="234"/>
                    </a:lnTo>
                    <a:lnTo>
                      <a:pt x="105" y="234"/>
                    </a:lnTo>
                    <a:lnTo>
                      <a:pt x="103" y="236"/>
                    </a:lnTo>
                    <a:lnTo>
                      <a:pt x="103" y="238"/>
                    </a:lnTo>
                    <a:lnTo>
                      <a:pt x="101" y="238"/>
                    </a:lnTo>
                    <a:lnTo>
                      <a:pt x="98" y="238"/>
                    </a:lnTo>
                    <a:lnTo>
                      <a:pt x="98" y="236"/>
                    </a:lnTo>
                    <a:lnTo>
                      <a:pt x="96" y="236"/>
                    </a:lnTo>
                    <a:lnTo>
                      <a:pt x="94" y="238"/>
                    </a:lnTo>
                    <a:lnTo>
                      <a:pt x="92" y="236"/>
                    </a:lnTo>
                    <a:lnTo>
                      <a:pt x="92" y="232"/>
                    </a:lnTo>
                    <a:lnTo>
                      <a:pt x="92" y="232"/>
                    </a:lnTo>
                    <a:lnTo>
                      <a:pt x="90" y="232"/>
                    </a:lnTo>
                    <a:lnTo>
                      <a:pt x="88" y="232"/>
                    </a:lnTo>
                    <a:lnTo>
                      <a:pt x="88" y="232"/>
                    </a:lnTo>
                    <a:lnTo>
                      <a:pt x="83" y="232"/>
                    </a:lnTo>
                    <a:lnTo>
                      <a:pt x="79" y="234"/>
                    </a:lnTo>
                    <a:lnTo>
                      <a:pt x="79" y="238"/>
                    </a:lnTo>
                    <a:lnTo>
                      <a:pt x="79" y="238"/>
                    </a:lnTo>
                    <a:lnTo>
                      <a:pt x="77" y="236"/>
                    </a:lnTo>
                    <a:lnTo>
                      <a:pt x="75" y="236"/>
                    </a:lnTo>
                    <a:lnTo>
                      <a:pt x="73" y="238"/>
                    </a:lnTo>
                    <a:lnTo>
                      <a:pt x="71" y="238"/>
                    </a:lnTo>
                    <a:lnTo>
                      <a:pt x="69" y="241"/>
                    </a:lnTo>
                    <a:lnTo>
                      <a:pt x="66" y="243"/>
                    </a:lnTo>
                    <a:lnTo>
                      <a:pt x="64" y="241"/>
                    </a:lnTo>
                    <a:lnTo>
                      <a:pt x="64" y="247"/>
                    </a:lnTo>
                    <a:lnTo>
                      <a:pt x="62" y="247"/>
                    </a:lnTo>
                    <a:lnTo>
                      <a:pt x="60" y="247"/>
                    </a:lnTo>
                    <a:lnTo>
                      <a:pt x="58" y="247"/>
                    </a:lnTo>
                    <a:lnTo>
                      <a:pt x="58" y="247"/>
                    </a:lnTo>
                    <a:lnTo>
                      <a:pt x="54" y="247"/>
                    </a:lnTo>
                    <a:lnTo>
                      <a:pt x="54" y="247"/>
                    </a:lnTo>
                    <a:lnTo>
                      <a:pt x="54" y="247"/>
                    </a:lnTo>
                    <a:lnTo>
                      <a:pt x="54" y="247"/>
                    </a:lnTo>
                    <a:lnTo>
                      <a:pt x="54" y="247"/>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54" name="Freeform 51">
                <a:extLst>
                  <a:ext uri="{FF2B5EF4-FFF2-40B4-BE49-F238E27FC236}">
                    <a16:creationId xmlns:a16="http://schemas.microsoft.com/office/drawing/2014/main" id="{414F600C-7B96-3425-4018-62B7A8874E5A}"/>
                  </a:ext>
                </a:extLst>
              </p:cNvPr>
              <p:cNvSpPr>
                <a:spLocks/>
              </p:cNvSpPr>
              <p:nvPr/>
            </p:nvSpPr>
            <p:spPr bwMode="auto">
              <a:xfrm>
                <a:off x="9632290" y="2480041"/>
                <a:ext cx="105290" cy="64363"/>
              </a:xfrm>
              <a:custGeom>
                <a:avLst/>
                <a:gdLst/>
                <a:ahLst/>
                <a:cxnLst>
                  <a:cxn ang="0">
                    <a:pos x="237" y="171"/>
                  </a:cxn>
                  <a:cxn ang="0">
                    <a:pos x="244" y="162"/>
                  </a:cxn>
                  <a:cxn ang="0">
                    <a:pos x="241" y="154"/>
                  </a:cxn>
                  <a:cxn ang="0">
                    <a:pos x="241" y="145"/>
                  </a:cxn>
                  <a:cxn ang="0">
                    <a:pos x="233" y="141"/>
                  </a:cxn>
                  <a:cxn ang="0">
                    <a:pos x="226" y="137"/>
                  </a:cxn>
                  <a:cxn ang="0">
                    <a:pos x="229" y="128"/>
                  </a:cxn>
                  <a:cxn ang="0">
                    <a:pos x="241" y="128"/>
                  </a:cxn>
                  <a:cxn ang="0">
                    <a:pos x="250" y="120"/>
                  </a:cxn>
                  <a:cxn ang="0">
                    <a:pos x="244" y="116"/>
                  </a:cxn>
                  <a:cxn ang="0">
                    <a:pos x="259" y="113"/>
                  </a:cxn>
                  <a:cxn ang="0">
                    <a:pos x="254" y="107"/>
                  </a:cxn>
                  <a:cxn ang="0">
                    <a:pos x="259" y="99"/>
                  </a:cxn>
                  <a:cxn ang="0">
                    <a:pos x="269" y="96"/>
                  </a:cxn>
                  <a:cxn ang="0">
                    <a:pos x="276" y="94"/>
                  </a:cxn>
                  <a:cxn ang="0">
                    <a:pos x="288" y="96"/>
                  </a:cxn>
                  <a:cxn ang="0">
                    <a:pos x="301" y="92"/>
                  </a:cxn>
                  <a:cxn ang="0">
                    <a:pos x="290" y="81"/>
                  </a:cxn>
                  <a:cxn ang="0">
                    <a:pos x="288" y="82"/>
                  </a:cxn>
                  <a:cxn ang="0">
                    <a:pos x="280" y="86"/>
                  </a:cxn>
                  <a:cxn ang="0">
                    <a:pos x="269" y="82"/>
                  </a:cxn>
                  <a:cxn ang="0">
                    <a:pos x="269" y="75"/>
                  </a:cxn>
                  <a:cxn ang="0">
                    <a:pos x="274" y="62"/>
                  </a:cxn>
                  <a:cxn ang="0">
                    <a:pos x="267" y="66"/>
                  </a:cxn>
                  <a:cxn ang="0">
                    <a:pos x="256" y="77"/>
                  </a:cxn>
                  <a:cxn ang="0">
                    <a:pos x="252" y="82"/>
                  </a:cxn>
                  <a:cxn ang="0">
                    <a:pos x="241" y="98"/>
                  </a:cxn>
                  <a:cxn ang="0">
                    <a:pos x="231" y="92"/>
                  </a:cxn>
                  <a:cxn ang="0">
                    <a:pos x="218" y="92"/>
                  </a:cxn>
                  <a:cxn ang="0">
                    <a:pos x="207" y="96"/>
                  </a:cxn>
                  <a:cxn ang="0">
                    <a:pos x="186" y="73"/>
                  </a:cxn>
                  <a:cxn ang="0">
                    <a:pos x="177" y="49"/>
                  </a:cxn>
                  <a:cxn ang="0">
                    <a:pos x="163" y="30"/>
                  </a:cxn>
                  <a:cxn ang="0">
                    <a:pos x="107" y="33"/>
                  </a:cxn>
                  <a:cxn ang="0">
                    <a:pos x="79" y="20"/>
                  </a:cxn>
                  <a:cxn ang="0">
                    <a:pos x="0" y="9"/>
                  </a:cxn>
                  <a:cxn ang="0">
                    <a:pos x="22" y="96"/>
                  </a:cxn>
                  <a:cxn ang="0">
                    <a:pos x="34" y="92"/>
                  </a:cxn>
                  <a:cxn ang="0">
                    <a:pos x="28" y="82"/>
                  </a:cxn>
                  <a:cxn ang="0">
                    <a:pos x="39" y="75"/>
                  </a:cxn>
                  <a:cxn ang="0">
                    <a:pos x="47" y="67"/>
                  </a:cxn>
                  <a:cxn ang="0">
                    <a:pos x="52" y="67"/>
                  </a:cxn>
                  <a:cxn ang="0">
                    <a:pos x="58" y="64"/>
                  </a:cxn>
                  <a:cxn ang="0">
                    <a:pos x="82" y="77"/>
                  </a:cxn>
                  <a:cxn ang="0">
                    <a:pos x="96" y="88"/>
                  </a:cxn>
                  <a:cxn ang="0">
                    <a:pos x="111" y="92"/>
                  </a:cxn>
                  <a:cxn ang="0">
                    <a:pos x="122" y="99"/>
                  </a:cxn>
                  <a:cxn ang="0">
                    <a:pos x="130" y="113"/>
                  </a:cxn>
                  <a:cxn ang="0">
                    <a:pos x="135" y="124"/>
                  </a:cxn>
                  <a:cxn ang="0">
                    <a:pos x="152" y="137"/>
                  </a:cxn>
                  <a:cxn ang="0">
                    <a:pos x="180" y="150"/>
                  </a:cxn>
                  <a:cxn ang="0">
                    <a:pos x="203" y="162"/>
                  </a:cxn>
                  <a:cxn ang="0">
                    <a:pos x="207" y="162"/>
                  </a:cxn>
                  <a:cxn ang="0">
                    <a:pos x="216" y="171"/>
                  </a:cxn>
                  <a:cxn ang="0">
                    <a:pos x="220" y="179"/>
                  </a:cxn>
                  <a:cxn ang="0">
                    <a:pos x="227" y="184"/>
                  </a:cxn>
                  <a:cxn ang="0">
                    <a:pos x="233" y="182"/>
                  </a:cxn>
                  <a:cxn ang="0">
                    <a:pos x="237" y="184"/>
                  </a:cxn>
                  <a:cxn ang="0">
                    <a:pos x="237" y="184"/>
                  </a:cxn>
                </a:cxnLst>
                <a:rect l="0" t="0" r="r" b="b"/>
                <a:pathLst>
                  <a:path w="301" h="184">
                    <a:moveTo>
                      <a:pt x="237" y="184"/>
                    </a:moveTo>
                    <a:lnTo>
                      <a:pt x="237" y="171"/>
                    </a:lnTo>
                    <a:lnTo>
                      <a:pt x="244" y="162"/>
                    </a:lnTo>
                    <a:lnTo>
                      <a:pt x="244" y="162"/>
                    </a:lnTo>
                    <a:lnTo>
                      <a:pt x="244" y="156"/>
                    </a:lnTo>
                    <a:lnTo>
                      <a:pt x="241" y="154"/>
                    </a:lnTo>
                    <a:lnTo>
                      <a:pt x="237" y="148"/>
                    </a:lnTo>
                    <a:lnTo>
                      <a:pt x="241" y="145"/>
                    </a:lnTo>
                    <a:lnTo>
                      <a:pt x="237" y="141"/>
                    </a:lnTo>
                    <a:lnTo>
                      <a:pt x="233" y="141"/>
                    </a:lnTo>
                    <a:lnTo>
                      <a:pt x="231" y="143"/>
                    </a:lnTo>
                    <a:lnTo>
                      <a:pt x="226" y="137"/>
                    </a:lnTo>
                    <a:lnTo>
                      <a:pt x="226" y="131"/>
                    </a:lnTo>
                    <a:lnTo>
                      <a:pt x="229" y="128"/>
                    </a:lnTo>
                    <a:lnTo>
                      <a:pt x="237" y="130"/>
                    </a:lnTo>
                    <a:lnTo>
                      <a:pt x="241" y="128"/>
                    </a:lnTo>
                    <a:lnTo>
                      <a:pt x="241" y="124"/>
                    </a:lnTo>
                    <a:lnTo>
                      <a:pt x="250" y="120"/>
                    </a:lnTo>
                    <a:lnTo>
                      <a:pt x="246" y="118"/>
                    </a:lnTo>
                    <a:lnTo>
                      <a:pt x="244" y="116"/>
                    </a:lnTo>
                    <a:lnTo>
                      <a:pt x="254" y="116"/>
                    </a:lnTo>
                    <a:lnTo>
                      <a:pt x="259" y="113"/>
                    </a:lnTo>
                    <a:lnTo>
                      <a:pt x="259" y="107"/>
                    </a:lnTo>
                    <a:lnTo>
                      <a:pt x="254" y="107"/>
                    </a:lnTo>
                    <a:lnTo>
                      <a:pt x="254" y="101"/>
                    </a:lnTo>
                    <a:lnTo>
                      <a:pt x="259" y="99"/>
                    </a:lnTo>
                    <a:lnTo>
                      <a:pt x="265" y="96"/>
                    </a:lnTo>
                    <a:lnTo>
                      <a:pt x="269" y="96"/>
                    </a:lnTo>
                    <a:lnTo>
                      <a:pt x="274" y="92"/>
                    </a:lnTo>
                    <a:lnTo>
                      <a:pt x="276" y="94"/>
                    </a:lnTo>
                    <a:lnTo>
                      <a:pt x="280" y="98"/>
                    </a:lnTo>
                    <a:lnTo>
                      <a:pt x="288" y="96"/>
                    </a:lnTo>
                    <a:lnTo>
                      <a:pt x="295" y="96"/>
                    </a:lnTo>
                    <a:lnTo>
                      <a:pt x="301" y="92"/>
                    </a:lnTo>
                    <a:lnTo>
                      <a:pt x="299" y="86"/>
                    </a:lnTo>
                    <a:lnTo>
                      <a:pt x="290" y="81"/>
                    </a:lnTo>
                    <a:lnTo>
                      <a:pt x="288" y="79"/>
                    </a:lnTo>
                    <a:lnTo>
                      <a:pt x="288" y="82"/>
                    </a:lnTo>
                    <a:lnTo>
                      <a:pt x="284" y="86"/>
                    </a:lnTo>
                    <a:lnTo>
                      <a:pt x="280" y="86"/>
                    </a:lnTo>
                    <a:lnTo>
                      <a:pt x="276" y="82"/>
                    </a:lnTo>
                    <a:lnTo>
                      <a:pt x="269" y="82"/>
                    </a:lnTo>
                    <a:lnTo>
                      <a:pt x="265" y="79"/>
                    </a:lnTo>
                    <a:lnTo>
                      <a:pt x="269" y="75"/>
                    </a:lnTo>
                    <a:lnTo>
                      <a:pt x="274" y="66"/>
                    </a:lnTo>
                    <a:lnTo>
                      <a:pt x="274" y="62"/>
                    </a:lnTo>
                    <a:lnTo>
                      <a:pt x="271" y="62"/>
                    </a:lnTo>
                    <a:lnTo>
                      <a:pt x="267" y="66"/>
                    </a:lnTo>
                    <a:lnTo>
                      <a:pt x="265" y="67"/>
                    </a:lnTo>
                    <a:lnTo>
                      <a:pt x="256" y="77"/>
                    </a:lnTo>
                    <a:lnTo>
                      <a:pt x="254" y="81"/>
                    </a:lnTo>
                    <a:lnTo>
                      <a:pt x="252" y="82"/>
                    </a:lnTo>
                    <a:lnTo>
                      <a:pt x="250" y="92"/>
                    </a:lnTo>
                    <a:lnTo>
                      <a:pt x="241" y="98"/>
                    </a:lnTo>
                    <a:lnTo>
                      <a:pt x="237" y="96"/>
                    </a:lnTo>
                    <a:lnTo>
                      <a:pt x="231" y="92"/>
                    </a:lnTo>
                    <a:lnTo>
                      <a:pt x="224" y="92"/>
                    </a:lnTo>
                    <a:lnTo>
                      <a:pt x="218" y="92"/>
                    </a:lnTo>
                    <a:lnTo>
                      <a:pt x="210" y="96"/>
                    </a:lnTo>
                    <a:lnTo>
                      <a:pt x="207" y="96"/>
                    </a:lnTo>
                    <a:lnTo>
                      <a:pt x="199" y="75"/>
                    </a:lnTo>
                    <a:lnTo>
                      <a:pt x="186" y="73"/>
                    </a:lnTo>
                    <a:lnTo>
                      <a:pt x="186" y="47"/>
                    </a:lnTo>
                    <a:lnTo>
                      <a:pt x="177" y="49"/>
                    </a:lnTo>
                    <a:lnTo>
                      <a:pt x="175" y="37"/>
                    </a:lnTo>
                    <a:lnTo>
                      <a:pt x="163" y="30"/>
                    </a:lnTo>
                    <a:lnTo>
                      <a:pt x="133" y="30"/>
                    </a:lnTo>
                    <a:lnTo>
                      <a:pt x="107" y="33"/>
                    </a:lnTo>
                    <a:lnTo>
                      <a:pt x="92" y="24"/>
                    </a:lnTo>
                    <a:lnTo>
                      <a:pt x="79" y="20"/>
                    </a:lnTo>
                    <a:lnTo>
                      <a:pt x="49" y="0"/>
                    </a:lnTo>
                    <a:lnTo>
                      <a:pt x="0" y="9"/>
                    </a:lnTo>
                    <a:lnTo>
                      <a:pt x="17" y="96"/>
                    </a:lnTo>
                    <a:lnTo>
                      <a:pt x="22" y="96"/>
                    </a:lnTo>
                    <a:lnTo>
                      <a:pt x="32" y="98"/>
                    </a:lnTo>
                    <a:lnTo>
                      <a:pt x="34" y="92"/>
                    </a:lnTo>
                    <a:lnTo>
                      <a:pt x="30" y="88"/>
                    </a:lnTo>
                    <a:lnTo>
                      <a:pt x="28" y="82"/>
                    </a:lnTo>
                    <a:lnTo>
                      <a:pt x="34" y="75"/>
                    </a:lnTo>
                    <a:lnTo>
                      <a:pt x="39" y="75"/>
                    </a:lnTo>
                    <a:lnTo>
                      <a:pt x="41" y="69"/>
                    </a:lnTo>
                    <a:lnTo>
                      <a:pt x="47" y="67"/>
                    </a:lnTo>
                    <a:lnTo>
                      <a:pt x="49" y="69"/>
                    </a:lnTo>
                    <a:lnTo>
                      <a:pt x="52" y="67"/>
                    </a:lnTo>
                    <a:lnTo>
                      <a:pt x="49" y="64"/>
                    </a:lnTo>
                    <a:lnTo>
                      <a:pt x="58" y="64"/>
                    </a:lnTo>
                    <a:lnTo>
                      <a:pt x="71" y="71"/>
                    </a:lnTo>
                    <a:lnTo>
                      <a:pt x="82" y="77"/>
                    </a:lnTo>
                    <a:lnTo>
                      <a:pt x="82" y="82"/>
                    </a:lnTo>
                    <a:lnTo>
                      <a:pt x="96" y="88"/>
                    </a:lnTo>
                    <a:lnTo>
                      <a:pt x="109" y="94"/>
                    </a:lnTo>
                    <a:lnTo>
                      <a:pt x="111" y="92"/>
                    </a:lnTo>
                    <a:lnTo>
                      <a:pt x="113" y="94"/>
                    </a:lnTo>
                    <a:lnTo>
                      <a:pt x="122" y="99"/>
                    </a:lnTo>
                    <a:lnTo>
                      <a:pt x="126" y="111"/>
                    </a:lnTo>
                    <a:lnTo>
                      <a:pt x="130" y="113"/>
                    </a:lnTo>
                    <a:lnTo>
                      <a:pt x="130" y="116"/>
                    </a:lnTo>
                    <a:lnTo>
                      <a:pt x="135" y="124"/>
                    </a:lnTo>
                    <a:lnTo>
                      <a:pt x="141" y="128"/>
                    </a:lnTo>
                    <a:lnTo>
                      <a:pt x="152" y="137"/>
                    </a:lnTo>
                    <a:lnTo>
                      <a:pt x="165" y="145"/>
                    </a:lnTo>
                    <a:lnTo>
                      <a:pt x="180" y="150"/>
                    </a:lnTo>
                    <a:lnTo>
                      <a:pt x="192" y="160"/>
                    </a:lnTo>
                    <a:lnTo>
                      <a:pt x="203" y="162"/>
                    </a:lnTo>
                    <a:lnTo>
                      <a:pt x="205" y="162"/>
                    </a:lnTo>
                    <a:lnTo>
                      <a:pt x="207" y="162"/>
                    </a:lnTo>
                    <a:lnTo>
                      <a:pt x="216" y="167"/>
                    </a:lnTo>
                    <a:lnTo>
                      <a:pt x="216" y="171"/>
                    </a:lnTo>
                    <a:lnTo>
                      <a:pt x="216" y="180"/>
                    </a:lnTo>
                    <a:lnTo>
                      <a:pt x="220" y="179"/>
                    </a:lnTo>
                    <a:lnTo>
                      <a:pt x="224" y="180"/>
                    </a:lnTo>
                    <a:lnTo>
                      <a:pt x="227" y="184"/>
                    </a:lnTo>
                    <a:lnTo>
                      <a:pt x="229" y="184"/>
                    </a:lnTo>
                    <a:lnTo>
                      <a:pt x="233" y="182"/>
                    </a:lnTo>
                    <a:lnTo>
                      <a:pt x="237" y="182"/>
                    </a:lnTo>
                    <a:lnTo>
                      <a:pt x="237" y="184"/>
                    </a:lnTo>
                    <a:lnTo>
                      <a:pt x="237" y="184"/>
                    </a:lnTo>
                    <a:lnTo>
                      <a:pt x="237" y="184"/>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55" name="Freeform 52">
                <a:extLst>
                  <a:ext uri="{FF2B5EF4-FFF2-40B4-BE49-F238E27FC236}">
                    <a16:creationId xmlns:a16="http://schemas.microsoft.com/office/drawing/2014/main" id="{BFE1998A-98C4-729C-6F0A-4ACB0C7BD03D}"/>
                  </a:ext>
                </a:extLst>
              </p:cNvPr>
              <p:cNvSpPr>
                <a:spLocks/>
              </p:cNvSpPr>
              <p:nvPr/>
            </p:nvSpPr>
            <p:spPr bwMode="auto">
              <a:xfrm>
                <a:off x="9613751" y="2501729"/>
                <a:ext cx="94096" cy="59116"/>
              </a:xfrm>
              <a:custGeom>
                <a:avLst/>
                <a:gdLst/>
                <a:ahLst/>
                <a:cxnLst>
                  <a:cxn ang="0">
                    <a:pos x="269" y="105"/>
                  </a:cxn>
                  <a:cxn ang="0">
                    <a:pos x="256" y="100"/>
                  </a:cxn>
                  <a:cxn ang="0">
                    <a:pos x="218" y="83"/>
                  </a:cxn>
                  <a:cxn ang="0">
                    <a:pos x="188" y="60"/>
                  </a:cxn>
                  <a:cxn ang="0">
                    <a:pos x="179" y="49"/>
                  </a:cxn>
                  <a:cxn ang="0">
                    <a:pos x="164" y="30"/>
                  </a:cxn>
                  <a:cxn ang="0">
                    <a:pos x="135" y="19"/>
                  </a:cxn>
                  <a:cxn ang="0">
                    <a:pos x="111" y="0"/>
                  </a:cxn>
                  <a:cxn ang="0">
                    <a:pos x="102" y="5"/>
                  </a:cxn>
                  <a:cxn ang="0">
                    <a:pos x="92" y="11"/>
                  </a:cxn>
                  <a:cxn ang="0">
                    <a:pos x="83" y="26"/>
                  </a:cxn>
                  <a:cxn ang="0">
                    <a:pos x="75" y="34"/>
                  </a:cxn>
                  <a:cxn ang="0">
                    <a:pos x="45" y="22"/>
                  </a:cxn>
                  <a:cxn ang="0">
                    <a:pos x="11" y="15"/>
                  </a:cxn>
                  <a:cxn ang="0">
                    <a:pos x="2" y="30"/>
                  </a:cxn>
                  <a:cxn ang="0">
                    <a:pos x="7" y="39"/>
                  </a:cxn>
                  <a:cxn ang="0">
                    <a:pos x="11" y="54"/>
                  </a:cxn>
                  <a:cxn ang="0">
                    <a:pos x="13" y="69"/>
                  </a:cxn>
                  <a:cxn ang="0">
                    <a:pos x="17" y="69"/>
                  </a:cxn>
                  <a:cxn ang="0">
                    <a:pos x="26" y="69"/>
                  </a:cxn>
                  <a:cxn ang="0">
                    <a:pos x="28" y="79"/>
                  </a:cxn>
                  <a:cxn ang="0">
                    <a:pos x="32" y="81"/>
                  </a:cxn>
                  <a:cxn ang="0">
                    <a:pos x="24" y="79"/>
                  </a:cxn>
                  <a:cxn ang="0">
                    <a:pos x="24" y="88"/>
                  </a:cxn>
                  <a:cxn ang="0">
                    <a:pos x="26" y="85"/>
                  </a:cxn>
                  <a:cxn ang="0">
                    <a:pos x="36" y="92"/>
                  </a:cxn>
                  <a:cxn ang="0">
                    <a:pos x="39" y="103"/>
                  </a:cxn>
                  <a:cxn ang="0">
                    <a:pos x="45" y="130"/>
                  </a:cxn>
                  <a:cxn ang="0">
                    <a:pos x="58" y="120"/>
                  </a:cxn>
                  <a:cxn ang="0">
                    <a:pos x="71" y="113"/>
                  </a:cxn>
                  <a:cxn ang="0">
                    <a:pos x="87" y="105"/>
                  </a:cxn>
                  <a:cxn ang="0">
                    <a:pos x="100" y="109"/>
                  </a:cxn>
                  <a:cxn ang="0">
                    <a:pos x="122" y="120"/>
                  </a:cxn>
                  <a:cxn ang="0">
                    <a:pos x="135" y="122"/>
                  </a:cxn>
                  <a:cxn ang="0">
                    <a:pos x="141" y="130"/>
                  </a:cxn>
                  <a:cxn ang="0">
                    <a:pos x="162" y="139"/>
                  </a:cxn>
                  <a:cxn ang="0">
                    <a:pos x="177" y="149"/>
                  </a:cxn>
                  <a:cxn ang="0">
                    <a:pos x="177" y="160"/>
                  </a:cxn>
                  <a:cxn ang="0">
                    <a:pos x="184" y="162"/>
                  </a:cxn>
                  <a:cxn ang="0">
                    <a:pos x="194" y="162"/>
                  </a:cxn>
                  <a:cxn ang="0">
                    <a:pos x="201" y="169"/>
                  </a:cxn>
                  <a:cxn ang="0">
                    <a:pos x="209" y="167"/>
                  </a:cxn>
                  <a:cxn ang="0">
                    <a:pos x="215" y="160"/>
                  </a:cxn>
                  <a:cxn ang="0">
                    <a:pos x="228" y="152"/>
                  </a:cxn>
                  <a:cxn ang="0">
                    <a:pos x="235" y="147"/>
                  </a:cxn>
                  <a:cxn ang="0">
                    <a:pos x="239" y="133"/>
                  </a:cxn>
                  <a:cxn ang="0">
                    <a:pos x="239" y="126"/>
                  </a:cxn>
                  <a:cxn ang="0">
                    <a:pos x="247" y="122"/>
                  </a:cxn>
                  <a:cxn ang="0">
                    <a:pos x="260" y="117"/>
                  </a:cxn>
                  <a:cxn ang="0">
                    <a:pos x="269" y="118"/>
                  </a:cxn>
                  <a:cxn ang="0">
                    <a:pos x="269" y="118"/>
                  </a:cxn>
                </a:cxnLst>
                <a:rect l="0" t="0" r="r" b="b"/>
                <a:pathLst>
                  <a:path w="269" h="169">
                    <a:moveTo>
                      <a:pt x="269" y="118"/>
                    </a:moveTo>
                    <a:lnTo>
                      <a:pt x="269" y="109"/>
                    </a:lnTo>
                    <a:lnTo>
                      <a:pt x="269" y="105"/>
                    </a:lnTo>
                    <a:lnTo>
                      <a:pt x="262" y="100"/>
                    </a:lnTo>
                    <a:lnTo>
                      <a:pt x="258" y="100"/>
                    </a:lnTo>
                    <a:lnTo>
                      <a:pt x="256" y="100"/>
                    </a:lnTo>
                    <a:lnTo>
                      <a:pt x="245" y="98"/>
                    </a:lnTo>
                    <a:lnTo>
                      <a:pt x="233" y="88"/>
                    </a:lnTo>
                    <a:lnTo>
                      <a:pt x="218" y="83"/>
                    </a:lnTo>
                    <a:lnTo>
                      <a:pt x="205" y="73"/>
                    </a:lnTo>
                    <a:lnTo>
                      <a:pt x="194" y="66"/>
                    </a:lnTo>
                    <a:lnTo>
                      <a:pt x="188" y="60"/>
                    </a:lnTo>
                    <a:lnTo>
                      <a:pt x="184" y="54"/>
                    </a:lnTo>
                    <a:lnTo>
                      <a:pt x="184" y="49"/>
                    </a:lnTo>
                    <a:lnTo>
                      <a:pt x="179" y="49"/>
                    </a:lnTo>
                    <a:lnTo>
                      <a:pt x="175" y="36"/>
                    </a:lnTo>
                    <a:lnTo>
                      <a:pt x="166" y="30"/>
                    </a:lnTo>
                    <a:lnTo>
                      <a:pt x="164" y="30"/>
                    </a:lnTo>
                    <a:lnTo>
                      <a:pt x="162" y="30"/>
                    </a:lnTo>
                    <a:lnTo>
                      <a:pt x="149" y="26"/>
                    </a:lnTo>
                    <a:lnTo>
                      <a:pt x="135" y="19"/>
                    </a:lnTo>
                    <a:lnTo>
                      <a:pt x="135" y="13"/>
                    </a:lnTo>
                    <a:lnTo>
                      <a:pt x="124" y="9"/>
                    </a:lnTo>
                    <a:lnTo>
                      <a:pt x="111" y="0"/>
                    </a:lnTo>
                    <a:lnTo>
                      <a:pt x="102" y="0"/>
                    </a:lnTo>
                    <a:lnTo>
                      <a:pt x="105" y="5"/>
                    </a:lnTo>
                    <a:lnTo>
                      <a:pt x="102" y="5"/>
                    </a:lnTo>
                    <a:lnTo>
                      <a:pt x="100" y="5"/>
                    </a:lnTo>
                    <a:lnTo>
                      <a:pt x="94" y="5"/>
                    </a:lnTo>
                    <a:lnTo>
                      <a:pt x="92" y="11"/>
                    </a:lnTo>
                    <a:lnTo>
                      <a:pt x="87" y="11"/>
                    </a:lnTo>
                    <a:lnTo>
                      <a:pt x="81" y="20"/>
                    </a:lnTo>
                    <a:lnTo>
                      <a:pt x="83" y="26"/>
                    </a:lnTo>
                    <a:lnTo>
                      <a:pt x="87" y="30"/>
                    </a:lnTo>
                    <a:lnTo>
                      <a:pt x="85" y="36"/>
                    </a:lnTo>
                    <a:lnTo>
                      <a:pt x="75" y="34"/>
                    </a:lnTo>
                    <a:lnTo>
                      <a:pt x="66" y="34"/>
                    </a:lnTo>
                    <a:lnTo>
                      <a:pt x="58" y="36"/>
                    </a:lnTo>
                    <a:lnTo>
                      <a:pt x="45" y="22"/>
                    </a:lnTo>
                    <a:lnTo>
                      <a:pt x="32" y="13"/>
                    </a:lnTo>
                    <a:lnTo>
                      <a:pt x="21" y="11"/>
                    </a:lnTo>
                    <a:lnTo>
                      <a:pt x="11" y="15"/>
                    </a:lnTo>
                    <a:lnTo>
                      <a:pt x="0" y="26"/>
                    </a:lnTo>
                    <a:lnTo>
                      <a:pt x="0" y="28"/>
                    </a:lnTo>
                    <a:lnTo>
                      <a:pt x="2" y="30"/>
                    </a:lnTo>
                    <a:lnTo>
                      <a:pt x="6" y="34"/>
                    </a:lnTo>
                    <a:lnTo>
                      <a:pt x="6" y="36"/>
                    </a:lnTo>
                    <a:lnTo>
                      <a:pt x="7" y="39"/>
                    </a:lnTo>
                    <a:lnTo>
                      <a:pt x="11" y="45"/>
                    </a:lnTo>
                    <a:lnTo>
                      <a:pt x="11" y="51"/>
                    </a:lnTo>
                    <a:lnTo>
                      <a:pt x="11" y="54"/>
                    </a:lnTo>
                    <a:lnTo>
                      <a:pt x="11" y="64"/>
                    </a:lnTo>
                    <a:lnTo>
                      <a:pt x="11" y="68"/>
                    </a:lnTo>
                    <a:lnTo>
                      <a:pt x="13" y="69"/>
                    </a:lnTo>
                    <a:lnTo>
                      <a:pt x="19" y="75"/>
                    </a:lnTo>
                    <a:lnTo>
                      <a:pt x="19" y="73"/>
                    </a:lnTo>
                    <a:lnTo>
                      <a:pt x="17" y="69"/>
                    </a:lnTo>
                    <a:lnTo>
                      <a:pt x="19" y="69"/>
                    </a:lnTo>
                    <a:lnTo>
                      <a:pt x="24" y="69"/>
                    </a:lnTo>
                    <a:lnTo>
                      <a:pt x="26" y="69"/>
                    </a:lnTo>
                    <a:lnTo>
                      <a:pt x="28" y="69"/>
                    </a:lnTo>
                    <a:lnTo>
                      <a:pt x="26" y="73"/>
                    </a:lnTo>
                    <a:lnTo>
                      <a:pt x="28" y="79"/>
                    </a:lnTo>
                    <a:lnTo>
                      <a:pt x="30" y="75"/>
                    </a:lnTo>
                    <a:lnTo>
                      <a:pt x="32" y="79"/>
                    </a:lnTo>
                    <a:lnTo>
                      <a:pt x="32" y="81"/>
                    </a:lnTo>
                    <a:lnTo>
                      <a:pt x="28" y="81"/>
                    </a:lnTo>
                    <a:lnTo>
                      <a:pt x="26" y="81"/>
                    </a:lnTo>
                    <a:lnTo>
                      <a:pt x="24" y="79"/>
                    </a:lnTo>
                    <a:lnTo>
                      <a:pt x="21" y="83"/>
                    </a:lnTo>
                    <a:lnTo>
                      <a:pt x="21" y="85"/>
                    </a:lnTo>
                    <a:lnTo>
                      <a:pt x="24" y="88"/>
                    </a:lnTo>
                    <a:lnTo>
                      <a:pt x="23" y="85"/>
                    </a:lnTo>
                    <a:lnTo>
                      <a:pt x="26" y="83"/>
                    </a:lnTo>
                    <a:lnTo>
                      <a:pt x="26" y="85"/>
                    </a:lnTo>
                    <a:lnTo>
                      <a:pt x="30" y="85"/>
                    </a:lnTo>
                    <a:lnTo>
                      <a:pt x="32" y="88"/>
                    </a:lnTo>
                    <a:lnTo>
                      <a:pt x="36" y="92"/>
                    </a:lnTo>
                    <a:lnTo>
                      <a:pt x="39" y="96"/>
                    </a:lnTo>
                    <a:lnTo>
                      <a:pt x="39" y="100"/>
                    </a:lnTo>
                    <a:lnTo>
                      <a:pt x="39" y="103"/>
                    </a:lnTo>
                    <a:lnTo>
                      <a:pt x="39" y="113"/>
                    </a:lnTo>
                    <a:lnTo>
                      <a:pt x="41" y="120"/>
                    </a:lnTo>
                    <a:lnTo>
                      <a:pt x="45" y="130"/>
                    </a:lnTo>
                    <a:lnTo>
                      <a:pt x="47" y="128"/>
                    </a:lnTo>
                    <a:lnTo>
                      <a:pt x="56" y="126"/>
                    </a:lnTo>
                    <a:lnTo>
                      <a:pt x="58" y="120"/>
                    </a:lnTo>
                    <a:lnTo>
                      <a:pt x="60" y="118"/>
                    </a:lnTo>
                    <a:lnTo>
                      <a:pt x="64" y="118"/>
                    </a:lnTo>
                    <a:lnTo>
                      <a:pt x="71" y="113"/>
                    </a:lnTo>
                    <a:lnTo>
                      <a:pt x="79" y="109"/>
                    </a:lnTo>
                    <a:lnTo>
                      <a:pt x="87" y="113"/>
                    </a:lnTo>
                    <a:lnTo>
                      <a:pt x="87" y="105"/>
                    </a:lnTo>
                    <a:lnTo>
                      <a:pt x="90" y="105"/>
                    </a:lnTo>
                    <a:lnTo>
                      <a:pt x="96" y="109"/>
                    </a:lnTo>
                    <a:lnTo>
                      <a:pt x="100" y="109"/>
                    </a:lnTo>
                    <a:lnTo>
                      <a:pt x="105" y="113"/>
                    </a:lnTo>
                    <a:lnTo>
                      <a:pt x="111" y="115"/>
                    </a:lnTo>
                    <a:lnTo>
                      <a:pt x="122" y="120"/>
                    </a:lnTo>
                    <a:lnTo>
                      <a:pt x="126" y="120"/>
                    </a:lnTo>
                    <a:lnTo>
                      <a:pt x="128" y="118"/>
                    </a:lnTo>
                    <a:lnTo>
                      <a:pt x="135" y="122"/>
                    </a:lnTo>
                    <a:lnTo>
                      <a:pt x="141" y="122"/>
                    </a:lnTo>
                    <a:lnTo>
                      <a:pt x="141" y="128"/>
                    </a:lnTo>
                    <a:lnTo>
                      <a:pt x="141" y="130"/>
                    </a:lnTo>
                    <a:lnTo>
                      <a:pt x="145" y="130"/>
                    </a:lnTo>
                    <a:lnTo>
                      <a:pt x="152" y="130"/>
                    </a:lnTo>
                    <a:lnTo>
                      <a:pt x="162" y="139"/>
                    </a:lnTo>
                    <a:lnTo>
                      <a:pt x="169" y="143"/>
                    </a:lnTo>
                    <a:lnTo>
                      <a:pt x="175" y="143"/>
                    </a:lnTo>
                    <a:lnTo>
                      <a:pt x="177" y="149"/>
                    </a:lnTo>
                    <a:lnTo>
                      <a:pt x="175" y="150"/>
                    </a:lnTo>
                    <a:lnTo>
                      <a:pt x="177" y="156"/>
                    </a:lnTo>
                    <a:lnTo>
                      <a:pt x="177" y="160"/>
                    </a:lnTo>
                    <a:lnTo>
                      <a:pt x="177" y="162"/>
                    </a:lnTo>
                    <a:lnTo>
                      <a:pt x="179" y="162"/>
                    </a:lnTo>
                    <a:lnTo>
                      <a:pt x="184" y="162"/>
                    </a:lnTo>
                    <a:lnTo>
                      <a:pt x="186" y="164"/>
                    </a:lnTo>
                    <a:lnTo>
                      <a:pt x="190" y="164"/>
                    </a:lnTo>
                    <a:lnTo>
                      <a:pt x="194" y="162"/>
                    </a:lnTo>
                    <a:lnTo>
                      <a:pt x="196" y="162"/>
                    </a:lnTo>
                    <a:lnTo>
                      <a:pt x="201" y="164"/>
                    </a:lnTo>
                    <a:lnTo>
                      <a:pt x="201" y="169"/>
                    </a:lnTo>
                    <a:lnTo>
                      <a:pt x="203" y="169"/>
                    </a:lnTo>
                    <a:lnTo>
                      <a:pt x="205" y="167"/>
                    </a:lnTo>
                    <a:lnTo>
                      <a:pt x="209" y="167"/>
                    </a:lnTo>
                    <a:lnTo>
                      <a:pt x="215" y="164"/>
                    </a:lnTo>
                    <a:lnTo>
                      <a:pt x="215" y="162"/>
                    </a:lnTo>
                    <a:lnTo>
                      <a:pt x="215" y="160"/>
                    </a:lnTo>
                    <a:lnTo>
                      <a:pt x="215" y="156"/>
                    </a:lnTo>
                    <a:lnTo>
                      <a:pt x="220" y="152"/>
                    </a:lnTo>
                    <a:lnTo>
                      <a:pt x="228" y="152"/>
                    </a:lnTo>
                    <a:lnTo>
                      <a:pt x="230" y="150"/>
                    </a:lnTo>
                    <a:lnTo>
                      <a:pt x="231" y="147"/>
                    </a:lnTo>
                    <a:lnTo>
                      <a:pt x="235" y="147"/>
                    </a:lnTo>
                    <a:lnTo>
                      <a:pt x="235" y="143"/>
                    </a:lnTo>
                    <a:lnTo>
                      <a:pt x="235" y="139"/>
                    </a:lnTo>
                    <a:lnTo>
                      <a:pt x="239" y="133"/>
                    </a:lnTo>
                    <a:lnTo>
                      <a:pt x="239" y="130"/>
                    </a:lnTo>
                    <a:lnTo>
                      <a:pt x="239" y="128"/>
                    </a:lnTo>
                    <a:lnTo>
                      <a:pt x="239" y="126"/>
                    </a:lnTo>
                    <a:lnTo>
                      <a:pt x="239" y="124"/>
                    </a:lnTo>
                    <a:lnTo>
                      <a:pt x="241" y="122"/>
                    </a:lnTo>
                    <a:lnTo>
                      <a:pt x="247" y="122"/>
                    </a:lnTo>
                    <a:lnTo>
                      <a:pt x="248" y="122"/>
                    </a:lnTo>
                    <a:lnTo>
                      <a:pt x="254" y="117"/>
                    </a:lnTo>
                    <a:lnTo>
                      <a:pt x="260" y="117"/>
                    </a:lnTo>
                    <a:lnTo>
                      <a:pt x="263" y="118"/>
                    </a:lnTo>
                    <a:lnTo>
                      <a:pt x="265" y="117"/>
                    </a:lnTo>
                    <a:lnTo>
                      <a:pt x="269" y="118"/>
                    </a:lnTo>
                    <a:lnTo>
                      <a:pt x="269" y="118"/>
                    </a:lnTo>
                    <a:lnTo>
                      <a:pt x="269" y="118"/>
                    </a:lnTo>
                    <a:lnTo>
                      <a:pt x="269" y="118"/>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56" name="Freeform 53">
                <a:extLst>
                  <a:ext uri="{FF2B5EF4-FFF2-40B4-BE49-F238E27FC236}">
                    <a16:creationId xmlns:a16="http://schemas.microsoft.com/office/drawing/2014/main" id="{CA0B59ED-BBC8-100B-7CE6-7A9EC3D3D01A}"/>
                  </a:ext>
                </a:extLst>
              </p:cNvPr>
              <p:cNvSpPr>
                <a:spLocks/>
              </p:cNvSpPr>
              <p:nvPr/>
            </p:nvSpPr>
            <p:spPr bwMode="auto">
              <a:xfrm>
                <a:off x="9680213" y="2546503"/>
                <a:ext cx="88150" cy="99343"/>
              </a:xfrm>
              <a:custGeom>
                <a:avLst/>
                <a:gdLst/>
                <a:ahLst/>
                <a:cxnLst>
                  <a:cxn ang="0">
                    <a:pos x="153" y="275"/>
                  </a:cxn>
                  <a:cxn ang="0">
                    <a:pos x="171" y="269"/>
                  </a:cxn>
                  <a:cxn ang="0">
                    <a:pos x="185" y="267"/>
                  </a:cxn>
                  <a:cxn ang="0">
                    <a:pos x="192" y="264"/>
                  </a:cxn>
                  <a:cxn ang="0">
                    <a:pos x="185" y="241"/>
                  </a:cxn>
                  <a:cxn ang="0">
                    <a:pos x="171" y="230"/>
                  </a:cxn>
                  <a:cxn ang="0">
                    <a:pos x="164" y="220"/>
                  </a:cxn>
                  <a:cxn ang="0">
                    <a:pos x="160" y="207"/>
                  </a:cxn>
                  <a:cxn ang="0">
                    <a:pos x="171" y="192"/>
                  </a:cxn>
                  <a:cxn ang="0">
                    <a:pos x="181" y="198"/>
                  </a:cxn>
                  <a:cxn ang="0">
                    <a:pos x="207" y="175"/>
                  </a:cxn>
                  <a:cxn ang="0">
                    <a:pos x="224" y="152"/>
                  </a:cxn>
                  <a:cxn ang="0">
                    <a:pos x="228" y="141"/>
                  </a:cxn>
                  <a:cxn ang="0">
                    <a:pos x="237" y="119"/>
                  </a:cxn>
                  <a:cxn ang="0">
                    <a:pos x="243" y="103"/>
                  </a:cxn>
                  <a:cxn ang="0">
                    <a:pos x="252" y="92"/>
                  </a:cxn>
                  <a:cxn ang="0">
                    <a:pos x="235" y="86"/>
                  </a:cxn>
                  <a:cxn ang="0">
                    <a:pos x="217" y="71"/>
                  </a:cxn>
                  <a:cxn ang="0">
                    <a:pos x="213" y="47"/>
                  </a:cxn>
                  <a:cxn ang="0">
                    <a:pos x="213" y="34"/>
                  </a:cxn>
                  <a:cxn ang="0">
                    <a:pos x="198" y="19"/>
                  </a:cxn>
                  <a:cxn ang="0">
                    <a:pos x="188" y="11"/>
                  </a:cxn>
                  <a:cxn ang="0">
                    <a:pos x="186" y="0"/>
                  </a:cxn>
                  <a:cxn ang="0">
                    <a:pos x="168" y="11"/>
                  </a:cxn>
                  <a:cxn ang="0">
                    <a:pos x="164" y="47"/>
                  </a:cxn>
                  <a:cxn ang="0">
                    <a:pos x="156" y="62"/>
                  </a:cxn>
                  <a:cxn ang="0">
                    <a:pos x="153" y="70"/>
                  </a:cxn>
                  <a:cxn ang="0">
                    <a:pos x="145" y="83"/>
                  </a:cxn>
                  <a:cxn ang="0">
                    <a:pos x="141" y="98"/>
                  </a:cxn>
                  <a:cxn ang="0">
                    <a:pos x="136" y="109"/>
                  </a:cxn>
                  <a:cxn ang="0">
                    <a:pos x="126" y="111"/>
                  </a:cxn>
                  <a:cxn ang="0">
                    <a:pos x="117" y="119"/>
                  </a:cxn>
                  <a:cxn ang="0">
                    <a:pos x="102" y="126"/>
                  </a:cxn>
                  <a:cxn ang="0">
                    <a:pos x="92" y="134"/>
                  </a:cxn>
                  <a:cxn ang="0">
                    <a:pos x="96" y="152"/>
                  </a:cxn>
                  <a:cxn ang="0">
                    <a:pos x="75" y="160"/>
                  </a:cxn>
                  <a:cxn ang="0">
                    <a:pos x="51" y="164"/>
                  </a:cxn>
                  <a:cxn ang="0">
                    <a:pos x="0" y="158"/>
                  </a:cxn>
                  <a:cxn ang="0">
                    <a:pos x="21" y="183"/>
                  </a:cxn>
                  <a:cxn ang="0">
                    <a:pos x="32" y="188"/>
                  </a:cxn>
                  <a:cxn ang="0">
                    <a:pos x="40" y="207"/>
                  </a:cxn>
                  <a:cxn ang="0">
                    <a:pos x="49" y="220"/>
                  </a:cxn>
                  <a:cxn ang="0">
                    <a:pos x="32" y="224"/>
                  </a:cxn>
                  <a:cxn ang="0">
                    <a:pos x="21" y="237"/>
                  </a:cxn>
                  <a:cxn ang="0">
                    <a:pos x="25" y="250"/>
                  </a:cxn>
                  <a:cxn ang="0">
                    <a:pos x="36" y="250"/>
                  </a:cxn>
                  <a:cxn ang="0">
                    <a:pos x="45" y="250"/>
                  </a:cxn>
                  <a:cxn ang="0">
                    <a:pos x="53" y="250"/>
                  </a:cxn>
                  <a:cxn ang="0">
                    <a:pos x="62" y="250"/>
                  </a:cxn>
                  <a:cxn ang="0">
                    <a:pos x="68" y="250"/>
                  </a:cxn>
                  <a:cxn ang="0">
                    <a:pos x="83" y="247"/>
                  </a:cxn>
                  <a:cxn ang="0">
                    <a:pos x="92" y="247"/>
                  </a:cxn>
                  <a:cxn ang="0">
                    <a:pos x="109" y="247"/>
                  </a:cxn>
                  <a:cxn ang="0">
                    <a:pos x="113" y="256"/>
                  </a:cxn>
                  <a:cxn ang="0">
                    <a:pos x="121" y="256"/>
                  </a:cxn>
                  <a:cxn ang="0">
                    <a:pos x="126" y="271"/>
                  </a:cxn>
                  <a:cxn ang="0">
                    <a:pos x="128" y="277"/>
                  </a:cxn>
                  <a:cxn ang="0">
                    <a:pos x="143" y="282"/>
                  </a:cxn>
                  <a:cxn ang="0">
                    <a:pos x="147" y="282"/>
                  </a:cxn>
                </a:cxnLst>
                <a:rect l="0" t="0" r="r" b="b"/>
                <a:pathLst>
                  <a:path w="252" h="284">
                    <a:moveTo>
                      <a:pt x="147" y="282"/>
                    </a:moveTo>
                    <a:lnTo>
                      <a:pt x="147" y="277"/>
                    </a:lnTo>
                    <a:lnTo>
                      <a:pt x="151" y="277"/>
                    </a:lnTo>
                    <a:lnTo>
                      <a:pt x="153" y="275"/>
                    </a:lnTo>
                    <a:lnTo>
                      <a:pt x="154" y="271"/>
                    </a:lnTo>
                    <a:lnTo>
                      <a:pt x="156" y="271"/>
                    </a:lnTo>
                    <a:lnTo>
                      <a:pt x="160" y="269"/>
                    </a:lnTo>
                    <a:lnTo>
                      <a:pt x="171" y="269"/>
                    </a:lnTo>
                    <a:lnTo>
                      <a:pt x="181" y="267"/>
                    </a:lnTo>
                    <a:lnTo>
                      <a:pt x="181" y="265"/>
                    </a:lnTo>
                    <a:lnTo>
                      <a:pt x="185" y="264"/>
                    </a:lnTo>
                    <a:lnTo>
                      <a:pt x="185" y="267"/>
                    </a:lnTo>
                    <a:lnTo>
                      <a:pt x="185" y="269"/>
                    </a:lnTo>
                    <a:lnTo>
                      <a:pt x="190" y="267"/>
                    </a:lnTo>
                    <a:lnTo>
                      <a:pt x="194" y="265"/>
                    </a:lnTo>
                    <a:lnTo>
                      <a:pt x="192" y="264"/>
                    </a:lnTo>
                    <a:lnTo>
                      <a:pt x="192" y="260"/>
                    </a:lnTo>
                    <a:lnTo>
                      <a:pt x="188" y="250"/>
                    </a:lnTo>
                    <a:lnTo>
                      <a:pt x="185" y="245"/>
                    </a:lnTo>
                    <a:lnTo>
                      <a:pt x="185" y="241"/>
                    </a:lnTo>
                    <a:lnTo>
                      <a:pt x="185" y="239"/>
                    </a:lnTo>
                    <a:lnTo>
                      <a:pt x="181" y="241"/>
                    </a:lnTo>
                    <a:lnTo>
                      <a:pt x="171" y="235"/>
                    </a:lnTo>
                    <a:lnTo>
                      <a:pt x="171" y="230"/>
                    </a:lnTo>
                    <a:lnTo>
                      <a:pt x="171" y="224"/>
                    </a:lnTo>
                    <a:lnTo>
                      <a:pt x="171" y="220"/>
                    </a:lnTo>
                    <a:lnTo>
                      <a:pt x="168" y="220"/>
                    </a:lnTo>
                    <a:lnTo>
                      <a:pt x="164" y="220"/>
                    </a:lnTo>
                    <a:lnTo>
                      <a:pt x="160" y="216"/>
                    </a:lnTo>
                    <a:lnTo>
                      <a:pt x="156" y="220"/>
                    </a:lnTo>
                    <a:lnTo>
                      <a:pt x="156" y="213"/>
                    </a:lnTo>
                    <a:lnTo>
                      <a:pt x="160" y="207"/>
                    </a:lnTo>
                    <a:lnTo>
                      <a:pt x="162" y="205"/>
                    </a:lnTo>
                    <a:lnTo>
                      <a:pt x="168" y="198"/>
                    </a:lnTo>
                    <a:lnTo>
                      <a:pt x="169" y="194"/>
                    </a:lnTo>
                    <a:lnTo>
                      <a:pt x="171" y="192"/>
                    </a:lnTo>
                    <a:lnTo>
                      <a:pt x="175" y="190"/>
                    </a:lnTo>
                    <a:lnTo>
                      <a:pt x="179" y="192"/>
                    </a:lnTo>
                    <a:lnTo>
                      <a:pt x="181" y="196"/>
                    </a:lnTo>
                    <a:lnTo>
                      <a:pt x="181" y="198"/>
                    </a:lnTo>
                    <a:lnTo>
                      <a:pt x="188" y="194"/>
                    </a:lnTo>
                    <a:lnTo>
                      <a:pt x="200" y="192"/>
                    </a:lnTo>
                    <a:lnTo>
                      <a:pt x="203" y="186"/>
                    </a:lnTo>
                    <a:lnTo>
                      <a:pt x="207" y="175"/>
                    </a:lnTo>
                    <a:lnTo>
                      <a:pt x="217" y="169"/>
                    </a:lnTo>
                    <a:lnTo>
                      <a:pt x="218" y="166"/>
                    </a:lnTo>
                    <a:lnTo>
                      <a:pt x="218" y="158"/>
                    </a:lnTo>
                    <a:lnTo>
                      <a:pt x="224" y="152"/>
                    </a:lnTo>
                    <a:lnTo>
                      <a:pt x="228" y="151"/>
                    </a:lnTo>
                    <a:lnTo>
                      <a:pt x="230" y="147"/>
                    </a:lnTo>
                    <a:lnTo>
                      <a:pt x="230" y="143"/>
                    </a:lnTo>
                    <a:lnTo>
                      <a:pt x="228" y="141"/>
                    </a:lnTo>
                    <a:lnTo>
                      <a:pt x="233" y="135"/>
                    </a:lnTo>
                    <a:lnTo>
                      <a:pt x="237" y="132"/>
                    </a:lnTo>
                    <a:lnTo>
                      <a:pt x="237" y="128"/>
                    </a:lnTo>
                    <a:lnTo>
                      <a:pt x="237" y="119"/>
                    </a:lnTo>
                    <a:lnTo>
                      <a:pt x="235" y="113"/>
                    </a:lnTo>
                    <a:lnTo>
                      <a:pt x="235" y="111"/>
                    </a:lnTo>
                    <a:lnTo>
                      <a:pt x="239" y="105"/>
                    </a:lnTo>
                    <a:lnTo>
                      <a:pt x="243" y="103"/>
                    </a:lnTo>
                    <a:lnTo>
                      <a:pt x="249" y="102"/>
                    </a:lnTo>
                    <a:lnTo>
                      <a:pt x="249" y="102"/>
                    </a:lnTo>
                    <a:lnTo>
                      <a:pt x="252" y="98"/>
                    </a:lnTo>
                    <a:lnTo>
                      <a:pt x="252" y="92"/>
                    </a:lnTo>
                    <a:lnTo>
                      <a:pt x="249" y="92"/>
                    </a:lnTo>
                    <a:lnTo>
                      <a:pt x="243" y="94"/>
                    </a:lnTo>
                    <a:lnTo>
                      <a:pt x="239" y="92"/>
                    </a:lnTo>
                    <a:lnTo>
                      <a:pt x="235" y="86"/>
                    </a:lnTo>
                    <a:lnTo>
                      <a:pt x="230" y="86"/>
                    </a:lnTo>
                    <a:lnTo>
                      <a:pt x="224" y="83"/>
                    </a:lnTo>
                    <a:lnTo>
                      <a:pt x="217" y="77"/>
                    </a:lnTo>
                    <a:lnTo>
                      <a:pt x="217" y="71"/>
                    </a:lnTo>
                    <a:lnTo>
                      <a:pt x="213" y="58"/>
                    </a:lnTo>
                    <a:lnTo>
                      <a:pt x="209" y="53"/>
                    </a:lnTo>
                    <a:lnTo>
                      <a:pt x="209" y="49"/>
                    </a:lnTo>
                    <a:lnTo>
                      <a:pt x="213" y="47"/>
                    </a:lnTo>
                    <a:lnTo>
                      <a:pt x="213" y="43"/>
                    </a:lnTo>
                    <a:lnTo>
                      <a:pt x="218" y="39"/>
                    </a:lnTo>
                    <a:lnTo>
                      <a:pt x="218" y="36"/>
                    </a:lnTo>
                    <a:lnTo>
                      <a:pt x="213" y="34"/>
                    </a:lnTo>
                    <a:lnTo>
                      <a:pt x="211" y="32"/>
                    </a:lnTo>
                    <a:lnTo>
                      <a:pt x="205" y="26"/>
                    </a:lnTo>
                    <a:lnTo>
                      <a:pt x="203" y="22"/>
                    </a:lnTo>
                    <a:lnTo>
                      <a:pt x="198" y="19"/>
                    </a:lnTo>
                    <a:lnTo>
                      <a:pt x="194" y="19"/>
                    </a:lnTo>
                    <a:lnTo>
                      <a:pt x="192" y="19"/>
                    </a:lnTo>
                    <a:lnTo>
                      <a:pt x="188" y="19"/>
                    </a:lnTo>
                    <a:lnTo>
                      <a:pt x="188" y="11"/>
                    </a:lnTo>
                    <a:lnTo>
                      <a:pt x="198" y="4"/>
                    </a:lnTo>
                    <a:lnTo>
                      <a:pt x="196" y="0"/>
                    </a:lnTo>
                    <a:lnTo>
                      <a:pt x="190" y="2"/>
                    </a:lnTo>
                    <a:lnTo>
                      <a:pt x="186" y="0"/>
                    </a:lnTo>
                    <a:lnTo>
                      <a:pt x="181" y="4"/>
                    </a:lnTo>
                    <a:lnTo>
                      <a:pt x="177" y="7"/>
                    </a:lnTo>
                    <a:lnTo>
                      <a:pt x="171" y="7"/>
                    </a:lnTo>
                    <a:lnTo>
                      <a:pt x="168" y="11"/>
                    </a:lnTo>
                    <a:lnTo>
                      <a:pt x="164" y="13"/>
                    </a:lnTo>
                    <a:lnTo>
                      <a:pt x="171" y="26"/>
                    </a:lnTo>
                    <a:lnTo>
                      <a:pt x="171" y="34"/>
                    </a:lnTo>
                    <a:lnTo>
                      <a:pt x="164" y="47"/>
                    </a:lnTo>
                    <a:lnTo>
                      <a:pt x="169" y="51"/>
                    </a:lnTo>
                    <a:lnTo>
                      <a:pt x="169" y="56"/>
                    </a:lnTo>
                    <a:lnTo>
                      <a:pt x="164" y="62"/>
                    </a:lnTo>
                    <a:lnTo>
                      <a:pt x="156" y="62"/>
                    </a:lnTo>
                    <a:lnTo>
                      <a:pt x="151" y="62"/>
                    </a:lnTo>
                    <a:lnTo>
                      <a:pt x="147" y="64"/>
                    </a:lnTo>
                    <a:lnTo>
                      <a:pt x="149" y="68"/>
                    </a:lnTo>
                    <a:lnTo>
                      <a:pt x="153" y="70"/>
                    </a:lnTo>
                    <a:lnTo>
                      <a:pt x="154" y="75"/>
                    </a:lnTo>
                    <a:lnTo>
                      <a:pt x="154" y="79"/>
                    </a:lnTo>
                    <a:lnTo>
                      <a:pt x="149" y="81"/>
                    </a:lnTo>
                    <a:lnTo>
                      <a:pt x="145" y="83"/>
                    </a:lnTo>
                    <a:lnTo>
                      <a:pt x="143" y="83"/>
                    </a:lnTo>
                    <a:lnTo>
                      <a:pt x="143" y="92"/>
                    </a:lnTo>
                    <a:lnTo>
                      <a:pt x="141" y="94"/>
                    </a:lnTo>
                    <a:lnTo>
                      <a:pt x="141" y="98"/>
                    </a:lnTo>
                    <a:lnTo>
                      <a:pt x="139" y="100"/>
                    </a:lnTo>
                    <a:lnTo>
                      <a:pt x="141" y="107"/>
                    </a:lnTo>
                    <a:lnTo>
                      <a:pt x="137" y="113"/>
                    </a:lnTo>
                    <a:lnTo>
                      <a:pt x="136" y="109"/>
                    </a:lnTo>
                    <a:lnTo>
                      <a:pt x="132" y="109"/>
                    </a:lnTo>
                    <a:lnTo>
                      <a:pt x="132" y="111"/>
                    </a:lnTo>
                    <a:lnTo>
                      <a:pt x="128" y="111"/>
                    </a:lnTo>
                    <a:lnTo>
                      <a:pt x="126" y="111"/>
                    </a:lnTo>
                    <a:lnTo>
                      <a:pt x="121" y="111"/>
                    </a:lnTo>
                    <a:lnTo>
                      <a:pt x="121" y="113"/>
                    </a:lnTo>
                    <a:lnTo>
                      <a:pt x="113" y="117"/>
                    </a:lnTo>
                    <a:lnTo>
                      <a:pt x="117" y="119"/>
                    </a:lnTo>
                    <a:lnTo>
                      <a:pt x="113" y="122"/>
                    </a:lnTo>
                    <a:lnTo>
                      <a:pt x="107" y="126"/>
                    </a:lnTo>
                    <a:lnTo>
                      <a:pt x="105" y="122"/>
                    </a:lnTo>
                    <a:lnTo>
                      <a:pt x="102" y="126"/>
                    </a:lnTo>
                    <a:lnTo>
                      <a:pt x="100" y="126"/>
                    </a:lnTo>
                    <a:lnTo>
                      <a:pt x="98" y="130"/>
                    </a:lnTo>
                    <a:lnTo>
                      <a:pt x="94" y="132"/>
                    </a:lnTo>
                    <a:lnTo>
                      <a:pt x="92" y="134"/>
                    </a:lnTo>
                    <a:lnTo>
                      <a:pt x="92" y="139"/>
                    </a:lnTo>
                    <a:lnTo>
                      <a:pt x="94" y="145"/>
                    </a:lnTo>
                    <a:lnTo>
                      <a:pt x="94" y="151"/>
                    </a:lnTo>
                    <a:lnTo>
                      <a:pt x="96" y="152"/>
                    </a:lnTo>
                    <a:lnTo>
                      <a:pt x="94" y="156"/>
                    </a:lnTo>
                    <a:lnTo>
                      <a:pt x="89" y="158"/>
                    </a:lnTo>
                    <a:lnTo>
                      <a:pt x="81" y="158"/>
                    </a:lnTo>
                    <a:lnTo>
                      <a:pt x="75" y="160"/>
                    </a:lnTo>
                    <a:lnTo>
                      <a:pt x="68" y="160"/>
                    </a:lnTo>
                    <a:lnTo>
                      <a:pt x="60" y="162"/>
                    </a:lnTo>
                    <a:lnTo>
                      <a:pt x="58" y="164"/>
                    </a:lnTo>
                    <a:lnTo>
                      <a:pt x="51" y="164"/>
                    </a:lnTo>
                    <a:lnTo>
                      <a:pt x="45" y="166"/>
                    </a:lnTo>
                    <a:lnTo>
                      <a:pt x="25" y="166"/>
                    </a:lnTo>
                    <a:lnTo>
                      <a:pt x="0" y="158"/>
                    </a:lnTo>
                    <a:lnTo>
                      <a:pt x="0" y="158"/>
                    </a:lnTo>
                    <a:lnTo>
                      <a:pt x="9" y="171"/>
                    </a:lnTo>
                    <a:lnTo>
                      <a:pt x="11" y="177"/>
                    </a:lnTo>
                    <a:lnTo>
                      <a:pt x="17" y="181"/>
                    </a:lnTo>
                    <a:lnTo>
                      <a:pt x="21" y="183"/>
                    </a:lnTo>
                    <a:lnTo>
                      <a:pt x="21" y="186"/>
                    </a:lnTo>
                    <a:lnTo>
                      <a:pt x="28" y="186"/>
                    </a:lnTo>
                    <a:lnTo>
                      <a:pt x="32" y="186"/>
                    </a:lnTo>
                    <a:lnTo>
                      <a:pt x="32" y="188"/>
                    </a:lnTo>
                    <a:lnTo>
                      <a:pt x="38" y="190"/>
                    </a:lnTo>
                    <a:lnTo>
                      <a:pt x="38" y="196"/>
                    </a:lnTo>
                    <a:lnTo>
                      <a:pt x="40" y="201"/>
                    </a:lnTo>
                    <a:lnTo>
                      <a:pt x="40" y="207"/>
                    </a:lnTo>
                    <a:lnTo>
                      <a:pt x="40" y="207"/>
                    </a:lnTo>
                    <a:lnTo>
                      <a:pt x="45" y="207"/>
                    </a:lnTo>
                    <a:lnTo>
                      <a:pt x="49" y="211"/>
                    </a:lnTo>
                    <a:lnTo>
                      <a:pt x="49" y="220"/>
                    </a:lnTo>
                    <a:lnTo>
                      <a:pt x="45" y="222"/>
                    </a:lnTo>
                    <a:lnTo>
                      <a:pt x="43" y="220"/>
                    </a:lnTo>
                    <a:lnTo>
                      <a:pt x="34" y="222"/>
                    </a:lnTo>
                    <a:lnTo>
                      <a:pt x="32" y="224"/>
                    </a:lnTo>
                    <a:lnTo>
                      <a:pt x="25" y="226"/>
                    </a:lnTo>
                    <a:lnTo>
                      <a:pt x="25" y="230"/>
                    </a:lnTo>
                    <a:lnTo>
                      <a:pt x="25" y="233"/>
                    </a:lnTo>
                    <a:lnTo>
                      <a:pt x="21" y="237"/>
                    </a:lnTo>
                    <a:lnTo>
                      <a:pt x="25" y="241"/>
                    </a:lnTo>
                    <a:lnTo>
                      <a:pt x="25" y="250"/>
                    </a:lnTo>
                    <a:lnTo>
                      <a:pt x="25" y="250"/>
                    </a:lnTo>
                    <a:lnTo>
                      <a:pt x="25" y="250"/>
                    </a:lnTo>
                    <a:lnTo>
                      <a:pt x="25" y="254"/>
                    </a:lnTo>
                    <a:lnTo>
                      <a:pt x="26" y="254"/>
                    </a:lnTo>
                    <a:lnTo>
                      <a:pt x="32" y="250"/>
                    </a:lnTo>
                    <a:lnTo>
                      <a:pt x="36" y="250"/>
                    </a:lnTo>
                    <a:lnTo>
                      <a:pt x="38" y="252"/>
                    </a:lnTo>
                    <a:lnTo>
                      <a:pt x="38" y="252"/>
                    </a:lnTo>
                    <a:lnTo>
                      <a:pt x="41" y="250"/>
                    </a:lnTo>
                    <a:lnTo>
                      <a:pt x="45" y="250"/>
                    </a:lnTo>
                    <a:lnTo>
                      <a:pt x="45" y="250"/>
                    </a:lnTo>
                    <a:lnTo>
                      <a:pt x="49" y="250"/>
                    </a:lnTo>
                    <a:lnTo>
                      <a:pt x="51" y="250"/>
                    </a:lnTo>
                    <a:lnTo>
                      <a:pt x="53" y="250"/>
                    </a:lnTo>
                    <a:lnTo>
                      <a:pt x="55" y="250"/>
                    </a:lnTo>
                    <a:lnTo>
                      <a:pt x="57" y="247"/>
                    </a:lnTo>
                    <a:lnTo>
                      <a:pt x="60" y="250"/>
                    </a:lnTo>
                    <a:lnTo>
                      <a:pt x="62" y="250"/>
                    </a:lnTo>
                    <a:lnTo>
                      <a:pt x="62" y="247"/>
                    </a:lnTo>
                    <a:lnTo>
                      <a:pt x="64" y="247"/>
                    </a:lnTo>
                    <a:lnTo>
                      <a:pt x="64" y="250"/>
                    </a:lnTo>
                    <a:lnTo>
                      <a:pt x="68" y="250"/>
                    </a:lnTo>
                    <a:lnTo>
                      <a:pt x="70" y="252"/>
                    </a:lnTo>
                    <a:lnTo>
                      <a:pt x="73" y="252"/>
                    </a:lnTo>
                    <a:lnTo>
                      <a:pt x="77" y="247"/>
                    </a:lnTo>
                    <a:lnTo>
                      <a:pt x="83" y="247"/>
                    </a:lnTo>
                    <a:lnTo>
                      <a:pt x="87" y="250"/>
                    </a:lnTo>
                    <a:lnTo>
                      <a:pt x="89" y="247"/>
                    </a:lnTo>
                    <a:lnTo>
                      <a:pt x="92" y="247"/>
                    </a:lnTo>
                    <a:lnTo>
                      <a:pt x="92" y="247"/>
                    </a:lnTo>
                    <a:lnTo>
                      <a:pt x="92" y="247"/>
                    </a:lnTo>
                    <a:lnTo>
                      <a:pt x="98" y="247"/>
                    </a:lnTo>
                    <a:lnTo>
                      <a:pt x="102" y="247"/>
                    </a:lnTo>
                    <a:lnTo>
                      <a:pt x="109" y="247"/>
                    </a:lnTo>
                    <a:lnTo>
                      <a:pt x="113" y="250"/>
                    </a:lnTo>
                    <a:lnTo>
                      <a:pt x="113" y="252"/>
                    </a:lnTo>
                    <a:lnTo>
                      <a:pt x="113" y="256"/>
                    </a:lnTo>
                    <a:lnTo>
                      <a:pt x="113" y="256"/>
                    </a:lnTo>
                    <a:lnTo>
                      <a:pt x="113" y="256"/>
                    </a:lnTo>
                    <a:lnTo>
                      <a:pt x="113" y="258"/>
                    </a:lnTo>
                    <a:lnTo>
                      <a:pt x="117" y="258"/>
                    </a:lnTo>
                    <a:lnTo>
                      <a:pt x="121" y="256"/>
                    </a:lnTo>
                    <a:lnTo>
                      <a:pt x="121" y="260"/>
                    </a:lnTo>
                    <a:lnTo>
                      <a:pt x="124" y="264"/>
                    </a:lnTo>
                    <a:lnTo>
                      <a:pt x="126" y="271"/>
                    </a:lnTo>
                    <a:lnTo>
                      <a:pt x="126" y="271"/>
                    </a:lnTo>
                    <a:lnTo>
                      <a:pt x="126" y="275"/>
                    </a:lnTo>
                    <a:lnTo>
                      <a:pt x="124" y="277"/>
                    </a:lnTo>
                    <a:lnTo>
                      <a:pt x="126" y="277"/>
                    </a:lnTo>
                    <a:lnTo>
                      <a:pt x="128" y="277"/>
                    </a:lnTo>
                    <a:lnTo>
                      <a:pt x="130" y="281"/>
                    </a:lnTo>
                    <a:lnTo>
                      <a:pt x="132" y="281"/>
                    </a:lnTo>
                    <a:lnTo>
                      <a:pt x="136" y="281"/>
                    </a:lnTo>
                    <a:lnTo>
                      <a:pt x="143" y="282"/>
                    </a:lnTo>
                    <a:lnTo>
                      <a:pt x="143" y="284"/>
                    </a:lnTo>
                    <a:lnTo>
                      <a:pt x="147" y="282"/>
                    </a:lnTo>
                    <a:lnTo>
                      <a:pt x="147" y="282"/>
                    </a:lnTo>
                    <a:lnTo>
                      <a:pt x="147" y="282"/>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57" name="Freeform 54">
                <a:extLst>
                  <a:ext uri="{FF2B5EF4-FFF2-40B4-BE49-F238E27FC236}">
                    <a16:creationId xmlns:a16="http://schemas.microsoft.com/office/drawing/2014/main" id="{F1864EDA-F3BC-0555-484E-E6F3D3C49203}"/>
                  </a:ext>
                </a:extLst>
              </p:cNvPr>
              <p:cNvSpPr>
                <a:spLocks/>
              </p:cNvSpPr>
              <p:nvPr/>
            </p:nvSpPr>
            <p:spPr bwMode="auto">
              <a:xfrm>
                <a:off x="9672867" y="2533211"/>
                <a:ext cx="86401" cy="72409"/>
              </a:xfrm>
              <a:custGeom>
                <a:avLst/>
                <a:gdLst/>
                <a:ahLst/>
                <a:cxnLst>
                  <a:cxn ang="0">
                    <a:pos x="228" y="17"/>
                  </a:cxn>
                  <a:cxn ang="0">
                    <a:pos x="238" y="17"/>
                  </a:cxn>
                  <a:cxn ang="0">
                    <a:pos x="241" y="27"/>
                  </a:cxn>
                  <a:cxn ang="0">
                    <a:pos x="234" y="38"/>
                  </a:cxn>
                  <a:cxn ang="0">
                    <a:pos x="204" y="43"/>
                  </a:cxn>
                  <a:cxn ang="0">
                    <a:pos x="190" y="51"/>
                  </a:cxn>
                  <a:cxn ang="0">
                    <a:pos x="194" y="74"/>
                  </a:cxn>
                  <a:cxn ang="0">
                    <a:pos x="192" y="96"/>
                  </a:cxn>
                  <a:cxn ang="0">
                    <a:pos x="174" y="102"/>
                  </a:cxn>
                  <a:cxn ang="0">
                    <a:pos x="174" y="109"/>
                  </a:cxn>
                  <a:cxn ang="0">
                    <a:pos x="170" y="121"/>
                  </a:cxn>
                  <a:cxn ang="0">
                    <a:pos x="164" y="132"/>
                  </a:cxn>
                  <a:cxn ang="0">
                    <a:pos x="162" y="141"/>
                  </a:cxn>
                  <a:cxn ang="0">
                    <a:pos x="157" y="149"/>
                  </a:cxn>
                  <a:cxn ang="0">
                    <a:pos x="149" y="151"/>
                  </a:cxn>
                  <a:cxn ang="0">
                    <a:pos x="143" y="153"/>
                  </a:cxn>
                  <a:cxn ang="0">
                    <a:pos x="134" y="162"/>
                  </a:cxn>
                  <a:cxn ang="0">
                    <a:pos x="123" y="166"/>
                  </a:cxn>
                  <a:cxn ang="0">
                    <a:pos x="115" y="172"/>
                  </a:cxn>
                  <a:cxn ang="0">
                    <a:pos x="115" y="185"/>
                  </a:cxn>
                  <a:cxn ang="0">
                    <a:pos x="115" y="198"/>
                  </a:cxn>
                  <a:cxn ang="0">
                    <a:pos x="94" y="202"/>
                  </a:cxn>
                  <a:cxn ang="0">
                    <a:pos x="78" y="204"/>
                  </a:cxn>
                  <a:cxn ang="0">
                    <a:pos x="44" y="207"/>
                  </a:cxn>
                  <a:cxn ang="0">
                    <a:pos x="34" y="177"/>
                  </a:cxn>
                  <a:cxn ang="0">
                    <a:pos x="30" y="158"/>
                  </a:cxn>
                  <a:cxn ang="0">
                    <a:pos x="10" y="149"/>
                  </a:cxn>
                  <a:cxn ang="0">
                    <a:pos x="4" y="128"/>
                  </a:cxn>
                  <a:cxn ang="0">
                    <a:pos x="8" y="115"/>
                  </a:cxn>
                  <a:cxn ang="0">
                    <a:pos x="0" y="104"/>
                  </a:cxn>
                  <a:cxn ang="0">
                    <a:pos x="0" y="96"/>
                  </a:cxn>
                  <a:cxn ang="0">
                    <a:pos x="8" y="87"/>
                  </a:cxn>
                  <a:cxn ang="0">
                    <a:pos x="6" y="81"/>
                  </a:cxn>
                  <a:cxn ang="0">
                    <a:pos x="8" y="70"/>
                  </a:cxn>
                  <a:cxn ang="0">
                    <a:pos x="14" y="70"/>
                  </a:cxn>
                  <a:cxn ang="0">
                    <a:pos x="23" y="70"/>
                  </a:cxn>
                  <a:cxn ang="0">
                    <a:pos x="30" y="77"/>
                  </a:cxn>
                  <a:cxn ang="0">
                    <a:pos x="38" y="76"/>
                  </a:cxn>
                  <a:cxn ang="0">
                    <a:pos x="44" y="68"/>
                  </a:cxn>
                  <a:cxn ang="0">
                    <a:pos x="57" y="60"/>
                  </a:cxn>
                  <a:cxn ang="0">
                    <a:pos x="64" y="57"/>
                  </a:cxn>
                  <a:cxn ang="0">
                    <a:pos x="70" y="42"/>
                  </a:cxn>
                  <a:cxn ang="0">
                    <a:pos x="68" y="34"/>
                  </a:cxn>
                  <a:cxn ang="0">
                    <a:pos x="76" y="30"/>
                  </a:cxn>
                  <a:cxn ang="0">
                    <a:pos x="89" y="27"/>
                  </a:cxn>
                  <a:cxn ang="0">
                    <a:pos x="98" y="27"/>
                  </a:cxn>
                  <a:cxn ang="0">
                    <a:pos x="110" y="30"/>
                  </a:cxn>
                  <a:cxn ang="0">
                    <a:pos x="119" y="28"/>
                  </a:cxn>
                  <a:cxn ang="0">
                    <a:pos x="132" y="34"/>
                  </a:cxn>
                  <a:cxn ang="0">
                    <a:pos x="140" y="28"/>
                  </a:cxn>
                  <a:cxn ang="0">
                    <a:pos x="145" y="30"/>
                  </a:cxn>
                  <a:cxn ang="0">
                    <a:pos x="151" y="27"/>
                  </a:cxn>
                  <a:cxn ang="0">
                    <a:pos x="157" y="21"/>
                  </a:cxn>
                  <a:cxn ang="0">
                    <a:pos x="162" y="21"/>
                  </a:cxn>
                  <a:cxn ang="0">
                    <a:pos x="164" y="11"/>
                  </a:cxn>
                  <a:cxn ang="0">
                    <a:pos x="170" y="0"/>
                  </a:cxn>
                  <a:cxn ang="0">
                    <a:pos x="181" y="4"/>
                  </a:cxn>
                  <a:cxn ang="0">
                    <a:pos x="181" y="13"/>
                  </a:cxn>
                  <a:cxn ang="0">
                    <a:pos x="187" y="21"/>
                  </a:cxn>
                  <a:cxn ang="0">
                    <a:pos x="190" y="38"/>
                  </a:cxn>
                  <a:cxn ang="0">
                    <a:pos x="198" y="42"/>
                  </a:cxn>
                  <a:cxn ang="0">
                    <a:pos x="207" y="34"/>
                  </a:cxn>
                  <a:cxn ang="0">
                    <a:pos x="215" y="27"/>
                  </a:cxn>
                </a:cxnLst>
                <a:rect l="0" t="0" r="r" b="b"/>
                <a:pathLst>
                  <a:path w="247" h="207">
                    <a:moveTo>
                      <a:pt x="215" y="27"/>
                    </a:moveTo>
                    <a:lnTo>
                      <a:pt x="222" y="21"/>
                    </a:lnTo>
                    <a:lnTo>
                      <a:pt x="228" y="17"/>
                    </a:lnTo>
                    <a:lnTo>
                      <a:pt x="228" y="23"/>
                    </a:lnTo>
                    <a:lnTo>
                      <a:pt x="238" y="21"/>
                    </a:lnTo>
                    <a:lnTo>
                      <a:pt x="238" y="17"/>
                    </a:lnTo>
                    <a:lnTo>
                      <a:pt x="247" y="17"/>
                    </a:lnTo>
                    <a:lnTo>
                      <a:pt x="247" y="21"/>
                    </a:lnTo>
                    <a:lnTo>
                      <a:pt x="241" y="27"/>
                    </a:lnTo>
                    <a:lnTo>
                      <a:pt x="247" y="27"/>
                    </a:lnTo>
                    <a:lnTo>
                      <a:pt x="239" y="34"/>
                    </a:lnTo>
                    <a:lnTo>
                      <a:pt x="234" y="38"/>
                    </a:lnTo>
                    <a:lnTo>
                      <a:pt x="213" y="42"/>
                    </a:lnTo>
                    <a:lnTo>
                      <a:pt x="209" y="40"/>
                    </a:lnTo>
                    <a:lnTo>
                      <a:pt x="204" y="43"/>
                    </a:lnTo>
                    <a:lnTo>
                      <a:pt x="198" y="47"/>
                    </a:lnTo>
                    <a:lnTo>
                      <a:pt x="194" y="47"/>
                    </a:lnTo>
                    <a:lnTo>
                      <a:pt x="190" y="51"/>
                    </a:lnTo>
                    <a:lnTo>
                      <a:pt x="187" y="53"/>
                    </a:lnTo>
                    <a:lnTo>
                      <a:pt x="194" y="66"/>
                    </a:lnTo>
                    <a:lnTo>
                      <a:pt x="194" y="74"/>
                    </a:lnTo>
                    <a:lnTo>
                      <a:pt x="187" y="87"/>
                    </a:lnTo>
                    <a:lnTo>
                      <a:pt x="192" y="91"/>
                    </a:lnTo>
                    <a:lnTo>
                      <a:pt x="192" y="96"/>
                    </a:lnTo>
                    <a:lnTo>
                      <a:pt x="187" y="102"/>
                    </a:lnTo>
                    <a:lnTo>
                      <a:pt x="179" y="102"/>
                    </a:lnTo>
                    <a:lnTo>
                      <a:pt x="174" y="102"/>
                    </a:lnTo>
                    <a:lnTo>
                      <a:pt x="168" y="104"/>
                    </a:lnTo>
                    <a:lnTo>
                      <a:pt x="170" y="108"/>
                    </a:lnTo>
                    <a:lnTo>
                      <a:pt x="174" y="109"/>
                    </a:lnTo>
                    <a:lnTo>
                      <a:pt x="177" y="115"/>
                    </a:lnTo>
                    <a:lnTo>
                      <a:pt x="177" y="119"/>
                    </a:lnTo>
                    <a:lnTo>
                      <a:pt x="170" y="121"/>
                    </a:lnTo>
                    <a:lnTo>
                      <a:pt x="168" y="123"/>
                    </a:lnTo>
                    <a:lnTo>
                      <a:pt x="164" y="123"/>
                    </a:lnTo>
                    <a:lnTo>
                      <a:pt x="164" y="132"/>
                    </a:lnTo>
                    <a:lnTo>
                      <a:pt x="164" y="134"/>
                    </a:lnTo>
                    <a:lnTo>
                      <a:pt x="164" y="138"/>
                    </a:lnTo>
                    <a:lnTo>
                      <a:pt x="162" y="141"/>
                    </a:lnTo>
                    <a:lnTo>
                      <a:pt x="164" y="147"/>
                    </a:lnTo>
                    <a:lnTo>
                      <a:pt x="160" y="155"/>
                    </a:lnTo>
                    <a:lnTo>
                      <a:pt x="157" y="149"/>
                    </a:lnTo>
                    <a:lnTo>
                      <a:pt x="155" y="149"/>
                    </a:lnTo>
                    <a:lnTo>
                      <a:pt x="155" y="151"/>
                    </a:lnTo>
                    <a:lnTo>
                      <a:pt x="149" y="151"/>
                    </a:lnTo>
                    <a:lnTo>
                      <a:pt x="147" y="151"/>
                    </a:lnTo>
                    <a:lnTo>
                      <a:pt x="143" y="151"/>
                    </a:lnTo>
                    <a:lnTo>
                      <a:pt x="143" y="153"/>
                    </a:lnTo>
                    <a:lnTo>
                      <a:pt x="134" y="158"/>
                    </a:lnTo>
                    <a:lnTo>
                      <a:pt x="138" y="158"/>
                    </a:lnTo>
                    <a:lnTo>
                      <a:pt x="134" y="162"/>
                    </a:lnTo>
                    <a:lnTo>
                      <a:pt x="128" y="166"/>
                    </a:lnTo>
                    <a:lnTo>
                      <a:pt x="126" y="164"/>
                    </a:lnTo>
                    <a:lnTo>
                      <a:pt x="123" y="166"/>
                    </a:lnTo>
                    <a:lnTo>
                      <a:pt x="121" y="168"/>
                    </a:lnTo>
                    <a:lnTo>
                      <a:pt x="119" y="172"/>
                    </a:lnTo>
                    <a:lnTo>
                      <a:pt x="115" y="172"/>
                    </a:lnTo>
                    <a:lnTo>
                      <a:pt x="113" y="173"/>
                    </a:lnTo>
                    <a:lnTo>
                      <a:pt x="113" y="179"/>
                    </a:lnTo>
                    <a:lnTo>
                      <a:pt x="115" y="185"/>
                    </a:lnTo>
                    <a:lnTo>
                      <a:pt x="115" y="190"/>
                    </a:lnTo>
                    <a:lnTo>
                      <a:pt x="117" y="194"/>
                    </a:lnTo>
                    <a:lnTo>
                      <a:pt x="115" y="198"/>
                    </a:lnTo>
                    <a:lnTo>
                      <a:pt x="108" y="198"/>
                    </a:lnTo>
                    <a:lnTo>
                      <a:pt x="100" y="198"/>
                    </a:lnTo>
                    <a:lnTo>
                      <a:pt x="94" y="202"/>
                    </a:lnTo>
                    <a:lnTo>
                      <a:pt x="87" y="202"/>
                    </a:lnTo>
                    <a:lnTo>
                      <a:pt x="79" y="204"/>
                    </a:lnTo>
                    <a:lnTo>
                      <a:pt x="78" y="204"/>
                    </a:lnTo>
                    <a:lnTo>
                      <a:pt x="70" y="204"/>
                    </a:lnTo>
                    <a:lnTo>
                      <a:pt x="64" y="207"/>
                    </a:lnTo>
                    <a:lnTo>
                      <a:pt x="44" y="207"/>
                    </a:lnTo>
                    <a:lnTo>
                      <a:pt x="17" y="198"/>
                    </a:lnTo>
                    <a:lnTo>
                      <a:pt x="32" y="179"/>
                    </a:lnTo>
                    <a:lnTo>
                      <a:pt x="34" y="177"/>
                    </a:lnTo>
                    <a:lnTo>
                      <a:pt x="32" y="172"/>
                    </a:lnTo>
                    <a:lnTo>
                      <a:pt x="32" y="166"/>
                    </a:lnTo>
                    <a:lnTo>
                      <a:pt x="30" y="158"/>
                    </a:lnTo>
                    <a:lnTo>
                      <a:pt x="14" y="158"/>
                    </a:lnTo>
                    <a:lnTo>
                      <a:pt x="14" y="153"/>
                    </a:lnTo>
                    <a:lnTo>
                      <a:pt x="10" y="149"/>
                    </a:lnTo>
                    <a:lnTo>
                      <a:pt x="14" y="145"/>
                    </a:lnTo>
                    <a:lnTo>
                      <a:pt x="8" y="136"/>
                    </a:lnTo>
                    <a:lnTo>
                      <a:pt x="4" y="128"/>
                    </a:lnTo>
                    <a:lnTo>
                      <a:pt x="4" y="123"/>
                    </a:lnTo>
                    <a:lnTo>
                      <a:pt x="10" y="115"/>
                    </a:lnTo>
                    <a:lnTo>
                      <a:pt x="8" y="115"/>
                    </a:lnTo>
                    <a:lnTo>
                      <a:pt x="4" y="113"/>
                    </a:lnTo>
                    <a:lnTo>
                      <a:pt x="4" y="109"/>
                    </a:lnTo>
                    <a:lnTo>
                      <a:pt x="0" y="104"/>
                    </a:lnTo>
                    <a:lnTo>
                      <a:pt x="0" y="102"/>
                    </a:lnTo>
                    <a:lnTo>
                      <a:pt x="4" y="96"/>
                    </a:lnTo>
                    <a:lnTo>
                      <a:pt x="0" y="96"/>
                    </a:lnTo>
                    <a:lnTo>
                      <a:pt x="0" y="92"/>
                    </a:lnTo>
                    <a:lnTo>
                      <a:pt x="4" y="92"/>
                    </a:lnTo>
                    <a:lnTo>
                      <a:pt x="8" y="87"/>
                    </a:lnTo>
                    <a:lnTo>
                      <a:pt x="8" y="87"/>
                    </a:lnTo>
                    <a:lnTo>
                      <a:pt x="8" y="83"/>
                    </a:lnTo>
                    <a:lnTo>
                      <a:pt x="6" y="81"/>
                    </a:lnTo>
                    <a:lnTo>
                      <a:pt x="8" y="79"/>
                    </a:lnTo>
                    <a:lnTo>
                      <a:pt x="6" y="76"/>
                    </a:lnTo>
                    <a:lnTo>
                      <a:pt x="8" y="70"/>
                    </a:lnTo>
                    <a:lnTo>
                      <a:pt x="6" y="70"/>
                    </a:lnTo>
                    <a:lnTo>
                      <a:pt x="8" y="70"/>
                    </a:lnTo>
                    <a:lnTo>
                      <a:pt x="14" y="70"/>
                    </a:lnTo>
                    <a:lnTo>
                      <a:pt x="15" y="74"/>
                    </a:lnTo>
                    <a:lnTo>
                      <a:pt x="19" y="74"/>
                    </a:lnTo>
                    <a:lnTo>
                      <a:pt x="23" y="70"/>
                    </a:lnTo>
                    <a:lnTo>
                      <a:pt x="25" y="70"/>
                    </a:lnTo>
                    <a:lnTo>
                      <a:pt x="30" y="74"/>
                    </a:lnTo>
                    <a:lnTo>
                      <a:pt x="30" y="77"/>
                    </a:lnTo>
                    <a:lnTo>
                      <a:pt x="32" y="79"/>
                    </a:lnTo>
                    <a:lnTo>
                      <a:pt x="34" y="76"/>
                    </a:lnTo>
                    <a:lnTo>
                      <a:pt x="38" y="76"/>
                    </a:lnTo>
                    <a:lnTo>
                      <a:pt x="44" y="72"/>
                    </a:lnTo>
                    <a:lnTo>
                      <a:pt x="44" y="70"/>
                    </a:lnTo>
                    <a:lnTo>
                      <a:pt x="44" y="68"/>
                    </a:lnTo>
                    <a:lnTo>
                      <a:pt x="44" y="64"/>
                    </a:lnTo>
                    <a:lnTo>
                      <a:pt x="49" y="60"/>
                    </a:lnTo>
                    <a:lnTo>
                      <a:pt x="57" y="60"/>
                    </a:lnTo>
                    <a:lnTo>
                      <a:pt x="59" y="59"/>
                    </a:lnTo>
                    <a:lnTo>
                      <a:pt x="61" y="57"/>
                    </a:lnTo>
                    <a:lnTo>
                      <a:pt x="64" y="57"/>
                    </a:lnTo>
                    <a:lnTo>
                      <a:pt x="64" y="51"/>
                    </a:lnTo>
                    <a:lnTo>
                      <a:pt x="64" y="47"/>
                    </a:lnTo>
                    <a:lnTo>
                      <a:pt x="70" y="42"/>
                    </a:lnTo>
                    <a:lnTo>
                      <a:pt x="70" y="38"/>
                    </a:lnTo>
                    <a:lnTo>
                      <a:pt x="68" y="36"/>
                    </a:lnTo>
                    <a:lnTo>
                      <a:pt x="68" y="34"/>
                    </a:lnTo>
                    <a:lnTo>
                      <a:pt x="70" y="32"/>
                    </a:lnTo>
                    <a:lnTo>
                      <a:pt x="70" y="30"/>
                    </a:lnTo>
                    <a:lnTo>
                      <a:pt x="76" y="30"/>
                    </a:lnTo>
                    <a:lnTo>
                      <a:pt x="78" y="30"/>
                    </a:lnTo>
                    <a:lnTo>
                      <a:pt x="83" y="27"/>
                    </a:lnTo>
                    <a:lnTo>
                      <a:pt x="89" y="27"/>
                    </a:lnTo>
                    <a:lnTo>
                      <a:pt x="93" y="27"/>
                    </a:lnTo>
                    <a:lnTo>
                      <a:pt x="94" y="27"/>
                    </a:lnTo>
                    <a:lnTo>
                      <a:pt x="98" y="27"/>
                    </a:lnTo>
                    <a:lnTo>
                      <a:pt x="104" y="27"/>
                    </a:lnTo>
                    <a:lnTo>
                      <a:pt x="108" y="27"/>
                    </a:lnTo>
                    <a:lnTo>
                      <a:pt x="110" y="30"/>
                    </a:lnTo>
                    <a:lnTo>
                      <a:pt x="111" y="30"/>
                    </a:lnTo>
                    <a:lnTo>
                      <a:pt x="115" y="28"/>
                    </a:lnTo>
                    <a:lnTo>
                      <a:pt x="119" y="28"/>
                    </a:lnTo>
                    <a:lnTo>
                      <a:pt x="123" y="34"/>
                    </a:lnTo>
                    <a:lnTo>
                      <a:pt x="126" y="34"/>
                    </a:lnTo>
                    <a:lnTo>
                      <a:pt x="132" y="34"/>
                    </a:lnTo>
                    <a:lnTo>
                      <a:pt x="134" y="30"/>
                    </a:lnTo>
                    <a:lnTo>
                      <a:pt x="138" y="28"/>
                    </a:lnTo>
                    <a:lnTo>
                      <a:pt x="140" y="28"/>
                    </a:lnTo>
                    <a:lnTo>
                      <a:pt x="143" y="27"/>
                    </a:lnTo>
                    <a:lnTo>
                      <a:pt x="143" y="27"/>
                    </a:lnTo>
                    <a:lnTo>
                      <a:pt x="145" y="30"/>
                    </a:lnTo>
                    <a:lnTo>
                      <a:pt x="153" y="30"/>
                    </a:lnTo>
                    <a:lnTo>
                      <a:pt x="153" y="27"/>
                    </a:lnTo>
                    <a:lnTo>
                      <a:pt x="151" y="27"/>
                    </a:lnTo>
                    <a:lnTo>
                      <a:pt x="151" y="23"/>
                    </a:lnTo>
                    <a:lnTo>
                      <a:pt x="155" y="21"/>
                    </a:lnTo>
                    <a:lnTo>
                      <a:pt x="157" y="21"/>
                    </a:lnTo>
                    <a:lnTo>
                      <a:pt x="158" y="21"/>
                    </a:lnTo>
                    <a:lnTo>
                      <a:pt x="158" y="21"/>
                    </a:lnTo>
                    <a:lnTo>
                      <a:pt x="162" y="21"/>
                    </a:lnTo>
                    <a:lnTo>
                      <a:pt x="164" y="17"/>
                    </a:lnTo>
                    <a:lnTo>
                      <a:pt x="164" y="11"/>
                    </a:lnTo>
                    <a:lnTo>
                      <a:pt x="164" y="11"/>
                    </a:lnTo>
                    <a:lnTo>
                      <a:pt x="168" y="8"/>
                    </a:lnTo>
                    <a:lnTo>
                      <a:pt x="168" y="2"/>
                    </a:lnTo>
                    <a:lnTo>
                      <a:pt x="170" y="0"/>
                    </a:lnTo>
                    <a:lnTo>
                      <a:pt x="174" y="0"/>
                    </a:lnTo>
                    <a:lnTo>
                      <a:pt x="177" y="2"/>
                    </a:lnTo>
                    <a:lnTo>
                      <a:pt x="181" y="4"/>
                    </a:lnTo>
                    <a:lnTo>
                      <a:pt x="181" y="6"/>
                    </a:lnTo>
                    <a:lnTo>
                      <a:pt x="181" y="11"/>
                    </a:lnTo>
                    <a:lnTo>
                      <a:pt x="181" y="13"/>
                    </a:lnTo>
                    <a:lnTo>
                      <a:pt x="185" y="13"/>
                    </a:lnTo>
                    <a:lnTo>
                      <a:pt x="187" y="17"/>
                    </a:lnTo>
                    <a:lnTo>
                      <a:pt x="187" y="21"/>
                    </a:lnTo>
                    <a:lnTo>
                      <a:pt x="187" y="27"/>
                    </a:lnTo>
                    <a:lnTo>
                      <a:pt x="187" y="34"/>
                    </a:lnTo>
                    <a:lnTo>
                      <a:pt x="190" y="38"/>
                    </a:lnTo>
                    <a:lnTo>
                      <a:pt x="190" y="40"/>
                    </a:lnTo>
                    <a:lnTo>
                      <a:pt x="194" y="42"/>
                    </a:lnTo>
                    <a:lnTo>
                      <a:pt x="198" y="42"/>
                    </a:lnTo>
                    <a:lnTo>
                      <a:pt x="202" y="38"/>
                    </a:lnTo>
                    <a:lnTo>
                      <a:pt x="202" y="36"/>
                    </a:lnTo>
                    <a:lnTo>
                      <a:pt x="207" y="34"/>
                    </a:lnTo>
                    <a:lnTo>
                      <a:pt x="211" y="30"/>
                    </a:lnTo>
                    <a:lnTo>
                      <a:pt x="211" y="27"/>
                    </a:lnTo>
                    <a:lnTo>
                      <a:pt x="215" y="27"/>
                    </a:lnTo>
                    <a:lnTo>
                      <a:pt x="215" y="27"/>
                    </a:lnTo>
                    <a:lnTo>
                      <a:pt x="215" y="27"/>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58" name="Freeform 55">
                <a:extLst>
                  <a:ext uri="{FF2B5EF4-FFF2-40B4-BE49-F238E27FC236}">
                    <a16:creationId xmlns:a16="http://schemas.microsoft.com/office/drawing/2014/main" id="{AEF92088-6FE1-C4B9-869A-6708EAB1545E}"/>
                  </a:ext>
                </a:extLst>
              </p:cNvPr>
              <p:cNvSpPr>
                <a:spLocks noEditPoints="1"/>
              </p:cNvSpPr>
              <p:nvPr/>
            </p:nvSpPr>
            <p:spPr bwMode="auto">
              <a:xfrm>
                <a:off x="9567577" y="2510824"/>
                <a:ext cx="34980" cy="29733"/>
              </a:xfrm>
              <a:custGeom>
                <a:avLst/>
                <a:gdLst/>
                <a:ahLst/>
                <a:cxnLst>
                  <a:cxn ang="0">
                    <a:pos x="2" y="15"/>
                  </a:cxn>
                  <a:cxn ang="0">
                    <a:pos x="19" y="19"/>
                  </a:cxn>
                  <a:cxn ang="0">
                    <a:pos x="30" y="23"/>
                  </a:cxn>
                  <a:cxn ang="0">
                    <a:pos x="30" y="11"/>
                  </a:cxn>
                  <a:cxn ang="0">
                    <a:pos x="27" y="0"/>
                  </a:cxn>
                  <a:cxn ang="0">
                    <a:pos x="40" y="10"/>
                  </a:cxn>
                  <a:cxn ang="0">
                    <a:pos x="51" y="13"/>
                  </a:cxn>
                  <a:cxn ang="0">
                    <a:pos x="59" y="10"/>
                  </a:cxn>
                  <a:cxn ang="0">
                    <a:pos x="68" y="4"/>
                  </a:cxn>
                  <a:cxn ang="0">
                    <a:pos x="74" y="13"/>
                  </a:cxn>
                  <a:cxn ang="0">
                    <a:pos x="83" y="25"/>
                  </a:cxn>
                  <a:cxn ang="0">
                    <a:pos x="87" y="30"/>
                  </a:cxn>
                  <a:cxn ang="0">
                    <a:pos x="96" y="32"/>
                  </a:cxn>
                  <a:cxn ang="0">
                    <a:pos x="96" y="36"/>
                  </a:cxn>
                  <a:cxn ang="0">
                    <a:pos x="89" y="36"/>
                  </a:cxn>
                  <a:cxn ang="0">
                    <a:pos x="83" y="49"/>
                  </a:cxn>
                  <a:cxn ang="0">
                    <a:pos x="83" y="55"/>
                  </a:cxn>
                  <a:cxn ang="0">
                    <a:pos x="83" y="59"/>
                  </a:cxn>
                  <a:cxn ang="0">
                    <a:pos x="83" y="64"/>
                  </a:cxn>
                  <a:cxn ang="0">
                    <a:pos x="81" y="74"/>
                  </a:cxn>
                  <a:cxn ang="0">
                    <a:pos x="81" y="66"/>
                  </a:cxn>
                  <a:cxn ang="0">
                    <a:pos x="77" y="66"/>
                  </a:cxn>
                  <a:cxn ang="0">
                    <a:pos x="77" y="74"/>
                  </a:cxn>
                  <a:cxn ang="0">
                    <a:pos x="77" y="75"/>
                  </a:cxn>
                  <a:cxn ang="0">
                    <a:pos x="75" y="85"/>
                  </a:cxn>
                  <a:cxn ang="0">
                    <a:pos x="72" y="81"/>
                  </a:cxn>
                  <a:cxn ang="0">
                    <a:pos x="64" y="75"/>
                  </a:cxn>
                  <a:cxn ang="0">
                    <a:pos x="64" y="68"/>
                  </a:cxn>
                  <a:cxn ang="0">
                    <a:pos x="68" y="64"/>
                  </a:cxn>
                  <a:cxn ang="0">
                    <a:pos x="62" y="59"/>
                  </a:cxn>
                  <a:cxn ang="0">
                    <a:pos x="60" y="57"/>
                  </a:cxn>
                  <a:cxn ang="0">
                    <a:pos x="55" y="59"/>
                  </a:cxn>
                  <a:cxn ang="0">
                    <a:pos x="49" y="64"/>
                  </a:cxn>
                  <a:cxn ang="0">
                    <a:pos x="45" y="70"/>
                  </a:cxn>
                  <a:cxn ang="0">
                    <a:pos x="40" y="72"/>
                  </a:cxn>
                  <a:cxn ang="0">
                    <a:pos x="38" y="75"/>
                  </a:cxn>
                  <a:cxn ang="0">
                    <a:pos x="36" y="74"/>
                  </a:cxn>
                  <a:cxn ang="0">
                    <a:pos x="38" y="68"/>
                  </a:cxn>
                  <a:cxn ang="0">
                    <a:pos x="40" y="62"/>
                  </a:cxn>
                  <a:cxn ang="0">
                    <a:pos x="28" y="57"/>
                  </a:cxn>
                  <a:cxn ang="0">
                    <a:pos x="19" y="45"/>
                  </a:cxn>
                  <a:cxn ang="0">
                    <a:pos x="21" y="42"/>
                  </a:cxn>
                  <a:cxn ang="0">
                    <a:pos x="13" y="30"/>
                  </a:cxn>
                  <a:cxn ang="0">
                    <a:pos x="11" y="23"/>
                  </a:cxn>
                  <a:cxn ang="0">
                    <a:pos x="2" y="19"/>
                  </a:cxn>
                  <a:cxn ang="0">
                    <a:pos x="2" y="19"/>
                  </a:cxn>
                  <a:cxn ang="0">
                    <a:pos x="30" y="75"/>
                  </a:cxn>
                  <a:cxn ang="0">
                    <a:pos x="19" y="60"/>
                  </a:cxn>
                  <a:cxn ang="0">
                    <a:pos x="13" y="55"/>
                  </a:cxn>
                  <a:cxn ang="0">
                    <a:pos x="6" y="51"/>
                  </a:cxn>
                  <a:cxn ang="0">
                    <a:pos x="0" y="55"/>
                  </a:cxn>
                  <a:cxn ang="0">
                    <a:pos x="2" y="55"/>
                  </a:cxn>
                  <a:cxn ang="0">
                    <a:pos x="6" y="57"/>
                  </a:cxn>
                  <a:cxn ang="0">
                    <a:pos x="6" y="64"/>
                  </a:cxn>
                  <a:cxn ang="0">
                    <a:pos x="15" y="72"/>
                  </a:cxn>
                  <a:cxn ang="0">
                    <a:pos x="25" y="75"/>
                  </a:cxn>
                  <a:cxn ang="0">
                    <a:pos x="30" y="75"/>
                  </a:cxn>
                  <a:cxn ang="0">
                    <a:pos x="30" y="75"/>
                  </a:cxn>
                </a:cxnLst>
                <a:rect l="0" t="0" r="r" b="b"/>
                <a:pathLst>
                  <a:path w="100" h="85">
                    <a:moveTo>
                      <a:pt x="2" y="19"/>
                    </a:moveTo>
                    <a:lnTo>
                      <a:pt x="2" y="15"/>
                    </a:lnTo>
                    <a:lnTo>
                      <a:pt x="10" y="11"/>
                    </a:lnTo>
                    <a:lnTo>
                      <a:pt x="19" y="19"/>
                    </a:lnTo>
                    <a:lnTo>
                      <a:pt x="25" y="19"/>
                    </a:lnTo>
                    <a:lnTo>
                      <a:pt x="30" y="23"/>
                    </a:lnTo>
                    <a:lnTo>
                      <a:pt x="32" y="15"/>
                    </a:lnTo>
                    <a:lnTo>
                      <a:pt x="30" y="11"/>
                    </a:lnTo>
                    <a:lnTo>
                      <a:pt x="25" y="10"/>
                    </a:lnTo>
                    <a:lnTo>
                      <a:pt x="27" y="0"/>
                    </a:lnTo>
                    <a:lnTo>
                      <a:pt x="32" y="4"/>
                    </a:lnTo>
                    <a:lnTo>
                      <a:pt x="40" y="10"/>
                    </a:lnTo>
                    <a:lnTo>
                      <a:pt x="43" y="13"/>
                    </a:lnTo>
                    <a:lnTo>
                      <a:pt x="51" y="13"/>
                    </a:lnTo>
                    <a:lnTo>
                      <a:pt x="53" y="11"/>
                    </a:lnTo>
                    <a:lnTo>
                      <a:pt x="59" y="10"/>
                    </a:lnTo>
                    <a:lnTo>
                      <a:pt x="64" y="0"/>
                    </a:lnTo>
                    <a:lnTo>
                      <a:pt x="68" y="4"/>
                    </a:lnTo>
                    <a:lnTo>
                      <a:pt x="74" y="10"/>
                    </a:lnTo>
                    <a:lnTo>
                      <a:pt x="74" y="13"/>
                    </a:lnTo>
                    <a:lnTo>
                      <a:pt x="77" y="19"/>
                    </a:lnTo>
                    <a:lnTo>
                      <a:pt x="83" y="25"/>
                    </a:lnTo>
                    <a:lnTo>
                      <a:pt x="83" y="28"/>
                    </a:lnTo>
                    <a:lnTo>
                      <a:pt x="87" y="30"/>
                    </a:lnTo>
                    <a:lnTo>
                      <a:pt x="91" y="30"/>
                    </a:lnTo>
                    <a:lnTo>
                      <a:pt x="96" y="32"/>
                    </a:lnTo>
                    <a:lnTo>
                      <a:pt x="100" y="36"/>
                    </a:lnTo>
                    <a:lnTo>
                      <a:pt x="96" y="36"/>
                    </a:lnTo>
                    <a:lnTo>
                      <a:pt x="94" y="36"/>
                    </a:lnTo>
                    <a:lnTo>
                      <a:pt x="89" y="36"/>
                    </a:lnTo>
                    <a:lnTo>
                      <a:pt x="83" y="43"/>
                    </a:lnTo>
                    <a:lnTo>
                      <a:pt x="83" y="49"/>
                    </a:lnTo>
                    <a:lnTo>
                      <a:pt x="83" y="51"/>
                    </a:lnTo>
                    <a:lnTo>
                      <a:pt x="83" y="55"/>
                    </a:lnTo>
                    <a:lnTo>
                      <a:pt x="83" y="57"/>
                    </a:lnTo>
                    <a:lnTo>
                      <a:pt x="83" y="59"/>
                    </a:lnTo>
                    <a:lnTo>
                      <a:pt x="83" y="62"/>
                    </a:lnTo>
                    <a:lnTo>
                      <a:pt x="83" y="64"/>
                    </a:lnTo>
                    <a:lnTo>
                      <a:pt x="83" y="70"/>
                    </a:lnTo>
                    <a:lnTo>
                      <a:pt x="81" y="74"/>
                    </a:lnTo>
                    <a:lnTo>
                      <a:pt x="81" y="72"/>
                    </a:lnTo>
                    <a:lnTo>
                      <a:pt x="81" y="66"/>
                    </a:lnTo>
                    <a:lnTo>
                      <a:pt x="79" y="64"/>
                    </a:lnTo>
                    <a:lnTo>
                      <a:pt x="77" y="66"/>
                    </a:lnTo>
                    <a:lnTo>
                      <a:pt x="75" y="68"/>
                    </a:lnTo>
                    <a:lnTo>
                      <a:pt x="77" y="74"/>
                    </a:lnTo>
                    <a:lnTo>
                      <a:pt x="77" y="75"/>
                    </a:lnTo>
                    <a:lnTo>
                      <a:pt x="77" y="75"/>
                    </a:lnTo>
                    <a:lnTo>
                      <a:pt x="77" y="85"/>
                    </a:lnTo>
                    <a:lnTo>
                      <a:pt x="75" y="85"/>
                    </a:lnTo>
                    <a:lnTo>
                      <a:pt x="74" y="85"/>
                    </a:lnTo>
                    <a:lnTo>
                      <a:pt x="72" y="81"/>
                    </a:lnTo>
                    <a:lnTo>
                      <a:pt x="68" y="81"/>
                    </a:lnTo>
                    <a:lnTo>
                      <a:pt x="64" y="75"/>
                    </a:lnTo>
                    <a:lnTo>
                      <a:pt x="68" y="70"/>
                    </a:lnTo>
                    <a:lnTo>
                      <a:pt x="64" y="68"/>
                    </a:lnTo>
                    <a:lnTo>
                      <a:pt x="64" y="66"/>
                    </a:lnTo>
                    <a:lnTo>
                      <a:pt x="68" y="64"/>
                    </a:lnTo>
                    <a:lnTo>
                      <a:pt x="64" y="60"/>
                    </a:lnTo>
                    <a:lnTo>
                      <a:pt x="62" y="59"/>
                    </a:lnTo>
                    <a:lnTo>
                      <a:pt x="60" y="59"/>
                    </a:lnTo>
                    <a:lnTo>
                      <a:pt x="60" y="57"/>
                    </a:lnTo>
                    <a:lnTo>
                      <a:pt x="59" y="57"/>
                    </a:lnTo>
                    <a:lnTo>
                      <a:pt x="55" y="59"/>
                    </a:lnTo>
                    <a:lnTo>
                      <a:pt x="51" y="60"/>
                    </a:lnTo>
                    <a:lnTo>
                      <a:pt x="49" y="64"/>
                    </a:lnTo>
                    <a:lnTo>
                      <a:pt x="49" y="64"/>
                    </a:lnTo>
                    <a:lnTo>
                      <a:pt x="45" y="70"/>
                    </a:lnTo>
                    <a:lnTo>
                      <a:pt x="43" y="70"/>
                    </a:lnTo>
                    <a:lnTo>
                      <a:pt x="40" y="72"/>
                    </a:lnTo>
                    <a:lnTo>
                      <a:pt x="40" y="74"/>
                    </a:lnTo>
                    <a:lnTo>
                      <a:pt x="38" y="75"/>
                    </a:lnTo>
                    <a:lnTo>
                      <a:pt x="36" y="74"/>
                    </a:lnTo>
                    <a:lnTo>
                      <a:pt x="36" y="74"/>
                    </a:lnTo>
                    <a:lnTo>
                      <a:pt x="36" y="70"/>
                    </a:lnTo>
                    <a:lnTo>
                      <a:pt x="38" y="68"/>
                    </a:lnTo>
                    <a:lnTo>
                      <a:pt x="34" y="62"/>
                    </a:lnTo>
                    <a:lnTo>
                      <a:pt x="40" y="62"/>
                    </a:lnTo>
                    <a:lnTo>
                      <a:pt x="34" y="57"/>
                    </a:lnTo>
                    <a:lnTo>
                      <a:pt x="28" y="57"/>
                    </a:lnTo>
                    <a:lnTo>
                      <a:pt x="21" y="55"/>
                    </a:lnTo>
                    <a:lnTo>
                      <a:pt x="19" y="45"/>
                    </a:lnTo>
                    <a:lnTo>
                      <a:pt x="21" y="45"/>
                    </a:lnTo>
                    <a:lnTo>
                      <a:pt x="21" y="42"/>
                    </a:lnTo>
                    <a:lnTo>
                      <a:pt x="13" y="34"/>
                    </a:lnTo>
                    <a:lnTo>
                      <a:pt x="13" y="30"/>
                    </a:lnTo>
                    <a:lnTo>
                      <a:pt x="15" y="26"/>
                    </a:lnTo>
                    <a:lnTo>
                      <a:pt x="11" y="23"/>
                    </a:lnTo>
                    <a:lnTo>
                      <a:pt x="6" y="21"/>
                    </a:lnTo>
                    <a:lnTo>
                      <a:pt x="2" y="19"/>
                    </a:lnTo>
                    <a:lnTo>
                      <a:pt x="2" y="19"/>
                    </a:lnTo>
                    <a:lnTo>
                      <a:pt x="2" y="19"/>
                    </a:lnTo>
                    <a:lnTo>
                      <a:pt x="2" y="19"/>
                    </a:lnTo>
                    <a:close/>
                    <a:moveTo>
                      <a:pt x="30" y="75"/>
                    </a:moveTo>
                    <a:lnTo>
                      <a:pt x="25" y="60"/>
                    </a:lnTo>
                    <a:lnTo>
                      <a:pt x="19" y="60"/>
                    </a:lnTo>
                    <a:lnTo>
                      <a:pt x="15" y="55"/>
                    </a:lnTo>
                    <a:lnTo>
                      <a:pt x="13" y="55"/>
                    </a:lnTo>
                    <a:lnTo>
                      <a:pt x="10" y="55"/>
                    </a:lnTo>
                    <a:lnTo>
                      <a:pt x="6" y="51"/>
                    </a:lnTo>
                    <a:lnTo>
                      <a:pt x="2" y="55"/>
                    </a:lnTo>
                    <a:lnTo>
                      <a:pt x="0" y="55"/>
                    </a:lnTo>
                    <a:lnTo>
                      <a:pt x="2" y="55"/>
                    </a:lnTo>
                    <a:lnTo>
                      <a:pt x="2" y="55"/>
                    </a:lnTo>
                    <a:lnTo>
                      <a:pt x="6" y="57"/>
                    </a:lnTo>
                    <a:lnTo>
                      <a:pt x="6" y="57"/>
                    </a:lnTo>
                    <a:lnTo>
                      <a:pt x="10" y="60"/>
                    </a:lnTo>
                    <a:lnTo>
                      <a:pt x="6" y="64"/>
                    </a:lnTo>
                    <a:lnTo>
                      <a:pt x="15" y="68"/>
                    </a:lnTo>
                    <a:lnTo>
                      <a:pt x="15" y="72"/>
                    </a:lnTo>
                    <a:lnTo>
                      <a:pt x="21" y="74"/>
                    </a:lnTo>
                    <a:lnTo>
                      <a:pt x="25" y="75"/>
                    </a:lnTo>
                    <a:lnTo>
                      <a:pt x="30" y="75"/>
                    </a:lnTo>
                    <a:lnTo>
                      <a:pt x="30" y="75"/>
                    </a:lnTo>
                    <a:lnTo>
                      <a:pt x="30" y="75"/>
                    </a:lnTo>
                    <a:lnTo>
                      <a:pt x="30" y="75"/>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59" name="Freeform 56">
                <a:extLst>
                  <a:ext uri="{FF2B5EF4-FFF2-40B4-BE49-F238E27FC236}">
                    <a16:creationId xmlns:a16="http://schemas.microsoft.com/office/drawing/2014/main" id="{1E73FC13-B785-B574-1E80-8CB79042319B}"/>
                  </a:ext>
                </a:extLst>
              </p:cNvPr>
              <p:cNvSpPr>
                <a:spLocks noEditPoints="1"/>
              </p:cNvSpPr>
              <p:nvPr/>
            </p:nvSpPr>
            <p:spPr bwMode="auto">
              <a:xfrm>
                <a:off x="9567577" y="2510824"/>
                <a:ext cx="34980" cy="29733"/>
              </a:xfrm>
              <a:custGeom>
                <a:avLst/>
                <a:gdLst/>
                <a:ahLst/>
                <a:cxnLst>
                  <a:cxn ang="0">
                    <a:pos x="2" y="15"/>
                  </a:cxn>
                  <a:cxn ang="0">
                    <a:pos x="19" y="19"/>
                  </a:cxn>
                  <a:cxn ang="0">
                    <a:pos x="30" y="23"/>
                  </a:cxn>
                  <a:cxn ang="0">
                    <a:pos x="30" y="11"/>
                  </a:cxn>
                  <a:cxn ang="0">
                    <a:pos x="27" y="0"/>
                  </a:cxn>
                  <a:cxn ang="0">
                    <a:pos x="40" y="10"/>
                  </a:cxn>
                  <a:cxn ang="0">
                    <a:pos x="51" y="13"/>
                  </a:cxn>
                  <a:cxn ang="0">
                    <a:pos x="59" y="10"/>
                  </a:cxn>
                  <a:cxn ang="0">
                    <a:pos x="68" y="4"/>
                  </a:cxn>
                  <a:cxn ang="0">
                    <a:pos x="74" y="13"/>
                  </a:cxn>
                  <a:cxn ang="0">
                    <a:pos x="83" y="25"/>
                  </a:cxn>
                  <a:cxn ang="0">
                    <a:pos x="87" y="30"/>
                  </a:cxn>
                  <a:cxn ang="0">
                    <a:pos x="96" y="32"/>
                  </a:cxn>
                  <a:cxn ang="0">
                    <a:pos x="96" y="36"/>
                  </a:cxn>
                  <a:cxn ang="0">
                    <a:pos x="89" y="36"/>
                  </a:cxn>
                  <a:cxn ang="0">
                    <a:pos x="83" y="49"/>
                  </a:cxn>
                  <a:cxn ang="0">
                    <a:pos x="83" y="55"/>
                  </a:cxn>
                  <a:cxn ang="0">
                    <a:pos x="83" y="59"/>
                  </a:cxn>
                  <a:cxn ang="0">
                    <a:pos x="83" y="64"/>
                  </a:cxn>
                  <a:cxn ang="0">
                    <a:pos x="81" y="74"/>
                  </a:cxn>
                  <a:cxn ang="0">
                    <a:pos x="81" y="66"/>
                  </a:cxn>
                  <a:cxn ang="0">
                    <a:pos x="77" y="66"/>
                  </a:cxn>
                  <a:cxn ang="0">
                    <a:pos x="77" y="74"/>
                  </a:cxn>
                  <a:cxn ang="0">
                    <a:pos x="77" y="75"/>
                  </a:cxn>
                  <a:cxn ang="0">
                    <a:pos x="75" y="85"/>
                  </a:cxn>
                  <a:cxn ang="0">
                    <a:pos x="72" y="81"/>
                  </a:cxn>
                  <a:cxn ang="0">
                    <a:pos x="64" y="75"/>
                  </a:cxn>
                  <a:cxn ang="0">
                    <a:pos x="64" y="68"/>
                  </a:cxn>
                  <a:cxn ang="0">
                    <a:pos x="68" y="64"/>
                  </a:cxn>
                  <a:cxn ang="0">
                    <a:pos x="62" y="59"/>
                  </a:cxn>
                  <a:cxn ang="0">
                    <a:pos x="60" y="57"/>
                  </a:cxn>
                  <a:cxn ang="0">
                    <a:pos x="55" y="59"/>
                  </a:cxn>
                  <a:cxn ang="0">
                    <a:pos x="49" y="64"/>
                  </a:cxn>
                  <a:cxn ang="0">
                    <a:pos x="45" y="70"/>
                  </a:cxn>
                  <a:cxn ang="0">
                    <a:pos x="40" y="72"/>
                  </a:cxn>
                  <a:cxn ang="0">
                    <a:pos x="38" y="75"/>
                  </a:cxn>
                  <a:cxn ang="0">
                    <a:pos x="36" y="74"/>
                  </a:cxn>
                  <a:cxn ang="0">
                    <a:pos x="38" y="68"/>
                  </a:cxn>
                  <a:cxn ang="0">
                    <a:pos x="40" y="62"/>
                  </a:cxn>
                  <a:cxn ang="0">
                    <a:pos x="28" y="57"/>
                  </a:cxn>
                  <a:cxn ang="0">
                    <a:pos x="19" y="45"/>
                  </a:cxn>
                  <a:cxn ang="0">
                    <a:pos x="21" y="42"/>
                  </a:cxn>
                  <a:cxn ang="0">
                    <a:pos x="13" y="30"/>
                  </a:cxn>
                  <a:cxn ang="0">
                    <a:pos x="11" y="23"/>
                  </a:cxn>
                  <a:cxn ang="0">
                    <a:pos x="2" y="19"/>
                  </a:cxn>
                  <a:cxn ang="0">
                    <a:pos x="2" y="19"/>
                  </a:cxn>
                  <a:cxn ang="0">
                    <a:pos x="30" y="75"/>
                  </a:cxn>
                  <a:cxn ang="0">
                    <a:pos x="19" y="60"/>
                  </a:cxn>
                  <a:cxn ang="0">
                    <a:pos x="13" y="55"/>
                  </a:cxn>
                  <a:cxn ang="0">
                    <a:pos x="6" y="51"/>
                  </a:cxn>
                  <a:cxn ang="0">
                    <a:pos x="0" y="55"/>
                  </a:cxn>
                  <a:cxn ang="0">
                    <a:pos x="2" y="55"/>
                  </a:cxn>
                  <a:cxn ang="0">
                    <a:pos x="6" y="57"/>
                  </a:cxn>
                  <a:cxn ang="0">
                    <a:pos x="6" y="64"/>
                  </a:cxn>
                  <a:cxn ang="0">
                    <a:pos x="15" y="72"/>
                  </a:cxn>
                  <a:cxn ang="0">
                    <a:pos x="25" y="75"/>
                  </a:cxn>
                  <a:cxn ang="0">
                    <a:pos x="30" y="75"/>
                  </a:cxn>
                  <a:cxn ang="0">
                    <a:pos x="30" y="75"/>
                  </a:cxn>
                </a:cxnLst>
                <a:rect l="0" t="0" r="r" b="b"/>
                <a:pathLst>
                  <a:path w="100" h="85">
                    <a:moveTo>
                      <a:pt x="2" y="19"/>
                    </a:moveTo>
                    <a:lnTo>
                      <a:pt x="2" y="15"/>
                    </a:lnTo>
                    <a:lnTo>
                      <a:pt x="10" y="11"/>
                    </a:lnTo>
                    <a:lnTo>
                      <a:pt x="19" y="19"/>
                    </a:lnTo>
                    <a:lnTo>
                      <a:pt x="25" y="19"/>
                    </a:lnTo>
                    <a:lnTo>
                      <a:pt x="30" y="23"/>
                    </a:lnTo>
                    <a:lnTo>
                      <a:pt x="32" y="15"/>
                    </a:lnTo>
                    <a:lnTo>
                      <a:pt x="30" y="11"/>
                    </a:lnTo>
                    <a:lnTo>
                      <a:pt x="25" y="10"/>
                    </a:lnTo>
                    <a:lnTo>
                      <a:pt x="27" y="0"/>
                    </a:lnTo>
                    <a:lnTo>
                      <a:pt x="32" y="4"/>
                    </a:lnTo>
                    <a:lnTo>
                      <a:pt x="40" y="10"/>
                    </a:lnTo>
                    <a:lnTo>
                      <a:pt x="43" y="13"/>
                    </a:lnTo>
                    <a:lnTo>
                      <a:pt x="51" y="13"/>
                    </a:lnTo>
                    <a:lnTo>
                      <a:pt x="53" y="11"/>
                    </a:lnTo>
                    <a:lnTo>
                      <a:pt x="59" y="10"/>
                    </a:lnTo>
                    <a:lnTo>
                      <a:pt x="64" y="0"/>
                    </a:lnTo>
                    <a:lnTo>
                      <a:pt x="68" y="4"/>
                    </a:lnTo>
                    <a:lnTo>
                      <a:pt x="74" y="10"/>
                    </a:lnTo>
                    <a:lnTo>
                      <a:pt x="74" y="13"/>
                    </a:lnTo>
                    <a:lnTo>
                      <a:pt x="77" y="19"/>
                    </a:lnTo>
                    <a:lnTo>
                      <a:pt x="83" y="25"/>
                    </a:lnTo>
                    <a:lnTo>
                      <a:pt x="83" y="28"/>
                    </a:lnTo>
                    <a:lnTo>
                      <a:pt x="87" y="30"/>
                    </a:lnTo>
                    <a:lnTo>
                      <a:pt x="91" y="30"/>
                    </a:lnTo>
                    <a:lnTo>
                      <a:pt x="96" y="32"/>
                    </a:lnTo>
                    <a:lnTo>
                      <a:pt x="100" y="36"/>
                    </a:lnTo>
                    <a:lnTo>
                      <a:pt x="96" y="36"/>
                    </a:lnTo>
                    <a:lnTo>
                      <a:pt x="94" y="36"/>
                    </a:lnTo>
                    <a:lnTo>
                      <a:pt x="89" y="36"/>
                    </a:lnTo>
                    <a:lnTo>
                      <a:pt x="83" y="43"/>
                    </a:lnTo>
                    <a:lnTo>
                      <a:pt x="83" y="49"/>
                    </a:lnTo>
                    <a:lnTo>
                      <a:pt x="83" y="51"/>
                    </a:lnTo>
                    <a:lnTo>
                      <a:pt x="83" y="55"/>
                    </a:lnTo>
                    <a:lnTo>
                      <a:pt x="83" y="57"/>
                    </a:lnTo>
                    <a:lnTo>
                      <a:pt x="83" y="59"/>
                    </a:lnTo>
                    <a:lnTo>
                      <a:pt x="83" y="62"/>
                    </a:lnTo>
                    <a:lnTo>
                      <a:pt x="83" y="64"/>
                    </a:lnTo>
                    <a:lnTo>
                      <a:pt x="83" y="70"/>
                    </a:lnTo>
                    <a:lnTo>
                      <a:pt x="81" y="74"/>
                    </a:lnTo>
                    <a:lnTo>
                      <a:pt x="81" y="72"/>
                    </a:lnTo>
                    <a:lnTo>
                      <a:pt x="81" y="66"/>
                    </a:lnTo>
                    <a:lnTo>
                      <a:pt x="79" y="64"/>
                    </a:lnTo>
                    <a:lnTo>
                      <a:pt x="77" y="66"/>
                    </a:lnTo>
                    <a:lnTo>
                      <a:pt x="75" y="68"/>
                    </a:lnTo>
                    <a:lnTo>
                      <a:pt x="77" y="74"/>
                    </a:lnTo>
                    <a:lnTo>
                      <a:pt x="77" y="75"/>
                    </a:lnTo>
                    <a:lnTo>
                      <a:pt x="77" y="75"/>
                    </a:lnTo>
                    <a:lnTo>
                      <a:pt x="77" y="85"/>
                    </a:lnTo>
                    <a:lnTo>
                      <a:pt x="75" y="85"/>
                    </a:lnTo>
                    <a:lnTo>
                      <a:pt x="74" y="85"/>
                    </a:lnTo>
                    <a:lnTo>
                      <a:pt x="72" y="81"/>
                    </a:lnTo>
                    <a:lnTo>
                      <a:pt x="68" y="81"/>
                    </a:lnTo>
                    <a:lnTo>
                      <a:pt x="64" y="75"/>
                    </a:lnTo>
                    <a:lnTo>
                      <a:pt x="68" y="70"/>
                    </a:lnTo>
                    <a:lnTo>
                      <a:pt x="64" y="68"/>
                    </a:lnTo>
                    <a:lnTo>
                      <a:pt x="64" y="66"/>
                    </a:lnTo>
                    <a:lnTo>
                      <a:pt x="68" y="64"/>
                    </a:lnTo>
                    <a:lnTo>
                      <a:pt x="64" y="60"/>
                    </a:lnTo>
                    <a:lnTo>
                      <a:pt x="62" y="59"/>
                    </a:lnTo>
                    <a:lnTo>
                      <a:pt x="60" y="59"/>
                    </a:lnTo>
                    <a:lnTo>
                      <a:pt x="60" y="57"/>
                    </a:lnTo>
                    <a:lnTo>
                      <a:pt x="59" y="57"/>
                    </a:lnTo>
                    <a:lnTo>
                      <a:pt x="55" y="59"/>
                    </a:lnTo>
                    <a:lnTo>
                      <a:pt x="51" y="60"/>
                    </a:lnTo>
                    <a:lnTo>
                      <a:pt x="49" y="64"/>
                    </a:lnTo>
                    <a:lnTo>
                      <a:pt x="49" y="64"/>
                    </a:lnTo>
                    <a:lnTo>
                      <a:pt x="45" y="70"/>
                    </a:lnTo>
                    <a:lnTo>
                      <a:pt x="43" y="70"/>
                    </a:lnTo>
                    <a:lnTo>
                      <a:pt x="40" y="72"/>
                    </a:lnTo>
                    <a:lnTo>
                      <a:pt x="40" y="74"/>
                    </a:lnTo>
                    <a:lnTo>
                      <a:pt x="38" y="75"/>
                    </a:lnTo>
                    <a:lnTo>
                      <a:pt x="36" y="74"/>
                    </a:lnTo>
                    <a:lnTo>
                      <a:pt x="36" y="74"/>
                    </a:lnTo>
                    <a:lnTo>
                      <a:pt x="36" y="70"/>
                    </a:lnTo>
                    <a:lnTo>
                      <a:pt x="38" y="68"/>
                    </a:lnTo>
                    <a:lnTo>
                      <a:pt x="34" y="62"/>
                    </a:lnTo>
                    <a:lnTo>
                      <a:pt x="40" y="62"/>
                    </a:lnTo>
                    <a:lnTo>
                      <a:pt x="34" y="57"/>
                    </a:lnTo>
                    <a:lnTo>
                      <a:pt x="28" y="57"/>
                    </a:lnTo>
                    <a:lnTo>
                      <a:pt x="21" y="55"/>
                    </a:lnTo>
                    <a:lnTo>
                      <a:pt x="19" y="45"/>
                    </a:lnTo>
                    <a:lnTo>
                      <a:pt x="21" y="45"/>
                    </a:lnTo>
                    <a:lnTo>
                      <a:pt x="21" y="42"/>
                    </a:lnTo>
                    <a:lnTo>
                      <a:pt x="13" y="34"/>
                    </a:lnTo>
                    <a:lnTo>
                      <a:pt x="13" y="30"/>
                    </a:lnTo>
                    <a:lnTo>
                      <a:pt x="15" y="26"/>
                    </a:lnTo>
                    <a:lnTo>
                      <a:pt x="11" y="23"/>
                    </a:lnTo>
                    <a:lnTo>
                      <a:pt x="6" y="21"/>
                    </a:lnTo>
                    <a:lnTo>
                      <a:pt x="2" y="19"/>
                    </a:lnTo>
                    <a:lnTo>
                      <a:pt x="2" y="19"/>
                    </a:lnTo>
                    <a:lnTo>
                      <a:pt x="2" y="19"/>
                    </a:lnTo>
                    <a:lnTo>
                      <a:pt x="2" y="19"/>
                    </a:lnTo>
                    <a:close/>
                    <a:moveTo>
                      <a:pt x="30" y="75"/>
                    </a:moveTo>
                    <a:lnTo>
                      <a:pt x="25" y="60"/>
                    </a:lnTo>
                    <a:lnTo>
                      <a:pt x="19" y="60"/>
                    </a:lnTo>
                    <a:lnTo>
                      <a:pt x="15" y="55"/>
                    </a:lnTo>
                    <a:lnTo>
                      <a:pt x="13" y="55"/>
                    </a:lnTo>
                    <a:lnTo>
                      <a:pt x="10" y="55"/>
                    </a:lnTo>
                    <a:lnTo>
                      <a:pt x="6" y="51"/>
                    </a:lnTo>
                    <a:lnTo>
                      <a:pt x="2" y="55"/>
                    </a:lnTo>
                    <a:lnTo>
                      <a:pt x="0" y="55"/>
                    </a:lnTo>
                    <a:lnTo>
                      <a:pt x="2" y="55"/>
                    </a:lnTo>
                    <a:lnTo>
                      <a:pt x="2" y="55"/>
                    </a:lnTo>
                    <a:lnTo>
                      <a:pt x="6" y="57"/>
                    </a:lnTo>
                    <a:lnTo>
                      <a:pt x="6" y="57"/>
                    </a:lnTo>
                    <a:lnTo>
                      <a:pt x="10" y="60"/>
                    </a:lnTo>
                    <a:lnTo>
                      <a:pt x="6" y="64"/>
                    </a:lnTo>
                    <a:lnTo>
                      <a:pt x="15" y="68"/>
                    </a:lnTo>
                    <a:lnTo>
                      <a:pt x="15" y="72"/>
                    </a:lnTo>
                    <a:lnTo>
                      <a:pt x="21" y="74"/>
                    </a:lnTo>
                    <a:lnTo>
                      <a:pt x="25" y="75"/>
                    </a:lnTo>
                    <a:lnTo>
                      <a:pt x="30" y="75"/>
                    </a:lnTo>
                    <a:lnTo>
                      <a:pt x="30" y="75"/>
                    </a:lnTo>
                    <a:lnTo>
                      <a:pt x="30" y="75"/>
                    </a:lnTo>
                    <a:lnTo>
                      <a:pt x="30" y="75"/>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60" name="Freeform 57">
                <a:extLst>
                  <a:ext uri="{FF2B5EF4-FFF2-40B4-BE49-F238E27FC236}">
                    <a16:creationId xmlns:a16="http://schemas.microsoft.com/office/drawing/2014/main" id="{41623F31-EA8E-9FE8-171B-33FADBF8A9A9}"/>
                  </a:ext>
                </a:extLst>
              </p:cNvPr>
              <p:cNvSpPr>
                <a:spLocks/>
              </p:cNvSpPr>
              <p:nvPr/>
            </p:nvSpPr>
            <p:spPr bwMode="auto">
              <a:xfrm>
                <a:off x="9563729" y="2530063"/>
                <a:ext cx="132924" cy="105290"/>
              </a:xfrm>
              <a:custGeom>
                <a:avLst/>
                <a:gdLst/>
                <a:ahLst/>
                <a:cxnLst>
                  <a:cxn ang="0">
                    <a:pos x="19" y="4"/>
                  </a:cxn>
                  <a:cxn ang="0">
                    <a:pos x="36" y="19"/>
                  </a:cxn>
                  <a:cxn ang="0">
                    <a:pos x="49" y="19"/>
                  </a:cxn>
                  <a:cxn ang="0">
                    <a:pos x="58" y="7"/>
                  </a:cxn>
                  <a:cxn ang="0">
                    <a:pos x="71" y="0"/>
                  </a:cxn>
                  <a:cxn ang="0">
                    <a:pos x="75" y="9"/>
                  </a:cxn>
                  <a:cxn ang="0">
                    <a:pos x="85" y="24"/>
                  </a:cxn>
                  <a:cxn ang="0">
                    <a:pos x="92" y="32"/>
                  </a:cxn>
                  <a:cxn ang="0">
                    <a:pos x="100" y="49"/>
                  </a:cxn>
                  <a:cxn ang="0">
                    <a:pos x="118" y="49"/>
                  </a:cxn>
                  <a:cxn ang="0">
                    <a:pos x="147" y="64"/>
                  </a:cxn>
                  <a:cxn ang="0">
                    <a:pos x="188" y="62"/>
                  </a:cxn>
                  <a:cxn ang="0">
                    <a:pos x="198" y="43"/>
                  </a:cxn>
                  <a:cxn ang="0">
                    <a:pos x="222" y="28"/>
                  </a:cxn>
                  <a:cxn ang="0">
                    <a:pos x="241" y="28"/>
                  </a:cxn>
                  <a:cxn ang="0">
                    <a:pos x="269" y="37"/>
                  </a:cxn>
                  <a:cxn ang="0">
                    <a:pos x="286" y="49"/>
                  </a:cxn>
                  <a:cxn ang="0">
                    <a:pos x="318" y="68"/>
                  </a:cxn>
                  <a:cxn ang="0">
                    <a:pos x="318" y="85"/>
                  </a:cxn>
                  <a:cxn ang="0">
                    <a:pos x="320" y="98"/>
                  </a:cxn>
                  <a:cxn ang="0">
                    <a:pos x="312" y="111"/>
                  </a:cxn>
                  <a:cxn ang="0">
                    <a:pos x="322" y="124"/>
                  </a:cxn>
                  <a:cxn ang="0">
                    <a:pos x="322" y="156"/>
                  </a:cxn>
                  <a:cxn ang="0">
                    <a:pos x="344" y="179"/>
                  </a:cxn>
                  <a:cxn ang="0">
                    <a:pos x="341" y="224"/>
                  </a:cxn>
                  <a:cxn ang="0">
                    <a:pos x="361" y="233"/>
                  </a:cxn>
                  <a:cxn ang="0">
                    <a:pos x="369" y="252"/>
                  </a:cxn>
                  <a:cxn ang="0">
                    <a:pos x="376" y="267"/>
                  </a:cxn>
                  <a:cxn ang="0">
                    <a:pos x="354" y="277"/>
                  </a:cxn>
                  <a:cxn ang="0">
                    <a:pos x="354" y="297"/>
                  </a:cxn>
                  <a:cxn ang="0">
                    <a:pos x="337" y="297"/>
                  </a:cxn>
                  <a:cxn ang="0">
                    <a:pos x="329" y="295"/>
                  </a:cxn>
                  <a:cxn ang="0">
                    <a:pos x="301" y="292"/>
                  </a:cxn>
                  <a:cxn ang="0">
                    <a:pos x="282" y="288"/>
                  </a:cxn>
                  <a:cxn ang="0">
                    <a:pos x="265" y="273"/>
                  </a:cxn>
                  <a:cxn ang="0">
                    <a:pos x="258" y="260"/>
                  </a:cxn>
                  <a:cxn ang="0">
                    <a:pos x="239" y="262"/>
                  </a:cxn>
                  <a:cxn ang="0">
                    <a:pos x="211" y="267"/>
                  </a:cxn>
                  <a:cxn ang="0">
                    <a:pos x="194" y="262"/>
                  </a:cxn>
                  <a:cxn ang="0">
                    <a:pos x="181" y="252"/>
                  </a:cxn>
                  <a:cxn ang="0">
                    <a:pos x="162" y="247"/>
                  </a:cxn>
                  <a:cxn ang="0">
                    <a:pos x="145" y="228"/>
                  </a:cxn>
                  <a:cxn ang="0">
                    <a:pos x="143" y="224"/>
                  </a:cxn>
                  <a:cxn ang="0">
                    <a:pos x="130" y="199"/>
                  </a:cxn>
                  <a:cxn ang="0">
                    <a:pos x="117" y="199"/>
                  </a:cxn>
                  <a:cxn ang="0">
                    <a:pos x="113" y="196"/>
                  </a:cxn>
                  <a:cxn ang="0">
                    <a:pos x="109" y="203"/>
                  </a:cxn>
                  <a:cxn ang="0">
                    <a:pos x="98" y="198"/>
                  </a:cxn>
                  <a:cxn ang="0">
                    <a:pos x="88" y="173"/>
                  </a:cxn>
                  <a:cxn ang="0">
                    <a:pos x="75" y="150"/>
                  </a:cxn>
                  <a:cxn ang="0">
                    <a:pos x="51" y="141"/>
                  </a:cxn>
                  <a:cxn ang="0">
                    <a:pos x="49" y="130"/>
                  </a:cxn>
                  <a:cxn ang="0">
                    <a:pos x="41" y="120"/>
                  </a:cxn>
                  <a:cxn ang="0">
                    <a:pos x="45" y="101"/>
                  </a:cxn>
                  <a:cxn ang="0">
                    <a:pos x="49" y="88"/>
                  </a:cxn>
                  <a:cxn ang="0">
                    <a:pos x="51" y="83"/>
                  </a:cxn>
                  <a:cxn ang="0">
                    <a:pos x="30" y="77"/>
                  </a:cxn>
                  <a:cxn ang="0">
                    <a:pos x="24" y="62"/>
                  </a:cxn>
                  <a:cxn ang="0">
                    <a:pos x="17" y="52"/>
                  </a:cxn>
                  <a:cxn ang="0">
                    <a:pos x="11" y="28"/>
                  </a:cxn>
                  <a:cxn ang="0">
                    <a:pos x="4" y="11"/>
                  </a:cxn>
                  <a:cxn ang="0">
                    <a:pos x="11" y="0"/>
                  </a:cxn>
                </a:cxnLst>
                <a:rect l="0" t="0" r="r" b="b"/>
                <a:pathLst>
                  <a:path w="380" h="301">
                    <a:moveTo>
                      <a:pt x="11" y="0"/>
                    </a:moveTo>
                    <a:lnTo>
                      <a:pt x="11" y="0"/>
                    </a:lnTo>
                    <a:lnTo>
                      <a:pt x="15" y="0"/>
                    </a:lnTo>
                    <a:lnTo>
                      <a:pt x="17" y="0"/>
                    </a:lnTo>
                    <a:lnTo>
                      <a:pt x="19" y="4"/>
                    </a:lnTo>
                    <a:lnTo>
                      <a:pt x="17" y="7"/>
                    </a:lnTo>
                    <a:lnTo>
                      <a:pt x="24" y="11"/>
                    </a:lnTo>
                    <a:lnTo>
                      <a:pt x="24" y="15"/>
                    </a:lnTo>
                    <a:lnTo>
                      <a:pt x="30" y="17"/>
                    </a:lnTo>
                    <a:lnTo>
                      <a:pt x="36" y="19"/>
                    </a:lnTo>
                    <a:lnTo>
                      <a:pt x="41" y="19"/>
                    </a:lnTo>
                    <a:lnTo>
                      <a:pt x="41" y="19"/>
                    </a:lnTo>
                    <a:lnTo>
                      <a:pt x="41" y="19"/>
                    </a:lnTo>
                    <a:lnTo>
                      <a:pt x="47" y="17"/>
                    </a:lnTo>
                    <a:lnTo>
                      <a:pt x="49" y="19"/>
                    </a:lnTo>
                    <a:lnTo>
                      <a:pt x="51" y="17"/>
                    </a:lnTo>
                    <a:lnTo>
                      <a:pt x="51" y="15"/>
                    </a:lnTo>
                    <a:lnTo>
                      <a:pt x="54" y="13"/>
                    </a:lnTo>
                    <a:lnTo>
                      <a:pt x="54" y="13"/>
                    </a:lnTo>
                    <a:lnTo>
                      <a:pt x="58" y="7"/>
                    </a:lnTo>
                    <a:lnTo>
                      <a:pt x="60" y="7"/>
                    </a:lnTo>
                    <a:lnTo>
                      <a:pt x="62" y="4"/>
                    </a:lnTo>
                    <a:lnTo>
                      <a:pt x="66" y="4"/>
                    </a:lnTo>
                    <a:lnTo>
                      <a:pt x="70" y="0"/>
                    </a:lnTo>
                    <a:lnTo>
                      <a:pt x="71" y="0"/>
                    </a:lnTo>
                    <a:lnTo>
                      <a:pt x="71" y="4"/>
                    </a:lnTo>
                    <a:lnTo>
                      <a:pt x="73" y="4"/>
                    </a:lnTo>
                    <a:lnTo>
                      <a:pt x="75" y="4"/>
                    </a:lnTo>
                    <a:lnTo>
                      <a:pt x="79" y="7"/>
                    </a:lnTo>
                    <a:lnTo>
                      <a:pt x="75" y="9"/>
                    </a:lnTo>
                    <a:lnTo>
                      <a:pt x="75" y="11"/>
                    </a:lnTo>
                    <a:lnTo>
                      <a:pt x="79" y="13"/>
                    </a:lnTo>
                    <a:lnTo>
                      <a:pt x="75" y="19"/>
                    </a:lnTo>
                    <a:lnTo>
                      <a:pt x="79" y="24"/>
                    </a:lnTo>
                    <a:lnTo>
                      <a:pt x="85" y="24"/>
                    </a:lnTo>
                    <a:lnTo>
                      <a:pt x="85" y="28"/>
                    </a:lnTo>
                    <a:lnTo>
                      <a:pt x="88" y="28"/>
                    </a:lnTo>
                    <a:lnTo>
                      <a:pt x="88" y="28"/>
                    </a:lnTo>
                    <a:lnTo>
                      <a:pt x="88" y="28"/>
                    </a:lnTo>
                    <a:lnTo>
                      <a:pt x="92" y="32"/>
                    </a:lnTo>
                    <a:lnTo>
                      <a:pt x="92" y="37"/>
                    </a:lnTo>
                    <a:lnTo>
                      <a:pt x="92" y="41"/>
                    </a:lnTo>
                    <a:lnTo>
                      <a:pt x="92" y="43"/>
                    </a:lnTo>
                    <a:lnTo>
                      <a:pt x="96" y="43"/>
                    </a:lnTo>
                    <a:lnTo>
                      <a:pt x="100" y="49"/>
                    </a:lnTo>
                    <a:lnTo>
                      <a:pt x="103" y="49"/>
                    </a:lnTo>
                    <a:lnTo>
                      <a:pt x="105" y="49"/>
                    </a:lnTo>
                    <a:lnTo>
                      <a:pt x="113" y="47"/>
                    </a:lnTo>
                    <a:lnTo>
                      <a:pt x="115" y="49"/>
                    </a:lnTo>
                    <a:lnTo>
                      <a:pt x="118" y="49"/>
                    </a:lnTo>
                    <a:lnTo>
                      <a:pt x="118" y="52"/>
                    </a:lnTo>
                    <a:lnTo>
                      <a:pt x="122" y="56"/>
                    </a:lnTo>
                    <a:lnTo>
                      <a:pt x="130" y="60"/>
                    </a:lnTo>
                    <a:lnTo>
                      <a:pt x="134" y="60"/>
                    </a:lnTo>
                    <a:lnTo>
                      <a:pt x="147" y="64"/>
                    </a:lnTo>
                    <a:lnTo>
                      <a:pt x="152" y="64"/>
                    </a:lnTo>
                    <a:lnTo>
                      <a:pt x="164" y="60"/>
                    </a:lnTo>
                    <a:lnTo>
                      <a:pt x="173" y="60"/>
                    </a:lnTo>
                    <a:lnTo>
                      <a:pt x="184" y="60"/>
                    </a:lnTo>
                    <a:lnTo>
                      <a:pt x="188" y="62"/>
                    </a:lnTo>
                    <a:lnTo>
                      <a:pt x="188" y="56"/>
                    </a:lnTo>
                    <a:lnTo>
                      <a:pt x="188" y="52"/>
                    </a:lnTo>
                    <a:lnTo>
                      <a:pt x="186" y="49"/>
                    </a:lnTo>
                    <a:lnTo>
                      <a:pt x="188" y="47"/>
                    </a:lnTo>
                    <a:lnTo>
                      <a:pt x="198" y="43"/>
                    </a:lnTo>
                    <a:lnTo>
                      <a:pt x="199" y="39"/>
                    </a:lnTo>
                    <a:lnTo>
                      <a:pt x="201" y="37"/>
                    </a:lnTo>
                    <a:lnTo>
                      <a:pt x="205" y="37"/>
                    </a:lnTo>
                    <a:lnTo>
                      <a:pt x="213" y="32"/>
                    </a:lnTo>
                    <a:lnTo>
                      <a:pt x="222" y="28"/>
                    </a:lnTo>
                    <a:lnTo>
                      <a:pt x="228" y="32"/>
                    </a:lnTo>
                    <a:lnTo>
                      <a:pt x="228" y="24"/>
                    </a:lnTo>
                    <a:lnTo>
                      <a:pt x="231" y="24"/>
                    </a:lnTo>
                    <a:lnTo>
                      <a:pt x="237" y="28"/>
                    </a:lnTo>
                    <a:lnTo>
                      <a:pt x="241" y="28"/>
                    </a:lnTo>
                    <a:lnTo>
                      <a:pt x="248" y="32"/>
                    </a:lnTo>
                    <a:lnTo>
                      <a:pt x="252" y="34"/>
                    </a:lnTo>
                    <a:lnTo>
                      <a:pt x="263" y="39"/>
                    </a:lnTo>
                    <a:lnTo>
                      <a:pt x="267" y="39"/>
                    </a:lnTo>
                    <a:lnTo>
                      <a:pt x="269" y="37"/>
                    </a:lnTo>
                    <a:lnTo>
                      <a:pt x="277" y="41"/>
                    </a:lnTo>
                    <a:lnTo>
                      <a:pt x="282" y="41"/>
                    </a:lnTo>
                    <a:lnTo>
                      <a:pt x="282" y="47"/>
                    </a:lnTo>
                    <a:lnTo>
                      <a:pt x="282" y="49"/>
                    </a:lnTo>
                    <a:lnTo>
                      <a:pt x="286" y="49"/>
                    </a:lnTo>
                    <a:lnTo>
                      <a:pt x="294" y="49"/>
                    </a:lnTo>
                    <a:lnTo>
                      <a:pt x="303" y="58"/>
                    </a:lnTo>
                    <a:lnTo>
                      <a:pt x="310" y="60"/>
                    </a:lnTo>
                    <a:lnTo>
                      <a:pt x="314" y="62"/>
                    </a:lnTo>
                    <a:lnTo>
                      <a:pt x="318" y="68"/>
                    </a:lnTo>
                    <a:lnTo>
                      <a:pt x="316" y="68"/>
                    </a:lnTo>
                    <a:lnTo>
                      <a:pt x="318" y="73"/>
                    </a:lnTo>
                    <a:lnTo>
                      <a:pt x="318" y="77"/>
                    </a:lnTo>
                    <a:lnTo>
                      <a:pt x="320" y="81"/>
                    </a:lnTo>
                    <a:lnTo>
                      <a:pt x="318" y="85"/>
                    </a:lnTo>
                    <a:lnTo>
                      <a:pt x="320" y="88"/>
                    </a:lnTo>
                    <a:lnTo>
                      <a:pt x="318" y="90"/>
                    </a:lnTo>
                    <a:lnTo>
                      <a:pt x="320" y="92"/>
                    </a:lnTo>
                    <a:lnTo>
                      <a:pt x="320" y="96"/>
                    </a:lnTo>
                    <a:lnTo>
                      <a:pt x="320" y="98"/>
                    </a:lnTo>
                    <a:lnTo>
                      <a:pt x="314" y="101"/>
                    </a:lnTo>
                    <a:lnTo>
                      <a:pt x="310" y="101"/>
                    </a:lnTo>
                    <a:lnTo>
                      <a:pt x="312" y="105"/>
                    </a:lnTo>
                    <a:lnTo>
                      <a:pt x="316" y="105"/>
                    </a:lnTo>
                    <a:lnTo>
                      <a:pt x="312" y="111"/>
                    </a:lnTo>
                    <a:lnTo>
                      <a:pt x="312" y="113"/>
                    </a:lnTo>
                    <a:lnTo>
                      <a:pt x="314" y="117"/>
                    </a:lnTo>
                    <a:lnTo>
                      <a:pt x="314" y="122"/>
                    </a:lnTo>
                    <a:lnTo>
                      <a:pt x="320" y="124"/>
                    </a:lnTo>
                    <a:lnTo>
                      <a:pt x="322" y="124"/>
                    </a:lnTo>
                    <a:lnTo>
                      <a:pt x="316" y="130"/>
                    </a:lnTo>
                    <a:lnTo>
                      <a:pt x="314" y="135"/>
                    </a:lnTo>
                    <a:lnTo>
                      <a:pt x="320" y="145"/>
                    </a:lnTo>
                    <a:lnTo>
                      <a:pt x="324" y="154"/>
                    </a:lnTo>
                    <a:lnTo>
                      <a:pt x="322" y="156"/>
                    </a:lnTo>
                    <a:lnTo>
                      <a:pt x="324" y="160"/>
                    </a:lnTo>
                    <a:lnTo>
                      <a:pt x="324" y="166"/>
                    </a:lnTo>
                    <a:lnTo>
                      <a:pt x="341" y="166"/>
                    </a:lnTo>
                    <a:lnTo>
                      <a:pt x="344" y="173"/>
                    </a:lnTo>
                    <a:lnTo>
                      <a:pt x="344" y="179"/>
                    </a:lnTo>
                    <a:lnTo>
                      <a:pt x="344" y="184"/>
                    </a:lnTo>
                    <a:lnTo>
                      <a:pt x="344" y="186"/>
                    </a:lnTo>
                    <a:lnTo>
                      <a:pt x="329" y="205"/>
                    </a:lnTo>
                    <a:lnTo>
                      <a:pt x="341" y="218"/>
                    </a:lnTo>
                    <a:lnTo>
                      <a:pt x="341" y="224"/>
                    </a:lnTo>
                    <a:lnTo>
                      <a:pt x="346" y="228"/>
                    </a:lnTo>
                    <a:lnTo>
                      <a:pt x="350" y="230"/>
                    </a:lnTo>
                    <a:lnTo>
                      <a:pt x="352" y="231"/>
                    </a:lnTo>
                    <a:lnTo>
                      <a:pt x="359" y="233"/>
                    </a:lnTo>
                    <a:lnTo>
                      <a:pt x="361" y="233"/>
                    </a:lnTo>
                    <a:lnTo>
                      <a:pt x="361" y="235"/>
                    </a:lnTo>
                    <a:lnTo>
                      <a:pt x="369" y="237"/>
                    </a:lnTo>
                    <a:lnTo>
                      <a:pt x="369" y="243"/>
                    </a:lnTo>
                    <a:lnTo>
                      <a:pt x="369" y="248"/>
                    </a:lnTo>
                    <a:lnTo>
                      <a:pt x="369" y="252"/>
                    </a:lnTo>
                    <a:lnTo>
                      <a:pt x="369" y="254"/>
                    </a:lnTo>
                    <a:lnTo>
                      <a:pt x="374" y="254"/>
                    </a:lnTo>
                    <a:lnTo>
                      <a:pt x="380" y="258"/>
                    </a:lnTo>
                    <a:lnTo>
                      <a:pt x="380" y="265"/>
                    </a:lnTo>
                    <a:lnTo>
                      <a:pt x="376" y="267"/>
                    </a:lnTo>
                    <a:lnTo>
                      <a:pt x="374" y="267"/>
                    </a:lnTo>
                    <a:lnTo>
                      <a:pt x="365" y="267"/>
                    </a:lnTo>
                    <a:lnTo>
                      <a:pt x="361" y="271"/>
                    </a:lnTo>
                    <a:lnTo>
                      <a:pt x="356" y="273"/>
                    </a:lnTo>
                    <a:lnTo>
                      <a:pt x="354" y="277"/>
                    </a:lnTo>
                    <a:lnTo>
                      <a:pt x="356" y="279"/>
                    </a:lnTo>
                    <a:lnTo>
                      <a:pt x="352" y="282"/>
                    </a:lnTo>
                    <a:lnTo>
                      <a:pt x="354" y="288"/>
                    </a:lnTo>
                    <a:lnTo>
                      <a:pt x="354" y="295"/>
                    </a:lnTo>
                    <a:lnTo>
                      <a:pt x="354" y="297"/>
                    </a:lnTo>
                    <a:lnTo>
                      <a:pt x="352" y="297"/>
                    </a:lnTo>
                    <a:lnTo>
                      <a:pt x="352" y="297"/>
                    </a:lnTo>
                    <a:lnTo>
                      <a:pt x="348" y="301"/>
                    </a:lnTo>
                    <a:lnTo>
                      <a:pt x="344" y="297"/>
                    </a:lnTo>
                    <a:lnTo>
                      <a:pt x="337" y="297"/>
                    </a:lnTo>
                    <a:lnTo>
                      <a:pt x="337" y="292"/>
                    </a:lnTo>
                    <a:lnTo>
                      <a:pt x="335" y="292"/>
                    </a:lnTo>
                    <a:lnTo>
                      <a:pt x="331" y="297"/>
                    </a:lnTo>
                    <a:lnTo>
                      <a:pt x="331" y="297"/>
                    </a:lnTo>
                    <a:lnTo>
                      <a:pt x="329" y="295"/>
                    </a:lnTo>
                    <a:lnTo>
                      <a:pt x="327" y="295"/>
                    </a:lnTo>
                    <a:lnTo>
                      <a:pt x="324" y="295"/>
                    </a:lnTo>
                    <a:lnTo>
                      <a:pt x="316" y="295"/>
                    </a:lnTo>
                    <a:lnTo>
                      <a:pt x="310" y="292"/>
                    </a:lnTo>
                    <a:lnTo>
                      <a:pt x="301" y="292"/>
                    </a:lnTo>
                    <a:lnTo>
                      <a:pt x="295" y="288"/>
                    </a:lnTo>
                    <a:lnTo>
                      <a:pt x="294" y="288"/>
                    </a:lnTo>
                    <a:lnTo>
                      <a:pt x="290" y="292"/>
                    </a:lnTo>
                    <a:lnTo>
                      <a:pt x="286" y="288"/>
                    </a:lnTo>
                    <a:lnTo>
                      <a:pt x="282" y="288"/>
                    </a:lnTo>
                    <a:lnTo>
                      <a:pt x="273" y="290"/>
                    </a:lnTo>
                    <a:lnTo>
                      <a:pt x="271" y="286"/>
                    </a:lnTo>
                    <a:lnTo>
                      <a:pt x="269" y="286"/>
                    </a:lnTo>
                    <a:lnTo>
                      <a:pt x="269" y="280"/>
                    </a:lnTo>
                    <a:lnTo>
                      <a:pt x="265" y="273"/>
                    </a:lnTo>
                    <a:lnTo>
                      <a:pt x="263" y="267"/>
                    </a:lnTo>
                    <a:lnTo>
                      <a:pt x="260" y="262"/>
                    </a:lnTo>
                    <a:lnTo>
                      <a:pt x="260" y="260"/>
                    </a:lnTo>
                    <a:lnTo>
                      <a:pt x="258" y="260"/>
                    </a:lnTo>
                    <a:lnTo>
                      <a:pt x="258" y="260"/>
                    </a:lnTo>
                    <a:lnTo>
                      <a:pt x="252" y="258"/>
                    </a:lnTo>
                    <a:lnTo>
                      <a:pt x="248" y="260"/>
                    </a:lnTo>
                    <a:lnTo>
                      <a:pt x="243" y="263"/>
                    </a:lnTo>
                    <a:lnTo>
                      <a:pt x="239" y="263"/>
                    </a:lnTo>
                    <a:lnTo>
                      <a:pt x="239" y="262"/>
                    </a:lnTo>
                    <a:lnTo>
                      <a:pt x="239" y="263"/>
                    </a:lnTo>
                    <a:lnTo>
                      <a:pt x="231" y="267"/>
                    </a:lnTo>
                    <a:lnTo>
                      <a:pt x="224" y="273"/>
                    </a:lnTo>
                    <a:lnTo>
                      <a:pt x="218" y="267"/>
                    </a:lnTo>
                    <a:lnTo>
                      <a:pt x="211" y="267"/>
                    </a:lnTo>
                    <a:lnTo>
                      <a:pt x="207" y="267"/>
                    </a:lnTo>
                    <a:lnTo>
                      <a:pt x="205" y="267"/>
                    </a:lnTo>
                    <a:lnTo>
                      <a:pt x="198" y="263"/>
                    </a:lnTo>
                    <a:lnTo>
                      <a:pt x="194" y="263"/>
                    </a:lnTo>
                    <a:lnTo>
                      <a:pt x="194" y="262"/>
                    </a:lnTo>
                    <a:lnTo>
                      <a:pt x="188" y="260"/>
                    </a:lnTo>
                    <a:lnTo>
                      <a:pt x="182" y="254"/>
                    </a:lnTo>
                    <a:lnTo>
                      <a:pt x="184" y="252"/>
                    </a:lnTo>
                    <a:lnTo>
                      <a:pt x="184" y="252"/>
                    </a:lnTo>
                    <a:lnTo>
                      <a:pt x="181" y="252"/>
                    </a:lnTo>
                    <a:lnTo>
                      <a:pt x="181" y="248"/>
                    </a:lnTo>
                    <a:lnTo>
                      <a:pt x="173" y="248"/>
                    </a:lnTo>
                    <a:lnTo>
                      <a:pt x="173" y="248"/>
                    </a:lnTo>
                    <a:lnTo>
                      <a:pt x="167" y="247"/>
                    </a:lnTo>
                    <a:lnTo>
                      <a:pt x="162" y="247"/>
                    </a:lnTo>
                    <a:lnTo>
                      <a:pt x="158" y="245"/>
                    </a:lnTo>
                    <a:lnTo>
                      <a:pt x="150" y="231"/>
                    </a:lnTo>
                    <a:lnTo>
                      <a:pt x="150" y="228"/>
                    </a:lnTo>
                    <a:lnTo>
                      <a:pt x="149" y="228"/>
                    </a:lnTo>
                    <a:lnTo>
                      <a:pt x="145" y="228"/>
                    </a:lnTo>
                    <a:lnTo>
                      <a:pt x="147" y="224"/>
                    </a:lnTo>
                    <a:lnTo>
                      <a:pt x="147" y="228"/>
                    </a:lnTo>
                    <a:lnTo>
                      <a:pt x="149" y="228"/>
                    </a:lnTo>
                    <a:lnTo>
                      <a:pt x="147" y="224"/>
                    </a:lnTo>
                    <a:lnTo>
                      <a:pt x="143" y="224"/>
                    </a:lnTo>
                    <a:lnTo>
                      <a:pt x="143" y="222"/>
                    </a:lnTo>
                    <a:lnTo>
                      <a:pt x="143" y="216"/>
                    </a:lnTo>
                    <a:lnTo>
                      <a:pt x="134" y="209"/>
                    </a:lnTo>
                    <a:lnTo>
                      <a:pt x="134" y="205"/>
                    </a:lnTo>
                    <a:lnTo>
                      <a:pt x="130" y="199"/>
                    </a:lnTo>
                    <a:lnTo>
                      <a:pt x="130" y="199"/>
                    </a:lnTo>
                    <a:lnTo>
                      <a:pt x="122" y="203"/>
                    </a:lnTo>
                    <a:lnTo>
                      <a:pt x="120" y="203"/>
                    </a:lnTo>
                    <a:lnTo>
                      <a:pt x="118" y="199"/>
                    </a:lnTo>
                    <a:lnTo>
                      <a:pt x="117" y="199"/>
                    </a:lnTo>
                    <a:lnTo>
                      <a:pt x="113" y="199"/>
                    </a:lnTo>
                    <a:lnTo>
                      <a:pt x="113" y="198"/>
                    </a:lnTo>
                    <a:lnTo>
                      <a:pt x="115" y="196"/>
                    </a:lnTo>
                    <a:lnTo>
                      <a:pt x="113" y="196"/>
                    </a:lnTo>
                    <a:lnTo>
                      <a:pt x="113" y="196"/>
                    </a:lnTo>
                    <a:lnTo>
                      <a:pt x="109" y="196"/>
                    </a:lnTo>
                    <a:lnTo>
                      <a:pt x="113" y="198"/>
                    </a:lnTo>
                    <a:lnTo>
                      <a:pt x="113" y="199"/>
                    </a:lnTo>
                    <a:lnTo>
                      <a:pt x="109" y="203"/>
                    </a:lnTo>
                    <a:lnTo>
                      <a:pt x="109" y="203"/>
                    </a:lnTo>
                    <a:lnTo>
                      <a:pt x="105" y="199"/>
                    </a:lnTo>
                    <a:lnTo>
                      <a:pt x="105" y="199"/>
                    </a:lnTo>
                    <a:lnTo>
                      <a:pt x="103" y="199"/>
                    </a:lnTo>
                    <a:lnTo>
                      <a:pt x="102" y="199"/>
                    </a:lnTo>
                    <a:lnTo>
                      <a:pt x="98" y="198"/>
                    </a:lnTo>
                    <a:lnTo>
                      <a:pt x="94" y="194"/>
                    </a:lnTo>
                    <a:lnTo>
                      <a:pt x="94" y="182"/>
                    </a:lnTo>
                    <a:lnTo>
                      <a:pt x="88" y="182"/>
                    </a:lnTo>
                    <a:lnTo>
                      <a:pt x="85" y="179"/>
                    </a:lnTo>
                    <a:lnTo>
                      <a:pt x="88" y="173"/>
                    </a:lnTo>
                    <a:lnTo>
                      <a:pt x="90" y="169"/>
                    </a:lnTo>
                    <a:lnTo>
                      <a:pt x="88" y="160"/>
                    </a:lnTo>
                    <a:lnTo>
                      <a:pt x="85" y="158"/>
                    </a:lnTo>
                    <a:lnTo>
                      <a:pt x="79" y="154"/>
                    </a:lnTo>
                    <a:lnTo>
                      <a:pt x="75" y="150"/>
                    </a:lnTo>
                    <a:lnTo>
                      <a:pt x="75" y="150"/>
                    </a:lnTo>
                    <a:lnTo>
                      <a:pt x="62" y="141"/>
                    </a:lnTo>
                    <a:lnTo>
                      <a:pt x="58" y="141"/>
                    </a:lnTo>
                    <a:lnTo>
                      <a:pt x="56" y="145"/>
                    </a:lnTo>
                    <a:lnTo>
                      <a:pt x="51" y="141"/>
                    </a:lnTo>
                    <a:lnTo>
                      <a:pt x="54" y="139"/>
                    </a:lnTo>
                    <a:lnTo>
                      <a:pt x="51" y="137"/>
                    </a:lnTo>
                    <a:lnTo>
                      <a:pt x="54" y="133"/>
                    </a:lnTo>
                    <a:lnTo>
                      <a:pt x="51" y="130"/>
                    </a:lnTo>
                    <a:lnTo>
                      <a:pt x="49" y="130"/>
                    </a:lnTo>
                    <a:lnTo>
                      <a:pt x="45" y="126"/>
                    </a:lnTo>
                    <a:lnTo>
                      <a:pt x="43" y="126"/>
                    </a:lnTo>
                    <a:lnTo>
                      <a:pt x="41" y="126"/>
                    </a:lnTo>
                    <a:lnTo>
                      <a:pt x="41" y="122"/>
                    </a:lnTo>
                    <a:lnTo>
                      <a:pt x="41" y="120"/>
                    </a:lnTo>
                    <a:lnTo>
                      <a:pt x="41" y="117"/>
                    </a:lnTo>
                    <a:lnTo>
                      <a:pt x="41" y="117"/>
                    </a:lnTo>
                    <a:lnTo>
                      <a:pt x="41" y="109"/>
                    </a:lnTo>
                    <a:lnTo>
                      <a:pt x="45" y="107"/>
                    </a:lnTo>
                    <a:lnTo>
                      <a:pt x="45" y="101"/>
                    </a:lnTo>
                    <a:lnTo>
                      <a:pt x="47" y="101"/>
                    </a:lnTo>
                    <a:lnTo>
                      <a:pt x="51" y="101"/>
                    </a:lnTo>
                    <a:lnTo>
                      <a:pt x="51" y="92"/>
                    </a:lnTo>
                    <a:lnTo>
                      <a:pt x="49" y="92"/>
                    </a:lnTo>
                    <a:lnTo>
                      <a:pt x="49" y="88"/>
                    </a:lnTo>
                    <a:lnTo>
                      <a:pt x="51" y="88"/>
                    </a:lnTo>
                    <a:lnTo>
                      <a:pt x="54" y="86"/>
                    </a:lnTo>
                    <a:lnTo>
                      <a:pt x="54" y="86"/>
                    </a:lnTo>
                    <a:lnTo>
                      <a:pt x="54" y="85"/>
                    </a:lnTo>
                    <a:lnTo>
                      <a:pt x="51" y="83"/>
                    </a:lnTo>
                    <a:lnTo>
                      <a:pt x="47" y="85"/>
                    </a:lnTo>
                    <a:lnTo>
                      <a:pt x="43" y="83"/>
                    </a:lnTo>
                    <a:lnTo>
                      <a:pt x="38" y="81"/>
                    </a:lnTo>
                    <a:lnTo>
                      <a:pt x="34" y="81"/>
                    </a:lnTo>
                    <a:lnTo>
                      <a:pt x="30" y="77"/>
                    </a:lnTo>
                    <a:lnTo>
                      <a:pt x="30" y="73"/>
                    </a:lnTo>
                    <a:lnTo>
                      <a:pt x="26" y="71"/>
                    </a:lnTo>
                    <a:lnTo>
                      <a:pt x="24" y="68"/>
                    </a:lnTo>
                    <a:lnTo>
                      <a:pt x="24" y="66"/>
                    </a:lnTo>
                    <a:lnTo>
                      <a:pt x="24" y="62"/>
                    </a:lnTo>
                    <a:lnTo>
                      <a:pt x="21" y="58"/>
                    </a:lnTo>
                    <a:lnTo>
                      <a:pt x="19" y="58"/>
                    </a:lnTo>
                    <a:lnTo>
                      <a:pt x="19" y="58"/>
                    </a:lnTo>
                    <a:lnTo>
                      <a:pt x="19" y="56"/>
                    </a:lnTo>
                    <a:lnTo>
                      <a:pt x="17" y="52"/>
                    </a:lnTo>
                    <a:lnTo>
                      <a:pt x="13" y="43"/>
                    </a:lnTo>
                    <a:lnTo>
                      <a:pt x="7" y="41"/>
                    </a:lnTo>
                    <a:lnTo>
                      <a:pt x="7" y="39"/>
                    </a:lnTo>
                    <a:lnTo>
                      <a:pt x="7" y="34"/>
                    </a:lnTo>
                    <a:lnTo>
                      <a:pt x="11" y="28"/>
                    </a:lnTo>
                    <a:lnTo>
                      <a:pt x="9" y="28"/>
                    </a:lnTo>
                    <a:lnTo>
                      <a:pt x="4" y="24"/>
                    </a:lnTo>
                    <a:lnTo>
                      <a:pt x="4" y="22"/>
                    </a:lnTo>
                    <a:lnTo>
                      <a:pt x="6" y="19"/>
                    </a:lnTo>
                    <a:lnTo>
                      <a:pt x="4" y="11"/>
                    </a:lnTo>
                    <a:lnTo>
                      <a:pt x="2" y="7"/>
                    </a:lnTo>
                    <a:lnTo>
                      <a:pt x="0" y="5"/>
                    </a:lnTo>
                    <a:lnTo>
                      <a:pt x="6" y="4"/>
                    </a:lnTo>
                    <a:lnTo>
                      <a:pt x="7" y="0"/>
                    </a:lnTo>
                    <a:lnTo>
                      <a:pt x="11" y="0"/>
                    </a:lnTo>
                    <a:lnTo>
                      <a:pt x="11" y="0"/>
                    </a:lnTo>
                    <a:lnTo>
                      <a:pt x="11" y="0"/>
                    </a:lnTo>
                    <a:lnTo>
                      <a:pt x="11" y="0"/>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61" name="Freeform 58">
                <a:extLst>
                  <a:ext uri="{FF2B5EF4-FFF2-40B4-BE49-F238E27FC236}">
                    <a16:creationId xmlns:a16="http://schemas.microsoft.com/office/drawing/2014/main" id="{DF6AAC75-BA83-C399-DEA7-10424ABD3827}"/>
                  </a:ext>
                </a:extLst>
              </p:cNvPr>
              <p:cNvSpPr>
                <a:spLocks/>
              </p:cNvSpPr>
              <p:nvPr/>
            </p:nvSpPr>
            <p:spPr bwMode="auto">
              <a:xfrm>
                <a:off x="9558482" y="2516770"/>
                <a:ext cx="23786" cy="20288"/>
              </a:xfrm>
              <a:custGeom>
                <a:avLst/>
                <a:gdLst/>
                <a:ahLst/>
                <a:cxnLst>
                  <a:cxn ang="0">
                    <a:pos x="0" y="2"/>
                  </a:cxn>
                  <a:cxn ang="0">
                    <a:pos x="5" y="2"/>
                  </a:cxn>
                  <a:cxn ang="0">
                    <a:pos x="15" y="0"/>
                  </a:cxn>
                  <a:cxn ang="0">
                    <a:pos x="17" y="0"/>
                  </a:cxn>
                  <a:cxn ang="0">
                    <a:pos x="28" y="0"/>
                  </a:cxn>
                  <a:cxn ang="0">
                    <a:pos x="32" y="2"/>
                  </a:cxn>
                  <a:cxn ang="0">
                    <a:pos x="39" y="6"/>
                  </a:cxn>
                  <a:cxn ang="0">
                    <a:pos x="43" y="8"/>
                  </a:cxn>
                  <a:cxn ang="0">
                    <a:pos x="41" y="11"/>
                  </a:cxn>
                  <a:cxn ang="0">
                    <a:pos x="41" y="17"/>
                  </a:cxn>
                  <a:cxn ang="0">
                    <a:pos x="49" y="23"/>
                  </a:cxn>
                  <a:cxn ang="0">
                    <a:pos x="49" y="26"/>
                  </a:cxn>
                  <a:cxn ang="0">
                    <a:pos x="47" y="28"/>
                  </a:cxn>
                  <a:cxn ang="0">
                    <a:pos x="49" y="36"/>
                  </a:cxn>
                  <a:cxn ang="0">
                    <a:pos x="58" y="40"/>
                  </a:cxn>
                  <a:cxn ang="0">
                    <a:pos x="64" y="40"/>
                  </a:cxn>
                  <a:cxn ang="0">
                    <a:pos x="68" y="45"/>
                  </a:cxn>
                  <a:cxn ang="0">
                    <a:pos x="64" y="45"/>
                  </a:cxn>
                  <a:cxn ang="0">
                    <a:pos x="68" y="51"/>
                  </a:cxn>
                  <a:cxn ang="0">
                    <a:pos x="64" y="53"/>
                  </a:cxn>
                  <a:cxn ang="0">
                    <a:pos x="64" y="57"/>
                  </a:cxn>
                  <a:cxn ang="0">
                    <a:pos x="58" y="58"/>
                  </a:cxn>
                  <a:cxn ang="0">
                    <a:pos x="53" y="43"/>
                  </a:cxn>
                  <a:cxn ang="0">
                    <a:pos x="47" y="43"/>
                  </a:cxn>
                  <a:cxn ang="0">
                    <a:pos x="43" y="36"/>
                  </a:cxn>
                  <a:cxn ang="0">
                    <a:pos x="41" y="36"/>
                  </a:cxn>
                  <a:cxn ang="0">
                    <a:pos x="37" y="38"/>
                  </a:cxn>
                  <a:cxn ang="0">
                    <a:pos x="34" y="34"/>
                  </a:cxn>
                  <a:cxn ang="0">
                    <a:pos x="30" y="36"/>
                  </a:cxn>
                  <a:cxn ang="0">
                    <a:pos x="28" y="36"/>
                  </a:cxn>
                  <a:cxn ang="0">
                    <a:pos x="24" y="34"/>
                  </a:cxn>
                  <a:cxn ang="0">
                    <a:pos x="24" y="30"/>
                  </a:cxn>
                  <a:cxn ang="0">
                    <a:pos x="19" y="30"/>
                  </a:cxn>
                  <a:cxn ang="0">
                    <a:pos x="13" y="30"/>
                  </a:cxn>
                  <a:cxn ang="0">
                    <a:pos x="7" y="26"/>
                  </a:cxn>
                  <a:cxn ang="0">
                    <a:pos x="7" y="19"/>
                  </a:cxn>
                  <a:cxn ang="0">
                    <a:pos x="9" y="13"/>
                  </a:cxn>
                  <a:cxn ang="0">
                    <a:pos x="7" y="8"/>
                  </a:cxn>
                  <a:cxn ang="0">
                    <a:pos x="4" y="8"/>
                  </a:cxn>
                  <a:cxn ang="0">
                    <a:pos x="4" y="6"/>
                  </a:cxn>
                  <a:cxn ang="0">
                    <a:pos x="0" y="2"/>
                  </a:cxn>
                  <a:cxn ang="0">
                    <a:pos x="0" y="2"/>
                  </a:cxn>
                  <a:cxn ang="0">
                    <a:pos x="0" y="2"/>
                  </a:cxn>
                </a:cxnLst>
                <a:rect l="0" t="0" r="r" b="b"/>
                <a:pathLst>
                  <a:path w="68" h="58">
                    <a:moveTo>
                      <a:pt x="0" y="2"/>
                    </a:moveTo>
                    <a:lnTo>
                      <a:pt x="5" y="2"/>
                    </a:lnTo>
                    <a:lnTo>
                      <a:pt x="15" y="0"/>
                    </a:lnTo>
                    <a:lnTo>
                      <a:pt x="17" y="0"/>
                    </a:lnTo>
                    <a:lnTo>
                      <a:pt x="28" y="0"/>
                    </a:lnTo>
                    <a:lnTo>
                      <a:pt x="32" y="2"/>
                    </a:lnTo>
                    <a:lnTo>
                      <a:pt x="39" y="6"/>
                    </a:lnTo>
                    <a:lnTo>
                      <a:pt x="43" y="8"/>
                    </a:lnTo>
                    <a:lnTo>
                      <a:pt x="41" y="11"/>
                    </a:lnTo>
                    <a:lnTo>
                      <a:pt x="41" y="17"/>
                    </a:lnTo>
                    <a:lnTo>
                      <a:pt x="49" y="23"/>
                    </a:lnTo>
                    <a:lnTo>
                      <a:pt x="49" y="26"/>
                    </a:lnTo>
                    <a:lnTo>
                      <a:pt x="47" y="28"/>
                    </a:lnTo>
                    <a:lnTo>
                      <a:pt x="49" y="36"/>
                    </a:lnTo>
                    <a:lnTo>
                      <a:pt x="58" y="40"/>
                    </a:lnTo>
                    <a:lnTo>
                      <a:pt x="64" y="40"/>
                    </a:lnTo>
                    <a:lnTo>
                      <a:pt x="68" y="45"/>
                    </a:lnTo>
                    <a:lnTo>
                      <a:pt x="64" y="45"/>
                    </a:lnTo>
                    <a:lnTo>
                      <a:pt x="68" y="51"/>
                    </a:lnTo>
                    <a:lnTo>
                      <a:pt x="64" y="53"/>
                    </a:lnTo>
                    <a:lnTo>
                      <a:pt x="64" y="57"/>
                    </a:lnTo>
                    <a:lnTo>
                      <a:pt x="58" y="58"/>
                    </a:lnTo>
                    <a:lnTo>
                      <a:pt x="53" y="43"/>
                    </a:lnTo>
                    <a:lnTo>
                      <a:pt x="47" y="43"/>
                    </a:lnTo>
                    <a:lnTo>
                      <a:pt x="43" y="36"/>
                    </a:lnTo>
                    <a:lnTo>
                      <a:pt x="41" y="36"/>
                    </a:lnTo>
                    <a:lnTo>
                      <a:pt x="37" y="38"/>
                    </a:lnTo>
                    <a:lnTo>
                      <a:pt x="34" y="34"/>
                    </a:lnTo>
                    <a:lnTo>
                      <a:pt x="30" y="36"/>
                    </a:lnTo>
                    <a:lnTo>
                      <a:pt x="28" y="36"/>
                    </a:lnTo>
                    <a:lnTo>
                      <a:pt x="24" y="34"/>
                    </a:lnTo>
                    <a:lnTo>
                      <a:pt x="24" y="30"/>
                    </a:lnTo>
                    <a:lnTo>
                      <a:pt x="19" y="30"/>
                    </a:lnTo>
                    <a:lnTo>
                      <a:pt x="13" y="30"/>
                    </a:lnTo>
                    <a:lnTo>
                      <a:pt x="7" y="26"/>
                    </a:lnTo>
                    <a:lnTo>
                      <a:pt x="7" y="19"/>
                    </a:lnTo>
                    <a:lnTo>
                      <a:pt x="9" y="13"/>
                    </a:lnTo>
                    <a:lnTo>
                      <a:pt x="7" y="8"/>
                    </a:lnTo>
                    <a:lnTo>
                      <a:pt x="4" y="8"/>
                    </a:lnTo>
                    <a:lnTo>
                      <a:pt x="4" y="6"/>
                    </a:lnTo>
                    <a:lnTo>
                      <a:pt x="0" y="2"/>
                    </a:lnTo>
                    <a:lnTo>
                      <a:pt x="0" y="2"/>
                    </a:lnTo>
                    <a:lnTo>
                      <a:pt x="0" y="2"/>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62" name="Freeform 59">
                <a:extLst>
                  <a:ext uri="{FF2B5EF4-FFF2-40B4-BE49-F238E27FC236}">
                    <a16:creationId xmlns:a16="http://schemas.microsoft.com/office/drawing/2014/main" id="{1ECC3A58-2580-9F47-6860-601443370953}"/>
                  </a:ext>
                </a:extLst>
              </p:cNvPr>
              <p:cNvSpPr>
                <a:spLocks/>
              </p:cNvSpPr>
              <p:nvPr/>
            </p:nvSpPr>
            <p:spPr bwMode="auto">
              <a:xfrm>
                <a:off x="9558482" y="2516770"/>
                <a:ext cx="23786" cy="20288"/>
              </a:xfrm>
              <a:custGeom>
                <a:avLst/>
                <a:gdLst/>
                <a:ahLst/>
                <a:cxnLst>
                  <a:cxn ang="0">
                    <a:pos x="0" y="2"/>
                  </a:cxn>
                  <a:cxn ang="0">
                    <a:pos x="5" y="2"/>
                  </a:cxn>
                  <a:cxn ang="0">
                    <a:pos x="15" y="0"/>
                  </a:cxn>
                  <a:cxn ang="0">
                    <a:pos x="17" y="0"/>
                  </a:cxn>
                  <a:cxn ang="0">
                    <a:pos x="28" y="0"/>
                  </a:cxn>
                  <a:cxn ang="0">
                    <a:pos x="32" y="2"/>
                  </a:cxn>
                  <a:cxn ang="0">
                    <a:pos x="39" y="6"/>
                  </a:cxn>
                  <a:cxn ang="0">
                    <a:pos x="43" y="8"/>
                  </a:cxn>
                  <a:cxn ang="0">
                    <a:pos x="41" y="11"/>
                  </a:cxn>
                  <a:cxn ang="0">
                    <a:pos x="41" y="17"/>
                  </a:cxn>
                  <a:cxn ang="0">
                    <a:pos x="49" y="23"/>
                  </a:cxn>
                  <a:cxn ang="0">
                    <a:pos x="49" y="26"/>
                  </a:cxn>
                  <a:cxn ang="0">
                    <a:pos x="47" y="28"/>
                  </a:cxn>
                  <a:cxn ang="0">
                    <a:pos x="49" y="36"/>
                  </a:cxn>
                  <a:cxn ang="0">
                    <a:pos x="58" y="40"/>
                  </a:cxn>
                  <a:cxn ang="0">
                    <a:pos x="64" y="40"/>
                  </a:cxn>
                  <a:cxn ang="0">
                    <a:pos x="68" y="45"/>
                  </a:cxn>
                  <a:cxn ang="0">
                    <a:pos x="64" y="45"/>
                  </a:cxn>
                  <a:cxn ang="0">
                    <a:pos x="68" y="51"/>
                  </a:cxn>
                  <a:cxn ang="0">
                    <a:pos x="64" y="53"/>
                  </a:cxn>
                  <a:cxn ang="0">
                    <a:pos x="64" y="57"/>
                  </a:cxn>
                  <a:cxn ang="0">
                    <a:pos x="58" y="58"/>
                  </a:cxn>
                  <a:cxn ang="0">
                    <a:pos x="53" y="43"/>
                  </a:cxn>
                  <a:cxn ang="0">
                    <a:pos x="47" y="43"/>
                  </a:cxn>
                  <a:cxn ang="0">
                    <a:pos x="43" y="36"/>
                  </a:cxn>
                  <a:cxn ang="0">
                    <a:pos x="41" y="36"/>
                  </a:cxn>
                  <a:cxn ang="0">
                    <a:pos x="37" y="38"/>
                  </a:cxn>
                  <a:cxn ang="0">
                    <a:pos x="34" y="34"/>
                  </a:cxn>
                  <a:cxn ang="0">
                    <a:pos x="30" y="36"/>
                  </a:cxn>
                  <a:cxn ang="0">
                    <a:pos x="28" y="36"/>
                  </a:cxn>
                  <a:cxn ang="0">
                    <a:pos x="24" y="34"/>
                  </a:cxn>
                  <a:cxn ang="0">
                    <a:pos x="24" y="30"/>
                  </a:cxn>
                  <a:cxn ang="0">
                    <a:pos x="19" y="30"/>
                  </a:cxn>
                  <a:cxn ang="0">
                    <a:pos x="13" y="30"/>
                  </a:cxn>
                  <a:cxn ang="0">
                    <a:pos x="7" y="26"/>
                  </a:cxn>
                  <a:cxn ang="0">
                    <a:pos x="7" y="19"/>
                  </a:cxn>
                  <a:cxn ang="0">
                    <a:pos x="9" y="13"/>
                  </a:cxn>
                  <a:cxn ang="0">
                    <a:pos x="7" y="8"/>
                  </a:cxn>
                  <a:cxn ang="0">
                    <a:pos x="4" y="8"/>
                  </a:cxn>
                  <a:cxn ang="0">
                    <a:pos x="4" y="6"/>
                  </a:cxn>
                  <a:cxn ang="0">
                    <a:pos x="0" y="2"/>
                  </a:cxn>
                  <a:cxn ang="0">
                    <a:pos x="0" y="2"/>
                  </a:cxn>
                  <a:cxn ang="0">
                    <a:pos x="0" y="2"/>
                  </a:cxn>
                </a:cxnLst>
                <a:rect l="0" t="0" r="r" b="b"/>
                <a:pathLst>
                  <a:path w="68" h="58">
                    <a:moveTo>
                      <a:pt x="0" y="2"/>
                    </a:moveTo>
                    <a:lnTo>
                      <a:pt x="5" y="2"/>
                    </a:lnTo>
                    <a:lnTo>
                      <a:pt x="15" y="0"/>
                    </a:lnTo>
                    <a:lnTo>
                      <a:pt x="17" y="0"/>
                    </a:lnTo>
                    <a:lnTo>
                      <a:pt x="28" y="0"/>
                    </a:lnTo>
                    <a:lnTo>
                      <a:pt x="32" y="2"/>
                    </a:lnTo>
                    <a:lnTo>
                      <a:pt x="39" y="6"/>
                    </a:lnTo>
                    <a:lnTo>
                      <a:pt x="43" y="8"/>
                    </a:lnTo>
                    <a:lnTo>
                      <a:pt x="41" y="11"/>
                    </a:lnTo>
                    <a:lnTo>
                      <a:pt x="41" y="17"/>
                    </a:lnTo>
                    <a:lnTo>
                      <a:pt x="49" y="23"/>
                    </a:lnTo>
                    <a:lnTo>
                      <a:pt x="49" y="26"/>
                    </a:lnTo>
                    <a:lnTo>
                      <a:pt x="47" y="28"/>
                    </a:lnTo>
                    <a:lnTo>
                      <a:pt x="49" y="36"/>
                    </a:lnTo>
                    <a:lnTo>
                      <a:pt x="58" y="40"/>
                    </a:lnTo>
                    <a:lnTo>
                      <a:pt x="64" y="40"/>
                    </a:lnTo>
                    <a:lnTo>
                      <a:pt x="68" y="45"/>
                    </a:lnTo>
                    <a:lnTo>
                      <a:pt x="64" y="45"/>
                    </a:lnTo>
                    <a:lnTo>
                      <a:pt x="68" y="51"/>
                    </a:lnTo>
                    <a:lnTo>
                      <a:pt x="64" y="53"/>
                    </a:lnTo>
                    <a:lnTo>
                      <a:pt x="64" y="57"/>
                    </a:lnTo>
                    <a:lnTo>
                      <a:pt x="58" y="58"/>
                    </a:lnTo>
                    <a:lnTo>
                      <a:pt x="53" y="43"/>
                    </a:lnTo>
                    <a:lnTo>
                      <a:pt x="47" y="43"/>
                    </a:lnTo>
                    <a:lnTo>
                      <a:pt x="43" y="36"/>
                    </a:lnTo>
                    <a:lnTo>
                      <a:pt x="41" y="36"/>
                    </a:lnTo>
                    <a:lnTo>
                      <a:pt x="37" y="38"/>
                    </a:lnTo>
                    <a:lnTo>
                      <a:pt x="34" y="34"/>
                    </a:lnTo>
                    <a:lnTo>
                      <a:pt x="30" y="36"/>
                    </a:lnTo>
                    <a:lnTo>
                      <a:pt x="28" y="36"/>
                    </a:lnTo>
                    <a:lnTo>
                      <a:pt x="24" y="34"/>
                    </a:lnTo>
                    <a:lnTo>
                      <a:pt x="24" y="30"/>
                    </a:lnTo>
                    <a:lnTo>
                      <a:pt x="19" y="30"/>
                    </a:lnTo>
                    <a:lnTo>
                      <a:pt x="13" y="30"/>
                    </a:lnTo>
                    <a:lnTo>
                      <a:pt x="7" y="26"/>
                    </a:lnTo>
                    <a:lnTo>
                      <a:pt x="7" y="19"/>
                    </a:lnTo>
                    <a:lnTo>
                      <a:pt x="9" y="13"/>
                    </a:lnTo>
                    <a:lnTo>
                      <a:pt x="7" y="8"/>
                    </a:lnTo>
                    <a:lnTo>
                      <a:pt x="4" y="8"/>
                    </a:lnTo>
                    <a:lnTo>
                      <a:pt x="4" y="6"/>
                    </a:lnTo>
                    <a:lnTo>
                      <a:pt x="0" y="2"/>
                    </a:lnTo>
                    <a:lnTo>
                      <a:pt x="0" y="2"/>
                    </a:lnTo>
                    <a:lnTo>
                      <a:pt x="0" y="2"/>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63" name="Freeform 60">
                <a:extLst>
                  <a:ext uri="{FF2B5EF4-FFF2-40B4-BE49-F238E27FC236}">
                    <a16:creationId xmlns:a16="http://schemas.microsoft.com/office/drawing/2014/main" id="{CB0EBCAF-0166-BF4A-024B-31A48AB776F4}"/>
                  </a:ext>
                </a:extLst>
              </p:cNvPr>
              <p:cNvSpPr>
                <a:spLocks noEditPoints="1"/>
              </p:cNvSpPr>
              <p:nvPr/>
            </p:nvSpPr>
            <p:spPr bwMode="auto">
              <a:xfrm>
                <a:off x="9451094" y="2510824"/>
                <a:ext cx="120331" cy="48272"/>
              </a:xfrm>
              <a:custGeom>
                <a:avLst/>
                <a:gdLst/>
                <a:ahLst/>
                <a:cxnLst>
                  <a:cxn ang="0">
                    <a:pos x="17" y="15"/>
                  </a:cxn>
                  <a:cxn ang="0">
                    <a:pos x="26" y="2"/>
                  </a:cxn>
                  <a:cxn ang="0">
                    <a:pos x="49" y="17"/>
                  </a:cxn>
                  <a:cxn ang="0">
                    <a:pos x="47" y="26"/>
                  </a:cxn>
                  <a:cxn ang="0">
                    <a:pos x="19" y="40"/>
                  </a:cxn>
                  <a:cxn ang="0">
                    <a:pos x="15" y="36"/>
                  </a:cxn>
                  <a:cxn ang="0">
                    <a:pos x="6" y="30"/>
                  </a:cxn>
                  <a:cxn ang="0">
                    <a:pos x="269" y="17"/>
                  </a:cxn>
                  <a:cxn ang="0">
                    <a:pos x="243" y="21"/>
                  </a:cxn>
                  <a:cxn ang="0">
                    <a:pos x="216" y="26"/>
                  </a:cxn>
                  <a:cxn ang="0">
                    <a:pos x="188" y="15"/>
                  </a:cxn>
                  <a:cxn ang="0">
                    <a:pos x="177" y="6"/>
                  </a:cxn>
                  <a:cxn ang="0">
                    <a:pos x="160" y="0"/>
                  </a:cxn>
                  <a:cxn ang="0">
                    <a:pos x="130" y="4"/>
                  </a:cxn>
                  <a:cxn ang="0">
                    <a:pos x="104" y="17"/>
                  </a:cxn>
                  <a:cxn ang="0">
                    <a:pos x="81" y="21"/>
                  </a:cxn>
                  <a:cxn ang="0">
                    <a:pos x="60" y="23"/>
                  </a:cxn>
                  <a:cxn ang="0">
                    <a:pos x="64" y="34"/>
                  </a:cxn>
                  <a:cxn ang="0">
                    <a:pos x="56" y="43"/>
                  </a:cxn>
                  <a:cxn ang="0">
                    <a:pos x="32" y="45"/>
                  </a:cxn>
                  <a:cxn ang="0">
                    <a:pos x="9" y="53"/>
                  </a:cxn>
                  <a:cxn ang="0">
                    <a:pos x="19" y="62"/>
                  </a:cxn>
                  <a:cxn ang="0">
                    <a:pos x="24" y="72"/>
                  </a:cxn>
                  <a:cxn ang="0">
                    <a:pos x="23" y="81"/>
                  </a:cxn>
                  <a:cxn ang="0">
                    <a:pos x="17" y="81"/>
                  </a:cxn>
                  <a:cxn ang="0">
                    <a:pos x="19" y="94"/>
                  </a:cxn>
                  <a:cxn ang="0">
                    <a:pos x="30" y="106"/>
                  </a:cxn>
                  <a:cxn ang="0">
                    <a:pos x="32" y="117"/>
                  </a:cxn>
                  <a:cxn ang="0">
                    <a:pos x="45" y="123"/>
                  </a:cxn>
                  <a:cxn ang="0">
                    <a:pos x="43" y="124"/>
                  </a:cxn>
                  <a:cxn ang="0">
                    <a:pos x="55" y="123"/>
                  </a:cxn>
                  <a:cxn ang="0">
                    <a:pos x="66" y="126"/>
                  </a:cxn>
                  <a:cxn ang="0">
                    <a:pos x="75" y="136"/>
                  </a:cxn>
                  <a:cxn ang="0">
                    <a:pos x="94" y="130"/>
                  </a:cxn>
                  <a:cxn ang="0">
                    <a:pos x="119" y="126"/>
                  </a:cxn>
                  <a:cxn ang="0">
                    <a:pos x="154" y="134"/>
                  </a:cxn>
                  <a:cxn ang="0">
                    <a:pos x="175" y="123"/>
                  </a:cxn>
                  <a:cxn ang="0">
                    <a:pos x="194" y="123"/>
                  </a:cxn>
                  <a:cxn ang="0">
                    <a:pos x="194" y="138"/>
                  </a:cxn>
                  <a:cxn ang="0">
                    <a:pos x="205" y="121"/>
                  </a:cxn>
                  <a:cxn ang="0">
                    <a:pos x="237" y="117"/>
                  </a:cxn>
                  <a:cxn ang="0">
                    <a:pos x="262" y="117"/>
                  </a:cxn>
                  <a:cxn ang="0">
                    <a:pos x="296" y="109"/>
                  </a:cxn>
                  <a:cxn ang="0">
                    <a:pos x="322" y="106"/>
                  </a:cxn>
                  <a:cxn ang="0">
                    <a:pos x="344" y="111"/>
                  </a:cxn>
                  <a:cxn ang="0">
                    <a:pos x="331" y="87"/>
                  </a:cxn>
                  <a:cxn ang="0">
                    <a:pos x="329" y="64"/>
                  </a:cxn>
                  <a:cxn ang="0">
                    <a:pos x="331" y="47"/>
                  </a:cxn>
                  <a:cxn ang="0">
                    <a:pos x="316" y="28"/>
                  </a:cxn>
                  <a:cxn ang="0">
                    <a:pos x="297" y="11"/>
                  </a:cxn>
                  <a:cxn ang="0">
                    <a:pos x="280" y="11"/>
                  </a:cxn>
                  <a:cxn ang="0">
                    <a:pos x="41" y="126"/>
                  </a:cxn>
                  <a:cxn ang="0">
                    <a:pos x="41" y="126"/>
                  </a:cxn>
                  <a:cxn ang="0">
                    <a:pos x="8" y="43"/>
                  </a:cxn>
                  <a:cxn ang="0">
                    <a:pos x="0" y="45"/>
                  </a:cxn>
                </a:cxnLst>
                <a:rect l="0" t="0" r="r" b="b"/>
                <a:pathLst>
                  <a:path w="344" h="138">
                    <a:moveTo>
                      <a:pt x="6" y="30"/>
                    </a:moveTo>
                    <a:lnTo>
                      <a:pt x="9" y="30"/>
                    </a:lnTo>
                    <a:lnTo>
                      <a:pt x="11" y="26"/>
                    </a:lnTo>
                    <a:lnTo>
                      <a:pt x="11" y="21"/>
                    </a:lnTo>
                    <a:lnTo>
                      <a:pt x="17" y="17"/>
                    </a:lnTo>
                    <a:lnTo>
                      <a:pt x="17" y="15"/>
                    </a:lnTo>
                    <a:lnTo>
                      <a:pt x="13" y="13"/>
                    </a:lnTo>
                    <a:lnTo>
                      <a:pt x="13" y="8"/>
                    </a:lnTo>
                    <a:lnTo>
                      <a:pt x="17" y="4"/>
                    </a:lnTo>
                    <a:lnTo>
                      <a:pt x="21" y="4"/>
                    </a:lnTo>
                    <a:lnTo>
                      <a:pt x="23" y="2"/>
                    </a:lnTo>
                    <a:lnTo>
                      <a:pt x="26" y="2"/>
                    </a:lnTo>
                    <a:lnTo>
                      <a:pt x="32" y="6"/>
                    </a:lnTo>
                    <a:lnTo>
                      <a:pt x="34" y="4"/>
                    </a:lnTo>
                    <a:lnTo>
                      <a:pt x="38" y="4"/>
                    </a:lnTo>
                    <a:lnTo>
                      <a:pt x="40" y="11"/>
                    </a:lnTo>
                    <a:lnTo>
                      <a:pt x="45" y="17"/>
                    </a:lnTo>
                    <a:lnTo>
                      <a:pt x="49" y="17"/>
                    </a:lnTo>
                    <a:lnTo>
                      <a:pt x="55" y="21"/>
                    </a:lnTo>
                    <a:lnTo>
                      <a:pt x="56" y="23"/>
                    </a:lnTo>
                    <a:lnTo>
                      <a:pt x="56" y="26"/>
                    </a:lnTo>
                    <a:lnTo>
                      <a:pt x="55" y="28"/>
                    </a:lnTo>
                    <a:lnTo>
                      <a:pt x="49" y="28"/>
                    </a:lnTo>
                    <a:lnTo>
                      <a:pt x="47" y="26"/>
                    </a:lnTo>
                    <a:lnTo>
                      <a:pt x="43" y="26"/>
                    </a:lnTo>
                    <a:lnTo>
                      <a:pt x="41" y="28"/>
                    </a:lnTo>
                    <a:lnTo>
                      <a:pt x="34" y="28"/>
                    </a:lnTo>
                    <a:lnTo>
                      <a:pt x="30" y="30"/>
                    </a:lnTo>
                    <a:lnTo>
                      <a:pt x="30" y="34"/>
                    </a:lnTo>
                    <a:lnTo>
                      <a:pt x="19" y="40"/>
                    </a:lnTo>
                    <a:lnTo>
                      <a:pt x="11" y="47"/>
                    </a:lnTo>
                    <a:lnTo>
                      <a:pt x="11" y="43"/>
                    </a:lnTo>
                    <a:lnTo>
                      <a:pt x="13" y="38"/>
                    </a:lnTo>
                    <a:lnTo>
                      <a:pt x="15" y="38"/>
                    </a:lnTo>
                    <a:lnTo>
                      <a:pt x="19" y="36"/>
                    </a:lnTo>
                    <a:lnTo>
                      <a:pt x="15" y="36"/>
                    </a:lnTo>
                    <a:lnTo>
                      <a:pt x="13" y="36"/>
                    </a:lnTo>
                    <a:lnTo>
                      <a:pt x="11" y="36"/>
                    </a:lnTo>
                    <a:lnTo>
                      <a:pt x="8" y="34"/>
                    </a:lnTo>
                    <a:lnTo>
                      <a:pt x="6" y="30"/>
                    </a:lnTo>
                    <a:lnTo>
                      <a:pt x="6" y="30"/>
                    </a:lnTo>
                    <a:lnTo>
                      <a:pt x="6" y="30"/>
                    </a:lnTo>
                    <a:lnTo>
                      <a:pt x="6" y="30"/>
                    </a:lnTo>
                    <a:lnTo>
                      <a:pt x="6" y="30"/>
                    </a:lnTo>
                    <a:close/>
                    <a:moveTo>
                      <a:pt x="277" y="8"/>
                    </a:moveTo>
                    <a:lnTo>
                      <a:pt x="277" y="10"/>
                    </a:lnTo>
                    <a:lnTo>
                      <a:pt x="275" y="15"/>
                    </a:lnTo>
                    <a:lnTo>
                      <a:pt x="269" y="17"/>
                    </a:lnTo>
                    <a:lnTo>
                      <a:pt x="264" y="21"/>
                    </a:lnTo>
                    <a:lnTo>
                      <a:pt x="262" y="23"/>
                    </a:lnTo>
                    <a:lnTo>
                      <a:pt x="256" y="23"/>
                    </a:lnTo>
                    <a:lnTo>
                      <a:pt x="252" y="26"/>
                    </a:lnTo>
                    <a:lnTo>
                      <a:pt x="247" y="23"/>
                    </a:lnTo>
                    <a:lnTo>
                      <a:pt x="243" y="21"/>
                    </a:lnTo>
                    <a:lnTo>
                      <a:pt x="241" y="21"/>
                    </a:lnTo>
                    <a:lnTo>
                      <a:pt x="241" y="21"/>
                    </a:lnTo>
                    <a:lnTo>
                      <a:pt x="237" y="21"/>
                    </a:lnTo>
                    <a:lnTo>
                      <a:pt x="232" y="23"/>
                    </a:lnTo>
                    <a:lnTo>
                      <a:pt x="222" y="26"/>
                    </a:lnTo>
                    <a:lnTo>
                      <a:pt x="216" y="26"/>
                    </a:lnTo>
                    <a:lnTo>
                      <a:pt x="213" y="21"/>
                    </a:lnTo>
                    <a:lnTo>
                      <a:pt x="209" y="23"/>
                    </a:lnTo>
                    <a:lnTo>
                      <a:pt x="201" y="21"/>
                    </a:lnTo>
                    <a:lnTo>
                      <a:pt x="198" y="21"/>
                    </a:lnTo>
                    <a:lnTo>
                      <a:pt x="194" y="15"/>
                    </a:lnTo>
                    <a:lnTo>
                      <a:pt x="188" y="15"/>
                    </a:lnTo>
                    <a:lnTo>
                      <a:pt x="188" y="17"/>
                    </a:lnTo>
                    <a:lnTo>
                      <a:pt x="186" y="17"/>
                    </a:lnTo>
                    <a:lnTo>
                      <a:pt x="183" y="13"/>
                    </a:lnTo>
                    <a:lnTo>
                      <a:pt x="181" y="8"/>
                    </a:lnTo>
                    <a:lnTo>
                      <a:pt x="179" y="6"/>
                    </a:lnTo>
                    <a:lnTo>
                      <a:pt x="177" y="6"/>
                    </a:lnTo>
                    <a:lnTo>
                      <a:pt x="173" y="11"/>
                    </a:lnTo>
                    <a:lnTo>
                      <a:pt x="169" y="10"/>
                    </a:lnTo>
                    <a:lnTo>
                      <a:pt x="168" y="11"/>
                    </a:lnTo>
                    <a:lnTo>
                      <a:pt x="162" y="4"/>
                    </a:lnTo>
                    <a:lnTo>
                      <a:pt x="162" y="0"/>
                    </a:lnTo>
                    <a:lnTo>
                      <a:pt x="160" y="0"/>
                    </a:lnTo>
                    <a:lnTo>
                      <a:pt x="156" y="2"/>
                    </a:lnTo>
                    <a:lnTo>
                      <a:pt x="151" y="2"/>
                    </a:lnTo>
                    <a:lnTo>
                      <a:pt x="147" y="2"/>
                    </a:lnTo>
                    <a:lnTo>
                      <a:pt x="143" y="2"/>
                    </a:lnTo>
                    <a:lnTo>
                      <a:pt x="136" y="2"/>
                    </a:lnTo>
                    <a:lnTo>
                      <a:pt x="130" y="4"/>
                    </a:lnTo>
                    <a:lnTo>
                      <a:pt x="120" y="8"/>
                    </a:lnTo>
                    <a:lnTo>
                      <a:pt x="119" y="8"/>
                    </a:lnTo>
                    <a:lnTo>
                      <a:pt x="109" y="10"/>
                    </a:lnTo>
                    <a:lnTo>
                      <a:pt x="109" y="11"/>
                    </a:lnTo>
                    <a:lnTo>
                      <a:pt x="105" y="13"/>
                    </a:lnTo>
                    <a:lnTo>
                      <a:pt x="104" y="17"/>
                    </a:lnTo>
                    <a:lnTo>
                      <a:pt x="102" y="17"/>
                    </a:lnTo>
                    <a:lnTo>
                      <a:pt x="100" y="21"/>
                    </a:lnTo>
                    <a:lnTo>
                      <a:pt x="98" y="21"/>
                    </a:lnTo>
                    <a:lnTo>
                      <a:pt x="98" y="23"/>
                    </a:lnTo>
                    <a:lnTo>
                      <a:pt x="90" y="26"/>
                    </a:lnTo>
                    <a:lnTo>
                      <a:pt x="81" y="21"/>
                    </a:lnTo>
                    <a:lnTo>
                      <a:pt x="79" y="21"/>
                    </a:lnTo>
                    <a:lnTo>
                      <a:pt x="75" y="21"/>
                    </a:lnTo>
                    <a:lnTo>
                      <a:pt x="72" y="21"/>
                    </a:lnTo>
                    <a:lnTo>
                      <a:pt x="66" y="23"/>
                    </a:lnTo>
                    <a:lnTo>
                      <a:pt x="64" y="21"/>
                    </a:lnTo>
                    <a:lnTo>
                      <a:pt x="60" y="23"/>
                    </a:lnTo>
                    <a:lnTo>
                      <a:pt x="60" y="26"/>
                    </a:lnTo>
                    <a:lnTo>
                      <a:pt x="60" y="32"/>
                    </a:lnTo>
                    <a:lnTo>
                      <a:pt x="66" y="32"/>
                    </a:lnTo>
                    <a:lnTo>
                      <a:pt x="72" y="32"/>
                    </a:lnTo>
                    <a:lnTo>
                      <a:pt x="70" y="34"/>
                    </a:lnTo>
                    <a:lnTo>
                      <a:pt x="64" y="34"/>
                    </a:lnTo>
                    <a:lnTo>
                      <a:pt x="55" y="36"/>
                    </a:lnTo>
                    <a:lnTo>
                      <a:pt x="55" y="40"/>
                    </a:lnTo>
                    <a:lnTo>
                      <a:pt x="55" y="42"/>
                    </a:lnTo>
                    <a:lnTo>
                      <a:pt x="60" y="40"/>
                    </a:lnTo>
                    <a:lnTo>
                      <a:pt x="60" y="43"/>
                    </a:lnTo>
                    <a:lnTo>
                      <a:pt x="56" y="43"/>
                    </a:lnTo>
                    <a:lnTo>
                      <a:pt x="49" y="43"/>
                    </a:lnTo>
                    <a:lnTo>
                      <a:pt x="45" y="42"/>
                    </a:lnTo>
                    <a:lnTo>
                      <a:pt x="41" y="43"/>
                    </a:lnTo>
                    <a:lnTo>
                      <a:pt x="38" y="42"/>
                    </a:lnTo>
                    <a:lnTo>
                      <a:pt x="36" y="42"/>
                    </a:lnTo>
                    <a:lnTo>
                      <a:pt x="32" y="45"/>
                    </a:lnTo>
                    <a:lnTo>
                      <a:pt x="30" y="45"/>
                    </a:lnTo>
                    <a:lnTo>
                      <a:pt x="26" y="42"/>
                    </a:lnTo>
                    <a:lnTo>
                      <a:pt x="23" y="42"/>
                    </a:lnTo>
                    <a:lnTo>
                      <a:pt x="13" y="47"/>
                    </a:lnTo>
                    <a:lnTo>
                      <a:pt x="11" y="51"/>
                    </a:lnTo>
                    <a:lnTo>
                      <a:pt x="9" y="53"/>
                    </a:lnTo>
                    <a:lnTo>
                      <a:pt x="11" y="55"/>
                    </a:lnTo>
                    <a:lnTo>
                      <a:pt x="11" y="59"/>
                    </a:lnTo>
                    <a:lnTo>
                      <a:pt x="9" y="60"/>
                    </a:lnTo>
                    <a:lnTo>
                      <a:pt x="11" y="64"/>
                    </a:lnTo>
                    <a:lnTo>
                      <a:pt x="17" y="62"/>
                    </a:lnTo>
                    <a:lnTo>
                      <a:pt x="19" y="62"/>
                    </a:lnTo>
                    <a:lnTo>
                      <a:pt x="23" y="60"/>
                    </a:lnTo>
                    <a:lnTo>
                      <a:pt x="26" y="62"/>
                    </a:lnTo>
                    <a:lnTo>
                      <a:pt x="23" y="66"/>
                    </a:lnTo>
                    <a:lnTo>
                      <a:pt x="23" y="68"/>
                    </a:lnTo>
                    <a:lnTo>
                      <a:pt x="24" y="72"/>
                    </a:lnTo>
                    <a:lnTo>
                      <a:pt x="24" y="72"/>
                    </a:lnTo>
                    <a:lnTo>
                      <a:pt x="24" y="75"/>
                    </a:lnTo>
                    <a:lnTo>
                      <a:pt x="24" y="75"/>
                    </a:lnTo>
                    <a:lnTo>
                      <a:pt x="26" y="75"/>
                    </a:lnTo>
                    <a:lnTo>
                      <a:pt x="30" y="75"/>
                    </a:lnTo>
                    <a:lnTo>
                      <a:pt x="26" y="77"/>
                    </a:lnTo>
                    <a:lnTo>
                      <a:pt x="23" y="81"/>
                    </a:lnTo>
                    <a:lnTo>
                      <a:pt x="24" y="81"/>
                    </a:lnTo>
                    <a:lnTo>
                      <a:pt x="26" y="81"/>
                    </a:lnTo>
                    <a:lnTo>
                      <a:pt x="24" y="85"/>
                    </a:lnTo>
                    <a:lnTo>
                      <a:pt x="23" y="87"/>
                    </a:lnTo>
                    <a:lnTo>
                      <a:pt x="21" y="87"/>
                    </a:lnTo>
                    <a:lnTo>
                      <a:pt x="17" y="81"/>
                    </a:lnTo>
                    <a:lnTo>
                      <a:pt x="17" y="81"/>
                    </a:lnTo>
                    <a:lnTo>
                      <a:pt x="15" y="85"/>
                    </a:lnTo>
                    <a:lnTo>
                      <a:pt x="17" y="89"/>
                    </a:lnTo>
                    <a:lnTo>
                      <a:pt x="15" y="91"/>
                    </a:lnTo>
                    <a:lnTo>
                      <a:pt x="15" y="92"/>
                    </a:lnTo>
                    <a:lnTo>
                      <a:pt x="19" y="94"/>
                    </a:lnTo>
                    <a:lnTo>
                      <a:pt x="21" y="92"/>
                    </a:lnTo>
                    <a:lnTo>
                      <a:pt x="24" y="96"/>
                    </a:lnTo>
                    <a:lnTo>
                      <a:pt x="26" y="96"/>
                    </a:lnTo>
                    <a:lnTo>
                      <a:pt x="30" y="96"/>
                    </a:lnTo>
                    <a:lnTo>
                      <a:pt x="30" y="102"/>
                    </a:lnTo>
                    <a:lnTo>
                      <a:pt x="30" y="106"/>
                    </a:lnTo>
                    <a:lnTo>
                      <a:pt x="30" y="109"/>
                    </a:lnTo>
                    <a:lnTo>
                      <a:pt x="30" y="109"/>
                    </a:lnTo>
                    <a:lnTo>
                      <a:pt x="32" y="109"/>
                    </a:lnTo>
                    <a:lnTo>
                      <a:pt x="38" y="113"/>
                    </a:lnTo>
                    <a:lnTo>
                      <a:pt x="36" y="117"/>
                    </a:lnTo>
                    <a:lnTo>
                      <a:pt x="32" y="117"/>
                    </a:lnTo>
                    <a:lnTo>
                      <a:pt x="32" y="119"/>
                    </a:lnTo>
                    <a:lnTo>
                      <a:pt x="34" y="119"/>
                    </a:lnTo>
                    <a:lnTo>
                      <a:pt x="40" y="119"/>
                    </a:lnTo>
                    <a:lnTo>
                      <a:pt x="49" y="119"/>
                    </a:lnTo>
                    <a:lnTo>
                      <a:pt x="49" y="119"/>
                    </a:lnTo>
                    <a:lnTo>
                      <a:pt x="45" y="123"/>
                    </a:lnTo>
                    <a:lnTo>
                      <a:pt x="41" y="124"/>
                    </a:lnTo>
                    <a:lnTo>
                      <a:pt x="36" y="123"/>
                    </a:lnTo>
                    <a:lnTo>
                      <a:pt x="34" y="126"/>
                    </a:lnTo>
                    <a:lnTo>
                      <a:pt x="36" y="126"/>
                    </a:lnTo>
                    <a:lnTo>
                      <a:pt x="40" y="124"/>
                    </a:lnTo>
                    <a:lnTo>
                      <a:pt x="43" y="124"/>
                    </a:lnTo>
                    <a:lnTo>
                      <a:pt x="45" y="124"/>
                    </a:lnTo>
                    <a:lnTo>
                      <a:pt x="45" y="126"/>
                    </a:lnTo>
                    <a:lnTo>
                      <a:pt x="47" y="126"/>
                    </a:lnTo>
                    <a:lnTo>
                      <a:pt x="49" y="124"/>
                    </a:lnTo>
                    <a:lnTo>
                      <a:pt x="51" y="123"/>
                    </a:lnTo>
                    <a:lnTo>
                      <a:pt x="55" y="123"/>
                    </a:lnTo>
                    <a:lnTo>
                      <a:pt x="55" y="124"/>
                    </a:lnTo>
                    <a:lnTo>
                      <a:pt x="60" y="124"/>
                    </a:lnTo>
                    <a:lnTo>
                      <a:pt x="64" y="126"/>
                    </a:lnTo>
                    <a:lnTo>
                      <a:pt x="64" y="124"/>
                    </a:lnTo>
                    <a:lnTo>
                      <a:pt x="66" y="124"/>
                    </a:lnTo>
                    <a:lnTo>
                      <a:pt x="66" y="126"/>
                    </a:lnTo>
                    <a:lnTo>
                      <a:pt x="64" y="126"/>
                    </a:lnTo>
                    <a:lnTo>
                      <a:pt x="66" y="130"/>
                    </a:lnTo>
                    <a:lnTo>
                      <a:pt x="66" y="130"/>
                    </a:lnTo>
                    <a:lnTo>
                      <a:pt x="70" y="134"/>
                    </a:lnTo>
                    <a:lnTo>
                      <a:pt x="72" y="134"/>
                    </a:lnTo>
                    <a:lnTo>
                      <a:pt x="75" y="136"/>
                    </a:lnTo>
                    <a:lnTo>
                      <a:pt x="81" y="134"/>
                    </a:lnTo>
                    <a:lnTo>
                      <a:pt x="81" y="134"/>
                    </a:lnTo>
                    <a:lnTo>
                      <a:pt x="85" y="134"/>
                    </a:lnTo>
                    <a:lnTo>
                      <a:pt x="88" y="130"/>
                    </a:lnTo>
                    <a:lnTo>
                      <a:pt x="90" y="134"/>
                    </a:lnTo>
                    <a:lnTo>
                      <a:pt x="94" y="130"/>
                    </a:lnTo>
                    <a:lnTo>
                      <a:pt x="92" y="126"/>
                    </a:lnTo>
                    <a:lnTo>
                      <a:pt x="94" y="126"/>
                    </a:lnTo>
                    <a:lnTo>
                      <a:pt x="92" y="121"/>
                    </a:lnTo>
                    <a:lnTo>
                      <a:pt x="102" y="121"/>
                    </a:lnTo>
                    <a:lnTo>
                      <a:pt x="109" y="121"/>
                    </a:lnTo>
                    <a:lnTo>
                      <a:pt x="119" y="126"/>
                    </a:lnTo>
                    <a:lnTo>
                      <a:pt x="120" y="126"/>
                    </a:lnTo>
                    <a:lnTo>
                      <a:pt x="126" y="134"/>
                    </a:lnTo>
                    <a:lnTo>
                      <a:pt x="130" y="136"/>
                    </a:lnTo>
                    <a:lnTo>
                      <a:pt x="147" y="134"/>
                    </a:lnTo>
                    <a:lnTo>
                      <a:pt x="152" y="134"/>
                    </a:lnTo>
                    <a:lnTo>
                      <a:pt x="154" y="134"/>
                    </a:lnTo>
                    <a:lnTo>
                      <a:pt x="156" y="134"/>
                    </a:lnTo>
                    <a:lnTo>
                      <a:pt x="158" y="130"/>
                    </a:lnTo>
                    <a:lnTo>
                      <a:pt x="158" y="130"/>
                    </a:lnTo>
                    <a:lnTo>
                      <a:pt x="168" y="119"/>
                    </a:lnTo>
                    <a:lnTo>
                      <a:pt x="168" y="119"/>
                    </a:lnTo>
                    <a:lnTo>
                      <a:pt x="175" y="123"/>
                    </a:lnTo>
                    <a:lnTo>
                      <a:pt x="181" y="124"/>
                    </a:lnTo>
                    <a:lnTo>
                      <a:pt x="186" y="123"/>
                    </a:lnTo>
                    <a:lnTo>
                      <a:pt x="186" y="121"/>
                    </a:lnTo>
                    <a:lnTo>
                      <a:pt x="192" y="119"/>
                    </a:lnTo>
                    <a:lnTo>
                      <a:pt x="194" y="119"/>
                    </a:lnTo>
                    <a:lnTo>
                      <a:pt x="194" y="123"/>
                    </a:lnTo>
                    <a:lnTo>
                      <a:pt x="192" y="126"/>
                    </a:lnTo>
                    <a:lnTo>
                      <a:pt x="188" y="130"/>
                    </a:lnTo>
                    <a:lnTo>
                      <a:pt x="188" y="130"/>
                    </a:lnTo>
                    <a:lnTo>
                      <a:pt x="192" y="134"/>
                    </a:lnTo>
                    <a:lnTo>
                      <a:pt x="192" y="138"/>
                    </a:lnTo>
                    <a:lnTo>
                      <a:pt x="194" y="138"/>
                    </a:lnTo>
                    <a:lnTo>
                      <a:pt x="198" y="138"/>
                    </a:lnTo>
                    <a:lnTo>
                      <a:pt x="201" y="136"/>
                    </a:lnTo>
                    <a:lnTo>
                      <a:pt x="201" y="134"/>
                    </a:lnTo>
                    <a:lnTo>
                      <a:pt x="203" y="130"/>
                    </a:lnTo>
                    <a:lnTo>
                      <a:pt x="203" y="124"/>
                    </a:lnTo>
                    <a:lnTo>
                      <a:pt x="205" y="121"/>
                    </a:lnTo>
                    <a:lnTo>
                      <a:pt x="211" y="123"/>
                    </a:lnTo>
                    <a:lnTo>
                      <a:pt x="213" y="123"/>
                    </a:lnTo>
                    <a:lnTo>
                      <a:pt x="222" y="119"/>
                    </a:lnTo>
                    <a:lnTo>
                      <a:pt x="226" y="119"/>
                    </a:lnTo>
                    <a:lnTo>
                      <a:pt x="226" y="117"/>
                    </a:lnTo>
                    <a:lnTo>
                      <a:pt x="237" y="117"/>
                    </a:lnTo>
                    <a:lnTo>
                      <a:pt x="241" y="117"/>
                    </a:lnTo>
                    <a:lnTo>
                      <a:pt x="243" y="119"/>
                    </a:lnTo>
                    <a:lnTo>
                      <a:pt x="248" y="121"/>
                    </a:lnTo>
                    <a:lnTo>
                      <a:pt x="256" y="121"/>
                    </a:lnTo>
                    <a:lnTo>
                      <a:pt x="256" y="119"/>
                    </a:lnTo>
                    <a:lnTo>
                      <a:pt x="262" y="117"/>
                    </a:lnTo>
                    <a:lnTo>
                      <a:pt x="265" y="115"/>
                    </a:lnTo>
                    <a:lnTo>
                      <a:pt x="271" y="113"/>
                    </a:lnTo>
                    <a:lnTo>
                      <a:pt x="277" y="113"/>
                    </a:lnTo>
                    <a:lnTo>
                      <a:pt x="280" y="111"/>
                    </a:lnTo>
                    <a:lnTo>
                      <a:pt x="288" y="111"/>
                    </a:lnTo>
                    <a:lnTo>
                      <a:pt x="296" y="109"/>
                    </a:lnTo>
                    <a:lnTo>
                      <a:pt x="301" y="109"/>
                    </a:lnTo>
                    <a:lnTo>
                      <a:pt x="301" y="111"/>
                    </a:lnTo>
                    <a:lnTo>
                      <a:pt x="307" y="106"/>
                    </a:lnTo>
                    <a:lnTo>
                      <a:pt x="312" y="106"/>
                    </a:lnTo>
                    <a:lnTo>
                      <a:pt x="314" y="106"/>
                    </a:lnTo>
                    <a:lnTo>
                      <a:pt x="322" y="106"/>
                    </a:lnTo>
                    <a:lnTo>
                      <a:pt x="328" y="106"/>
                    </a:lnTo>
                    <a:lnTo>
                      <a:pt x="331" y="106"/>
                    </a:lnTo>
                    <a:lnTo>
                      <a:pt x="335" y="109"/>
                    </a:lnTo>
                    <a:lnTo>
                      <a:pt x="335" y="111"/>
                    </a:lnTo>
                    <a:lnTo>
                      <a:pt x="337" y="111"/>
                    </a:lnTo>
                    <a:lnTo>
                      <a:pt x="344" y="111"/>
                    </a:lnTo>
                    <a:lnTo>
                      <a:pt x="344" y="109"/>
                    </a:lnTo>
                    <a:lnTo>
                      <a:pt x="341" y="106"/>
                    </a:lnTo>
                    <a:lnTo>
                      <a:pt x="337" y="96"/>
                    </a:lnTo>
                    <a:lnTo>
                      <a:pt x="331" y="94"/>
                    </a:lnTo>
                    <a:lnTo>
                      <a:pt x="331" y="92"/>
                    </a:lnTo>
                    <a:lnTo>
                      <a:pt x="331" y="87"/>
                    </a:lnTo>
                    <a:lnTo>
                      <a:pt x="335" y="81"/>
                    </a:lnTo>
                    <a:lnTo>
                      <a:pt x="335" y="79"/>
                    </a:lnTo>
                    <a:lnTo>
                      <a:pt x="329" y="77"/>
                    </a:lnTo>
                    <a:lnTo>
                      <a:pt x="329" y="75"/>
                    </a:lnTo>
                    <a:lnTo>
                      <a:pt x="331" y="72"/>
                    </a:lnTo>
                    <a:lnTo>
                      <a:pt x="329" y="64"/>
                    </a:lnTo>
                    <a:lnTo>
                      <a:pt x="328" y="60"/>
                    </a:lnTo>
                    <a:lnTo>
                      <a:pt x="326" y="59"/>
                    </a:lnTo>
                    <a:lnTo>
                      <a:pt x="331" y="57"/>
                    </a:lnTo>
                    <a:lnTo>
                      <a:pt x="331" y="53"/>
                    </a:lnTo>
                    <a:lnTo>
                      <a:pt x="335" y="51"/>
                    </a:lnTo>
                    <a:lnTo>
                      <a:pt x="331" y="47"/>
                    </a:lnTo>
                    <a:lnTo>
                      <a:pt x="331" y="45"/>
                    </a:lnTo>
                    <a:lnTo>
                      <a:pt x="328" y="45"/>
                    </a:lnTo>
                    <a:lnTo>
                      <a:pt x="320" y="45"/>
                    </a:lnTo>
                    <a:lnTo>
                      <a:pt x="314" y="42"/>
                    </a:lnTo>
                    <a:lnTo>
                      <a:pt x="314" y="34"/>
                    </a:lnTo>
                    <a:lnTo>
                      <a:pt x="316" y="28"/>
                    </a:lnTo>
                    <a:lnTo>
                      <a:pt x="314" y="23"/>
                    </a:lnTo>
                    <a:lnTo>
                      <a:pt x="311" y="23"/>
                    </a:lnTo>
                    <a:lnTo>
                      <a:pt x="311" y="21"/>
                    </a:lnTo>
                    <a:lnTo>
                      <a:pt x="307" y="17"/>
                    </a:lnTo>
                    <a:lnTo>
                      <a:pt x="305" y="17"/>
                    </a:lnTo>
                    <a:lnTo>
                      <a:pt x="297" y="11"/>
                    </a:lnTo>
                    <a:lnTo>
                      <a:pt x="294" y="10"/>
                    </a:lnTo>
                    <a:lnTo>
                      <a:pt x="290" y="11"/>
                    </a:lnTo>
                    <a:lnTo>
                      <a:pt x="288" y="13"/>
                    </a:lnTo>
                    <a:lnTo>
                      <a:pt x="282" y="11"/>
                    </a:lnTo>
                    <a:lnTo>
                      <a:pt x="280" y="13"/>
                    </a:lnTo>
                    <a:lnTo>
                      <a:pt x="280" y="11"/>
                    </a:lnTo>
                    <a:lnTo>
                      <a:pt x="280" y="10"/>
                    </a:lnTo>
                    <a:lnTo>
                      <a:pt x="277" y="8"/>
                    </a:lnTo>
                    <a:lnTo>
                      <a:pt x="277" y="8"/>
                    </a:lnTo>
                    <a:lnTo>
                      <a:pt x="277" y="8"/>
                    </a:lnTo>
                    <a:lnTo>
                      <a:pt x="277" y="8"/>
                    </a:lnTo>
                    <a:close/>
                    <a:moveTo>
                      <a:pt x="41" y="126"/>
                    </a:moveTo>
                    <a:lnTo>
                      <a:pt x="43" y="126"/>
                    </a:lnTo>
                    <a:lnTo>
                      <a:pt x="45" y="126"/>
                    </a:lnTo>
                    <a:lnTo>
                      <a:pt x="45" y="126"/>
                    </a:lnTo>
                    <a:lnTo>
                      <a:pt x="43" y="130"/>
                    </a:lnTo>
                    <a:lnTo>
                      <a:pt x="41" y="126"/>
                    </a:lnTo>
                    <a:lnTo>
                      <a:pt x="41" y="126"/>
                    </a:lnTo>
                    <a:lnTo>
                      <a:pt x="41" y="126"/>
                    </a:lnTo>
                    <a:lnTo>
                      <a:pt x="41" y="126"/>
                    </a:lnTo>
                    <a:close/>
                    <a:moveTo>
                      <a:pt x="0" y="45"/>
                    </a:moveTo>
                    <a:lnTo>
                      <a:pt x="6" y="47"/>
                    </a:lnTo>
                    <a:lnTo>
                      <a:pt x="8" y="47"/>
                    </a:lnTo>
                    <a:lnTo>
                      <a:pt x="8" y="43"/>
                    </a:lnTo>
                    <a:lnTo>
                      <a:pt x="6" y="43"/>
                    </a:lnTo>
                    <a:lnTo>
                      <a:pt x="6" y="45"/>
                    </a:lnTo>
                    <a:lnTo>
                      <a:pt x="0" y="45"/>
                    </a:lnTo>
                    <a:lnTo>
                      <a:pt x="0" y="45"/>
                    </a:lnTo>
                    <a:lnTo>
                      <a:pt x="0" y="45"/>
                    </a:lnTo>
                    <a:lnTo>
                      <a:pt x="0" y="45"/>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64" name="Freeform 61">
                <a:extLst>
                  <a:ext uri="{FF2B5EF4-FFF2-40B4-BE49-F238E27FC236}">
                    <a16:creationId xmlns:a16="http://schemas.microsoft.com/office/drawing/2014/main" id="{AF99FF01-9DEA-1328-5C8E-E55ACC9B4E66}"/>
                  </a:ext>
                </a:extLst>
              </p:cNvPr>
              <p:cNvSpPr>
                <a:spLocks/>
              </p:cNvSpPr>
              <p:nvPr/>
            </p:nvSpPr>
            <p:spPr bwMode="auto">
              <a:xfrm>
                <a:off x="9537844" y="2548252"/>
                <a:ext cx="62614" cy="60865"/>
              </a:xfrm>
              <a:custGeom>
                <a:avLst/>
                <a:gdLst/>
                <a:ahLst/>
                <a:cxnLst>
                  <a:cxn ang="0">
                    <a:pos x="177" y="149"/>
                  </a:cxn>
                  <a:cxn ang="0">
                    <a:pos x="172" y="144"/>
                  </a:cxn>
                  <a:cxn ang="0">
                    <a:pos x="164" y="134"/>
                  </a:cxn>
                  <a:cxn ang="0">
                    <a:pos x="164" y="123"/>
                  </a:cxn>
                  <a:cxn ang="0">
                    <a:pos x="164" y="110"/>
                  </a:cxn>
                  <a:cxn ang="0">
                    <a:pos x="157" y="104"/>
                  </a:cxn>
                  <a:cxn ang="0">
                    <a:pos x="151" y="100"/>
                  </a:cxn>
                  <a:cxn ang="0">
                    <a:pos x="136" y="91"/>
                  </a:cxn>
                  <a:cxn ang="0">
                    <a:pos x="128" y="91"/>
                  </a:cxn>
                  <a:cxn ang="0">
                    <a:pos x="128" y="87"/>
                  </a:cxn>
                  <a:cxn ang="0">
                    <a:pos x="127" y="80"/>
                  </a:cxn>
                  <a:cxn ang="0">
                    <a:pos x="123" y="76"/>
                  </a:cxn>
                  <a:cxn ang="0">
                    <a:pos x="117" y="74"/>
                  </a:cxn>
                  <a:cxn ang="0">
                    <a:pos x="117" y="70"/>
                  </a:cxn>
                  <a:cxn ang="0">
                    <a:pos x="117" y="65"/>
                  </a:cxn>
                  <a:cxn ang="0">
                    <a:pos x="123" y="57"/>
                  </a:cxn>
                  <a:cxn ang="0">
                    <a:pos x="123" y="51"/>
                  </a:cxn>
                  <a:cxn ang="0">
                    <a:pos x="127" y="42"/>
                  </a:cxn>
                  <a:cxn ang="0">
                    <a:pos x="127" y="36"/>
                  </a:cxn>
                  <a:cxn ang="0">
                    <a:pos x="130" y="34"/>
                  </a:cxn>
                  <a:cxn ang="0">
                    <a:pos x="130" y="34"/>
                  </a:cxn>
                  <a:cxn ang="0">
                    <a:pos x="123" y="34"/>
                  </a:cxn>
                  <a:cxn ang="0">
                    <a:pos x="113" y="29"/>
                  </a:cxn>
                  <a:cxn ang="0">
                    <a:pos x="108" y="27"/>
                  </a:cxn>
                  <a:cxn ang="0">
                    <a:pos x="104" y="19"/>
                  </a:cxn>
                  <a:cxn ang="0">
                    <a:pos x="102" y="14"/>
                  </a:cxn>
                  <a:cxn ang="0">
                    <a:pos x="98" y="6"/>
                  </a:cxn>
                  <a:cxn ang="0">
                    <a:pos x="89" y="6"/>
                  </a:cxn>
                  <a:cxn ang="0">
                    <a:pos x="89" y="4"/>
                  </a:cxn>
                  <a:cxn ang="0">
                    <a:pos x="80" y="0"/>
                  </a:cxn>
                  <a:cxn ang="0">
                    <a:pos x="68" y="0"/>
                  </a:cxn>
                  <a:cxn ang="0">
                    <a:pos x="61" y="0"/>
                  </a:cxn>
                  <a:cxn ang="0">
                    <a:pos x="57" y="6"/>
                  </a:cxn>
                  <a:cxn ang="0">
                    <a:pos x="53" y="10"/>
                  </a:cxn>
                  <a:cxn ang="0">
                    <a:pos x="40" y="16"/>
                  </a:cxn>
                  <a:cxn ang="0">
                    <a:pos x="38" y="29"/>
                  </a:cxn>
                  <a:cxn ang="0">
                    <a:pos x="40" y="40"/>
                  </a:cxn>
                  <a:cxn ang="0">
                    <a:pos x="40" y="49"/>
                  </a:cxn>
                  <a:cxn ang="0">
                    <a:pos x="36" y="61"/>
                  </a:cxn>
                  <a:cxn ang="0">
                    <a:pos x="0" y="87"/>
                  </a:cxn>
                  <a:cxn ang="0">
                    <a:pos x="0" y="87"/>
                  </a:cxn>
                  <a:cxn ang="0">
                    <a:pos x="29" y="114"/>
                  </a:cxn>
                  <a:cxn ang="0">
                    <a:pos x="147" y="174"/>
                  </a:cxn>
                  <a:cxn ang="0">
                    <a:pos x="155" y="157"/>
                  </a:cxn>
                  <a:cxn ang="0">
                    <a:pos x="170" y="157"/>
                  </a:cxn>
                  <a:cxn ang="0">
                    <a:pos x="176" y="155"/>
                  </a:cxn>
                  <a:cxn ang="0">
                    <a:pos x="179" y="149"/>
                  </a:cxn>
                  <a:cxn ang="0">
                    <a:pos x="179" y="149"/>
                  </a:cxn>
                </a:cxnLst>
                <a:rect l="0" t="0" r="r" b="b"/>
                <a:pathLst>
                  <a:path w="179" h="174">
                    <a:moveTo>
                      <a:pt x="179" y="149"/>
                    </a:moveTo>
                    <a:lnTo>
                      <a:pt x="177" y="149"/>
                    </a:lnTo>
                    <a:lnTo>
                      <a:pt x="176" y="147"/>
                    </a:lnTo>
                    <a:lnTo>
                      <a:pt x="172" y="144"/>
                    </a:lnTo>
                    <a:lnTo>
                      <a:pt x="172" y="134"/>
                    </a:lnTo>
                    <a:lnTo>
                      <a:pt x="164" y="134"/>
                    </a:lnTo>
                    <a:lnTo>
                      <a:pt x="162" y="129"/>
                    </a:lnTo>
                    <a:lnTo>
                      <a:pt x="164" y="123"/>
                    </a:lnTo>
                    <a:lnTo>
                      <a:pt x="168" y="119"/>
                    </a:lnTo>
                    <a:lnTo>
                      <a:pt x="164" y="110"/>
                    </a:lnTo>
                    <a:lnTo>
                      <a:pt x="160" y="108"/>
                    </a:lnTo>
                    <a:lnTo>
                      <a:pt x="157" y="104"/>
                    </a:lnTo>
                    <a:lnTo>
                      <a:pt x="153" y="100"/>
                    </a:lnTo>
                    <a:lnTo>
                      <a:pt x="151" y="100"/>
                    </a:lnTo>
                    <a:lnTo>
                      <a:pt x="138" y="91"/>
                    </a:lnTo>
                    <a:lnTo>
                      <a:pt x="136" y="91"/>
                    </a:lnTo>
                    <a:lnTo>
                      <a:pt x="134" y="95"/>
                    </a:lnTo>
                    <a:lnTo>
                      <a:pt x="128" y="91"/>
                    </a:lnTo>
                    <a:lnTo>
                      <a:pt x="130" y="89"/>
                    </a:lnTo>
                    <a:lnTo>
                      <a:pt x="128" y="87"/>
                    </a:lnTo>
                    <a:lnTo>
                      <a:pt x="130" y="83"/>
                    </a:lnTo>
                    <a:lnTo>
                      <a:pt x="127" y="80"/>
                    </a:lnTo>
                    <a:lnTo>
                      <a:pt x="127" y="78"/>
                    </a:lnTo>
                    <a:lnTo>
                      <a:pt x="123" y="76"/>
                    </a:lnTo>
                    <a:lnTo>
                      <a:pt x="121" y="74"/>
                    </a:lnTo>
                    <a:lnTo>
                      <a:pt x="117" y="74"/>
                    </a:lnTo>
                    <a:lnTo>
                      <a:pt x="117" y="70"/>
                    </a:lnTo>
                    <a:lnTo>
                      <a:pt x="117" y="70"/>
                    </a:lnTo>
                    <a:lnTo>
                      <a:pt x="117" y="66"/>
                    </a:lnTo>
                    <a:lnTo>
                      <a:pt x="117" y="65"/>
                    </a:lnTo>
                    <a:lnTo>
                      <a:pt x="117" y="59"/>
                    </a:lnTo>
                    <a:lnTo>
                      <a:pt x="123" y="57"/>
                    </a:lnTo>
                    <a:lnTo>
                      <a:pt x="123" y="51"/>
                    </a:lnTo>
                    <a:lnTo>
                      <a:pt x="123" y="51"/>
                    </a:lnTo>
                    <a:lnTo>
                      <a:pt x="127" y="49"/>
                    </a:lnTo>
                    <a:lnTo>
                      <a:pt x="127" y="42"/>
                    </a:lnTo>
                    <a:lnTo>
                      <a:pt x="127" y="42"/>
                    </a:lnTo>
                    <a:lnTo>
                      <a:pt x="127" y="36"/>
                    </a:lnTo>
                    <a:lnTo>
                      <a:pt x="127" y="36"/>
                    </a:lnTo>
                    <a:lnTo>
                      <a:pt x="130" y="34"/>
                    </a:lnTo>
                    <a:lnTo>
                      <a:pt x="130" y="34"/>
                    </a:lnTo>
                    <a:lnTo>
                      <a:pt x="130" y="34"/>
                    </a:lnTo>
                    <a:lnTo>
                      <a:pt x="127" y="31"/>
                    </a:lnTo>
                    <a:lnTo>
                      <a:pt x="123" y="34"/>
                    </a:lnTo>
                    <a:lnTo>
                      <a:pt x="121" y="31"/>
                    </a:lnTo>
                    <a:lnTo>
                      <a:pt x="113" y="29"/>
                    </a:lnTo>
                    <a:lnTo>
                      <a:pt x="112" y="29"/>
                    </a:lnTo>
                    <a:lnTo>
                      <a:pt x="108" y="27"/>
                    </a:lnTo>
                    <a:lnTo>
                      <a:pt x="106" y="21"/>
                    </a:lnTo>
                    <a:lnTo>
                      <a:pt x="104" y="19"/>
                    </a:lnTo>
                    <a:lnTo>
                      <a:pt x="102" y="17"/>
                    </a:lnTo>
                    <a:lnTo>
                      <a:pt x="102" y="14"/>
                    </a:lnTo>
                    <a:lnTo>
                      <a:pt x="102" y="10"/>
                    </a:lnTo>
                    <a:lnTo>
                      <a:pt x="98" y="6"/>
                    </a:lnTo>
                    <a:lnTo>
                      <a:pt x="96" y="6"/>
                    </a:lnTo>
                    <a:lnTo>
                      <a:pt x="89" y="6"/>
                    </a:lnTo>
                    <a:lnTo>
                      <a:pt x="89" y="6"/>
                    </a:lnTo>
                    <a:lnTo>
                      <a:pt x="89" y="4"/>
                    </a:lnTo>
                    <a:lnTo>
                      <a:pt x="85" y="0"/>
                    </a:lnTo>
                    <a:lnTo>
                      <a:pt x="80" y="0"/>
                    </a:lnTo>
                    <a:lnTo>
                      <a:pt x="74" y="0"/>
                    </a:lnTo>
                    <a:lnTo>
                      <a:pt x="68" y="0"/>
                    </a:lnTo>
                    <a:lnTo>
                      <a:pt x="64" y="0"/>
                    </a:lnTo>
                    <a:lnTo>
                      <a:pt x="61" y="0"/>
                    </a:lnTo>
                    <a:lnTo>
                      <a:pt x="55" y="6"/>
                    </a:lnTo>
                    <a:lnTo>
                      <a:pt x="57" y="6"/>
                    </a:lnTo>
                    <a:lnTo>
                      <a:pt x="53" y="10"/>
                    </a:lnTo>
                    <a:lnTo>
                      <a:pt x="53" y="10"/>
                    </a:lnTo>
                    <a:lnTo>
                      <a:pt x="48" y="14"/>
                    </a:lnTo>
                    <a:lnTo>
                      <a:pt x="40" y="16"/>
                    </a:lnTo>
                    <a:lnTo>
                      <a:pt x="38" y="21"/>
                    </a:lnTo>
                    <a:lnTo>
                      <a:pt x="38" y="29"/>
                    </a:lnTo>
                    <a:lnTo>
                      <a:pt x="40" y="34"/>
                    </a:lnTo>
                    <a:lnTo>
                      <a:pt x="40" y="40"/>
                    </a:lnTo>
                    <a:lnTo>
                      <a:pt x="38" y="48"/>
                    </a:lnTo>
                    <a:lnTo>
                      <a:pt x="40" y="49"/>
                    </a:lnTo>
                    <a:lnTo>
                      <a:pt x="40" y="55"/>
                    </a:lnTo>
                    <a:lnTo>
                      <a:pt x="36" y="61"/>
                    </a:lnTo>
                    <a:lnTo>
                      <a:pt x="34" y="61"/>
                    </a:lnTo>
                    <a:lnTo>
                      <a:pt x="0" y="87"/>
                    </a:lnTo>
                    <a:lnTo>
                      <a:pt x="0" y="87"/>
                    </a:lnTo>
                    <a:lnTo>
                      <a:pt x="0" y="87"/>
                    </a:lnTo>
                    <a:lnTo>
                      <a:pt x="12" y="110"/>
                    </a:lnTo>
                    <a:lnTo>
                      <a:pt x="29" y="114"/>
                    </a:lnTo>
                    <a:lnTo>
                      <a:pt x="113" y="174"/>
                    </a:lnTo>
                    <a:lnTo>
                      <a:pt x="147" y="174"/>
                    </a:lnTo>
                    <a:lnTo>
                      <a:pt x="151" y="164"/>
                    </a:lnTo>
                    <a:lnTo>
                      <a:pt x="155" y="157"/>
                    </a:lnTo>
                    <a:lnTo>
                      <a:pt x="164" y="153"/>
                    </a:lnTo>
                    <a:lnTo>
                      <a:pt x="170" y="157"/>
                    </a:lnTo>
                    <a:lnTo>
                      <a:pt x="176" y="155"/>
                    </a:lnTo>
                    <a:lnTo>
                      <a:pt x="176" y="155"/>
                    </a:lnTo>
                    <a:lnTo>
                      <a:pt x="177" y="151"/>
                    </a:lnTo>
                    <a:lnTo>
                      <a:pt x="179" y="149"/>
                    </a:lnTo>
                    <a:lnTo>
                      <a:pt x="179" y="149"/>
                    </a:lnTo>
                    <a:lnTo>
                      <a:pt x="179" y="149"/>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65" name="Freeform 62">
                <a:extLst>
                  <a:ext uri="{FF2B5EF4-FFF2-40B4-BE49-F238E27FC236}">
                    <a16:creationId xmlns:a16="http://schemas.microsoft.com/office/drawing/2014/main" id="{E135B6B1-D539-6C53-8E09-A684B7F4BE4F}"/>
                  </a:ext>
                </a:extLst>
              </p:cNvPr>
              <p:cNvSpPr>
                <a:spLocks/>
              </p:cNvSpPr>
              <p:nvPr/>
            </p:nvSpPr>
            <p:spPr bwMode="auto">
              <a:xfrm>
                <a:off x="9537844" y="2548252"/>
                <a:ext cx="62614" cy="60865"/>
              </a:xfrm>
              <a:custGeom>
                <a:avLst/>
                <a:gdLst/>
                <a:ahLst/>
                <a:cxnLst>
                  <a:cxn ang="0">
                    <a:pos x="177" y="149"/>
                  </a:cxn>
                  <a:cxn ang="0">
                    <a:pos x="172" y="144"/>
                  </a:cxn>
                  <a:cxn ang="0">
                    <a:pos x="164" y="134"/>
                  </a:cxn>
                  <a:cxn ang="0">
                    <a:pos x="164" y="123"/>
                  </a:cxn>
                  <a:cxn ang="0">
                    <a:pos x="164" y="110"/>
                  </a:cxn>
                  <a:cxn ang="0">
                    <a:pos x="157" y="104"/>
                  </a:cxn>
                  <a:cxn ang="0">
                    <a:pos x="151" y="100"/>
                  </a:cxn>
                  <a:cxn ang="0">
                    <a:pos x="136" y="91"/>
                  </a:cxn>
                  <a:cxn ang="0">
                    <a:pos x="128" y="91"/>
                  </a:cxn>
                  <a:cxn ang="0">
                    <a:pos x="128" y="87"/>
                  </a:cxn>
                  <a:cxn ang="0">
                    <a:pos x="127" y="80"/>
                  </a:cxn>
                  <a:cxn ang="0">
                    <a:pos x="123" y="76"/>
                  </a:cxn>
                  <a:cxn ang="0">
                    <a:pos x="117" y="74"/>
                  </a:cxn>
                  <a:cxn ang="0">
                    <a:pos x="117" y="70"/>
                  </a:cxn>
                  <a:cxn ang="0">
                    <a:pos x="117" y="65"/>
                  </a:cxn>
                  <a:cxn ang="0">
                    <a:pos x="123" y="57"/>
                  </a:cxn>
                  <a:cxn ang="0">
                    <a:pos x="123" y="51"/>
                  </a:cxn>
                  <a:cxn ang="0">
                    <a:pos x="127" y="42"/>
                  </a:cxn>
                  <a:cxn ang="0">
                    <a:pos x="127" y="36"/>
                  </a:cxn>
                  <a:cxn ang="0">
                    <a:pos x="130" y="34"/>
                  </a:cxn>
                  <a:cxn ang="0">
                    <a:pos x="130" y="34"/>
                  </a:cxn>
                  <a:cxn ang="0">
                    <a:pos x="123" y="34"/>
                  </a:cxn>
                  <a:cxn ang="0">
                    <a:pos x="113" y="29"/>
                  </a:cxn>
                  <a:cxn ang="0">
                    <a:pos x="108" y="27"/>
                  </a:cxn>
                  <a:cxn ang="0">
                    <a:pos x="104" y="19"/>
                  </a:cxn>
                  <a:cxn ang="0">
                    <a:pos x="102" y="14"/>
                  </a:cxn>
                  <a:cxn ang="0">
                    <a:pos x="98" y="6"/>
                  </a:cxn>
                  <a:cxn ang="0">
                    <a:pos x="89" y="6"/>
                  </a:cxn>
                  <a:cxn ang="0">
                    <a:pos x="89" y="4"/>
                  </a:cxn>
                  <a:cxn ang="0">
                    <a:pos x="80" y="0"/>
                  </a:cxn>
                  <a:cxn ang="0">
                    <a:pos x="68" y="0"/>
                  </a:cxn>
                  <a:cxn ang="0">
                    <a:pos x="61" y="0"/>
                  </a:cxn>
                  <a:cxn ang="0">
                    <a:pos x="57" y="6"/>
                  </a:cxn>
                  <a:cxn ang="0">
                    <a:pos x="53" y="10"/>
                  </a:cxn>
                  <a:cxn ang="0">
                    <a:pos x="40" y="16"/>
                  </a:cxn>
                  <a:cxn ang="0">
                    <a:pos x="38" y="29"/>
                  </a:cxn>
                  <a:cxn ang="0">
                    <a:pos x="40" y="40"/>
                  </a:cxn>
                  <a:cxn ang="0">
                    <a:pos x="40" y="49"/>
                  </a:cxn>
                  <a:cxn ang="0">
                    <a:pos x="36" y="61"/>
                  </a:cxn>
                  <a:cxn ang="0">
                    <a:pos x="0" y="87"/>
                  </a:cxn>
                  <a:cxn ang="0">
                    <a:pos x="0" y="87"/>
                  </a:cxn>
                  <a:cxn ang="0">
                    <a:pos x="29" y="114"/>
                  </a:cxn>
                  <a:cxn ang="0">
                    <a:pos x="147" y="174"/>
                  </a:cxn>
                  <a:cxn ang="0">
                    <a:pos x="155" y="157"/>
                  </a:cxn>
                  <a:cxn ang="0">
                    <a:pos x="170" y="157"/>
                  </a:cxn>
                  <a:cxn ang="0">
                    <a:pos x="176" y="155"/>
                  </a:cxn>
                  <a:cxn ang="0">
                    <a:pos x="179" y="149"/>
                  </a:cxn>
                  <a:cxn ang="0">
                    <a:pos x="179" y="149"/>
                  </a:cxn>
                </a:cxnLst>
                <a:rect l="0" t="0" r="r" b="b"/>
                <a:pathLst>
                  <a:path w="179" h="174">
                    <a:moveTo>
                      <a:pt x="179" y="149"/>
                    </a:moveTo>
                    <a:lnTo>
                      <a:pt x="177" y="149"/>
                    </a:lnTo>
                    <a:lnTo>
                      <a:pt x="176" y="147"/>
                    </a:lnTo>
                    <a:lnTo>
                      <a:pt x="172" y="144"/>
                    </a:lnTo>
                    <a:lnTo>
                      <a:pt x="172" y="134"/>
                    </a:lnTo>
                    <a:lnTo>
                      <a:pt x="164" y="134"/>
                    </a:lnTo>
                    <a:lnTo>
                      <a:pt x="162" y="129"/>
                    </a:lnTo>
                    <a:lnTo>
                      <a:pt x="164" y="123"/>
                    </a:lnTo>
                    <a:lnTo>
                      <a:pt x="168" y="119"/>
                    </a:lnTo>
                    <a:lnTo>
                      <a:pt x="164" y="110"/>
                    </a:lnTo>
                    <a:lnTo>
                      <a:pt x="160" y="108"/>
                    </a:lnTo>
                    <a:lnTo>
                      <a:pt x="157" y="104"/>
                    </a:lnTo>
                    <a:lnTo>
                      <a:pt x="153" y="100"/>
                    </a:lnTo>
                    <a:lnTo>
                      <a:pt x="151" y="100"/>
                    </a:lnTo>
                    <a:lnTo>
                      <a:pt x="138" y="91"/>
                    </a:lnTo>
                    <a:lnTo>
                      <a:pt x="136" y="91"/>
                    </a:lnTo>
                    <a:lnTo>
                      <a:pt x="134" y="95"/>
                    </a:lnTo>
                    <a:lnTo>
                      <a:pt x="128" y="91"/>
                    </a:lnTo>
                    <a:lnTo>
                      <a:pt x="130" y="89"/>
                    </a:lnTo>
                    <a:lnTo>
                      <a:pt x="128" y="87"/>
                    </a:lnTo>
                    <a:lnTo>
                      <a:pt x="130" y="83"/>
                    </a:lnTo>
                    <a:lnTo>
                      <a:pt x="127" y="80"/>
                    </a:lnTo>
                    <a:lnTo>
                      <a:pt x="127" y="78"/>
                    </a:lnTo>
                    <a:lnTo>
                      <a:pt x="123" y="76"/>
                    </a:lnTo>
                    <a:lnTo>
                      <a:pt x="121" y="74"/>
                    </a:lnTo>
                    <a:lnTo>
                      <a:pt x="117" y="74"/>
                    </a:lnTo>
                    <a:lnTo>
                      <a:pt x="117" y="70"/>
                    </a:lnTo>
                    <a:lnTo>
                      <a:pt x="117" y="70"/>
                    </a:lnTo>
                    <a:lnTo>
                      <a:pt x="117" y="66"/>
                    </a:lnTo>
                    <a:lnTo>
                      <a:pt x="117" y="65"/>
                    </a:lnTo>
                    <a:lnTo>
                      <a:pt x="117" y="59"/>
                    </a:lnTo>
                    <a:lnTo>
                      <a:pt x="123" y="57"/>
                    </a:lnTo>
                    <a:lnTo>
                      <a:pt x="123" y="51"/>
                    </a:lnTo>
                    <a:lnTo>
                      <a:pt x="123" y="51"/>
                    </a:lnTo>
                    <a:lnTo>
                      <a:pt x="127" y="49"/>
                    </a:lnTo>
                    <a:lnTo>
                      <a:pt x="127" y="42"/>
                    </a:lnTo>
                    <a:lnTo>
                      <a:pt x="127" y="42"/>
                    </a:lnTo>
                    <a:lnTo>
                      <a:pt x="127" y="36"/>
                    </a:lnTo>
                    <a:lnTo>
                      <a:pt x="127" y="36"/>
                    </a:lnTo>
                    <a:lnTo>
                      <a:pt x="130" y="34"/>
                    </a:lnTo>
                    <a:lnTo>
                      <a:pt x="130" y="34"/>
                    </a:lnTo>
                    <a:lnTo>
                      <a:pt x="130" y="34"/>
                    </a:lnTo>
                    <a:lnTo>
                      <a:pt x="127" y="31"/>
                    </a:lnTo>
                    <a:lnTo>
                      <a:pt x="123" y="34"/>
                    </a:lnTo>
                    <a:lnTo>
                      <a:pt x="121" y="31"/>
                    </a:lnTo>
                    <a:lnTo>
                      <a:pt x="113" y="29"/>
                    </a:lnTo>
                    <a:lnTo>
                      <a:pt x="112" y="29"/>
                    </a:lnTo>
                    <a:lnTo>
                      <a:pt x="108" y="27"/>
                    </a:lnTo>
                    <a:lnTo>
                      <a:pt x="106" y="21"/>
                    </a:lnTo>
                    <a:lnTo>
                      <a:pt x="104" y="19"/>
                    </a:lnTo>
                    <a:lnTo>
                      <a:pt x="102" y="17"/>
                    </a:lnTo>
                    <a:lnTo>
                      <a:pt x="102" y="14"/>
                    </a:lnTo>
                    <a:lnTo>
                      <a:pt x="102" y="10"/>
                    </a:lnTo>
                    <a:lnTo>
                      <a:pt x="98" y="6"/>
                    </a:lnTo>
                    <a:lnTo>
                      <a:pt x="96" y="6"/>
                    </a:lnTo>
                    <a:lnTo>
                      <a:pt x="89" y="6"/>
                    </a:lnTo>
                    <a:lnTo>
                      <a:pt x="89" y="6"/>
                    </a:lnTo>
                    <a:lnTo>
                      <a:pt x="89" y="4"/>
                    </a:lnTo>
                    <a:lnTo>
                      <a:pt x="85" y="0"/>
                    </a:lnTo>
                    <a:lnTo>
                      <a:pt x="80" y="0"/>
                    </a:lnTo>
                    <a:lnTo>
                      <a:pt x="74" y="0"/>
                    </a:lnTo>
                    <a:lnTo>
                      <a:pt x="68" y="0"/>
                    </a:lnTo>
                    <a:lnTo>
                      <a:pt x="64" y="0"/>
                    </a:lnTo>
                    <a:lnTo>
                      <a:pt x="61" y="0"/>
                    </a:lnTo>
                    <a:lnTo>
                      <a:pt x="55" y="6"/>
                    </a:lnTo>
                    <a:lnTo>
                      <a:pt x="57" y="6"/>
                    </a:lnTo>
                    <a:lnTo>
                      <a:pt x="53" y="10"/>
                    </a:lnTo>
                    <a:lnTo>
                      <a:pt x="53" y="10"/>
                    </a:lnTo>
                    <a:lnTo>
                      <a:pt x="48" y="14"/>
                    </a:lnTo>
                    <a:lnTo>
                      <a:pt x="40" y="16"/>
                    </a:lnTo>
                    <a:lnTo>
                      <a:pt x="38" y="21"/>
                    </a:lnTo>
                    <a:lnTo>
                      <a:pt x="38" y="29"/>
                    </a:lnTo>
                    <a:lnTo>
                      <a:pt x="40" y="34"/>
                    </a:lnTo>
                    <a:lnTo>
                      <a:pt x="40" y="40"/>
                    </a:lnTo>
                    <a:lnTo>
                      <a:pt x="38" y="48"/>
                    </a:lnTo>
                    <a:lnTo>
                      <a:pt x="40" y="49"/>
                    </a:lnTo>
                    <a:lnTo>
                      <a:pt x="40" y="55"/>
                    </a:lnTo>
                    <a:lnTo>
                      <a:pt x="36" y="61"/>
                    </a:lnTo>
                    <a:lnTo>
                      <a:pt x="34" y="61"/>
                    </a:lnTo>
                    <a:lnTo>
                      <a:pt x="0" y="87"/>
                    </a:lnTo>
                    <a:lnTo>
                      <a:pt x="0" y="87"/>
                    </a:lnTo>
                    <a:lnTo>
                      <a:pt x="0" y="87"/>
                    </a:lnTo>
                    <a:lnTo>
                      <a:pt x="12" y="110"/>
                    </a:lnTo>
                    <a:lnTo>
                      <a:pt x="29" y="114"/>
                    </a:lnTo>
                    <a:lnTo>
                      <a:pt x="113" y="174"/>
                    </a:lnTo>
                    <a:lnTo>
                      <a:pt x="147" y="174"/>
                    </a:lnTo>
                    <a:lnTo>
                      <a:pt x="151" y="164"/>
                    </a:lnTo>
                    <a:lnTo>
                      <a:pt x="155" y="157"/>
                    </a:lnTo>
                    <a:lnTo>
                      <a:pt x="164" y="153"/>
                    </a:lnTo>
                    <a:lnTo>
                      <a:pt x="170" y="157"/>
                    </a:lnTo>
                    <a:lnTo>
                      <a:pt x="176" y="155"/>
                    </a:lnTo>
                    <a:lnTo>
                      <a:pt x="176" y="155"/>
                    </a:lnTo>
                    <a:lnTo>
                      <a:pt x="177" y="151"/>
                    </a:lnTo>
                    <a:lnTo>
                      <a:pt x="179" y="149"/>
                    </a:lnTo>
                    <a:lnTo>
                      <a:pt x="179" y="149"/>
                    </a:lnTo>
                    <a:lnTo>
                      <a:pt x="179" y="149"/>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66" name="Freeform 63">
                <a:extLst>
                  <a:ext uri="{FF2B5EF4-FFF2-40B4-BE49-F238E27FC236}">
                    <a16:creationId xmlns:a16="http://schemas.microsoft.com/office/drawing/2014/main" id="{D171B098-8382-608B-D257-29CE212CC9FF}"/>
                  </a:ext>
                </a:extLst>
              </p:cNvPr>
              <p:cNvSpPr>
                <a:spLocks/>
              </p:cNvSpPr>
              <p:nvPr/>
            </p:nvSpPr>
            <p:spPr bwMode="auto">
              <a:xfrm>
                <a:off x="9589964" y="2601772"/>
                <a:ext cx="10494" cy="11194"/>
              </a:xfrm>
              <a:custGeom>
                <a:avLst/>
                <a:gdLst/>
                <a:ahLst/>
                <a:cxnLst>
                  <a:cxn ang="0">
                    <a:pos x="0" y="21"/>
                  </a:cxn>
                  <a:cxn ang="0">
                    <a:pos x="4" y="11"/>
                  </a:cxn>
                  <a:cxn ang="0">
                    <a:pos x="8" y="2"/>
                  </a:cxn>
                  <a:cxn ang="0">
                    <a:pos x="15" y="0"/>
                  </a:cxn>
                  <a:cxn ang="0">
                    <a:pos x="21" y="2"/>
                  </a:cxn>
                  <a:cxn ang="0">
                    <a:pos x="27" y="2"/>
                  </a:cxn>
                  <a:cxn ang="0">
                    <a:pos x="27" y="2"/>
                  </a:cxn>
                  <a:cxn ang="0">
                    <a:pos x="27" y="2"/>
                  </a:cxn>
                  <a:cxn ang="0">
                    <a:pos x="28" y="9"/>
                  </a:cxn>
                  <a:cxn ang="0">
                    <a:pos x="19" y="13"/>
                  </a:cxn>
                  <a:cxn ang="0">
                    <a:pos x="27" y="17"/>
                  </a:cxn>
                  <a:cxn ang="0">
                    <a:pos x="27" y="15"/>
                  </a:cxn>
                  <a:cxn ang="0">
                    <a:pos x="27" y="19"/>
                  </a:cxn>
                  <a:cxn ang="0">
                    <a:pos x="27" y="23"/>
                  </a:cxn>
                  <a:cxn ang="0">
                    <a:pos x="28" y="25"/>
                  </a:cxn>
                  <a:cxn ang="0">
                    <a:pos x="28" y="25"/>
                  </a:cxn>
                  <a:cxn ang="0">
                    <a:pos x="27" y="25"/>
                  </a:cxn>
                  <a:cxn ang="0">
                    <a:pos x="30" y="26"/>
                  </a:cxn>
                  <a:cxn ang="0">
                    <a:pos x="19" y="32"/>
                  </a:cxn>
                  <a:cxn ang="0">
                    <a:pos x="19" y="26"/>
                  </a:cxn>
                  <a:cxn ang="0">
                    <a:pos x="2" y="21"/>
                  </a:cxn>
                  <a:cxn ang="0">
                    <a:pos x="0" y="21"/>
                  </a:cxn>
                  <a:cxn ang="0">
                    <a:pos x="0" y="21"/>
                  </a:cxn>
                  <a:cxn ang="0">
                    <a:pos x="0" y="21"/>
                  </a:cxn>
                </a:cxnLst>
                <a:rect l="0" t="0" r="r" b="b"/>
                <a:pathLst>
                  <a:path w="30" h="32">
                    <a:moveTo>
                      <a:pt x="0" y="21"/>
                    </a:moveTo>
                    <a:lnTo>
                      <a:pt x="4" y="11"/>
                    </a:lnTo>
                    <a:lnTo>
                      <a:pt x="8" y="2"/>
                    </a:lnTo>
                    <a:lnTo>
                      <a:pt x="15" y="0"/>
                    </a:lnTo>
                    <a:lnTo>
                      <a:pt x="21" y="2"/>
                    </a:lnTo>
                    <a:lnTo>
                      <a:pt x="27" y="2"/>
                    </a:lnTo>
                    <a:lnTo>
                      <a:pt x="27" y="2"/>
                    </a:lnTo>
                    <a:lnTo>
                      <a:pt x="27" y="2"/>
                    </a:lnTo>
                    <a:lnTo>
                      <a:pt x="28" y="9"/>
                    </a:lnTo>
                    <a:lnTo>
                      <a:pt x="19" y="13"/>
                    </a:lnTo>
                    <a:lnTo>
                      <a:pt x="27" y="17"/>
                    </a:lnTo>
                    <a:lnTo>
                      <a:pt x="27" y="15"/>
                    </a:lnTo>
                    <a:lnTo>
                      <a:pt x="27" y="19"/>
                    </a:lnTo>
                    <a:lnTo>
                      <a:pt x="27" y="23"/>
                    </a:lnTo>
                    <a:lnTo>
                      <a:pt x="28" y="25"/>
                    </a:lnTo>
                    <a:lnTo>
                      <a:pt x="28" y="25"/>
                    </a:lnTo>
                    <a:lnTo>
                      <a:pt x="27" y="25"/>
                    </a:lnTo>
                    <a:lnTo>
                      <a:pt x="30" y="26"/>
                    </a:lnTo>
                    <a:lnTo>
                      <a:pt x="19" y="32"/>
                    </a:lnTo>
                    <a:lnTo>
                      <a:pt x="19" y="26"/>
                    </a:lnTo>
                    <a:lnTo>
                      <a:pt x="2" y="21"/>
                    </a:lnTo>
                    <a:lnTo>
                      <a:pt x="0" y="21"/>
                    </a:lnTo>
                    <a:lnTo>
                      <a:pt x="0" y="21"/>
                    </a:lnTo>
                    <a:lnTo>
                      <a:pt x="0" y="21"/>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67" name="Freeform 64">
                <a:extLst>
                  <a:ext uri="{FF2B5EF4-FFF2-40B4-BE49-F238E27FC236}">
                    <a16:creationId xmlns:a16="http://schemas.microsoft.com/office/drawing/2014/main" id="{42E6B4B9-A1A1-65AB-BCDA-80A4715CF132}"/>
                  </a:ext>
                </a:extLst>
              </p:cNvPr>
              <p:cNvSpPr>
                <a:spLocks/>
              </p:cNvSpPr>
              <p:nvPr/>
            </p:nvSpPr>
            <p:spPr bwMode="auto">
              <a:xfrm>
                <a:off x="9589964" y="2601772"/>
                <a:ext cx="10494" cy="11194"/>
              </a:xfrm>
              <a:custGeom>
                <a:avLst/>
                <a:gdLst/>
                <a:ahLst/>
                <a:cxnLst>
                  <a:cxn ang="0">
                    <a:pos x="0" y="21"/>
                  </a:cxn>
                  <a:cxn ang="0">
                    <a:pos x="4" y="11"/>
                  </a:cxn>
                  <a:cxn ang="0">
                    <a:pos x="8" y="2"/>
                  </a:cxn>
                  <a:cxn ang="0">
                    <a:pos x="15" y="0"/>
                  </a:cxn>
                  <a:cxn ang="0">
                    <a:pos x="21" y="2"/>
                  </a:cxn>
                  <a:cxn ang="0">
                    <a:pos x="27" y="2"/>
                  </a:cxn>
                  <a:cxn ang="0">
                    <a:pos x="27" y="2"/>
                  </a:cxn>
                  <a:cxn ang="0">
                    <a:pos x="27" y="2"/>
                  </a:cxn>
                  <a:cxn ang="0">
                    <a:pos x="28" y="9"/>
                  </a:cxn>
                  <a:cxn ang="0">
                    <a:pos x="19" y="13"/>
                  </a:cxn>
                  <a:cxn ang="0">
                    <a:pos x="27" y="17"/>
                  </a:cxn>
                  <a:cxn ang="0">
                    <a:pos x="27" y="15"/>
                  </a:cxn>
                  <a:cxn ang="0">
                    <a:pos x="27" y="19"/>
                  </a:cxn>
                  <a:cxn ang="0">
                    <a:pos x="27" y="23"/>
                  </a:cxn>
                  <a:cxn ang="0">
                    <a:pos x="28" y="25"/>
                  </a:cxn>
                  <a:cxn ang="0">
                    <a:pos x="28" y="25"/>
                  </a:cxn>
                  <a:cxn ang="0">
                    <a:pos x="27" y="25"/>
                  </a:cxn>
                  <a:cxn ang="0">
                    <a:pos x="30" y="26"/>
                  </a:cxn>
                  <a:cxn ang="0">
                    <a:pos x="19" y="32"/>
                  </a:cxn>
                  <a:cxn ang="0">
                    <a:pos x="19" y="26"/>
                  </a:cxn>
                  <a:cxn ang="0">
                    <a:pos x="2" y="21"/>
                  </a:cxn>
                  <a:cxn ang="0">
                    <a:pos x="0" y="21"/>
                  </a:cxn>
                  <a:cxn ang="0">
                    <a:pos x="0" y="21"/>
                  </a:cxn>
                  <a:cxn ang="0">
                    <a:pos x="0" y="21"/>
                  </a:cxn>
                </a:cxnLst>
                <a:rect l="0" t="0" r="r" b="b"/>
                <a:pathLst>
                  <a:path w="30" h="32">
                    <a:moveTo>
                      <a:pt x="0" y="21"/>
                    </a:moveTo>
                    <a:lnTo>
                      <a:pt x="4" y="11"/>
                    </a:lnTo>
                    <a:lnTo>
                      <a:pt x="8" y="2"/>
                    </a:lnTo>
                    <a:lnTo>
                      <a:pt x="15" y="0"/>
                    </a:lnTo>
                    <a:lnTo>
                      <a:pt x="21" y="2"/>
                    </a:lnTo>
                    <a:lnTo>
                      <a:pt x="27" y="2"/>
                    </a:lnTo>
                    <a:lnTo>
                      <a:pt x="27" y="2"/>
                    </a:lnTo>
                    <a:lnTo>
                      <a:pt x="27" y="2"/>
                    </a:lnTo>
                    <a:lnTo>
                      <a:pt x="28" y="9"/>
                    </a:lnTo>
                    <a:lnTo>
                      <a:pt x="19" y="13"/>
                    </a:lnTo>
                    <a:lnTo>
                      <a:pt x="27" y="17"/>
                    </a:lnTo>
                    <a:lnTo>
                      <a:pt x="27" y="15"/>
                    </a:lnTo>
                    <a:lnTo>
                      <a:pt x="27" y="19"/>
                    </a:lnTo>
                    <a:lnTo>
                      <a:pt x="27" y="23"/>
                    </a:lnTo>
                    <a:lnTo>
                      <a:pt x="28" y="25"/>
                    </a:lnTo>
                    <a:lnTo>
                      <a:pt x="28" y="25"/>
                    </a:lnTo>
                    <a:lnTo>
                      <a:pt x="27" y="25"/>
                    </a:lnTo>
                    <a:lnTo>
                      <a:pt x="30" y="26"/>
                    </a:lnTo>
                    <a:lnTo>
                      <a:pt x="19" y="32"/>
                    </a:lnTo>
                    <a:lnTo>
                      <a:pt x="19" y="26"/>
                    </a:lnTo>
                    <a:lnTo>
                      <a:pt x="2" y="21"/>
                    </a:lnTo>
                    <a:lnTo>
                      <a:pt x="0" y="21"/>
                    </a:lnTo>
                    <a:lnTo>
                      <a:pt x="0" y="21"/>
                    </a:lnTo>
                    <a:lnTo>
                      <a:pt x="0" y="21"/>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68" name="Freeform 65">
                <a:extLst>
                  <a:ext uri="{FF2B5EF4-FFF2-40B4-BE49-F238E27FC236}">
                    <a16:creationId xmlns:a16="http://schemas.microsoft.com/office/drawing/2014/main" id="{C79BC6EA-3128-A16A-ACF6-2F90D5E75BD1}"/>
                  </a:ext>
                </a:extLst>
              </p:cNvPr>
              <p:cNvSpPr>
                <a:spLocks/>
              </p:cNvSpPr>
              <p:nvPr/>
            </p:nvSpPr>
            <p:spPr bwMode="auto">
              <a:xfrm>
                <a:off x="9495868" y="2562944"/>
                <a:ext cx="14342" cy="7346"/>
              </a:xfrm>
              <a:custGeom>
                <a:avLst/>
                <a:gdLst/>
                <a:ahLst/>
                <a:cxnLst>
                  <a:cxn ang="0">
                    <a:pos x="6" y="21"/>
                  </a:cxn>
                  <a:cxn ang="0">
                    <a:pos x="0" y="17"/>
                  </a:cxn>
                  <a:cxn ang="0">
                    <a:pos x="0" y="15"/>
                  </a:cxn>
                  <a:cxn ang="0">
                    <a:pos x="0" y="11"/>
                  </a:cxn>
                  <a:cxn ang="0">
                    <a:pos x="0" y="11"/>
                  </a:cxn>
                  <a:cxn ang="0">
                    <a:pos x="2" y="7"/>
                  </a:cxn>
                  <a:cxn ang="0">
                    <a:pos x="6" y="9"/>
                  </a:cxn>
                  <a:cxn ang="0">
                    <a:pos x="9" y="9"/>
                  </a:cxn>
                  <a:cxn ang="0">
                    <a:pos x="9" y="7"/>
                  </a:cxn>
                  <a:cxn ang="0">
                    <a:pos x="9" y="6"/>
                  </a:cxn>
                  <a:cxn ang="0">
                    <a:pos x="15" y="6"/>
                  </a:cxn>
                  <a:cxn ang="0">
                    <a:pos x="17" y="7"/>
                  </a:cxn>
                  <a:cxn ang="0">
                    <a:pos x="23" y="7"/>
                  </a:cxn>
                  <a:cxn ang="0">
                    <a:pos x="32" y="4"/>
                  </a:cxn>
                  <a:cxn ang="0">
                    <a:pos x="38" y="0"/>
                  </a:cxn>
                  <a:cxn ang="0">
                    <a:pos x="40" y="0"/>
                  </a:cxn>
                  <a:cxn ang="0">
                    <a:pos x="41" y="0"/>
                  </a:cxn>
                  <a:cxn ang="0">
                    <a:pos x="40" y="2"/>
                  </a:cxn>
                  <a:cxn ang="0">
                    <a:pos x="34" y="6"/>
                  </a:cxn>
                  <a:cxn ang="0">
                    <a:pos x="30" y="7"/>
                  </a:cxn>
                  <a:cxn ang="0">
                    <a:pos x="32" y="11"/>
                  </a:cxn>
                  <a:cxn ang="0">
                    <a:pos x="32" y="15"/>
                  </a:cxn>
                  <a:cxn ang="0">
                    <a:pos x="26" y="15"/>
                  </a:cxn>
                  <a:cxn ang="0">
                    <a:pos x="23" y="17"/>
                  </a:cxn>
                  <a:cxn ang="0">
                    <a:pos x="21" y="19"/>
                  </a:cxn>
                  <a:cxn ang="0">
                    <a:pos x="15" y="19"/>
                  </a:cxn>
                  <a:cxn ang="0">
                    <a:pos x="15" y="21"/>
                  </a:cxn>
                  <a:cxn ang="0">
                    <a:pos x="9" y="21"/>
                  </a:cxn>
                  <a:cxn ang="0">
                    <a:pos x="6" y="21"/>
                  </a:cxn>
                  <a:cxn ang="0">
                    <a:pos x="6" y="21"/>
                  </a:cxn>
                  <a:cxn ang="0">
                    <a:pos x="6" y="21"/>
                  </a:cxn>
                </a:cxnLst>
                <a:rect l="0" t="0" r="r" b="b"/>
                <a:pathLst>
                  <a:path w="41" h="21">
                    <a:moveTo>
                      <a:pt x="6" y="21"/>
                    </a:moveTo>
                    <a:lnTo>
                      <a:pt x="0" y="17"/>
                    </a:lnTo>
                    <a:lnTo>
                      <a:pt x="0" y="15"/>
                    </a:lnTo>
                    <a:lnTo>
                      <a:pt x="0" y="11"/>
                    </a:lnTo>
                    <a:lnTo>
                      <a:pt x="0" y="11"/>
                    </a:lnTo>
                    <a:lnTo>
                      <a:pt x="2" y="7"/>
                    </a:lnTo>
                    <a:lnTo>
                      <a:pt x="6" y="9"/>
                    </a:lnTo>
                    <a:lnTo>
                      <a:pt x="9" y="9"/>
                    </a:lnTo>
                    <a:lnTo>
                      <a:pt x="9" y="7"/>
                    </a:lnTo>
                    <a:lnTo>
                      <a:pt x="9" y="6"/>
                    </a:lnTo>
                    <a:lnTo>
                      <a:pt x="15" y="6"/>
                    </a:lnTo>
                    <a:lnTo>
                      <a:pt x="17" y="7"/>
                    </a:lnTo>
                    <a:lnTo>
                      <a:pt x="23" y="7"/>
                    </a:lnTo>
                    <a:lnTo>
                      <a:pt x="32" y="4"/>
                    </a:lnTo>
                    <a:lnTo>
                      <a:pt x="38" y="0"/>
                    </a:lnTo>
                    <a:lnTo>
                      <a:pt x="40" y="0"/>
                    </a:lnTo>
                    <a:lnTo>
                      <a:pt x="41" y="0"/>
                    </a:lnTo>
                    <a:lnTo>
                      <a:pt x="40" y="2"/>
                    </a:lnTo>
                    <a:lnTo>
                      <a:pt x="34" y="6"/>
                    </a:lnTo>
                    <a:lnTo>
                      <a:pt x="30" y="7"/>
                    </a:lnTo>
                    <a:lnTo>
                      <a:pt x="32" y="11"/>
                    </a:lnTo>
                    <a:lnTo>
                      <a:pt x="32" y="15"/>
                    </a:lnTo>
                    <a:lnTo>
                      <a:pt x="26" y="15"/>
                    </a:lnTo>
                    <a:lnTo>
                      <a:pt x="23" y="17"/>
                    </a:lnTo>
                    <a:lnTo>
                      <a:pt x="21" y="19"/>
                    </a:lnTo>
                    <a:lnTo>
                      <a:pt x="15" y="19"/>
                    </a:lnTo>
                    <a:lnTo>
                      <a:pt x="15" y="21"/>
                    </a:lnTo>
                    <a:lnTo>
                      <a:pt x="9" y="21"/>
                    </a:lnTo>
                    <a:lnTo>
                      <a:pt x="6" y="21"/>
                    </a:lnTo>
                    <a:lnTo>
                      <a:pt x="6" y="21"/>
                    </a:lnTo>
                    <a:lnTo>
                      <a:pt x="6" y="21"/>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69" name="Freeform 66">
                <a:extLst>
                  <a:ext uri="{FF2B5EF4-FFF2-40B4-BE49-F238E27FC236}">
                    <a16:creationId xmlns:a16="http://schemas.microsoft.com/office/drawing/2014/main" id="{B3C1D0BE-E8D5-605D-281D-70EF6F02FEC5}"/>
                  </a:ext>
                </a:extLst>
              </p:cNvPr>
              <p:cNvSpPr>
                <a:spLocks/>
              </p:cNvSpPr>
              <p:nvPr/>
            </p:nvSpPr>
            <p:spPr bwMode="auto">
              <a:xfrm>
                <a:off x="9495868" y="2562944"/>
                <a:ext cx="14342" cy="7346"/>
              </a:xfrm>
              <a:custGeom>
                <a:avLst/>
                <a:gdLst/>
                <a:ahLst/>
                <a:cxnLst>
                  <a:cxn ang="0">
                    <a:pos x="6" y="21"/>
                  </a:cxn>
                  <a:cxn ang="0">
                    <a:pos x="0" y="17"/>
                  </a:cxn>
                  <a:cxn ang="0">
                    <a:pos x="0" y="15"/>
                  </a:cxn>
                  <a:cxn ang="0">
                    <a:pos x="0" y="11"/>
                  </a:cxn>
                  <a:cxn ang="0">
                    <a:pos x="0" y="11"/>
                  </a:cxn>
                  <a:cxn ang="0">
                    <a:pos x="2" y="7"/>
                  </a:cxn>
                  <a:cxn ang="0">
                    <a:pos x="6" y="9"/>
                  </a:cxn>
                  <a:cxn ang="0">
                    <a:pos x="9" y="9"/>
                  </a:cxn>
                  <a:cxn ang="0">
                    <a:pos x="9" y="7"/>
                  </a:cxn>
                  <a:cxn ang="0">
                    <a:pos x="9" y="6"/>
                  </a:cxn>
                  <a:cxn ang="0">
                    <a:pos x="15" y="6"/>
                  </a:cxn>
                  <a:cxn ang="0">
                    <a:pos x="17" y="7"/>
                  </a:cxn>
                  <a:cxn ang="0">
                    <a:pos x="23" y="7"/>
                  </a:cxn>
                  <a:cxn ang="0">
                    <a:pos x="32" y="4"/>
                  </a:cxn>
                  <a:cxn ang="0">
                    <a:pos x="38" y="0"/>
                  </a:cxn>
                  <a:cxn ang="0">
                    <a:pos x="40" y="0"/>
                  </a:cxn>
                  <a:cxn ang="0">
                    <a:pos x="41" y="0"/>
                  </a:cxn>
                  <a:cxn ang="0">
                    <a:pos x="40" y="2"/>
                  </a:cxn>
                  <a:cxn ang="0">
                    <a:pos x="34" y="6"/>
                  </a:cxn>
                  <a:cxn ang="0">
                    <a:pos x="30" y="7"/>
                  </a:cxn>
                  <a:cxn ang="0">
                    <a:pos x="32" y="11"/>
                  </a:cxn>
                  <a:cxn ang="0">
                    <a:pos x="32" y="15"/>
                  </a:cxn>
                  <a:cxn ang="0">
                    <a:pos x="26" y="15"/>
                  </a:cxn>
                  <a:cxn ang="0">
                    <a:pos x="23" y="17"/>
                  </a:cxn>
                  <a:cxn ang="0">
                    <a:pos x="21" y="19"/>
                  </a:cxn>
                  <a:cxn ang="0">
                    <a:pos x="15" y="19"/>
                  </a:cxn>
                  <a:cxn ang="0">
                    <a:pos x="15" y="21"/>
                  </a:cxn>
                  <a:cxn ang="0">
                    <a:pos x="9" y="21"/>
                  </a:cxn>
                  <a:cxn ang="0">
                    <a:pos x="6" y="21"/>
                  </a:cxn>
                  <a:cxn ang="0">
                    <a:pos x="6" y="21"/>
                  </a:cxn>
                  <a:cxn ang="0">
                    <a:pos x="6" y="21"/>
                  </a:cxn>
                </a:cxnLst>
                <a:rect l="0" t="0" r="r" b="b"/>
                <a:pathLst>
                  <a:path w="41" h="21">
                    <a:moveTo>
                      <a:pt x="6" y="21"/>
                    </a:moveTo>
                    <a:lnTo>
                      <a:pt x="0" y="17"/>
                    </a:lnTo>
                    <a:lnTo>
                      <a:pt x="0" y="15"/>
                    </a:lnTo>
                    <a:lnTo>
                      <a:pt x="0" y="11"/>
                    </a:lnTo>
                    <a:lnTo>
                      <a:pt x="0" y="11"/>
                    </a:lnTo>
                    <a:lnTo>
                      <a:pt x="2" y="7"/>
                    </a:lnTo>
                    <a:lnTo>
                      <a:pt x="6" y="9"/>
                    </a:lnTo>
                    <a:lnTo>
                      <a:pt x="9" y="9"/>
                    </a:lnTo>
                    <a:lnTo>
                      <a:pt x="9" y="7"/>
                    </a:lnTo>
                    <a:lnTo>
                      <a:pt x="9" y="6"/>
                    </a:lnTo>
                    <a:lnTo>
                      <a:pt x="15" y="6"/>
                    </a:lnTo>
                    <a:lnTo>
                      <a:pt x="17" y="7"/>
                    </a:lnTo>
                    <a:lnTo>
                      <a:pt x="23" y="7"/>
                    </a:lnTo>
                    <a:lnTo>
                      <a:pt x="32" y="4"/>
                    </a:lnTo>
                    <a:lnTo>
                      <a:pt x="38" y="0"/>
                    </a:lnTo>
                    <a:lnTo>
                      <a:pt x="40" y="0"/>
                    </a:lnTo>
                    <a:lnTo>
                      <a:pt x="41" y="0"/>
                    </a:lnTo>
                    <a:lnTo>
                      <a:pt x="40" y="2"/>
                    </a:lnTo>
                    <a:lnTo>
                      <a:pt x="34" y="6"/>
                    </a:lnTo>
                    <a:lnTo>
                      <a:pt x="30" y="7"/>
                    </a:lnTo>
                    <a:lnTo>
                      <a:pt x="32" y="11"/>
                    </a:lnTo>
                    <a:lnTo>
                      <a:pt x="32" y="15"/>
                    </a:lnTo>
                    <a:lnTo>
                      <a:pt x="26" y="15"/>
                    </a:lnTo>
                    <a:lnTo>
                      <a:pt x="23" y="17"/>
                    </a:lnTo>
                    <a:lnTo>
                      <a:pt x="21" y="19"/>
                    </a:lnTo>
                    <a:lnTo>
                      <a:pt x="15" y="19"/>
                    </a:lnTo>
                    <a:lnTo>
                      <a:pt x="15" y="21"/>
                    </a:lnTo>
                    <a:lnTo>
                      <a:pt x="9" y="21"/>
                    </a:lnTo>
                    <a:lnTo>
                      <a:pt x="6" y="21"/>
                    </a:lnTo>
                    <a:lnTo>
                      <a:pt x="6" y="21"/>
                    </a:lnTo>
                    <a:lnTo>
                      <a:pt x="6" y="21"/>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70" name="Freeform 67">
                <a:extLst>
                  <a:ext uri="{FF2B5EF4-FFF2-40B4-BE49-F238E27FC236}">
                    <a16:creationId xmlns:a16="http://schemas.microsoft.com/office/drawing/2014/main" id="{C10A1215-D65A-2565-2BFE-3C15D6D89DCD}"/>
                  </a:ext>
                </a:extLst>
              </p:cNvPr>
              <p:cNvSpPr>
                <a:spLocks/>
              </p:cNvSpPr>
              <p:nvPr/>
            </p:nvSpPr>
            <p:spPr bwMode="auto">
              <a:xfrm>
                <a:off x="9516157" y="2549652"/>
                <a:ext cx="40227" cy="37778"/>
              </a:xfrm>
              <a:custGeom>
                <a:avLst/>
                <a:gdLst/>
                <a:ahLst/>
                <a:cxnLst>
                  <a:cxn ang="0">
                    <a:pos x="93" y="59"/>
                  </a:cxn>
                  <a:cxn ang="0">
                    <a:pos x="98" y="51"/>
                  </a:cxn>
                  <a:cxn ang="0">
                    <a:pos x="96" y="45"/>
                  </a:cxn>
                  <a:cxn ang="0">
                    <a:pos x="98" y="32"/>
                  </a:cxn>
                  <a:cxn ang="0">
                    <a:pos x="96" y="17"/>
                  </a:cxn>
                  <a:cxn ang="0">
                    <a:pos x="106" y="10"/>
                  </a:cxn>
                  <a:cxn ang="0">
                    <a:pos x="111" y="6"/>
                  </a:cxn>
                  <a:cxn ang="0">
                    <a:pos x="111" y="0"/>
                  </a:cxn>
                  <a:cxn ang="0">
                    <a:pos x="98" y="2"/>
                  </a:cxn>
                  <a:cxn ang="0">
                    <a:pos x="87" y="6"/>
                  </a:cxn>
                  <a:cxn ang="0">
                    <a:pos x="78" y="6"/>
                  </a:cxn>
                  <a:cxn ang="0">
                    <a:pos x="68" y="10"/>
                  </a:cxn>
                  <a:cxn ang="0">
                    <a:pos x="59" y="12"/>
                  </a:cxn>
                  <a:cxn ang="0">
                    <a:pos x="53" y="8"/>
                  </a:cxn>
                  <a:cxn ang="0">
                    <a:pos x="38" y="8"/>
                  </a:cxn>
                  <a:cxn ang="0">
                    <a:pos x="34" y="10"/>
                  </a:cxn>
                  <a:cxn ang="0">
                    <a:pos x="23" y="13"/>
                  </a:cxn>
                  <a:cxn ang="0">
                    <a:pos x="15" y="15"/>
                  </a:cxn>
                  <a:cxn ang="0">
                    <a:pos x="14" y="25"/>
                  </a:cxn>
                  <a:cxn ang="0">
                    <a:pos x="10" y="30"/>
                  </a:cxn>
                  <a:cxn ang="0">
                    <a:pos x="4" y="30"/>
                  </a:cxn>
                  <a:cxn ang="0">
                    <a:pos x="0" y="30"/>
                  </a:cxn>
                  <a:cxn ang="0">
                    <a:pos x="4" y="42"/>
                  </a:cxn>
                  <a:cxn ang="0">
                    <a:pos x="4" y="51"/>
                  </a:cxn>
                  <a:cxn ang="0">
                    <a:pos x="12" y="59"/>
                  </a:cxn>
                  <a:cxn ang="0">
                    <a:pos x="15" y="62"/>
                  </a:cxn>
                  <a:cxn ang="0">
                    <a:pos x="17" y="72"/>
                  </a:cxn>
                  <a:cxn ang="0">
                    <a:pos x="14" y="76"/>
                  </a:cxn>
                  <a:cxn ang="0">
                    <a:pos x="8" y="81"/>
                  </a:cxn>
                  <a:cxn ang="0">
                    <a:pos x="4" y="85"/>
                  </a:cxn>
                  <a:cxn ang="0">
                    <a:pos x="8" y="89"/>
                  </a:cxn>
                  <a:cxn ang="0">
                    <a:pos x="8" y="100"/>
                  </a:cxn>
                  <a:cxn ang="0">
                    <a:pos x="15" y="102"/>
                  </a:cxn>
                  <a:cxn ang="0">
                    <a:pos x="19" y="106"/>
                  </a:cxn>
                  <a:cxn ang="0">
                    <a:pos x="59" y="83"/>
                  </a:cxn>
                  <a:cxn ang="0">
                    <a:pos x="59" y="83"/>
                  </a:cxn>
                </a:cxnLst>
                <a:rect l="0" t="0" r="r" b="b"/>
                <a:pathLst>
                  <a:path w="115" h="108">
                    <a:moveTo>
                      <a:pt x="59" y="83"/>
                    </a:moveTo>
                    <a:lnTo>
                      <a:pt x="93" y="59"/>
                    </a:lnTo>
                    <a:lnTo>
                      <a:pt x="93" y="57"/>
                    </a:lnTo>
                    <a:lnTo>
                      <a:pt x="98" y="51"/>
                    </a:lnTo>
                    <a:lnTo>
                      <a:pt x="98" y="45"/>
                    </a:lnTo>
                    <a:lnTo>
                      <a:pt x="96" y="45"/>
                    </a:lnTo>
                    <a:lnTo>
                      <a:pt x="98" y="36"/>
                    </a:lnTo>
                    <a:lnTo>
                      <a:pt x="98" y="32"/>
                    </a:lnTo>
                    <a:lnTo>
                      <a:pt x="96" y="25"/>
                    </a:lnTo>
                    <a:lnTo>
                      <a:pt x="96" y="17"/>
                    </a:lnTo>
                    <a:lnTo>
                      <a:pt x="98" y="12"/>
                    </a:lnTo>
                    <a:lnTo>
                      <a:pt x="106" y="10"/>
                    </a:lnTo>
                    <a:lnTo>
                      <a:pt x="110" y="6"/>
                    </a:lnTo>
                    <a:lnTo>
                      <a:pt x="111" y="6"/>
                    </a:lnTo>
                    <a:lnTo>
                      <a:pt x="115" y="2"/>
                    </a:lnTo>
                    <a:lnTo>
                      <a:pt x="111" y="0"/>
                    </a:lnTo>
                    <a:lnTo>
                      <a:pt x="106" y="0"/>
                    </a:lnTo>
                    <a:lnTo>
                      <a:pt x="98" y="2"/>
                    </a:lnTo>
                    <a:lnTo>
                      <a:pt x="91" y="2"/>
                    </a:lnTo>
                    <a:lnTo>
                      <a:pt x="87" y="6"/>
                    </a:lnTo>
                    <a:lnTo>
                      <a:pt x="81" y="6"/>
                    </a:lnTo>
                    <a:lnTo>
                      <a:pt x="78" y="6"/>
                    </a:lnTo>
                    <a:lnTo>
                      <a:pt x="74" y="8"/>
                    </a:lnTo>
                    <a:lnTo>
                      <a:pt x="68" y="10"/>
                    </a:lnTo>
                    <a:lnTo>
                      <a:pt x="68" y="12"/>
                    </a:lnTo>
                    <a:lnTo>
                      <a:pt x="59" y="12"/>
                    </a:lnTo>
                    <a:lnTo>
                      <a:pt x="53" y="10"/>
                    </a:lnTo>
                    <a:lnTo>
                      <a:pt x="53" y="8"/>
                    </a:lnTo>
                    <a:lnTo>
                      <a:pt x="49" y="8"/>
                    </a:lnTo>
                    <a:lnTo>
                      <a:pt x="38" y="8"/>
                    </a:lnTo>
                    <a:lnTo>
                      <a:pt x="36" y="10"/>
                    </a:lnTo>
                    <a:lnTo>
                      <a:pt x="34" y="10"/>
                    </a:lnTo>
                    <a:lnTo>
                      <a:pt x="25" y="13"/>
                    </a:lnTo>
                    <a:lnTo>
                      <a:pt x="23" y="13"/>
                    </a:lnTo>
                    <a:lnTo>
                      <a:pt x="17" y="12"/>
                    </a:lnTo>
                    <a:lnTo>
                      <a:pt x="15" y="15"/>
                    </a:lnTo>
                    <a:lnTo>
                      <a:pt x="15" y="23"/>
                    </a:lnTo>
                    <a:lnTo>
                      <a:pt x="14" y="25"/>
                    </a:lnTo>
                    <a:lnTo>
                      <a:pt x="14" y="27"/>
                    </a:lnTo>
                    <a:lnTo>
                      <a:pt x="10" y="30"/>
                    </a:lnTo>
                    <a:lnTo>
                      <a:pt x="6" y="30"/>
                    </a:lnTo>
                    <a:lnTo>
                      <a:pt x="4" y="30"/>
                    </a:lnTo>
                    <a:lnTo>
                      <a:pt x="0" y="30"/>
                    </a:lnTo>
                    <a:lnTo>
                      <a:pt x="0" y="30"/>
                    </a:lnTo>
                    <a:lnTo>
                      <a:pt x="0" y="36"/>
                    </a:lnTo>
                    <a:lnTo>
                      <a:pt x="4" y="42"/>
                    </a:lnTo>
                    <a:lnTo>
                      <a:pt x="4" y="47"/>
                    </a:lnTo>
                    <a:lnTo>
                      <a:pt x="4" y="51"/>
                    </a:lnTo>
                    <a:lnTo>
                      <a:pt x="4" y="59"/>
                    </a:lnTo>
                    <a:lnTo>
                      <a:pt x="12" y="59"/>
                    </a:lnTo>
                    <a:lnTo>
                      <a:pt x="14" y="62"/>
                    </a:lnTo>
                    <a:lnTo>
                      <a:pt x="15" y="62"/>
                    </a:lnTo>
                    <a:lnTo>
                      <a:pt x="15" y="70"/>
                    </a:lnTo>
                    <a:lnTo>
                      <a:pt x="17" y="72"/>
                    </a:lnTo>
                    <a:lnTo>
                      <a:pt x="15" y="76"/>
                    </a:lnTo>
                    <a:lnTo>
                      <a:pt x="14" y="76"/>
                    </a:lnTo>
                    <a:lnTo>
                      <a:pt x="10" y="76"/>
                    </a:lnTo>
                    <a:lnTo>
                      <a:pt x="8" y="81"/>
                    </a:lnTo>
                    <a:lnTo>
                      <a:pt x="4" y="85"/>
                    </a:lnTo>
                    <a:lnTo>
                      <a:pt x="4" y="85"/>
                    </a:lnTo>
                    <a:lnTo>
                      <a:pt x="6" y="87"/>
                    </a:lnTo>
                    <a:lnTo>
                      <a:pt x="8" y="89"/>
                    </a:lnTo>
                    <a:lnTo>
                      <a:pt x="8" y="96"/>
                    </a:lnTo>
                    <a:lnTo>
                      <a:pt x="8" y="100"/>
                    </a:lnTo>
                    <a:lnTo>
                      <a:pt x="10" y="100"/>
                    </a:lnTo>
                    <a:lnTo>
                      <a:pt x="15" y="102"/>
                    </a:lnTo>
                    <a:lnTo>
                      <a:pt x="19" y="106"/>
                    </a:lnTo>
                    <a:lnTo>
                      <a:pt x="19" y="106"/>
                    </a:lnTo>
                    <a:lnTo>
                      <a:pt x="25" y="108"/>
                    </a:lnTo>
                    <a:lnTo>
                      <a:pt x="59" y="83"/>
                    </a:lnTo>
                    <a:lnTo>
                      <a:pt x="59" y="83"/>
                    </a:lnTo>
                    <a:lnTo>
                      <a:pt x="59" y="83"/>
                    </a:lnTo>
                    <a:lnTo>
                      <a:pt x="59" y="83"/>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71" name="Freeform 68">
                <a:extLst>
                  <a:ext uri="{FF2B5EF4-FFF2-40B4-BE49-F238E27FC236}">
                    <a16:creationId xmlns:a16="http://schemas.microsoft.com/office/drawing/2014/main" id="{3AF318A5-C43A-B751-0699-8C2E628D2EC3}"/>
                  </a:ext>
                </a:extLst>
              </p:cNvPr>
              <p:cNvSpPr>
                <a:spLocks/>
              </p:cNvSpPr>
              <p:nvPr/>
            </p:nvSpPr>
            <p:spPr bwMode="auto">
              <a:xfrm>
                <a:off x="9516157" y="2549652"/>
                <a:ext cx="40227" cy="37778"/>
              </a:xfrm>
              <a:custGeom>
                <a:avLst/>
                <a:gdLst/>
                <a:ahLst/>
                <a:cxnLst>
                  <a:cxn ang="0">
                    <a:pos x="93" y="59"/>
                  </a:cxn>
                  <a:cxn ang="0">
                    <a:pos x="98" y="51"/>
                  </a:cxn>
                  <a:cxn ang="0">
                    <a:pos x="96" y="45"/>
                  </a:cxn>
                  <a:cxn ang="0">
                    <a:pos x="98" y="32"/>
                  </a:cxn>
                  <a:cxn ang="0">
                    <a:pos x="96" y="17"/>
                  </a:cxn>
                  <a:cxn ang="0">
                    <a:pos x="106" y="10"/>
                  </a:cxn>
                  <a:cxn ang="0">
                    <a:pos x="111" y="6"/>
                  </a:cxn>
                  <a:cxn ang="0">
                    <a:pos x="111" y="0"/>
                  </a:cxn>
                  <a:cxn ang="0">
                    <a:pos x="98" y="2"/>
                  </a:cxn>
                  <a:cxn ang="0">
                    <a:pos x="87" y="6"/>
                  </a:cxn>
                  <a:cxn ang="0">
                    <a:pos x="78" y="6"/>
                  </a:cxn>
                  <a:cxn ang="0">
                    <a:pos x="68" y="10"/>
                  </a:cxn>
                  <a:cxn ang="0">
                    <a:pos x="59" y="12"/>
                  </a:cxn>
                  <a:cxn ang="0">
                    <a:pos x="53" y="8"/>
                  </a:cxn>
                  <a:cxn ang="0">
                    <a:pos x="38" y="8"/>
                  </a:cxn>
                  <a:cxn ang="0">
                    <a:pos x="34" y="10"/>
                  </a:cxn>
                  <a:cxn ang="0">
                    <a:pos x="23" y="13"/>
                  </a:cxn>
                  <a:cxn ang="0">
                    <a:pos x="15" y="15"/>
                  </a:cxn>
                  <a:cxn ang="0">
                    <a:pos x="14" y="25"/>
                  </a:cxn>
                  <a:cxn ang="0">
                    <a:pos x="10" y="30"/>
                  </a:cxn>
                  <a:cxn ang="0">
                    <a:pos x="4" y="30"/>
                  </a:cxn>
                  <a:cxn ang="0">
                    <a:pos x="0" y="30"/>
                  </a:cxn>
                  <a:cxn ang="0">
                    <a:pos x="4" y="42"/>
                  </a:cxn>
                  <a:cxn ang="0">
                    <a:pos x="4" y="51"/>
                  </a:cxn>
                  <a:cxn ang="0">
                    <a:pos x="12" y="59"/>
                  </a:cxn>
                  <a:cxn ang="0">
                    <a:pos x="15" y="62"/>
                  </a:cxn>
                  <a:cxn ang="0">
                    <a:pos x="17" y="72"/>
                  </a:cxn>
                  <a:cxn ang="0">
                    <a:pos x="14" y="76"/>
                  </a:cxn>
                  <a:cxn ang="0">
                    <a:pos x="8" y="81"/>
                  </a:cxn>
                  <a:cxn ang="0">
                    <a:pos x="4" y="85"/>
                  </a:cxn>
                  <a:cxn ang="0">
                    <a:pos x="8" y="89"/>
                  </a:cxn>
                  <a:cxn ang="0">
                    <a:pos x="8" y="100"/>
                  </a:cxn>
                  <a:cxn ang="0">
                    <a:pos x="15" y="102"/>
                  </a:cxn>
                  <a:cxn ang="0">
                    <a:pos x="19" y="106"/>
                  </a:cxn>
                  <a:cxn ang="0">
                    <a:pos x="59" y="83"/>
                  </a:cxn>
                  <a:cxn ang="0">
                    <a:pos x="59" y="83"/>
                  </a:cxn>
                </a:cxnLst>
                <a:rect l="0" t="0" r="r" b="b"/>
                <a:pathLst>
                  <a:path w="115" h="108">
                    <a:moveTo>
                      <a:pt x="59" y="83"/>
                    </a:moveTo>
                    <a:lnTo>
                      <a:pt x="93" y="59"/>
                    </a:lnTo>
                    <a:lnTo>
                      <a:pt x="93" y="57"/>
                    </a:lnTo>
                    <a:lnTo>
                      <a:pt x="98" y="51"/>
                    </a:lnTo>
                    <a:lnTo>
                      <a:pt x="98" y="45"/>
                    </a:lnTo>
                    <a:lnTo>
                      <a:pt x="96" y="45"/>
                    </a:lnTo>
                    <a:lnTo>
                      <a:pt x="98" y="36"/>
                    </a:lnTo>
                    <a:lnTo>
                      <a:pt x="98" y="32"/>
                    </a:lnTo>
                    <a:lnTo>
                      <a:pt x="96" y="25"/>
                    </a:lnTo>
                    <a:lnTo>
                      <a:pt x="96" y="17"/>
                    </a:lnTo>
                    <a:lnTo>
                      <a:pt x="98" y="12"/>
                    </a:lnTo>
                    <a:lnTo>
                      <a:pt x="106" y="10"/>
                    </a:lnTo>
                    <a:lnTo>
                      <a:pt x="110" y="6"/>
                    </a:lnTo>
                    <a:lnTo>
                      <a:pt x="111" y="6"/>
                    </a:lnTo>
                    <a:lnTo>
                      <a:pt x="115" y="2"/>
                    </a:lnTo>
                    <a:lnTo>
                      <a:pt x="111" y="0"/>
                    </a:lnTo>
                    <a:lnTo>
                      <a:pt x="106" y="0"/>
                    </a:lnTo>
                    <a:lnTo>
                      <a:pt x="98" y="2"/>
                    </a:lnTo>
                    <a:lnTo>
                      <a:pt x="91" y="2"/>
                    </a:lnTo>
                    <a:lnTo>
                      <a:pt x="87" y="6"/>
                    </a:lnTo>
                    <a:lnTo>
                      <a:pt x="81" y="6"/>
                    </a:lnTo>
                    <a:lnTo>
                      <a:pt x="78" y="6"/>
                    </a:lnTo>
                    <a:lnTo>
                      <a:pt x="74" y="8"/>
                    </a:lnTo>
                    <a:lnTo>
                      <a:pt x="68" y="10"/>
                    </a:lnTo>
                    <a:lnTo>
                      <a:pt x="68" y="12"/>
                    </a:lnTo>
                    <a:lnTo>
                      <a:pt x="59" y="12"/>
                    </a:lnTo>
                    <a:lnTo>
                      <a:pt x="53" y="10"/>
                    </a:lnTo>
                    <a:lnTo>
                      <a:pt x="53" y="8"/>
                    </a:lnTo>
                    <a:lnTo>
                      <a:pt x="49" y="8"/>
                    </a:lnTo>
                    <a:lnTo>
                      <a:pt x="38" y="8"/>
                    </a:lnTo>
                    <a:lnTo>
                      <a:pt x="36" y="10"/>
                    </a:lnTo>
                    <a:lnTo>
                      <a:pt x="34" y="10"/>
                    </a:lnTo>
                    <a:lnTo>
                      <a:pt x="25" y="13"/>
                    </a:lnTo>
                    <a:lnTo>
                      <a:pt x="23" y="13"/>
                    </a:lnTo>
                    <a:lnTo>
                      <a:pt x="17" y="12"/>
                    </a:lnTo>
                    <a:lnTo>
                      <a:pt x="15" y="15"/>
                    </a:lnTo>
                    <a:lnTo>
                      <a:pt x="15" y="23"/>
                    </a:lnTo>
                    <a:lnTo>
                      <a:pt x="14" y="25"/>
                    </a:lnTo>
                    <a:lnTo>
                      <a:pt x="14" y="27"/>
                    </a:lnTo>
                    <a:lnTo>
                      <a:pt x="10" y="30"/>
                    </a:lnTo>
                    <a:lnTo>
                      <a:pt x="6" y="30"/>
                    </a:lnTo>
                    <a:lnTo>
                      <a:pt x="4" y="30"/>
                    </a:lnTo>
                    <a:lnTo>
                      <a:pt x="0" y="30"/>
                    </a:lnTo>
                    <a:lnTo>
                      <a:pt x="0" y="30"/>
                    </a:lnTo>
                    <a:lnTo>
                      <a:pt x="0" y="36"/>
                    </a:lnTo>
                    <a:lnTo>
                      <a:pt x="4" y="42"/>
                    </a:lnTo>
                    <a:lnTo>
                      <a:pt x="4" y="47"/>
                    </a:lnTo>
                    <a:lnTo>
                      <a:pt x="4" y="51"/>
                    </a:lnTo>
                    <a:lnTo>
                      <a:pt x="4" y="59"/>
                    </a:lnTo>
                    <a:lnTo>
                      <a:pt x="12" y="59"/>
                    </a:lnTo>
                    <a:lnTo>
                      <a:pt x="14" y="62"/>
                    </a:lnTo>
                    <a:lnTo>
                      <a:pt x="15" y="62"/>
                    </a:lnTo>
                    <a:lnTo>
                      <a:pt x="15" y="70"/>
                    </a:lnTo>
                    <a:lnTo>
                      <a:pt x="17" y="72"/>
                    </a:lnTo>
                    <a:lnTo>
                      <a:pt x="15" y="76"/>
                    </a:lnTo>
                    <a:lnTo>
                      <a:pt x="14" y="76"/>
                    </a:lnTo>
                    <a:lnTo>
                      <a:pt x="10" y="76"/>
                    </a:lnTo>
                    <a:lnTo>
                      <a:pt x="8" y="81"/>
                    </a:lnTo>
                    <a:lnTo>
                      <a:pt x="4" y="85"/>
                    </a:lnTo>
                    <a:lnTo>
                      <a:pt x="4" y="85"/>
                    </a:lnTo>
                    <a:lnTo>
                      <a:pt x="6" y="87"/>
                    </a:lnTo>
                    <a:lnTo>
                      <a:pt x="8" y="89"/>
                    </a:lnTo>
                    <a:lnTo>
                      <a:pt x="8" y="96"/>
                    </a:lnTo>
                    <a:lnTo>
                      <a:pt x="8" y="100"/>
                    </a:lnTo>
                    <a:lnTo>
                      <a:pt x="10" y="100"/>
                    </a:lnTo>
                    <a:lnTo>
                      <a:pt x="15" y="102"/>
                    </a:lnTo>
                    <a:lnTo>
                      <a:pt x="19" y="106"/>
                    </a:lnTo>
                    <a:lnTo>
                      <a:pt x="19" y="106"/>
                    </a:lnTo>
                    <a:lnTo>
                      <a:pt x="25" y="108"/>
                    </a:lnTo>
                    <a:lnTo>
                      <a:pt x="59" y="83"/>
                    </a:lnTo>
                    <a:lnTo>
                      <a:pt x="59" y="83"/>
                    </a:lnTo>
                    <a:lnTo>
                      <a:pt x="59" y="83"/>
                    </a:lnTo>
                    <a:lnTo>
                      <a:pt x="59" y="83"/>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72" name="Freeform 69">
                <a:extLst>
                  <a:ext uri="{FF2B5EF4-FFF2-40B4-BE49-F238E27FC236}">
                    <a16:creationId xmlns:a16="http://schemas.microsoft.com/office/drawing/2014/main" id="{CFE7FEDD-0B0D-C47B-C9F5-42B2B6CEC29E}"/>
                  </a:ext>
                </a:extLst>
              </p:cNvPr>
              <p:cNvSpPr>
                <a:spLocks/>
              </p:cNvSpPr>
              <p:nvPr/>
            </p:nvSpPr>
            <p:spPr bwMode="auto">
              <a:xfrm>
                <a:off x="9508461" y="2579385"/>
                <a:ext cx="9095" cy="27634"/>
              </a:xfrm>
              <a:custGeom>
                <a:avLst/>
                <a:gdLst/>
                <a:ahLst/>
                <a:cxnLst>
                  <a:cxn ang="0">
                    <a:pos x="17" y="79"/>
                  </a:cxn>
                  <a:cxn ang="0">
                    <a:pos x="19" y="77"/>
                  </a:cxn>
                  <a:cxn ang="0">
                    <a:pos x="19" y="77"/>
                  </a:cxn>
                  <a:cxn ang="0">
                    <a:pos x="19" y="73"/>
                  </a:cxn>
                  <a:cxn ang="0">
                    <a:pos x="20" y="72"/>
                  </a:cxn>
                  <a:cxn ang="0">
                    <a:pos x="20" y="68"/>
                  </a:cxn>
                  <a:cxn ang="0">
                    <a:pos x="22" y="64"/>
                  </a:cxn>
                  <a:cxn ang="0">
                    <a:pos x="22" y="58"/>
                  </a:cxn>
                  <a:cxn ang="0">
                    <a:pos x="22" y="58"/>
                  </a:cxn>
                  <a:cxn ang="0">
                    <a:pos x="22" y="55"/>
                  </a:cxn>
                  <a:cxn ang="0">
                    <a:pos x="22" y="49"/>
                  </a:cxn>
                  <a:cxn ang="0">
                    <a:pos x="22" y="47"/>
                  </a:cxn>
                  <a:cxn ang="0">
                    <a:pos x="22" y="40"/>
                  </a:cxn>
                  <a:cxn ang="0">
                    <a:pos x="22" y="40"/>
                  </a:cxn>
                  <a:cxn ang="0">
                    <a:pos x="20" y="40"/>
                  </a:cxn>
                  <a:cxn ang="0">
                    <a:pos x="19" y="40"/>
                  </a:cxn>
                  <a:cxn ang="0">
                    <a:pos x="17" y="40"/>
                  </a:cxn>
                  <a:cxn ang="0">
                    <a:pos x="17" y="34"/>
                  </a:cxn>
                  <a:cxn ang="0">
                    <a:pos x="17" y="25"/>
                  </a:cxn>
                  <a:cxn ang="0">
                    <a:pos x="17" y="23"/>
                  </a:cxn>
                  <a:cxn ang="0">
                    <a:pos x="17" y="17"/>
                  </a:cxn>
                  <a:cxn ang="0">
                    <a:pos x="22" y="17"/>
                  </a:cxn>
                  <a:cxn ang="0">
                    <a:pos x="22" y="21"/>
                  </a:cxn>
                  <a:cxn ang="0">
                    <a:pos x="22" y="21"/>
                  </a:cxn>
                  <a:cxn ang="0">
                    <a:pos x="26" y="21"/>
                  </a:cxn>
                  <a:cxn ang="0">
                    <a:pos x="26" y="17"/>
                  </a:cxn>
                  <a:cxn ang="0">
                    <a:pos x="26" y="17"/>
                  </a:cxn>
                  <a:cxn ang="0">
                    <a:pos x="26" y="17"/>
                  </a:cxn>
                  <a:cxn ang="0">
                    <a:pos x="22" y="11"/>
                  </a:cxn>
                  <a:cxn ang="0">
                    <a:pos x="26" y="8"/>
                  </a:cxn>
                  <a:cxn ang="0">
                    <a:pos x="26" y="2"/>
                  </a:cxn>
                  <a:cxn ang="0">
                    <a:pos x="26" y="0"/>
                  </a:cxn>
                  <a:cxn ang="0">
                    <a:pos x="26" y="0"/>
                  </a:cxn>
                  <a:cxn ang="0">
                    <a:pos x="22" y="4"/>
                  </a:cxn>
                  <a:cxn ang="0">
                    <a:pos x="19" y="4"/>
                  </a:cxn>
                  <a:cxn ang="0">
                    <a:pos x="17" y="4"/>
                  </a:cxn>
                  <a:cxn ang="0">
                    <a:pos x="13" y="8"/>
                  </a:cxn>
                  <a:cxn ang="0">
                    <a:pos x="9" y="21"/>
                  </a:cxn>
                  <a:cxn ang="0">
                    <a:pos x="5" y="32"/>
                  </a:cxn>
                  <a:cxn ang="0">
                    <a:pos x="0" y="40"/>
                  </a:cxn>
                  <a:cxn ang="0">
                    <a:pos x="4" y="40"/>
                  </a:cxn>
                  <a:cxn ang="0">
                    <a:pos x="5" y="45"/>
                  </a:cxn>
                  <a:cxn ang="0">
                    <a:pos x="7" y="53"/>
                  </a:cxn>
                  <a:cxn ang="0">
                    <a:pos x="13" y="60"/>
                  </a:cxn>
                  <a:cxn ang="0">
                    <a:pos x="17" y="70"/>
                  </a:cxn>
                  <a:cxn ang="0">
                    <a:pos x="17" y="73"/>
                  </a:cxn>
                  <a:cxn ang="0">
                    <a:pos x="17" y="79"/>
                  </a:cxn>
                  <a:cxn ang="0">
                    <a:pos x="17" y="79"/>
                  </a:cxn>
                  <a:cxn ang="0">
                    <a:pos x="17" y="79"/>
                  </a:cxn>
                </a:cxnLst>
                <a:rect l="0" t="0" r="r" b="b"/>
                <a:pathLst>
                  <a:path w="26" h="79">
                    <a:moveTo>
                      <a:pt x="17" y="79"/>
                    </a:moveTo>
                    <a:lnTo>
                      <a:pt x="19" y="77"/>
                    </a:lnTo>
                    <a:lnTo>
                      <a:pt x="19" y="77"/>
                    </a:lnTo>
                    <a:lnTo>
                      <a:pt x="19" y="73"/>
                    </a:lnTo>
                    <a:lnTo>
                      <a:pt x="20" y="72"/>
                    </a:lnTo>
                    <a:lnTo>
                      <a:pt x="20" y="68"/>
                    </a:lnTo>
                    <a:lnTo>
                      <a:pt x="22" y="64"/>
                    </a:lnTo>
                    <a:lnTo>
                      <a:pt x="22" y="58"/>
                    </a:lnTo>
                    <a:lnTo>
                      <a:pt x="22" y="58"/>
                    </a:lnTo>
                    <a:lnTo>
                      <a:pt x="22" y="55"/>
                    </a:lnTo>
                    <a:lnTo>
                      <a:pt x="22" y="49"/>
                    </a:lnTo>
                    <a:lnTo>
                      <a:pt x="22" y="47"/>
                    </a:lnTo>
                    <a:lnTo>
                      <a:pt x="22" y="40"/>
                    </a:lnTo>
                    <a:lnTo>
                      <a:pt x="22" y="40"/>
                    </a:lnTo>
                    <a:lnTo>
                      <a:pt x="20" y="40"/>
                    </a:lnTo>
                    <a:lnTo>
                      <a:pt x="19" y="40"/>
                    </a:lnTo>
                    <a:lnTo>
                      <a:pt x="17" y="40"/>
                    </a:lnTo>
                    <a:lnTo>
                      <a:pt x="17" y="34"/>
                    </a:lnTo>
                    <a:lnTo>
                      <a:pt x="17" y="25"/>
                    </a:lnTo>
                    <a:lnTo>
                      <a:pt x="17" y="23"/>
                    </a:lnTo>
                    <a:lnTo>
                      <a:pt x="17" y="17"/>
                    </a:lnTo>
                    <a:lnTo>
                      <a:pt x="22" y="17"/>
                    </a:lnTo>
                    <a:lnTo>
                      <a:pt x="22" y="21"/>
                    </a:lnTo>
                    <a:lnTo>
                      <a:pt x="22" y="21"/>
                    </a:lnTo>
                    <a:lnTo>
                      <a:pt x="26" y="21"/>
                    </a:lnTo>
                    <a:lnTo>
                      <a:pt x="26" y="17"/>
                    </a:lnTo>
                    <a:lnTo>
                      <a:pt x="26" y="17"/>
                    </a:lnTo>
                    <a:lnTo>
                      <a:pt x="26" y="17"/>
                    </a:lnTo>
                    <a:lnTo>
                      <a:pt x="22" y="11"/>
                    </a:lnTo>
                    <a:lnTo>
                      <a:pt x="26" y="8"/>
                    </a:lnTo>
                    <a:lnTo>
                      <a:pt x="26" y="2"/>
                    </a:lnTo>
                    <a:lnTo>
                      <a:pt x="26" y="0"/>
                    </a:lnTo>
                    <a:lnTo>
                      <a:pt x="26" y="0"/>
                    </a:lnTo>
                    <a:lnTo>
                      <a:pt x="22" y="4"/>
                    </a:lnTo>
                    <a:lnTo>
                      <a:pt x="19" y="4"/>
                    </a:lnTo>
                    <a:lnTo>
                      <a:pt x="17" y="4"/>
                    </a:lnTo>
                    <a:lnTo>
                      <a:pt x="13" y="8"/>
                    </a:lnTo>
                    <a:lnTo>
                      <a:pt x="9" y="21"/>
                    </a:lnTo>
                    <a:lnTo>
                      <a:pt x="5" y="32"/>
                    </a:lnTo>
                    <a:lnTo>
                      <a:pt x="0" y="40"/>
                    </a:lnTo>
                    <a:lnTo>
                      <a:pt x="4" y="40"/>
                    </a:lnTo>
                    <a:lnTo>
                      <a:pt x="5" y="45"/>
                    </a:lnTo>
                    <a:lnTo>
                      <a:pt x="7" y="53"/>
                    </a:lnTo>
                    <a:lnTo>
                      <a:pt x="13" y="60"/>
                    </a:lnTo>
                    <a:lnTo>
                      <a:pt x="17" y="70"/>
                    </a:lnTo>
                    <a:lnTo>
                      <a:pt x="17" y="73"/>
                    </a:lnTo>
                    <a:lnTo>
                      <a:pt x="17" y="79"/>
                    </a:lnTo>
                    <a:lnTo>
                      <a:pt x="17" y="79"/>
                    </a:lnTo>
                    <a:lnTo>
                      <a:pt x="17" y="79"/>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73" name="Freeform 70">
                <a:extLst>
                  <a:ext uri="{FF2B5EF4-FFF2-40B4-BE49-F238E27FC236}">
                    <a16:creationId xmlns:a16="http://schemas.microsoft.com/office/drawing/2014/main" id="{16443EB6-C374-A5A9-0444-A3229852EA2F}"/>
                  </a:ext>
                </a:extLst>
              </p:cNvPr>
              <p:cNvSpPr>
                <a:spLocks/>
              </p:cNvSpPr>
              <p:nvPr/>
            </p:nvSpPr>
            <p:spPr bwMode="auto">
              <a:xfrm>
                <a:off x="9508461" y="2579385"/>
                <a:ext cx="9095" cy="27634"/>
              </a:xfrm>
              <a:custGeom>
                <a:avLst/>
                <a:gdLst/>
                <a:ahLst/>
                <a:cxnLst>
                  <a:cxn ang="0">
                    <a:pos x="17" y="79"/>
                  </a:cxn>
                  <a:cxn ang="0">
                    <a:pos x="19" y="77"/>
                  </a:cxn>
                  <a:cxn ang="0">
                    <a:pos x="19" y="77"/>
                  </a:cxn>
                  <a:cxn ang="0">
                    <a:pos x="19" y="73"/>
                  </a:cxn>
                  <a:cxn ang="0">
                    <a:pos x="20" y="72"/>
                  </a:cxn>
                  <a:cxn ang="0">
                    <a:pos x="20" y="68"/>
                  </a:cxn>
                  <a:cxn ang="0">
                    <a:pos x="22" y="64"/>
                  </a:cxn>
                  <a:cxn ang="0">
                    <a:pos x="22" y="58"/>
                  </a:cxn>
                  <a:cxn ang="0">
                    <a:pos x="22" y="58"/>
                  </a:cxn>
                  <a:cxn ang="0">
                    <a:pos x="22" y="55"/>
                  </a:cxn>
                  <a:cxn ang="0">
                    <a:pos x="22" y="49"/>
                  </a:cxn>
                  <a:cxn ang="0">
                    <a:pos x="22" y="47"/>
                  </a:cxn>
                  <a:cxn ang="0">
                    <a:pos x="22" y="40"/>
                  </a:cxn>
                  <a:cxn ang="0">
                    <a:pos x="22" y="40"/>
                  </a:cxn>
                  <a:cxn ang="0">
                    <a:pos x="20" y="40"/>
                  </a:cxn>
                  <a:cxn ang="0">
                    <a:pos x="19" y="40"/>
                  </a:cxn>
                  <a:cxn ang="0">
                    <a:pos x="17" y="40"/>
                  </a:cxn>
                  <a:cxn ang="0">
                    <a:pos x="17" y="34"/>
                  </a:cxn>
                  <a:cxn ang="0">
                    <a:pos x="17" y="25"/>
                  </a:cxn>
                  <a:cxn ang="0">
                    <a:pos x="17" y="23"/>
                  </a:cxn>
                  <a:cxn ang="0">
                    <a:pos x="17" y="17"/>
                  </a:cxn>
                  <a:cxn ang="0">
                    <a:pos x="22" y="17"/>
                  </a:cxn>
                  <a:cxn ang="0">
                    <a:pos x="22" y="21"/>
                  </a:cxn>
                  <a:cxn ang="0">
                    <a:pos x="22" y="21"/>
                  </a:cxn>
                  <a:cxn ang="0">
                    <a:pos x="26" y="21"/>
                  </a:cxn>
                  <a:cxn ang="0">
                    <a:pos x="26" y="17"/>
                  </a:cxn>
                  <a:cxn ang="0">
                    <a:pos x="26" y="17"/>
                  </a:cxn>
                  <a:cxn ang="0">
                    <a:pos x="26" y="17"/>
                  </a:cxn>
                  <a:cxn ang="0">
                    <a:pos x="22" y="11"/>
                  </a:cxn>
                  <a:cxn ang="0">
                    <a:pos x="26" y="8"/>
                  </a:cxn>
                  <a:cxn ang="0">
                    <a:pos x="26" y="2"/>
                  </a:cxn>
                  <a:cxn ang="0">
                    <a:pos x="26" y="0"/>
                  </a:cxn>
                  <a:cxn ang="0">
                    <a:pos x="26" y="0"/>
                  </a:cxn>
                  <a:cxn ang="0">
                    <a:pos x="22" y="4"/>
                  </a:cxn>
                  <a:cxn ang="0">
                    <a:pos x="19" y="4"/>
                  </a:cxn>
                  <a:cxn ang="0">
                    <a:pos x="17" y="4"/>
                  </a:cxn>
                  <a:cxn ang="0">
                    <a:pos x="13" y="8"/>
                  </a:cxn>
                  <a:cxn ang="0">
                    <a:pos x="9" y="21"/>
                  </a:cxn>
                  <a:cxn ang="0">
                    <a:pos x="5" y="32"/>
                  </a:cxn>
                  <a:cxn ang="0">
                    <a:pos x="0" y="40"/>
                  </a:cxn>
                  <a:cxn ang="0">
                    <a:pos x="4" y="40"/>
                  </a:cxn>
                  <a:cxn ang="0">
                    <a:pos x="5" y="45"/>
                  </a:cxn>
                  <a:cxn ang="0">
                    <a:pos x="7" y="53"/>
                  </a:cxn>
                  <a:cxn ang="0">
                    <a:pos x="13" y="60"/>
                  </a:cxn>
                  <a:cxn ang="0">
                    <a:pos x="17" y="70"/>
                  </a:cxn>
                  <a:cxn ang="0">
                    <a:pos x="17" y="73"/>
                  </a:cxn>
                  <a:cxn ang="0">
                    <a:pos x="17" y="79"/>
                  </a:cxn>
                  <a:cxn ang="0">
                    <a:pos x="17" y="79"/>
                  </a:cxn>
                  <a:cxn ang="0">
                    <a:pos x="17" y="79"/>
                  </a:cxn>
                </a:cxnLst>
                <a:rect l="0" t="0" r="r" b="b"/>
                <a:pathLst>
                  <a:path w="26" h="79">
                    <a:moveTo>
                      <a:pt x="17" y="79"/>
                    </a:moveTo>
                    <a:lnTo>
                      <a:pt x="19" y="77"/>
                    </a:lnTo>
                    <a:lnTo>
                      <a:pt x="19" y="77"/>
                    </a:lnTo>
                    <a:lnTo>
                      <a:pt x="19" y="73"/>
                    </a:lnTo>
                    <a:lnTo>
                      <a:pt x="20" y="72"/>
                    </a:lnTo>
                    <a:lnTo>
                      <a:pt x="20" y="68"/>
                    </a:lnTo>
                    <a:lnTo>
                      <a:pt x="22" y="64"/>
                    </a:lnTo>
                    <a:lnTo>
                      <a:pt x="22" y="58"/>
                    </a:lnTo>
                    <a:lnTo>
                      <a:pt x="22" y="58"/>
                    </a:lnTo>
                    <a:lnTo>
                      <a:pt x="22" y="55"/>
                    </a:lnTo>
                    <a:lnTo>
                      <a:pt x="22" y="49"/>
                    </a:lnTo>
                    <a:lnTo>
                      <a:pt x="22" y="47"/>
                    </a:lnTo>
                    <a:lnTo>
                      <a:pt x="22" y="40"/>
                    </a:lnTo>
                    <a:lnTo>
                      <a:pt x="22" y="40"/>
                    </a:lnTo>
                    <a:lnTo>
                      <a:pt x="20" y="40"/>
                    </a:lnTo>
                    <a:lnTo>
                      <a:pt x="19" y="40"/>
                    </a:lnTo>
                    <a:lnTo>
                      <a:pt x="17" y="40"/>
                    </a:lnTo>
                    <a:lnTo>
                      <a:pt x="17" y="34"/>
                    </a:lnTo>
                    <a:lnTo>
                      <a:pt x="17" y="25"/>
                    </a:lnTo>
                    <a:lnTo>
                      <a:pt x="17" y="23"/>
                    </a:lnTo>
                    <a:lnTo>
                      <a:pt x="17" y="17"/>
                    </a:lnTo>
                    <a:lnTo>
                      <a:pt x="22" y="17"/>
                    </a:lnTo>
                    <a:lnTo>
                      <a:pt x="22" y="21"/>
                    </a:lnTo>
                    <a:lnTo>
                      <a:pt x="22" y="21"/>
                    </a:lnTo>
                    <a:lnTo>
                      <a:pt x="26" y="21"/>
                    </a:lnTo>
                    <a:lnTo>
                      <a:pt x="26" y="17"/>
                    </a:lnTo>
                    <a:lnTo>
                      <a:pt x="26" y="17"/>
                    </a:lnTo>
                    <a:lnTo>
                      <a:pt x="26" y="17"/>
                    </a:lnTo>
                    <a:lnTo>
                      <a:pt x="22" y="11"/>
                    </a:lnTo>
                    <a:lnTo>
                      <a:pt x="26" y="8"/>
                    </a:lnTo>
                    <a:lnTo>
                      <a:pt x="26" y="2"/>
                    </a:lnTo>
                    <a:lnTo>
                      <a:pt x="26" y="0"/>
                    </a:lnTo>
                    <a:lnTo>
                      <a:pt x="26" y="0"/>
                    </a:lnTo>
                    <a:lnTo>
                      <a:pt x="22" y="4"/>
                    </a:lnTo>
                    <a:lnTo>
                      <a:pt x="19" y="4"/>
                    </a:lnTo>
                    <a:lnTo>
                      <a:pt x="17" y="4"/>
                    </a:lnTo>
                    <a:lnTo>
                      <a:pt x="13" y="8"/>
                    </a:lnTo>
                    <a:lnTo>
                      <a:pt x="9" y="21"/>
                    </a:lnTo>
                    <a:lnTo>
                      <a:pt x="5" y="32"/>
                    </a:lnTo>
                    <a:lnTo>
                      <a:pt x="0" y="40"/>
                    </a:lnTo>
                    <a:lnTo>
                      <a:pt x="4" y="40"/>
                    </a:lnTo>
                    <a:lnTo>
                      <a:pt x="5" y="45"/>
                    </a:lnTo>
                    <a:lnTo>
                      <a:pt x="7" y="53"/>
                    </a:lnTo>
                    <a:lnTo>
                      <a:pt x="13" y="60"/>
                    </a:lnTo>
                    <a:lnTo>
                      <a:pt x="17" y="70"/>
                    </a:lnTo>
                    <a:lnTo>
                      <a:pt x="17" y="73"/>
                    </a:lnTo>
                    <a:lnTo>
                      <a:pt x="17" y="79"/>
                    </a:lnTo>
                    <a:lnTo>
                      <a:pt x="17" y="79"/>
                    </a:lnTo>
                    <a:lnTo>
                      <a:pt x="17" y="79"/>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74" name="Freeform 71">
                <a:extLst>
                  <a:ext uri="{FF2B5EF4-FFF2-40B4-BE49-F238E27FC236}">
                    <a16:creationId xmlns:a16="http://schemas.microsoft.com/office/drawing/2014/main" id="{B26278B9-5220-B133-607E-CE0FCAED9378}"/>
                  </a:ext>
                </a:extLst>
              </p:cNvPr>
              <p:cNvSpPr>
                <a:spLocks/>
              </p:cNvSpPr>
              <p:nvPr/>
            </p:nvSpPr>
            <p:spPr bwMode="auto">
              <a:xfrm>
                <a:off x="9516157" y="2579385"/>
                <a:ext cx="3498" cy="5947"/>
              </a:xfrm>
              <a:custGeom>
                <a:avLst/>
                <a:gdLst/>
                <a:ahLst/>
                <a:cxnLst>
                  <a:cxn ang="0">
                    <a:pos x="2" y="17"/>
                  </a:cxn>
                  <a:cxn ang="0">
                    <a:pos x="2" y="15"/>
                  </a:cxn>
                  <a:cxn ang="0">
                    <a:pos x="0" y="11"/>
                  </a:cxn>
                  <a:cxn ang="0">
                    <a:pos x="2" y="8"/>
                  </a:cxn>
                  <a:cxn ang="0">
                    <a:pos x="2" y="2"/>
                  </a:cxn>
                  <a:cxn ang="0">
                    <a:pos x="4" y="0"/>
                  </a:cxn>
                  <a:cxn ang="0">
                    <a:pos x="4" y="0"/>
                  </a:cxn>
                  <a:cxn ang="0">
                    <a:pos x="6" y="2"/>
                  </a:cxn>
                  <a:cxn ang="0">
                    <a:pos x="10" y="4"/>
                  </a:cxn>
                  <a:cxn ang="0">
                    <a:pos x="10" y="11"/>
                  </a:cxn>
                  <a:cxn ang="0">
                    <a:pos x="10" y="13"/>
                  </a:cxn>
                  <a:cxn ang="0">
                    <a:pos x="10" y="11"/>
                  </a:cxn>
                  <a:cxn ang="0">
                    <a:pos x="6" y="15"/>
                  </a:cxn>
                  <a:cxn ang="0">
                    <a:pos x="4" y="17"/>
                  </a:cxn>
                  <a:cxn ang="0">
                    <a:pos x="2" y="17"/>
                  </a:cxn>
                  <a:cxn ang="0">
                    <a:pos x="2" y="17"/>
                  </a:cxn>
                  <a:cxn ang="0">
                    <a:pos x="2" y="17"/>
                  </a:cxn>
                </a:cxnLst>
                <a:rect l="0" t="0" r="r" b="b"/>
                <a:pathLst>
                  <a:path w="10" h="17">
                    <a:moveTo>
                      <a:pt x="2" y="17"/>
                    </a:moveTo>
                    <a:lnTo>
                      <a:pt x="2" y="15"/>
                    </a:lnTo>
                    <a:lnTo>
                      <a:pt x="0" y="11"/>
                    </a:lnTo>
                    <a:lnTo>
                      <a:pt x="2" y="8"/>
                    </a:lnTo>
                    <a:lnTo>
                      <a:pt x="2" y="2"/>
                    </a:lnTo>
                    <a:lnTo>
                      <a:pt x="4" y="0"/>
                    </a:lnTo>
                    <a:lnTo>
                      <a:pt x="4" y="0"/>
                    </a:lnTo>
                    <a:lnTo>
                      <a:pt x="6" y="2"/>
                    </a:lnTo>
                    <a:lnTo>
                      <a:pt x="10" y="4"/>
                    </a:lnTo>
                    <a:lnTo>
                      <a:pt x="10" y="11"/>
                    </a:lnTo>
                    <a:lnTo>
                      <a:pt x="10" y="13"/>
                    </a:lnTo>
                    <a:lnTo>
                      <a:pt x="10" y="11"/>
                    </a:lnTo>
                    <a:lnTo>
                      <a:pt x="6" y="15"/>
                    </a:lnTo>
                    <a:lnTo>
                      <a:pt x="4" y="17"/>
                    </a:lnTo>
                    <a:lnTo>
                      <a:pt x="2" y="17"/>
                    </a:lnTo>
                    <a:lnTo>
                      <a:pt x="2" y="17"/>
                    </a:lnTo>
                    <a:lnTo>
                      <a:pt x="2" y="17"/>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75" name="Freeform 72">
                <a:extLst>
                  <a:ext uri="{FF2B5EF4-FFF2-40B4-BE49-F238E27FC236}">
                    <a16:creationId xmlns:a16="http://schemas.microsoft.com/office/drawing/2014/main" id="{C69F9CFB-B1DA-FB9F-5766-FF77BC66FC95}"/>
                  </a:ext>
                </a:extLst>
              </p:cNvPr>
              <p:cNvSpPr>
                <a:spLocks/>
              </p:cNvSpPr>
              <p:nvPr/>
            </p:nvSpPr>
            <p:spPr bwMode="auto">
              <a:xfrm>
                <a:off x="9514408" y="2585331"/>
                <a:ext cx="3148" cy="7346"/>
              </a:xfrm>
              <a:custGeom>
                <a:avLst/>
                <a:gdLst/>
                <a:ahLst/>
                <a:cxnLst>
                  <a:cxn ang="0">
                    <a:pos x="7" y="19"/>
                  </a:cxn>
                  <a:cxn ang="0">
                    <a:pos x="3" y="19"/>
                  </a:cxn>
                  <a:cxn ang="0">
                    <a:pos x="2" y="21"/>
                  </a:cxn>
                  <a:cxn ang="0">
                    <a:pos x="0" y="19"/>
                  </a:cxn>
                  <a:cxn ang="0">
                    <a:pos x="0" y="15"/>
                  </a:cxn>
                  <a:cxn ang="0">
                    <a:pos x="0" y="8"/>
                  </a:cxn>
                  <a:cxn ang="0">
                    <a:pos x="0" y="4"/>
                  </a:cxn>
                  <a:cxn ang="0">
                    <a:pos x="0" y="0"/>
                  </a:cxn>
                  <a:cxn ang="0">
                    <a:pos x="5" y="0"/>
                  </a:cxn>
                  <a:cxn ang="0">
                    <a:pos x="5" y="4"/>
                  </a:cxn>
                  <a:cxn ang="0">
                    <a:pos x="7" y="4"/>
                  </a:cxn>
                  <a:cxn ang="0">
                    <a:pos x="9" y="2"/>
                  </a:cxn>
                  <a:cxn ang="0">
                    <a:pos x="9" y="2"/>
                  </a:cxn>
                  <a:cxn ang="0">
                    <a:pos x="9" y="4"/>
                  </a:cxn>
                  <a:cxn ang="0">
                    <a:pos x="9" y="8"/>
                  </a:cxn>
                  <a:cxn ang="0">
                    <a:pos x="9" y="11"/>
                  </a:cxn>
                  <a:cxn ang="0">
                    <a:pos x="9" y="13"/>
                  </a:cxn>
                  <a:cxn ang="0">
                    <a:pos x="7" y="19"/>
                  </a:cxn>
                  <a:cxn ang="0">
                    <a:pos x="7" y="19"/>
                  </a:cxn>
                  <a:cxn ang="0">
                    <a:pos x="7" y="19"/>
                  </a:cxn>
                  <a:cxn ang="0">
                    <a:pos x="7" y="19"/>
                  </a:cxn>
                </a:cxnLst>
                <a:rect l="0" t="0" r="r" b="b"/>
                <a:pathLst>
                  <a:path w="9" h="21">
                    <a:moveTo>
                      <a:pt x="7" y="19"/>
                    </a:moveTo>
                    <a:lnTo>
                      <a:pt x="3" y="19"/>
                    </a:lnTo>
                    <a:lnTo>
                      <a:pt x="2" y="21"/>
                    </a:lnTo>
                    <a:lnTo>
                      <a:pt x="0" y="19"/>
                    </a:lnTo>
                    <a:lnTo>
                      <a:pt x="0" y="15"/>
                    </a:lnTo>
                    <a:lnTo>
                      <a:pt x="0" y="8"/>
                    </a:lnTo>
                    <a:lnTo>
                      <a:pt x="0" y="4"/>
                    </a:lnTo>
                    <a:lnTo>
                      <a:pt x="0" y="0"/>
                    </a:lnTo>
                    <a:lnTo>
                      <a:pt x="5" y="0"/>
                    </a:lnTo>
                    <a:lnTo>
                      <a:pt x="5" y="4"/>
                    </a:lnTo>
                    <a:lnTo>
                      <a:pt x="7" y="4"/>
                    </a:lnTo>
                    <a:lnTo>
                      <a:pt x="9" y="2"/>
                    </a:lnTo>
                    <a:lnTo>
                      <a:pt x="9" y="2"/>
                    </a:lnTo>
                    <a:lnTo>
                      <a:pt x="9" y="4"/>
                    </a:lnTo>
                    <a:lnTo>
                      <a:pt x="9" y="8"/>
                    </a:lnTo>
                    <a:lnTo>
                      <a:pt x="9" y="11"/>
                    </a:lnTo>
                    <a:lnTo>
                      <a:pt x="9" y="13"/>
                    </a:lnTo>
                    <a:lnTo>
                      <a:pt x="7" y="19"/>
                    </a:lnTo>
                    <a:lnTo>
                      <a:pt x="7" y="19"/>
                    </a:lnTo>
                    <a:lnTo>
                      <a:pt x="7" y="19"/>
                    </a:lnTo>
                    <a:lnTo>
                      <a:pt x="7" y="19"/>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76" name="Freeform 73">
                <a:extLst>
                  <a:ext uri="{FF2B5EF4-FFF2-40B4-BE49-F238E27FC236}">
                    <a16:creationId xmlns:a16="http://schemas.microsoft.com/office/drawing/2014/main" id="{59218A04-FEE4-C619-35AD-959533800022}"/>
                  </a:ext>
                </a:extLst>
              </p:cNvPr>
              <p:cNvSpPr>
                <a:spLocks/>
              </p:cNvSpPr>
              <p:nvPr/>
            </p:nvSpPr>
            <p:spPr bwMode="auto">
              <a:xfrm>
                <a:off x="9514408" y="2570290"/>
                <a:ext cx="9095" cy="9095"/>
              </a:xfrm>
              <a:custGeom>
                <a:avLst/>
                <a:gdLst/>
                <a:ahLst/>
                <a:cxnLst>
                  <a:cxn ang="0">
                    <a:pos x="0" y="26"/>
                  </a:cxn>
                  <a:cxn ang="0">
                    <a:pos x="2" y="26"/>
                  </a:cxn>
                  <a:cxn ang="0">
                    <a:pos x="7" y="26"/>
                  </a:cxn>
                  <a:cxn ang="0">
                    <a:pos x="11" y="24"/>
                  </a:cxn>
                  <a:cxn ang="0">
                    <a:pos x="11" y="24"/>
                  </a:cxn>
                  <a:cxn ang="0">
                    <a:pos x="17" y="20"/>
                  </a:cxn>
                  <a:cxn ang="0">
                    <a:pos x="17" y="17"/>
                  </a:cxn>
                  <a:cxn ang="0">
                    <a:pos x="20" y="15"/>
                  </a:cxn>
                  <a:cxn ang="0">
                    <a:pos x="22" y="15"/>
                  </a:cxn>
                  <a:cxn ang="0">
                    <a:pos x="26" y="13"/>
                  </a:cxn>
                  <a:cxn ang="0">
                    <a:pos x="22" y="11"/>
                  </a:cxn>
                  <a:cxn ang="0">
                    <a:pos x="22" y="5"/>
                  </a:cxn>
                  <a:cxn ang="0">
                    <a:pos x="20" y="5"/>
                  </a:cxn>
                  <a:cxn ang="0">
                    <a:pos x="19" y="0"/>
                  </a:cxn>
                  <a:cxn ang="0">
                    <a:pos x="11" y="0"/>
                  </a:cxn>
                  <a:cxn ang="0">
                    <a:pos x="11" y="3"/>
                  </a:cxn>
                  <a:cxn ang="0">
                    <a:pos x="7" y="3"/>
                  </a:cxn>
                  <a:cxn ang="0">
                    <a:pos x="5" y="13"/>
                  </a:cxn>
                  <a:cxn ang="0">
                    <a:pos x="5" y="17"/>
                  </a:cxn>
                  <a:cxn ang="0">
                    <a:pos x="0" y="22"/>
                  </a:cxn>
                  <a:cxn ang="0">
                    <a:pos x="0" y="26"/>
                  </a:cxn>
                  <a:cxn ang="0">
                    <a:pos x="0" y="26"/>
                  </a:cxn>
                  <a:cxn ang="0">
                    <a:pos x="0" y="26"/>
                  </a:cxn>
                  <a:cxn ang="0">
                    <a:pos x="0" y="26"/>
                  </a:cxn>
                </a:cxnLst>
                <a:rect l="0" t="0" r="r" b="b"/>
                <a:pathLst>
                  <a:path w="26" h="26">
                    <a:moveTo>
                      <a:pt x="0" y="26"/>
                    </a:moveTo>
                    <a:lnTo>
                      <a:pt x="2" y="26"/>
                    </a:lnTo>
                    <a:lnTo>
                      <a:pt x="7" y="26"/>
                    </a:lnTo>
                    <a:lnTo>
                      <a:pt x="11" y="24"/>
                    </a:lnTo>
                    <a:lnTo>
                      <a:pt x="11" y="24"/>
                    </a:lnTo>
                    <a:lnTo>
                      <a:pt x="17" y="20"/>
                    </a:lnTo>
                    <a:lnTo>
                      <a:pt x="17" y="17"/>
                    </a:lnTo>
                    <a:lnTo>
                      <a:pt x="20" y="15"/>
                    </a:lnTo>
                    <a:lnTo>
                      <a:pt x="22" y="15"/>
                    </a:lnTo>
                    <a:lnTo>
                      <a:pt x="26" y="13"/>
                    </a:lnTo>
                    <a:lnTo>
                      <a:pt x="22" y="11"/>
                    </a:lnTo>
                    <a:lnTo>
                      <a:pt x="22" y="5"/>
                    </a:lnTo>
                    <a:lnTo>
                      <a:pt x="20" y="5"/>
                    </a:lnTo>
                    <a:lnTo>
                      <a:pt x="19" y="0"/>
                    </a:lnTo>
                    <a:lnTo>
                      <a:pt x="11" y="0"/>
                    </a:lnTo>
                    <a:lnTo>
                      <a:pt x="11" y="3"/>
                    </a:lnTo>
                    <a:lnTo>
                      <a:pt x="7" y="3"/>
                    </a:lnTo>
                    <a:lnTo>
                      <a:pt x="5" y="13"/>
                    </a:lnTo>
                    <a:lnTo>
                      <a:pt x="5" y="17"/>
                    </a:lnTo>
                    <a:lnTo>
                      <a:pt x="0" y="22"/>
                    </a:lnTo>
                    <a:lnTo>
                      <a:pt x="0" y="26"/>
                    </a:lnTo>
                    <a:lnTo>
                      <a:pt x="0" y="26"/>
                    </a:lnTo>
                    <a:lnTo>
                      <a:pt x="0" y="26"/>
                    </a:lnTo>
                    <a:lnTo>
                      <a:pt x="0" y="26"/>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77" name="Freeform 74">
                <a:extLst>
                  <a:ext uri="{FF2B5EF4-FFF2-40B4-BE49-F238E27FC236}">
                    <a16:creationId xmlns:a16="http://schemas.microsoft.com/office/drawing/2014/main" id="{259EDFA6-A4C5-1452-73FB-3FBBF69007E5}"/>
                  </a:ext>
                </a:extLst>
              </p:cNvPr>
              <p:cNvSpPr>
                <a:spLocks/>
              </p:cNvSpPr>
              <p:nvPr/>
            </p:nvSpPr>
            <p:spPr bwMode="auto">
              <a:xfrm>
                <a:off x="9514408" y="2570290"/>
                <a:ext cx="9095" cy="9095"/>
              </a:xfrm>
              <a:custGeom>
                <a:avLst/>
                <a:gdLst/>
                <a:ahLst/>
                <a:cxnLst>
                  <a:cxn ang="0">
                    <a:pos x="0" y="26"/>
                  </a:cxn>
                  <a:cxn ang="0">
                    <a:pos x="2" y="26"/>
                  </a:cxn>
                  <a:cxn ang="0">
                    <a:pos x="7" y="26"/>
                  </a:cxn>
                  <a:cxn ang="0">
                    <a:pos x="11" y="24"/>
                  </a:cxn>
                  <a:cxn ang="0">
                    <a:pos x="11" y="24"/>
                  </a:cxn>
                  <a:cxn ang="0">
                    <a:pos x="17" y="20"/>
                  </a:cxn>
                  <a:cxn ang="0">
                    <a:pos x="17" y="17"/>
                  </a:cxn>
                  <a:cxn ang="0">
                    <a:pos x="20" y="15"/>
                  </a:cxn>
                  <a:cxn ang="0">
                    <a:pos x="22" y="15"/>
                  </a:cxn>
                  <a:cxn ang="0">
                    <a:pos x="26" y="13"/>
                  </a:cxn>
                  <a:cxn ang="0">
                    <a:pos x="22" y="11"/>
                  </a:cxn>
                  <a:cxn ang="0">
                    <a:pos x="22" y="5"/>
                  </a:cxn>
                  <a:cxn ang="0">
                    <a:pos x="20" y="5"/>
                  </a:cxn>
                  <a:cxn ang="0">
                    <a:pos x="19" y="0"/>
                  </a:cxn>
                  <a:cxn ang="0">
                    <a:pos x="11" y="0"/>
                  </a:cxn>
                  <a:cxn ang="0">
                    <a:pos x="11" y="3"/>
                  </a:cxn>
                  <a:cxn ang="0">
                    <a:pos x="7" y="3"/>
                  </a:cxn>
                  <a:cxn ang="0">
                    <a:pos x="5" y="13"/>
                  </a:cxn>
                  <a:cxn ang="0">
                    <a:pos x="5" y="17"/>
                  </a:cxn>
                  <a:cxn ang="0">
                    <a:pos x="0" y="22"/>
                  </a:cxn>
                  <a:cxn ang="0">
                    <a:pos x="0" y="26"/>
                  </a:cxn>
                  <a:cxn ang="0">
                    <a:pos x="0" y="26"/>
                  </a:cxn>
                  <a:cxn ang="0">
                    <a:pos x="0" y="26"/>
                  </a:cxn>
                  <a:cxn ang="0">
                    <a:pos x="0" y="26"/>
                  </a:cxn>
                </a:cxnLst>
                <a:rect l="0" t="0" r="r" b="b"/>
                <a:pathLst>
                  <a:path w="26" h="26">
                    <a:moveTo>
                      <a:pt x="0" y="26"/>
                    </a:moveTo>
                    <a:lnTo>
                      <a:pt x="2" y="26"/>
                    </a:lnTo>
                    <a:lnTo>
                      <a:pt x="7" y="26"/>
                    </a:lnTo>
                    <a:lnTo>
                      <a:pt x="11" y="24"/>
                    </a:lnTo>
                    <a:lnTo>
                      <a:pt x="11" y="24"/>
                    </a:lnTo>
                    <a:lnTo>
                      <a:pt x="17" y="20"/>
                    </a:lnTo>
                    <a:lnTo>
                      <a:pt x="17" y="17"/>
                    </a:lnTo>
                    <a:lnTo>
                      <a:pt x="20" y="15"/>
                    </a:lnTo>
                    <a:lnTo>
                      <a:pt x="22" y="15"/>
                    </a:lnTo>
                    <a:lnTo>
                      <a:pt x="26" y="13"/>
                    </a:lnTo>
                    <a:lnTo>
                      <a:pt x="22" y="11"/>
                    </a:lnTo>
                    <a:lnTo>
                      <a:pt x="22" y="5"/>
                    </a:lnTo>
                    <a:lnTo>
                      <a:pt x="20" y="5"/>
                    </a:lnTo>
                    <a:lnTo>
                      <a:pt x="19" y="0"/>
                    </a:lnTo>
                    <a:lnTo>
                      <a:pt x="11" y="0"/>
                    </a:lnTo>
                    <a:lnTo>
                      <a:pt x="11" y="3"/>
                    </a:lnTo>
                    <a:lnTo>
                      <a:pt x="7" y="3"/>
                    </a:lnTo>
                    <a:lnTo>
                      <a:pt x="5" y="13"/>
                    </a:lnTo>
                    <a:lnTo>
                      <a:pt x="5" y="17"/>
                    </a:lnTo>
                    <a:lnTo>
                      <a:pt x="0" y="22"/>
                    </a:lnTo>
                    <a:lnTo>
                      <a:pt x="0" y="26"/>
                    </a:lnTo>
                    <a:lnTo>
                      <a:pt x="0" y="26"/>
                    </a:lnTo>
                    <a:lnTo>
                      <a:pt x="0" y="26"/>
                    </a:lnTo>
                    <a:lnTo>
                      <a:pt x="0" y="26"/>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78" name="Freeform 75">
                <a:extLst>
                  <a:ext uri="{FF2B5EF4-FFF2-40B4-BE49-F238E27FC236}">
                    <a16:creationId xmlns:a16="http://schemas.microsoft.com/office/drawing/2014/main" id="{8421793D-2073-513B-222A-A712A2E2681A}"/>
                  </a:ext>
                </a:extLst>
              </p:cNvPr>
              <p:cNvSpPr>
                <a:spLocks/>
              </p:cNvSpPr>
              <p:nvPr/>
            </p:nvSpPr>
            <p:spPr bwMode="auto">
              <a:xfrm>
                <a:off x="9514408" y="2577985"/>
                <a:ext cx="27634" cy="32881"/>
              </a:xfrm>
              <a:custGeom>
                <a:avLst/>
                <a:gdLst/>
                <a:ahLst/>
                <a:cxnLst>
                  <a:cxn ang="0">
                    <a:pos x="0" y="83"/>
                  </a:cxn>
                  <a:cxn ang="0">
                    <a:pos x="0" y="83"/>
                  </a:cxn>
                  <a:cxn ang="0">
                    <a:pos x="0" y="79"/>
                  </a:cxn>
                  <a:cxn ang="0">
                    <a:pos x="3" y="76"/>
                  </a:cxn>
                  <a:cxn ang="0">
                    <a:pos x="3" y="74"/>
                  </a:cxn>
                  <a:cxn ang="0">
                    <a:pos x="5" y="68"/>
                  </a:cxn>
                  <a:cxn ang="0">
                    <a:pos x="5" y="62"/>
                  </a:cxn>
                  <a:cxn ang="0">
                    <a:pos x="5" y="62"/>
                  </a:cxn>
                  <a:cxn ang="0">
                    <a:pos x="5" y="59"/>
                  </a:cxn>
                  <a:cxn ang="0">
                    <a:pos x="5" y="53"/>
                  </a:cxn>
                  <a:cxn ang="0">
                    <a:pos x="5" y="51"/>
                  </a:cxn>
                  <a:cxn ang="0">
                    <a:pos x="9" y="34"/>
                  </a:cxn>
                  <a:cxn ang="0">
                    <a:pos x="9" y="32"/>
                  </a:cxn>
                  <a:cxn ang="0">
                    <a:pos x="9" y="29"/>
                  </a:cxn>
                  <a:cxn ang="0">
                    <a:pos x="9" y="25"/>
                  </a:cxn>
                  <a:cxn ang="0">
                    <a:pos x="9" y="23"/>
                  </a:cxn>
                  <a:cxn ang="0">
                    <a:pos x="9" y="19"/>
                  </a:cxn>
                  <a:cxn ang="0">
                    <a:pos x="9" y="19"/>
                  </a:cxn>
                  <a:cxn ang="0">
                    <a:pos x="11" y="19"/>
                  </a:cxn>
                  <a:cxn ang="0">
                    <a:pos x="15" y="13"/>
                  </a:cxn>
                  <a:cxn ang="0">
                    <a:pos x="15" y="17"/>
                  </a:cxn>
                  <a:cxn ang="0">
                    <a:pos x="20" y="19"/>
                  </a:cxn>
                  <a:cxn ang="0">
                    <a:pos x="24" y="23"/>
                  </a:cxn>
                  <a:cxn ang="0">
                    <a:pos x="26" y="23"/>
                  </a:cxn>
                  <a:cxn ang="0">
                    <a:pos x="30" y="23"/>
                  </a:cxn>
                  <a:cxn ang="0">
                    <a:pos x="67" y="0"/>
                  </a:cxn>
                  <a:cxn ang="0">
                    <a:pos x="79" y="23"/>
                  </a:cxn>
                  <a:cxn ang="0">
                    <a:pos x="77" y="23"/>
                  </a:cxn>
                  <a:cxn ang="0">
                    <a:pos x="69" y="30"/>
                  </a:cxn>
                  <a:cxn ang="0">
                    <a:pos x="41" y="40"/>
                  </a:cxn>
                  <a:cxn ang="0">
                    <a:pos x="64" y="64"/>
                  </a:cxn>
                  <a:cxn ang="0">
                    <a:pos x="54" y="74"/>
                  </a:cxn>
                  <a:cxn ang="0">
                    <a:pos x="54" y="79"/>
                  </a:cxn>
                  <a:cxn ang="0">
                    <a:pos x="39" y="79"/>
                  </a:cxn>
                  <a:cxn ang="0">
                    <a:pos x="24" y="94"/>
                  </a:cxn>
                  <a:cxn ang="0">
                    <a:pos x="5" y="89"/>
                  </a:cxn>
                  <a:cxn ang="0">
                    <a:pos x="0" y="89"/>
                  </a:cxn>
                  <a:cxn ang="0">
                    <a:pos x="0" y="89"/>
                  </a:cxn>
                  <a:cxn ang="0">
                    <a:pos x="0" y="83"/>
                  </a:cxn>
                  <a:cxn ang="0">
                    <a:pos x="0" y="83"/>
                  </a:cxn>
                  <a:cxn ang="0">
                    <a:pos x="0" y="83"/>
                  </a:cxn>
                  <a:cxn ang="0">
                    <a:pos x="0" y="83"/>
                  </a:cxn>
                  <a:cxn ang="0">
                    <a:pos x="0" y="83"/>
                  </a:cxn>
                </a:cxnLst>
                <a:rect l="0" t="0" r="r" b="b"/>
                <a:pathLst>
                  <a:path w="79" h="94">
                    <a:moveTo>
                      <a:pt x="0" y="83"/>
                    </a:moveTo>
                    <a:lnTo>
                      <a:pt x="0" y="83"/>
                    </a:lnTo>
                    <a:lnTo>
                      <a:pt x="0" y="79"/>
                    </a:lnTo>
                    <a:lnTo>
                      <a:pt x="3" y="76"/>
                    </a:lnTo>
                    <a:lnTo>
                      <a:pt x="3" y="74"/>
                    </a:lnTo>
                    <a:lnTo>
                      <a:pt x="5" y="68"/>
                    </a:lnTo>
                    <a:lnTo>
                      <a:pt x="5" y="62"/>
                    </a:lnTo>
                    <a:lnTo>
                      <a:pt x="5" y="62"/>
                    </a:lnTo>
                    <a:lnTo>
                      <a:pt x="5" y="59"/>
                    </a:lnTo>
                    <a:lnTo>
                      <a:pt x="5" y="53"/>
                    </a:lnTo>
                    <a:lnTo>
                      <a:pt x="5" y="51"/>
                    </a:lnTo>
                    <a:lnTo>
                      <a:pt x="9" y="34"/>
                    </a:lnTo>
                    <a:lnTo>
                      <a:pt x="9" y="32"/>
                    </a:lnTo>
                    <a:lnTo>
                      <a:pt x="9" y="29"/>
                    </a:lnTo>
                    <a:lnTo>
                      <a:pt x="9" y="25"/>
                    </a:lnTo>
                    <a:lnTo>
                      <a:pt x="9" y="23"/>
                    </a:lnTo>
                    <a:lnTo>
                      <a:pt x="9" y="19"/>
                    </a:lnTo>
                    <a:lnTo>
                      <a:pt x="9" y="19"/>
                    </a:lnTo>
                    <a:lnTo>
                      <a:pt x="11" y="19"/>
                    </a:lnTo>
                    <a:lnTo>
                      <a:pt x="15" y="13"/>
                    </a:lnTo>
                    <a:lnTo>
                      <a:pt x="15" y="17"/>
                    </a:lnTo>
                    <a:lnTo>
                      <a:pt x="20" y="19"/>
                    </a:lnTo>
                    <a:lnTo>
                      <a:pt x="24" y="23"/>
                    </a:lnTo>
                    <a:lnTo>
                      <a:pt x="26" y="23"/>
                    </a:lnTo>
                    <a:lnTo>
                      <a:pt x="30" y="23"/>
                    </a:lnTo>
                    <a:lnTo>
                      <a:pt x="67" y="0"/>
                    </a:lnTo>
                    <a:lnTo>
                      <a:pt x="79" y="23"/>
                    </a:lnTo>
                    <a:lnTo>
                      <a:pt x="77" y="23"/>
                    </a:lnTo>
                    <a:lnTo>
                      <a:pt x="69" y="30"/>
                    </a:lnTo>
                    <a:lnTo>
                      <a:pt x="41" y="40"/>
                    </a:lnTo>
                    <a:lnTo>
                      <a:pt x="64" y="64"/>
                    </a:lnTo>
                    <a:lnTo>
                      <a:pt x="54" y="74"/>
                    </a:lnTo>
                    <a:lnTo>
                      <a:pt x="54" y="79"/>
                    </a:lnTo>
                    <a:lnTo>
                      <a:pt x="39" y="79"/>
                    </a:lnTo>
                    <a:lnTo>
                      <a:pt x="24" y="94"/>
                    </a:lnTo>
                    <a:lnTo>
                      <a:pt x="5" y="89"/>
                    </a:lnTo>
                    <a:lnTo>
                      <a:pt x="0" y="89"/>
                    </a:lnTo>
                    <a:lnTo>
                      <a:pt x="0" y="89"/>
                    </a:lnTo>
                    <a:lnTo>
                      <a:pt x="0" y="83"/>
                    </a:lnTo>
                    <a:lnTo>
                      <a:pt x="0" y="83"/>
                    </a:lnTo>
                    <a:lnTo>
                      <a:pt x="0" y="83"/>
                    </a:lnTo>
                    <a:lnTo>
                      <a:pt x="0" y="83"/>
                    </a:lnTo>
                    <a:lnTo>
                      <a:pt x="0" y="83"/>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79" name="Freeform 76">
                <a:extLst>
                  <a:ext uri="{FF2B5EF4-FFF2-40B4-BE49-F238E27FC236}">
                    <a16:creationId xmlns:a16="http://schemas.microsoft.com/office/drawing/2014/main" id="{7A7EDB96-652B-C670-0597-DF11068D3E71}"/>
                  </a:ext>
                </a:extLst>
              </p:cNvPr>
              <p:cNvSpPr>
                <a:spLocks/>
              </p:cNvSpPr>
              <p:nvPr/>
            </p:nvSpPr>
            <p:spPr bwMode="auto">
              <a:xfrm>
                <a:off x="9514408" y="2577985"/>
                <a:ext cx="27634" cy="32881"/>
              </a:xfrm>
              <a:custGeom>
                <a:avLst/>
                <a:gdLst/>
                <a:ahLst/>
                <a:cxnLst>
                  <a:cxn ang="0">
                    <a:pos x="0" y="83"/>
                  </a:cxn>
                  <a:cxn ang="0">
                    <a:pos x="0" y="83"/>
                  </a:cxn>
                  <a:cxn ang="0">
                    <a:pos x="0" y="79"/>
                  </a:cxn>
                  <a:cxn ang="0">
                    <a:pos x="3" y="76"/>
                  </a:cxn>
                  <a:cxn ang="0">
                    <a:pos x="3" y="74"/>
                  </a:cxn>
                  <a:cxn ang="0">
                    <a:pos x="5" y="68"/>
                  </a:cxn>
                  <a:cxn ang="0">
                    <a:pos x="5" y="62"/>
                  </a:cxn>
                  <a:cxn ang="0">
                    <a:pos x="5" y="62"/>
                  </a:cxn>
                  <a:cxn ang="0">
                    <a:pos x="5" y="59"/>
                  </a:cxn>
                  <a:cxn ang="0">
                    <a:pos x="5" y="53"/>
                  </a:cxn>
                  <a:cxn ang="0">
                    <a:pos x="5" y="51"/>
                  </a:cxn>
                  <a:cxn ang="0">
                    <a:pos x="9" y="34"/>
                  </a:cxn>
                  <a:cxn ang="0">
                    <a:pos x="9" y="32"/>
                  </a:cxn>
                  <a:cxn ang="0">
                    <a:pos x="9" y="29"/>
                  </a:cxn>
                  <a:cxn ang="0">
                    <a:pos x="9" y="25"/>
                  </a:cxn>
                  <a:cxn ang="0">
                    <a:pos x="9" y="23"/>
                  </a:cxn>
                  <a:cxn ang="0">
                    <a:pos x="9" y="19"/>
                  </a:cxn>
                  <a:cxn ang="0">
                    <a:pos x="9" y="19"/>
                  </a:cxn>
                  <a:cxn ang="0">
                    <a:pos x="11" y="19"/>
                  </a:cxn>
                  <a:cxn ang="0">
                    <a:pos x="15" y="13"/>
                  </a:cxn>
                  <a:cxn ang="0">
                    <a:pos x="15" y="17"/>
                  </a:cxn>
                  <a:cxn ang="0">
                    <a:pos x="20" y="19"/>
                  </a:cxn>
                  <a:cxn ang="0">
                    <a:pos x="24" y="23"/>
                  </a:cxn>
                  <a:cxn ang="0">
                    <a:pos x="26" y="23"/>
                  </a:cxn>
                  <a:cxn ang="0">
                    <a:pos x="30" y="23"/>
                  </a:cxn>
                  <a:cxn ang="0">
                    <a:pos x="67" y="0"/>
                  </a:cxn>
                  <a:cxn ang="0">
                    <a:pos x="79" y="23"/>
                  </a:cxn>
                  <a:cxn ang="0">
                    <a:pos x="77" y="23"/>
                  </a:cxn>
                  <a:cxn ang="0">
                    <a:pos x="69" y="30"/>
                  </a:cxn>
                  <a:cxn ang="0">
                    <a:pos x="41" y="40"/>
                  </a:cxn>
                  <a:cxn ang="0">
                    <a:pos x="64" y="64"/>
                  </a:cxn>
                  <a:cxn ang="0">
                    <a:pos x="54" y="74"/>
                  </a:cxn>
                  <a:cxn ang="0">
                    <a:pos x="54" y="79"/>
                  </a:cxn>
                  <a:cxn ang="0">
                    <a:pos x="39" y="79"/>
                  </a:cxn>
                  <a:cxn ang="0">
                    <a:pos x="24" y="94"/>
                  </a:cxn>
                  <a:cxn ang="0">
                    <a:pos x="5" y="89"/>
                  </a:cxn>
                  <a:cxn ang="0">
                    <a:pos x="0" y="89"/>
                  </a:cxn>
                  <a:cxn ang="0">
                    <a:pos x="0" y="89"/>
                  </a:cxn>
                  <a:cxn ang="0">
                    <a:pos x="0" y="83"/>
                  </a:cxn>
                  <a:cxn ang="0">
                    <a:pos x="0" y="83"/>
                  </a:cxn>
                  <a:cxn ang="0">
                    <a:pos x="0" y="83"/>
                  </a:cxn>
                  <a:cxn ang="0">
                    <a:pos x="0" y="83"/>
                  </a:cxn>
                  <a:cxn ang="0">
                    <a:pos x="0" y="83"/>
                  </a:cxn>
                </a:cxnLst>
                <a:rect l="0" t="0" r="r" b="b"/>
                <a:pathLst>
                  <a:path w="79" h="94">
                    <a:moveTo>
                      <a:pt x="0" y="83"/>
                    </a:moveTo>
                    <a:lnTo>
                      <a:pt x="0" y="83"/>
                    </a:lnTo>
                    <a:lnTo>
                      <a:pt x="0" y="79"/>
                    </a:lnTo>
                    <a:lnTo>
                      <a:pt x="3" y="76"/>
                    </a:lnTo>
                    <a:lnTo>
                      <a:pt x="3" y="74"/>
                    </a:lnTo>
                    <a:lnTo>
                      <a:pt x="5" y="68"/>
                    </a:lnTo>
                    <a:lnTo>
                      <a:pt x="5" y="62"/>
                    </a:lnTo>
                    <a:lnTo>
                      <a:pt x="5" y="62"/>
                    </a:lnTo>
                    <a:lnTo>
                      <a:pt x="5" y="59"/>
                    </a:lnTo>
                    <a:lnTo>
                      <a:pt x="5" y="53"/>
                    </a:lnTo>
                    <a:lnTo>
                      <a:pt x="5" y="51"/>
                    </a:lnTo>
                    <a:lnTo>
                      <a:pt x="9" y="34"/>
                    </a:lnTo>
                    <a:lnTo>
                      <a:pt x="9" y="32"/>
                    </a:lnTo>
                    <a:lnTo>
                      <a:pt x="9" y="29"/>
                    </a:lnTo>
                    <a:lnTo>
                      <a:pt x="9" y="25"/>
                    </a:lnTo>
                    <a:lnTo>
                      <a:pt x="9" y="23"/>
                    </a:lnTo>
                    <a:lnTo>
                      <a:pt x="9" y="19"/>
                    </a:lnTo>
                    <a:lnTo>
                      <a:pt x="9" y="19"/>
                    </a:lnTo>
                    <a:lnTo>
                      <a:pt x="11" y="19"/>
                    </a:lnTo>
                    <a:lnTo>
                      <a:pt x="15" y="13"/>
                    </a:lnTo>
                    <a:lnTo>
                      <a:pt x="15" y="17"/>
                    </a:lnTo>
                    <a:lnTo>
                      <a:pt x="20" y="19"/>
                    </a:lnTo>
                    <a:lnTo>
                      <a:pt x="24" y="23"/>
                    </a:lnTo>
                    <a:lnTo>
                      <a:pt x="26" y="23"/>
                    </a:lnTo>
                    <a:lnTo>
                      <a:pt x="30" y="23"/>
                    </a:lnTo>
                    <a:lnTo>
                      <a:pt x="67" y="0"/>
                    </a:lnTo>
                    <a:lnTo>
                      <a:pt x="79" y="23"/>
                    </a:lnTo>
                    <a:lnTo>
                      <a:pt x="77" y="23"/>
                    </a:lnTo>
                    <a:lnTo>
                      <a:pt x="69" y="30"/>
                    </a:lnTo>
                    <a:lnTo>
                      <a:pt x="41" y="40"/>
                    </a:lnTo>
                    <a:lnTo>
                      <a:pt x="64" y="64"/>
                    </a:lnTo>
                    <a:lnTo>
                      <a:pt x="54" y="74"/>
                    </a:lnTo>
                    <a:lnTo>
                      <a:pt x="54" y="79"/>
                    </a:lnTo>
                    <a:lnTo>
                      <a:pt x="39" y="79"/>
                    </a:lnTo>
                    <a:lnTo>
                      <a:pt x="24" y="94"/>
                    </a:lnTo>
                    <a:lnTo>
                      <a:pt x="5" y="89"/>
                    </a:lnTo>
                    <a:lnTo>
                      <a:pt x="0" y="89"/>
                    </a:lnTo>
                    <a:lnTo>
                      <a:pt x="0" y="89"/>
                    </a:lnTo>
                    <a:lnTo>
                      <a:pt x="0" y="83"/>
                    </a:lnTo>
                    <a:lnTo>
                      <a:pt x="0" y="83"/>
                    </a:lnTo>
                    <a:lnTo>
                      <a:pt x="0" y="83"/>
                    </a:lnTo>
                    <a:lnTo>
                      <a:pt x="0" y="83"/>
                    </a:lnTo>
                    <a:lnTo>
                      <a:pt x="0" y="83"/>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80" name="Freeform 77">
                <a:extLst>
                  <a:ext uri="{FF2B5EF4-FFF2-40B4-BE49-F238E27FC236}">
                    <a16:creationId xmlns:a16="http://schemas.microsoft.com/office/drawing/2014/main" id="{EB368FEB-D73C-77A0-1230-CF7BCFD18483}"/>
                  </a:ext>
                </a:extLst>
              </p:cNvPr>
              <p:cNvSpPr>
                <a:spLocks/>
              </p:cNvSpPr>
              <p:nvPr/>
            </p:nvSpPr>
            <p:spPr bwMode="auto">
              <a:xfrm>
                <a:off x="9617599" y="2627657"/>
                <a:ext cx="5247" cy="11194"/>
              </a:xfrm>
              <a:custGeom>
                <a:avLst/>
                <a:gdLst/>
                <a:ahLst/>
                <a:cxnLst>
                  <a:cxn ang="0">
                    <a:pos x="12" y="32"/>
                  </a:cxn>
                  <a:cxn ang="0">
                    <a:pos x="6" y="32"/>
                  </a:cxn>
                  <a:cxn ang="0">
                    <a:pos x="0" y="28"/>
                  </a:cxn>
                  <a:cxn ang="0">
                    <a:pos x="0" y="28"/>
                  </a:cxn>
                  <a:cxn ang="0">
                    <a:pos x="0" y="28"/>
                  </a:cxn>
                  <a:cxn ang="0">
                    <a:pos x="0" y="22"/>
                  </a:cxn>
                  <a:cxn ang="0">
                    <a:pos x="0" y="22"/>
                  </a:cxn>
                  <a:cxn ang="0">
                    <a:pos x="0" y="18"/>
                  </a:cxn>
                  <a:cxn ang="0">
                    <a:pos x="0" y="13"/>
                  </a:cxn>
                  <a:cxn ang="0">
                    <a:pos x="0" y="13"/>
                  </a:cxn>
                  <a:cxn ang="0">
                    <a:pos x="2" y="13"/>
                  </a:cxn>
                  <a:cxn ang="0">
                    <a:pos x="0" y="7"/>
                  </a:cxn>
                  <a:cxn ang="0">
                    <a:pos x="2" y="7"/>
                  </a:cxn>
                  <a:cxn ang="0">
                    <a:pos x="0" y="7"/>
                  </a:cxn>
                  <a:cxn ang="0">
                    <a:pos x="2" y="3"/>
                  </a:cxn>
                  <a:cxn ang="0">
                    <a:pos x="2" y="3"/>
                  </a:cxn>
                  <a:cxn ang="0">
                    <a:pos x="6" y="3"/>
                  </a:cxn>
                  <a:cxn ang="0">
                    <a:pos x="6" y="0"/>
                  </a:cxn>
                  <a:cxn ang="0">
                    <a:pos x="6" y="0"/>
                  </a:cxn>
                  <a:cxn ang="0">
                    <a:pos x="12" y="3"/>
                  </a:cxn>
                  <a:cxn ang="0">
                    <a:pos x="12" y="7"/>
                  </a:cxn>
                  <a:cxn ang="0">
                    <a:pos x="12" y="7"/>
                  </a:cxn>
                  <a:cxn ang="0">
                    <a:pos x="12" y="7"/>
                  </a:cxn>
                  <a:cxn ang="0">
                    <a:pos x="12" y="13"/>
                  </a:cxn>
                  <a:cxn ang="0">
                    <a:pos x="12" y="13"/>
                  </a:cxn>
                  <a:cxn ang="0">
                    <a:pos x="12" y="18"/>
                  </a:cxn>
                  <a:cxn ang="0">
                    <a:pos x="12" y="18"/>
                  </a:cxn>
                  <a:cxn ang="0">
                    <a:pos x="15" y="22"/>
                  </a:cxn>
                  <a:cxn ang="0">
                    <a:pos x="12" y="32"/>
                  </a:cxn>
                  <a:cxn ang="0">
                    <a:pos x="12" y="32"/>
                  </a:cxn>
                  <a:cxn ang="0">
                    <a:pos x="12" y="32"/>
                  </a:cxn>
                  <a:cxn ang="0">
                    <a:pos x="12" y="32"/>
                  </a:cxn>
                  <a:cxn ang="0">
                    <a:pos x="12" y="32"/>
                  </a:cxn>
                </a:cxnLst>
                <a:rect l="0" t="0" r="r" b="b"/>
                <a:pathLst>
                  <a:path w="15" h="32">
                    <a:moveTo>
                      <a:pt x="12" y="32"/>
                    </a:moveTo>
                    <a:lnTo>
                      <a:pt x="6" y="32"/>
                    </a:lnTo>
                    <a:lnTo>
                      <a:pt x="0" y="28"/>
                    </a:lnTo>
                    <a:lnTo>
                      <a:pt x="0" y="28"/>
                    </a:lnTo>
                    <a:lnTo>
                      <a:pt x="0" y="28"/>
                    </a:lnTo>
                    <a:lnTo>
                      <a:pt x="0" y="22"/>
                    </a:lnTo>
                    <a:lnTo>
                      <a:pt x="0" y="22"/>
                    </a:lnTo>
                    <a:lnTo>
                      <a:pt x="0" y="18"/>
                    </a:lnTo>
                    <a:lnTo>
                      <a:pt x="0" y="13"/>
                    </a:lnTo>
                    <a:lnTo>
                      <a:pt x="0" y="13"/>
                    </a:lnTo>
                    <a:lnTo>
                      <a:pt x="2" y="13"/>
                    </a:lnTo>
                    <a:lnTo>
                      <a:pt x="0" y="7"/>
                    </a:lnTo>
                    <a:lnTo>
                      <a:pt x="2" y="7"/>
                    </a:lnTo>
                    <a:lnTo>
                      <a:pt x="0" y="7"/>
                    </a:lnTo>
                    <a:lnTo>
                      <a:pt x="2" y="3"/>
                    </a:lnTo>
                    <a:lnTo>
                      <a:pt x="2" y="3"/>
                    </a:lnTo>
                    <a:lnTo>
                      <a:pt x="6" y="3"/>
                    </a:lnTo>
                    <a:lnTo>
                      <a:pt x="6" y="0"/>
                    </a:lnTo>
                    <a:lnTo>
                      <a:pt x="6" y="0"/>
                    </a:lnTo>
                    <a:lnTo>
                      <a:pt x="12" y="3"/>
                    </a:lnTo>
                    <a:lnTo>
                      <a:pt x="12" y="7"/>
                    </a:lnTo>
                    <a:lnTo>
                      <a:pt x="12" y="7"/>
                    </a:lnTo>
                    <a:lnTo>
                      <a:pt x="12" y="7"/>
                    </a:lnTo>
                    <a:lnTo>
                      <a:pt x="12" y="13"/>
                    </a:lnTo>
                    <a:lnTo>
                      <a:pt x="12" y="13"/>
                    </a:lnTo>
                    <a:lnTo>
                      <a:pt x="12" y="18"/>
                    </a:lnTo>
                    <a:lnTo>
                      <a:pt x="12" y="18"/>
                    </a:lnTo>
                    <a:lnTo>
                      <a:pt x="15" y="22"/>
                    </a:lnTo>
                    <a:lnTo>
                      <a:pt x="12" y="32"/>
                    </a:lnTo>
                    <a:lnTo>
                      <a:pt x="12" y="32"/>
                    </a:lnTo>
                    <a:lnTo>
                      <a:pt x="12" y="32"/>
                    </a:lnTo>
                    <a:lnTo>
                      <a:pt x="12" y="32"/>
                    </a:lnTo>
                    <a:lnTo>
                      <a:pt x="12" y="32"/>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81" name="Freeform 78">
                <a:extLst>
                  <a:ext uri="{FF2B5EF4-FFF2-40B4-BE49-F238E27FC236}">
                    <a16:creationId xmlns:a16="http://schemas.microsoft.com/office/drawing/2014/main" id="{49D9B849-A509-56A2-1346-EE42005A7C51}"/>
                  </a:ext>
                </a:extLst>
              </p:cNvPr>
              <p:cNvSpPr>
                <a:spLocks/>
              </p:cNvSpPr>
              <p:nvPr/>
            </p:nvSpPr>
            <p:spPr bwMode="auto">
              <a:xfrm>
                <a:off x="9617599" y="2627657"/>
                <a:ext cx="5247" cy="11194"/>
              </a:xfrm>
              <a:custGeom>
                <a:avLst/>
                <a:gdLst/>
                <a:ahLst/>
                <a:cxnLst>
                  <a:cxn ang="0">
                    <a:pos x="12" y="32"/>
                  </a:cxn>
                  <a:cxn ang="0">
                    <a:pos x="6" y="32"/>
                  </a:cxn>
                  <a:cxn ang="0">
                    <a:pos x="0" y="28"/>
                  </a:cxn>
                  <a:cxn ang="0">
                    <a:pos x="0" y="28"/>
                  </a:cxn>
                  <a:cxn ang="0">
                    <a:pos x="0" y="28"/>
                  </a:cxn>
                  <a:cxn ang="0">
                    <a:pos x="0" y="22"/>
                  </a:cxn>
                  <a:cxn ang="0">
                    <a:pos x="0" y="22"/>
                  </a:cxn>
                  <a:cxn ang="0">
                    <a:pos x="0" y="18"/>
                  </a:cxn>
                  <a:cxn ang="0">
                    <a:pos x="0" y="13"/>
                  </a:cxn>
                  <a:cxn ang="0">
                    <a:pos x="0" y="13"/>
                  </a:cxn>
                  <a:cxn ang="0">
                    <a:pos x="2" y="13"/>
                  </a:cxn>
                  <a:cxn ang="0">
                    <a:pos x="0" y="7"/>
                  </a:cxn>
                  <a:cxn ang="0">
                    <a:pos x="2" y="7"/>
                  </a:cxn>
                  <a:cxn ang="0">
                    <a:pos x="0" y="7"/>
                  </a:cxn>
                  <a:cxn ang="0">
                    <a:pos x="2" y="3"/>
                  </a:cxn>
                  <a:cxn ang="0">
                    <a:pos x="2" y="3"/>
                  </a:cxn>
                  <a:cxn ang="0">
                    <a:pos x="6" y="3"/>
                  </a:cxn>
                  <a:cxn ang="0">
                    <a:pos x="6" y="0"/>
                  </a:cxn>
                  <a:cxn ang="0">
                    <a:pos x="6" y="0"/>
                  </a:cxn>
                  <a:cxn ang="0">
                    <a:pos x="12" y="3"/>
                  </a:cxn>
                  <a:cxn ang="0">
                    <a:pos x="12" y="7"/>
                  </a:cxn>
                  <a:cxn ang="0">
                    <a:pos x="12" y="7"/>
                  </a:cxn>
                  <a:cxn ang="0">
                    <a:pos x="12" y="7"/>
                  </a:cxn>
                  <a:cxn ang="0">
                    <a:pos x="12" y="13"/>
                  </a:cxn>
                  <a:cxn ang="0">
                    <a:pos x="12" y="13"/>
                  </a:cxn>
                  <a:cxn ang="0">
                    <a:pos x="12" y="18"/>
                  </a:cxn>
                  <a:cxn ang="0">
                    <a:pos x="12" y="18"/>
                  </a:cxn>
                  <a:cxn ang="0">
                    <a:pos x="15" y="22"/>
                  </a:cxn>
                  <a:cxn ang="0">
                    <a:pos x="12" y="32"/>
                  </a:cxn>
                  <a:cxn ang="0">
                    <a:pos x="12" y="32"/>
                  </a:cxn>
                  <a:cxn ang="0">
                    <a:pos x="12" y="32"/>
                  </a:cxn>
                  <a:cxn ang="0">
                    <a:pos x="12" y="32"/>
                  </a:cxn>
                  <a:cxn ang="0">
                    <a:pos x="12" y="32"/>
                  </a:cxn>
                </a:cxnLst>
                <a:rect l="0" t="0" r="r" b="b"/>
                <a:pathLst>
                  <a:path w="15" h="32">
                    <a:moveTo>
                      <a:pt x="12" y="32"/>
                    </a:moveTo>
                    <a:lnTo>
                      <a:pt x="6" y="32"/>
                    </a:lnTo>
                    <a:lnTo>
                      <a:pt x="0" y="28"/>
                    </a:lnTo>
                    <a:lnTo>
                      <a:pt x="0" y="28"/>
                    </a:lnTo>
                    <a:lnTo>
                      <a:pt x="0" y="28"/>
                    </a:lnTo>
                    <a:lnTo>
                      <a:pt x="0" y="22"/>
                    </a:lnTo>
                    <a:lnTo>
                      <a:pt x="0" y="22"/>
                    </a:lnTo>
                    <a:lnTo>
                      <a:pt x="0" y="18"/>
                    </a:lnTo>
                    <a:lnTo>
                      <a:pt x="0" y="13"/>
                    </a:lnTo>
                    <a:lnTo>
                      <a:pt x="0" y="13"/>
                    </a:lnTo>
                    <a:lnTo>
                      <a:pt x="2" y="13"/>
                    </a:lnTo>
                    <a:lnTo>
                      <a:pt x="0" y="7"/>
                    </a:lnTo>
                    <a:lnTo>
                      <a:pt x="2" y="7"/>
                    </a:lnTo>
                    <a:lnTo>
                      <a:pt x="0" y="7"/>
                    </a:lnTo>
                    <a:lnTo>
                      <a:pt x="2" y="3"/>
                    </a:lnTo>
                    <a:lnTo>
                      <a:pt x="2" y="3"/>
                    </a:lnTo>
                    <a:lnTo>
                      <a:pt x="6" y="3"/>
                    </a:lnTo>
                    <a:lnTo>
                      <a:pt x="6" y="0"/>
                    </a:lnTo>
                    <a:lnTo>
                      <a:pt x="6" y="0"/>
                    </a:lnTo>
                    <a:lnTo>
                      <a:pt x="12" y="3"/>
                    </a:lnTo>
                    <a:lnTo>
                      <a:pt x="12" y="7"/>
                    </a:lnTo>
                    <a:lnTo>
                      <a:pt x="12" y="7"/>
                    </a:lnTo>
                    <a:lnTo>
                      <a:pt x="12" y="7"/>
                    </a:lnTo>
                    <a:lnTo>
                      <a:pt x="12" y="13"/>
                    </a:lnTo>
                    <a:lnTo>
                      <a:pt x="12" y="13"/>
                    </a:lnTo>
                    <a:lnTo>
                      <a:pt x="12" y="18"/>
                    </a:lnTo>
                    <a:lnTo>
                      <a:pt x="12" y="18"/>
                    </a:lnTo>
                    <a:lnTo>
                      <a:pt x="15" y="22"/>
                    </a:lnTo>
                    <a:lnTo>
                      <a:pt x="12" y="32"/>
                    </a:lnTo>
                    <a:lnTo>
                      <a:pt x="12" y="32"/>
                    </a:lnTo>
                    <a:lnTo>
                      <a:pt x="12" y="32"/>
                    </a:lnTo>
                    <a:lnTo>
                      <a:pt x="12" y="32"/>
                    </a:lnTo>
                    <a:lnTo>
                      <a:pt x="12" y="32"/>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82" name="Freeform 79">
                <a:extLst>
                  <a:ext uri="{FF2B5EF4-FFF2-40B4-BE49-F238E27FC236}">
                    <a16:creationId xmlns:a16="http://schemas.microsoft.com/office/drawing/2014/main" id="{002FAD95-E314-C2A1-FBB3-555C555987C8}"/>
                  </a:ext>
                </a:extLst>
              </p:cNvPr>
              <p:cNvSpPr>
                <a:spLocks noEditPoints="1"/>
              </p:cNvSpPr>
              <p:nvPr/>
            </p:nvSpPr>
            <p:spPr bwMode="auto">
              <a:xfrm>
                <a:off x="9414365" y="2357261"/>
                <a:ext cx="35330" cy="24486"/>
              </a:xfrm>
              <a:custGeom>
                <a:avLst/>
                <a:gdLst/>
                <a:ahLst/>
                <a:cxnLst>
                  <a:cxn ang="0">
                    <a:pos x="99" y="62"/>
                  </a:cxn>
                  <a:cxn ang="0">
                    <a:pos x="92" y="38"/>
                  </a:cxn>
                  <a:cxn ang="0">
                    <a:pos x="97" y="17"/>
                  </a:cxn>
                  <a:cxn ang="0">
                    <a:pos x="101" y="12"/>
                  </a:cxn>
                  <a:cxn ang="0">
                    <a:pos x="82" y="10"/>
                  </a:cxn>
                  <a:cxn ang="0">
                    <a:pos x="65" y="4"/>
                  </a:cxn>
                  <a:cxn ang="0">
                    <a:pos x="60" y="4"/>
                  </a:cxn>
                  <a:cxn ang="0">
                    <a:pos x="58" y="6"/>
                  </a:cxn>
                  <a:cxn ang="0">
                    <a:pos x="47" y="8"/>
                  </a:cxn>
                  <a:cxn ang="0">
                    <a:pos x="41" y="10"/>
                  </a:cxn>
                  <a:cxn ang="0">
                    <a:pos x="35" y="13"/>
                  </a:cxn>
                  <a:cxn ang="0">
                    <a:pos x="26" y="32"/>
                  </a:cxn>
                  <a:cxn ang="0">
                    <a:pos x="32" y="32"/>
                  </a:cxn>
                  <a:cxn ang="0">
                    <a:pos x="30" y="38"/>
                  </a:cxn>
                  <a:cxn ang="0">
                    <a:pos x="39" y="47"/>
                  </a:cxn>
                  <a:cxn ang="0">
                    <a:pos x="45" y="44"/>
                  </a:cxn>
                  <a:cxn ang="0">
                    <a:pos x="45" y="57"/>
                  </a:cxn>
                  <a:cxn ang="0">
                    <a:pos x="60" y="55"/>
                  </a:cxn>
                  <a:cxn ang="0">
                    <a:pos x="65" y="53"/>
                  </a:cxn>
                  <a:cxn ang="0">
                    <a:pos x="75" y="62"/>
                  </a:cxn>
                  <a:cxn ang="0">
                    <a:pos x="84" y="70"/>
                  </a:cxn>
                  <a:cxn ang="0">
                    <a:pos x="96" y="68"/>
                  </a:cxn>
                  <a:cxn ang="0">
                    <a:pos x="20" y="25"/>
                  </a:cxn>
                  <a:cxn ang="0">
                    <a:pos x="20" y="27"/>
                  </a:cxn>
                  <a:cxn ang="0">
                    <a:pos x="20" y="25"/>
                  </a:cxn>
                  <a:cxn ang="0">
                    <a:pos x="11" y="28"/>
                  </a:cxn>
                  <a:cxn ang="0">
                    <a:pos x="5" y="28"/>
                  </a:cxn>
                  <a:cxn ang="0">
                    <a:pos x="11" y="25"/>
                  </a:cxn>
                  <a:cxn ang="0">
                    <a:pos x="18" y="27"/>
                  </a:cxn>
                  <a:cxn ang="0">
                    <a:pos x="15" y="32"/>
                  </a:cxn>
                  <a:cxn ang="0">
                    <a:pos x="13" y="34"/>
                  </a:cxn>
                  <a:cxn ang="0">
                    <a:pos x="20" y="34"/>
                  </a:cxn>
                  <a:cxn ang="0">
                    <a:pos x="26" y="38"/>
                  </a:cxn>
                  <a:cxn ang="0">
                    <a:pos x="20" y="36"/>
                  </a:cxn>
                  <a:cxn ang="0">
                    <a:pos x="5" y="59"/>
                  </a:cxn>
                  <a:cxn ang="0">
                    <a:pos x="11" y="47"/>
                  </a:cxn>
                  <a:cxn ang="0">
                    <a:pos x="20" y="44"/>
                  </a:cxn>
                  <a:cxn ang="0">
                    <a:pos x="22" y="42"/>
                  </a:cxn>
                  <a:cxn ang="0">
                    <a:pos x="13" y="38"/>
                  </a:cxn>
                  <a:cxn ang="0">
                    <a:pos x="7" y="38"/>
                  </a:cxn>
                  <a:cxn ang="0">
                    <a:pos x="1" y="38"/>
                  </a:cxn>
                  <a:cxn ang="0">
                    <a:pos x="5" y="42"/>
                  </a:cxn>
                  <a:cxn ang="0">
                    <a:pos x="1" y="47"/>
                  </a:cxn>
                  <a:cxn ang="0">
                    <a:pos x="5" y="53"/>
                  </a:cxn>
                  <a:cxn ang="0">
                    <a:pos x="5" y="57"/>
                  </a:cxn>
                </a:cxnLst>
                <a:rect l="0" t="0" r="r" b="b"/>
                <a:pathLst>
                  <a:path w="101" h="70">
                    <a:moveTo>
                      <a:pt x="96" y="68"/>
                    </a:moveTo>
                    <a:lnTo>
                      <a:pt x="99" y="64"/>
                    </a:lnTo>
                    <a:lnTo>
                      <a:pt x="99" y="62"/>
                    </a:lnTo>
                    <a:lnTo>
                      <a:pt x="101" y="59"/>
                    </a:lnTo>
                    <a:lnTo>
                      <a:pt x="101" y="55"/>
                    </a:lnTo>
                    <a:lnTo>
                      <a:pt x="92" y="38"/>
                    </a:lnTo>
                    <a:lnTo>
                      <a:pt x="92" y="25"/>
                    </a:lnTo>
                    <a:lnTo>
                      <a:pt x="96" y="23"/>
                    </a:lnTo>
                    <a:lnTo>
                      <a:pt x="97" y="17"/>
                    </a:lnTo>
                    <a:lnTo>
                      <a:pt x="101" y="13"/>
                    </a:lnTo>
                    <a:lnTo>
                      <a:pt x="101" y="12"/>
                    </a:lnTo>
                    <a:lnTo>
                      <a:pt x="101" y="12"/>
                    </a:lnTo>
                    <a:lnTo>
                      <a:pt x="99" y="8"/>
                    </a:lnTo>
                    <a:lnTo>
                      <a:pt x="99" y="10"/>
                    </a:lnTo>
                    <a:lnTo>
                      <a:pt x="82" y="10"/>
                    </a:lnTo>
                    <a:lnTo>
                      <a:pt x="77" y="6"/>
                    </a:lnTo>
                    <a:lnTo>
                      <a:pt x="71" y="6"/>
                    </a:lnTo>
                    <a:lnTo>
                      <a:pt x="65" y="4"/>
                    </a:lnTo>
                    <a:lnTo>
                      <a:pt x="62" y="4"/>
                    </a:lnTo>
                    <a:lnTo>
                      <a:pt x="60" y="0"/>
                    </a:lnTo>
                    <a:lnTo>
                      <a:pt x="60" y="4"/>
                    </a:lnTo>
                    <a:lnTo>
                      <a:pt x="56" y="4"/>
                    </a:lnTo>
                    <a:lnTo>
                      <a:pt x="56" y="4"/>
                    </a:lnTo>
                    <a:lnTo>
                      <a:pt x="58" y="6"/>
                    </a:lnTo>
                    <a:lnTo>
                      <a:pt x="54" y="10"/>
                    </a:lnTo>
                    <a:lnTo>
                      <a:pt x="54" y="8"/>
                    </a:lnTo>
                    <a:lnTo>
                      <a:pt x="47" y="8"/>
                    </a:lnTo>
                    <a:lnTo>
                      <a:pt x="45" y="6"/>
                    </a:lnTo>
                    <a:lnTo>
                      <a:pt x="45" y="10"/>
                    </a:lnTo>
                    <a:lnTo>
                      <a:pt x="41" y="10"/>
                    </a:lnTo>
                    <a:lnTo>
                      <a:pt x="37" y="10"/>
                    </a:lnTo>
                    <a:lnTo>
                      <a:pt x="35" y="13"/>
                    </a:lnTo>
                    <a:lnTo>
                      <a:pt x="35" y="13"/>
                    </a:lnTo>
                    <a:lnTo>
                      <a:pt x="30" y="15"/>
                    </a:lnTo>
                    <a:lnTo>
                      <a:pt x="26" y="19"/>
                    </a:lnTo>
                    <a:lnTo>
                      <a:pt x="26" y="32"/>
                    </a:lnTo>
                    <a:lnTo>
                      <a:pt x="30" y="32"/>
                    </a:lnTo>
                    <a:lnTo>
                      <a:pt x="32" y="32"/>
                    </a:lnTo>
                    <a:lnTo>
                      <a:pt x="32" y="32"/>
                    </a:lnTo>
                    <a:lnTo>
                      <a:pt x="32" y="34"/>
                    </a:lnTo>
                    <a:lnTo>
                      <a:pt x="30" y="34"/>
                    </a:lnTo>
                    <a:lnTo>
                      <a:pt x="30" y="38"/>
                    </a:lnTo>
                    <a:lnTo>
                      <a:pt x="32" y="44"/>
                    </a:lnTo>
                    <a:lnTo>
                      <a:pt x="37" y="47"/>
                    </a:lnTo>
                    <a:lnTo>
                      <a:pt x="39" y="47"/>
                    </a:lnTo>
                    <a:lnTo>
                      <a:pt x="39" y="44"/>
                    </a:lnTo>
                    <a:lnTo>
                      <a:pt x="43" y="44"/>
                    </a:lnTo>
                    <a:lnTo>
                      <a:pt x="45" y="44"/>
                    </a:lnTo>
                    <a:lnTo>
                      <a:pt x="43" y="55"/>
                    </a:lnTo>
                    <a:lnTo>
                      <a:pt x="43" y="57"/>
                    </a:lnTo>
                    <a:lnTo>
                      <a:pt x="45" y="57"/>
                    </a:lnTo>
                    <a:lnTo>
                      <a:pt x="50" y="53"/>
                    </a:lnTo>
                    <a:lnTo>
                      <a:pt x="56" y="53"/>
                    </a:lnTo>
                    <a:lnTo>
                      <a:pt x="60" y="55"/>
                    </a:lnTo>
                    <a:lnTo>
                      <a:pt x="62" y="55"/>
                    </a:lnTo>
                    <a:lnTo>
                      <a:pt x="62" y="53"/>
                    </a:lnTo>
                    <a:lnTo>
                      <a:pt x="65" y="53"/>
                    </a:lnTo>
                    <a:lnTo>
                      <a:pt x="65" y="57"/>
                    </a:lnTo>
                    <a:lnTo>
                      <a:pt x="71" y="57"/>
                    </a:lnTo>
                    <a:lnTo>
                      <a:pt x="75" y="62"/>
                    </a:lnTo>
                    <a:lnTo>
                      <a:pt x="77" y="64"/>
                    </a:lnTo>
                    <a:lnTo>
                      <a:pt x="81" y="68"/>
                    </a:lnTo>
                    <a:lnTo>
                      <a:pt x="84" y="70"/>
                    </a:lnTo>
                    <a:lnTo>
                      <a:pt x="90" y="68"/>
                    </a:lnTo>
                    <a:lnTo>
                      <a:pt x="96" y="68"/>
                    </a:lnTo>
                    <a:lnTo>
                      <a:pt x="96" y="68"/>
                    </a:lnTo>
                    <a:lnTo>
                      <a:pt x="96" y="68"/>
                    </a:lnTo>
                    <a:lnTo>
                      <a:pt x="96" y="68"/>
                    </a:lnTo>
                    <a:close/>
                    <a:moveTo>
                      <a:pt x="20" y="25"/>
                    </a:moveTo>
                    <a:lnTo>
                      <a:pt x="22" y="25"/>
                    </a:lnTo>
                    <a:lnTo>
                      <a:pt x="22" y="27"/>
                    </a:lnTo>
                    <a:lnTo>
                      <a:pt x="20" y="27"/>
                    </a:lnTo>
                    <a:lnTo>
                      <a:pt x="20" y="25"/>
                    </a:lnTo>
                    <a:lnTo>
                      <a:pt x="20" y="25"/>
                    </a:lnTo>
                    <a:lnTo>
                      <a:pt x="20" y="25"/>
                    </a:lnTo>
                    <a:lnTo>
                      <a:pt x="20" y="25"/>
                    </a:lnTo>
                    <a:close/>
                    <a:moveTo>
                      <a:pt x="13" y="34"/>
                    </a:moveTo>
                    <a:lnTo>
                      <a:pt x="11" y="28"/>
                    </a:lnTo>
                    <a:lnTo>
                      <a:pt x="7" y="28"/>
                    </a:lnTo>
                    <a:lnTo>
                      <a:pt x="5" y="32"/>
                    </a:lnTo>
                    <a:lnTo>
                      <a:pt x="5" y="28"/>
                    </a:lnTo>
                    <a:lnTo>
                      <a:pt x="9" y="28"/>
                    </a:lnTo>
                    <a:lnTo>
                      <a:pt x="11" y="25"/>
                    </a:lnTo>
                    <a:lnTo>
                      <a:pt x="11" y="25"/>
                    </a:lnTo>
                    <a:lnTo>
                      <a:pt x="13" y="25"/>
                    </a:lnTo>
                    <a:lnTo>
                      <a:pt x="15" y="27"/>
                    </a:lnTo>
                    <a:lnTo>
                      <a:pt x="18" y="27"/>
                    </a:lnTo>
                    <a:lnTo>
                      <a:pt x="20" y="28"/>
                    </a:lnTo>
                    <a:lnTo>
                      <a:pt x="18" y="28"/>
                    </a:lnTo>
                    <a:lnTo>
                      <a:pt x="15" y="32"/>
                    </a:lnTo>
                    <a:lnTo>
                      <a:pt x="13" y="34"/>
                    </a:lnTo>
                    <a:lnTo>
                      <a:pt x="13" y="34"/>
                    </a:lnTo>
                    <a:lnTo>
                      <a:pt x="13" y="34"/>
                    </a:lnTo>
                    <a:lnTo>
                      <a:pt x="13" y="34"/>
                    </a:lnTo>
                    <a:close/>
                    <a:moveTo>
                      <a:pt x="20" y="36"/>
                    </a:moveTo>
                    <a:lnTo>
                      <a:pt x="20" y="34"/>
                    </a:lnTo>
                    <a:lnTo>
                      <a:pt x="26" y="34"/>
                    </a:lnTo>
                    <a:lnTo>
                      <a:pt x="26" y="38"/>
                    </a:lnTo>
                    <a:lnTo>
                      <a:pt x="26" y="38"/>
                    </a:lnTo>
                    <a:lnTo>
                      <a:pt x="20" y="36"/>
                    </a:lnTo>
                    <a:lnTo>
                      <a:pt x="20" y="36"/>
                    </a:lnTo>
                    <a:lnTo>
                      <a:pt x="20" y="36"/>
                    </a:lnTo>
                    <a:lnTo>
                      <a:pt x="20" y="36"/>
                    </a:lnTo>
                    <a:close/>
                    <a:moveTo>
                      <a:pt x="5" y="57"/>
                    </a:moveTo>
                    <a:lnTo>
                      <a:pt x="5" y="59"/>
                    </a:lnTo>
                    <a:lnTo>
                      <a:pt x="7" y="55"/>
                    </a:lnTo>
                    <a:lnTo>
                      <a:pt x="7" y="53"/>
                    </a:lnTo>
                    <a:lnTo>
                      <a:pt x="11" y="47"/>
                    </a:lnTo>
                    <a:lnTo>
                      <a:pt x="17" y="47"/>
                    </a:lnTo>
                    <a:lnTo>
                      <a:pt x="18" y="44"/>
                    </a:lnTo>
                    <a:lnTo>
                      <a:pt x="20" y="44"/>
                    </a:lnTo>
                    <a:lnTo>
                      <a:pt x="22" y="44"/>
                    </a:lnTo>
                    <a:lnTo>
                      <a:pt x="22" y="44"/>
                    </a:lnTo>
                    <a:lnTo>
                      <a:pt x="22" y="42"/>
                    </a:lnTo>
                    <a:lnTo>
                      <a:pt x="20" y="38"/>
                    </a:lnTo>
                    <a:lnTo>
                      <a:pt x="18" y="38"/>
                    </a:lnTo>
                    <a:lnTo>
                      <a:pt x="13" y="38"/>
                    </a:lnTo>
                    <a:lnTo>
                      <a:pt x="11" y="36"/>
                    </a:lnTo>
                    <a:lnTo>
                      <a:pt x="9" y="38"/>
                    </a:lnTo>
                    <a:lnTo>
                      <a:pt x="7" y="38"/>
                    </a:lnTo>
                    <a:lnTo>
                      <a:pt x="5" y="42"/>
                    </a:lnTo>
                    <a:lnTo>
                      <a:pt x="5" y="38"/>
                    </a:lnTo>
                    <a:lnTo>
                      <a:pt x="1" y="38"/>
                    </a:lnTo>
                    <a:lnTo>
                      <a:pt x="1" y="38"/>
                    </a:lnTo>
                    <a:lnTo>
                      <a:pt x="0" y="42"/>
                    </a:lnTo>
                    <a:lnTo>
                      <a:pt x="5" y="42"/>
                    </a:lnTo>
                    <a:lnTo>
                      <a:pt x="5" y="44"/>
                    </a:lnTo>
                    <a:lnTo>
                      <a:pt x="1" y="44"/>
                    </a:lnTo>
                    <a:lnTo>
                      <a:pt x="1" y="47"/>
                    </a:lnTo>
                    <a:lnTo>
                      <a:pt x="5" y="47"/>
                    </a:lnTo>
                    <a:lnTo>
                      <a:pt x="7" y="49"/>
                    </a:lnTo>
                    <a:lnTo>
                      <a:pt x="5" y="53"/>
                    </a:lnTo>
                    <a:lnTo>
                      <a:pt x="5" y="53"/>
                    </a:lnTo>
                    <a:lnTo>
                      <a:pt x="5" y="57"/>
                    </a:lnTo>
                    <a:lnTo>
                      <a:pt x="5" y="57"/>
                    </a:lnTo>
                    <a:lnTo>
                      <a:pt x="5" y="57"/>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83" name="Freeform 80">
                <a:extLst>
                  <a:ext uri="{FF2B5EF4-FFF2-40B4-BE49-F238E27FC236}">
                    <a16:creationId xmlns:a16="http://schemas.microsoft.com/office/drawing/2014/main" id="{A3BE9F0C-C222-A6D7-7BAE-BE1595658EB4}"/>
                  </a:ext>
                </a:extLst>
              </p:cNvPr>
              <p:cNvSpPr>
                <a:spLocks/>
              </p:cNvSpPr>
              <p:nvPr/>
            </p:nvSpPr>
            <p:spPr bwMode="auto">
              <a:xfrm>
                <a:off x="9410867" y="2376500"/>
                <a:ext cx="40227" cy="21688"/>
              </a:xfrm>
              <a:custGeom>
                <a:avLst/>
                <a:gdLst/>
                <a:ahLst/>
                <a:cxnLst>
                  <a:cxn ang="0">
                    <a:pos x="115" y="43"/>
                  </a:cxn>
                  <a:cxn ang="0">
                    <a:pos x="111" y="34"/>
                  </a:cxn>
                  <a:cxn ang="0">
                    <a:pos x="107" y="28"/>
                  </a:cxn>
                  <a:cxn ang="0">
                    <a:pos x="107" y="21"/>
                  </a:cxn>
                  <a:cxn ang="0">
                    <a:pos x="107" y="21"/>
                  </a:cxn>
                  <a:cxn ang="0">
                    <a:pos x="96" y="15"/>
                  </a:cxn>
                  <a:cxn ang="0">
                    <a:pos x="87" y="13"/>
                  </a:cxn>
                  <a:cxn ang="0">
                    <a:pos x="83" y="7"/>
                  </a:cxn>
                  <a:cxn ang="0">
                    <a:pos x="74" y="4"/>
                  </a:cxn>
                  <a:cxn ang="0">
                    <a:pos x="70" y="0"/>
                  </a:cxn>
                  <a:cxn ang="0">
                    <a:pos x="66" y="2"/>
                  </a:cxn>
                  <a:cxn ang="0">
                    <a:pos x="59" y="0"/>
                  </a:cxn>
                  <a:cxn ang="0">
                    <a:pos x="51" y="4"/>
                  </a:cxn>
                  <a:cxn ang="0">
                    <a:pos x="53" y="15"/>
                  </a:cxn>
                  <a:cxn ang="0">
                    <a:pos x="43" y="28"/>
                  </a:cxn>
                  <a:cxn ang="0">
                    <a:pos x="34" y="24"/>
                  </a:cxn>
                  <a:cxn ang="0">
                    <a:pos x="27" y="13"/>
                  </a:cxn>
                  <a:cxn ang="0">
                    <a:pos x="25" y="7"/>
                  </a:cxn>
                  <a:cxn ang="0">
                    <a:pos x="15" y="11"/>
                  </a:cxn>
                  <a:cxn ang="0">
                    <a:pos x="10" y="15"/>
                  </a:cxn>
                  <a:cxn ang="0">
                    <a:pos x="10" y="21"/>
                  </a:cxn>
                  <a:cxn ang="0">
                    <a:pos x="6" y="28"/>
                  </a:cxn>
                  <a:cxn ang="0">
                    <a:pos x="2" y="38"/>
                  </a:cxn>
                  <a:cxn ang="0">
                    <a:pos x="0" y="43"/>
                  </a:cxn>
                  <a:cxn ang="0">
                    <a:pos x="4" y="53"/>
                  </a:cxn>
                  <a:cxn ang="0">
                    <a:pos x="6" y="53"/>
                  </a:cxn>
                  <a:cxn ang="0">
                    <a:pos x="13" y="45"/>
                  </a:cxn>
                  <a:cxn ang="0">
                    <a:pos x="28" y="45"/>
                  </a:cxn>
                  <a:cxn ang="0">
                    <a:pos x="34" y="45"/>
                  </a:cxn>
                  <a:cxn ang="0">
                    <a:pos x="42" y="43"/>
                  </a:cxn>
                  <a:cxn ang="0">
                    <a:pos x="45" y="45"/>
                  </a:cxn>
                  <a:cxn ang="0">
                    <a:pos x="55" y="49"/>
                  </a:cxn>
                  <a:cxn ang="0">
                    <a:pos x="62" y="45"/>
                  </a:cxn>
                  <a:cxn ang="0">
                    <a:pos x="75" y="49"/>
                  </a:cxn>
                  <a:cxn ang="0">
                    <a:pos x="83" y="54"/>
                  </a:cxn>
                  <a:cxn ang="0">
                    <a:pos x="92" y="60"/>
                  </a:cxn>
                  <a:cxn ang="0">
                    <a:pos x="94" y="62"/>
                  </a:cxn>
                  <a:cxn ang="0">
                    <a:pos x="107" y="58"/>
                  </a:cxn>
                  <a:cxn ang="0">
                    <a:pos x="111" y="53"/>
                  </a:cxn>
                  <a:cxn ang="0">
                    <a:pos x="115" y="49"/>
                  </a:cxn>
                  <a:cxn ang="0">
                    <a:pos x="115" y="49"/>
                  </a:cxn>
                </a:cxnLst>
                <a:rect l="0" t="0" r="r" b="b"/>
                <a:pathLst>
                  <a:path w="115" h="62">
                    <a:moveTo>
                      <a:pt x="115" y="49"/>
                    </a:moveTo>
                    <a:lnTo>
                      <a:pt x="115" y="43"/>
                    </a:lnTo>
                    <a:lnTo>
                      <a:pt x="113" y="39"/>
                    </a:lnTo>
                    <a:lnTo>
                      <a:pt x="111" y="34"/>
                    </a:lnTo>
                    <a:lnTo>
                      <a:pt x="111" y="32"/>
                    </a:lnTo>
                    <a:lnTo>
                      <a:pt x="107" y="28"/>
                    </a:lnTo>
                    <a:lnTo>
                      <a:pt x="107" y="24"/>
                    </a:lnTo>
                    <a:lnTo>
                      <a:pt x="107" y="21"/>
                    </a:lnTo>
                    <a:lnTo>
                      <a:pt x="106" y="21"/>
                    </a:lnTo>
                    <a:lnTo>
                      <a:pt x="107" y="21"/>
                    </a:lnTo>
                    <a:lnTo>
                      <a:pt x="106" y="15"/>
                    </a:lnTo>
                    <a:lnTo>
                      <a:pt x="96" y="15"/>
                    </a:lnTo>
                    <a:lnTo>
                      <a:pt x="91" y="15"/>
                    </a:lnTo>
                    <a:lnTo>
                      <a:pt x="87" y="13"/>
                    </a:lnTo>
                    <a:lnTo>
                      <a:pt x="83" y="11"/>
                    </a:lnTo>
                    <a:lnTo>
                      <a:pt x="83" y="7"/>
                    </a:lnTo>
                    <a:lnTo>
                      <a:pt x="77" y="4"/>
                    </a:lnTo>
                    <a:lnTo>
                      <a:pt x="74" y="4"/>
                    </a:lnTo>
                    <a:lnTo>
                      <a:pt x="74" y="0"/>
                    </a:lnTo>
                    <a:lnTo>
                      <a:pt x="70" y="0"/>
                    </a:lnTo>
                    <a:lnTo>
                      <a:pt x="70" y="2"/>
                    </a:lnTo>
                    <a:lnTo>
                      <a:pt x="66" y="2"/>
                    </a:lnTo>
                    <a:lnTo>
                      <a:pt x="62" y="0"/>
                    </a:lnTo>
                    <a:lnTo>
                      <a:pt x="59" y="0"/>
                    </a:lnTo>
                    <a:lnTo>
                      <a:pt x="53" y="4"/>
                    </a:lnTo>
                    <a:lnTo>
                      <a:pt x="51" y="4"/>
                    </a:lnTo>
                    <a:lnTo>
                      <a:pt x="51" y="9"/>
                    </a:lnTo>
                    <a:lnTo>
                      <a:pt x="53" y="15"/>
                    </a:lnTo>
                    <a:lnTo>
                      <a:pt x="51" y="24"/>
                    </a:lnTo>
                    <a:lnTo>
                      <a:pt x="43" y="28"/>
                    </a:lnTo>
                    <a:lnTo>
                      <a:pt x="40" y="28"/>
                    </a:lnTo>
                    <a:lnTo>
                      <a:pt x="34" y="24"/>
                    </a:lnTo>
                    <a:lnTo>
                      <a:pt x="34" y="21"/>
                    </a:lnTo>
                    <a:lnTo>
                      <a:pt x="27" y="13"/>
                    </a:lnTo>
                    <a:lnTo>
                      <a:pt x="27" y="7"/>
                    </a:lnTo>
                    <a:lnTo>
                      <a:pt x="25" y="7"/>
                    </a:lnTo>
                    <a:lnTo>
                      <a:pt x="21" y="11"/>
                    </a:lnTo>
                    <a:lnTo>
                      <a:pt x="15" y="11"/>
                    </a:lnTo>
                    <a:lnTo>
                      <a:pt x="13" y="13"/>
                    </a:lnTo>
                    <a:lnTo>
                      <a:pt x="10" y="15"/>
                    </a:lnTo>
                    <a:lnTo>
                      <a:pt x="10" y="19"/>
                    </a:lnTo>
                    <a:lnTo>
                      <a:pt x="10" y="21"/>
                    </a:lnTo>
                    <a:lnTo>
                      <a:pt x="6" y="21"/>
                    </a:lnTo>
                    <a:lnTo>
                      <a:pt x="6" y="28"/>
                    </a:lnTo>
                    <a:lnTo>
                      <a:pt x="2" y="34"/>
                    </a:lnTo>
                    <a:lnTo>
                      <a:pt x="2" y="38"/>
                    </a:lnTo>
                    <a:lnTo>
                      <a:pt x="2" y="41"/>
                    </a:lnTo>
                    <a:lnTo>
                      <a:pt x="0" y="43"/>
                    </a:lnTo>
                    <a:lnTo>
                      <a:pt x="2" y="53"/>
                    </a:lnTo>
                    <a:lnTo>
                      <a:pt x="4" y="53"/>
                    </a:lnTo>
                    <a:lnTo>
                      <a:pt x="4" y="54"/>
                    </a:lnTo>
                    <a:lnTo>
                      <a:pt x="6" y="53"/>
                    </a:lnTo>
                    <a:lnTo>
                      <a:pt x="10" y="49"/>
                    </a:lnTo>
                    <a:lnTo>
                      <a:pt x="13" y="45"/>
                    </a:lnTo>
                    <a:lnTo>
                      <a:pt x="21" y="43"/>
                    </a:lnTo>
                    <a:lnTo>
                      <a:pt x="28" y="45"/>
                    </a:lnTo>
                    <a:lnTo>
                      <a:pt x="30" y="43"/>
                    </a:lnTo>
                    <a:lnTo>
                      <a:pt x="34" y="45"/>
                    </a:lnTo>
                    <a:lnTo>
                      <a:pt x="38" y="43"/>
                    </a:lnTo>
                    <a:lnTo>
                      <a:pt x="42" y="43"/>
                    </a:lnTo>
                    <a:lnTo>
                      <a:pt x="42" y="45"/>
                    </a:lnTo>
                    <a:lnTo>
                      <a:pt x="45" y="45"/>
                    </a:lnTo>
                    <a:lnTo>
                      <a:pt x="49" y="49"/>
                    </a:lnTo>
                    <a:lnTo>
                      <a:pt x="55" y="49"/>
                    </a:lnTo>
                    <a:lnTo>
                      <a:pt x="55" y="49"/>
                    </a:lnTo>
                    <a:lnTo>
                      <a:pt x="62" y="45"/>
                    </a:lnTo>
                    <a:lnTo>
                      <a:pt x="68" y="49"/>
                    </a:lnTo>
                    <a:lnTo>
                      <a:pt x="75" y="49"/>
                    </a:lnTo>
                    <a:lnTo>
                      <a:pt x="79" y="54"/>
                    </a:lnTo>
                    <a:lnTo>
                      <a:pt x="83" y="54"/>
                    </a:lnTo>
                    <a:lnTo>
                      <a:pt x="87" y="60"/>
                    </a:lnTo>
                    <a:lnTo>
                      <a:pt x="92" y="60"/>
                    </a:lnTo>
                    <a:lnTo>
                      <a:pt x="94" y="62"/>
                    </a:lnTo>
                    <a:lnTo>
                      <a:pt x="94" y="62"/>
                    </a:lnTo>
                    <a:lnTo>
                      <a:pt x="100" y="60"/>
                    </a:lnTo>
                    <a:lnTo>
                      <a:pt x="107" y="58"/>
                    </a:lnTo>
                    <a:lnTo>
                      <a:pt x="107" y="53"/>
                    </a:lnTo>
                    <a:lnTo>
                      <a:pt x="111" y="53"/>
                    </a:lnTo>
                    <a:lnTo>
                      <a:pt x="113" y="49"/>
                    </a:lnTo>
                    <a:lnTo>
                      <a:pt x="115" y="49"/>
                    </a:lnTo>
                    <a:lnTo>
                      <a:pt x="115" y="49"/>
                    </a:lnTo>
                    <a:lnTo>
                      <a:pt x="115" y="49"/>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84" name="Freeform 81">
                <a:extLst>
                  <a:ext uri="{FF2B5EF4-FFF2-40B4-BE49-F238E27FC236}">
                    <a16:creationId xmlns:a16="http://schemas.microsoft.com/office/drawing/2014/main" id="{B5EAA93C-728D-6F7D-5C9C-9256DB27DC05}"/>
                  </a:ext>
                </a:extLst>
              </p:cNvPr>
              <p:cNvSpPr>
                <a:spLocks/>
              </p:cNvSpPr>
              <p:nvPr/>
            </p:nvSpPr>
            <p:spPr bwMode="auto">
              <a:xfrm>
                <a:off x="9412966" y="2390842"/>
                <a:ext cx="30782" cy="23786"/>
              </a:xfrm>
              <a:custGeom>
                <a:avLst/>
                <a:gdLst/>
                <a:ahLst/>
                <a:cxnLst>
                  <a:cxn ang="0">
                    <a:pos x="28" y="44"/>
                  </a:cxn>
                  <a:cxn ang="0">
                    <a:pos x="28" y="38"/>
                  </a:cxn>
                  <a:cxn ang="0">
                    <a:pos x="24" y="36"/>
                  </a:cxn>
                  <a:cxn ang="0">
                    <a:pos x="15" y="36"/>
                  </a:cxn>
                  <a:cxn ang="0">
                    <a:pos x="5" y="23"/>
                  </a:cxn>
                  <a:cxn ang="0">
                    <a:pos x="0" y="27"/>
                  </a:cxn>
                  <a:cxn ang="0">
                    <a:pos x="0" y="17"/>
                  </a:cxn>
                  <a:cxn ang="0">
                    <a:pos x="2" y="12"/>
                  </a:cxn>
                  <a:cxn ang="0">
                    <a:pos x="9" y="2"/>
                  </a:cxn>
                  <a:cxn ang="0">
                    <a:pos x="24" y="2"/>
                  </a:cxn>
                  <a:cxn ang="0">
                    <a:pos x="30" y="2"/>
                  </a:cxn>
                  <a:cxn ang="0">
                    <a:pos x="37" y="0"/>
                  </a:cxn>
                  <a:cxn ang="0">
                    <a:pos x="39" y="2"/>
                  </a:cxn>
                  <a:cxn ang="0">
                    <a:pos x="49" y="6"/>
                  </a:cxn>
                  <a:cxn ang="0">
                    <a:pos x="58" y="2"/>
                  </a:cxn>
                  <a:cxn ang="0">
                    <a:pos x="69" y="6"/>
                  </a:cxn>
                  <a:cxn ang="0">
                    <a:pos x="79" y="12"/>
                  </a:cxn>
                  <a:cxn ang="0">
                    <a:pos x="88" y="17"/>
                  </a:cxn>
                  <a:cxn ang="0">
                    <a:pos x="86" y="27"/>
                  </a:cxn>
                  <a:cxn ang="0">
                    <a:pos x="88" y="30"/>
                  </a:cxn>
                  <a:cxn ang="0">
                    <a:pos x="79" y="40"/>
                  </a:cxn>
                  <a:cxn ang="0">
                    <a:pos x="75" y="47"/>
                  </a:cxn>
                  <a:cxn ang="0">
                    <a:pos x="79" y="53"/>
                  </a:cxn>
                  <a:cxn ang="0">
                    <a:pos x="73" y="51"/>
                  </a:cxn>
                  <a:cxn ang="0">
                    <a:pos x="68" y="59"/>
                  </a:cxn>
                  <a:cxn ang="0">
                    <a:pos x="64" y="64"/>
                  </a:cxn>
                  <a:cxn ang="0">
                    <a:pos x="58" y="66"/>
                  </a:cxn>
                  <a:cxn ang="0">
                    <a:pos x="45" y="66"/>
                  </a:cxn>
                  <a:cxn ang="0">
                    <a:pos x="39" y="66"/>
                  </a:cxn>
                  <a:cxn ang="0">
                    <a:pos x="39" y="53"/>
                  </a:cxn>
                  <a:cxn ang="0">
                    <a:pos x="32" y="49"/>
                  </a:cxn>
                  <a:cxn ang="0">
                    <a:pos x="28" y="49"/>
                  </a:cxn>
                </a:cxnLst>
                <a:rect l="0" t="0" r="r" b="b"/>
                <a:pathLst>
                  <a:path w="88" h="68">
                    <a:moveTo>
                      <a:pt x="28" y="49"/>
                    </a:moveTo>
                    <a:lnTo>
                      <a:pt x="28" y="44"/>
                    </a:lnTo>
                    <a:lnTo>
                      <a:pt x="30" y="40"/>
                    </a:lnTo>
                    <a:lnTo>
                      <a:pt x="28" y="38"/>
                    </a:lnTo>
                    <a:lnTo>
                      <a:pt x="24" y="38"/>
                    </a:lnTo>
                    <a:lnTo>
                      <a:pt x="24" y="36"/>
                    </a:lnTo>
                    <a:lnTo>
                      <a:pt x="24" y="32"/>
                    </a:lnTo>
                    <a:lnTo>
                      <a:pt x="15" y="36"/>
                    </a:lnTo>
                    <a:lnTo>
                      <a:pt x="11" y="30"/>
                    </a:lnTo>
                    <a:lnTo>
                      <a:pt x="5" y="23"/>
                    </a:lnTo>
                    <a:lnTo>
                      <a:pt x="0" y="27"/>
                    </a:lnTo>
                    <a:lnTo>
                      <a:pt x="0" y="27"/>
                    </a:lnTo>
                    <a:lnTo>
                      <a:pt x="0" y="21"/>
                    </a:lnTo>
                    <a:lnTo>
                      <a:pt x="0" y="17"/>
                    </a:lnTo>
                    <a:lnTo>
                      <a:pt x="0" y="12"/>
                    </a:lnTo>
                    <a:lnTo>
                      <a:pt x="2" y="12"/>
                    </a:lnTo>
                    <a:lnTo>
                      <a:pt x="4" y="8"/>
                    </a:lnTo>
                    <a:lnTo>
                      <a:pt x="9" y="2"/>
                    </a:lnTo>
                    <a:lnTo>
                      <a:pt x="15" y="0"/>
                    </a:lnTo>
                    <a:lnTo>
                      <a:pt x="24" y="2"/>
                    </a:lnTo>
                    <a:lnTo>
                      <a:pt x="26" y="0"/>
                    </a:lnTo>
                    <a:lnTo>
                      <a:pt x="30" y="2"/>
                    </a:lnTo>
                    <a:lnTo>
                      <a:pt x="34" y="0"/>
                    </a:lnTo>
                    <a:lnTo>
                      <a:pt x="37" y="0"/>
                    </a:lnTo>
                    <a:lnTo>
                      <a:pt x="37" y="2"/>
                    </a:lnTo>
                    <a:lnTo>
                      <a:pt x="39" y="2"/>
                    </a:lnTo>
                    <a:lnTo>
                      <a:pt x="43" y="6"/>
                    </a:lnTo>
                    <a:lnTo>
                      <a:pt x="49" y="6"/>
                    </a:lnTo>
                    <a:lnTo>
                      <a:pt x="51" y="6"/>
                    </a:lnTo>
                    <a:lnTo>
                      <a:pt x="58" y="2"/>
                    </a:lnTo>
                    <a:lnTo>
                      <a:pt x="64" y="6"/>
                    </a:lnTo>
                    <a:lnTo>
                      <a:pt x="69" y="6"/>
                    </a:lnTo>
                    <a:lnTo>
                      <a:pt x="73" y="12"/>
                    </a:lnTo>
                    <a:lnTo>
                      <a:pt x="79" y="12"/>
                    </a:lnTo>
                    <a:lnTo>
                      <a:pt x="83" y="17"/>
                    </a:lnTo>
                    <a:lnTo>
                      <a:pt x="88" y="17"/>
                    </a:lnTo>
                    <a:lnTo>
                      <a:pt x="88" y="21"/>
                    </a:lnTo>
                    <a:lnTo>
                      <a:pt x="86" y="27"/>
                    </a:lnTo>
                    <a:lnTo>
                      <a:pt x="88" y="27"/>
                    </a:lnTo>
                    <a:lnTo>
                      <a:pt x="88" y="30"/>
                    </a:lnTo>
                    <a:lnTo>
                      <a:pt x="83" y="36"/>
                    </a:lnTo>
                    <a:lnTo>
                      <a:pt x="79" y="40"/>
                    </a:lnTo>
                    <a:lnTo>
                      <a:pt x="75" y="42"/>
                    </a:lnTo>
                    <a:lnTo>
                      <a:pt x="75" y="47"/>
                    </a:lnTo>
                    <a:lnTo>
                      <a:pt x="79" y="49"/>
                    </a:lnTo>
                    <a:lnTo>
                      <a:pt x="79" y="53"/>
                    </a:lnTo>
                    <a:lnTo>
                      <a:pt x="75" y="53"/>
                    </a:lnTo>
                    <a:lnTo>
                      <a:pt x="73" y="51"/>
                    </a:lnTo>
                    <a:lnTo>
                      <a:pt x="69" y="53"/>
                    </a:lnTo>
                    <a:lnTo>
                      <a:pt x="68" y="59"/>
                    </a:lnTo>
                    <a:lnTo>
                      <a:pt x="64" y="59"/>
                    </a:lnTo>
                    <a:lnTo>
                      <a:pt x="64" y="64"/>
                    </a:lnTo>
                    <a:lnTo>
                      <a:pt x="64" y="64"/>
                    </a:lnTo>
                    <a:lnTo>
                      <a:pt x="58" y="66"/>
                    </a:lnTo>
                    <a:lnTo>
                      <a:pt x="53" y="64"/>
                    </a:lnTo>
                    <a:lnTo>
                      <a:pt x="45" y="66"/>
                    </a:lnTo>
                    <a:lnTo>
                      <a:pt x="43" y="68"/>
                    </a:lnTo>
                    <a:lnTo>
                      <a:pt x="39" y="66"/>
                    </a:lnTo>
                    <a:lnTo>
                      <a:pt x="39" y="61"/>
                    </a:lnTo>
                    <a:lnTo>
                      <a:pt x="39" y="53"/>
                    </a:lnTo>
                    <a:lnTo>
                      <a:pt x="36" y="53"/>
                    </a:lnTo>
                    <a:lnTo>
                      <a:pt x="32" y="49"/>
                    </a:lnTo>
                    <a:lnTo>
                      <a:pt x="28" y="49"/>
                    </a:lnTo>
                    <a:lnTo>
                      <a:pt x="28" y="49"/>
                    </a:lnTo>
                    <a:lnTo>
                      <a:pt x="28" y="49"/>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85" name="Freeform 82">
                <a:extLst>
                  <a:ext uri="{FF2B5EF4-FFF2-40B4-BE49-F238E27FC236}">
                    <a16:creationId xmlns:a16="http://schemas.microsoft.com/office/drawing/2014/main" id="{A3049C4F-2739-14D1-5409-AD23F4771750}"/>
                  </a:ext>
                </a:extLst>
              </p:cNvPr>
              <p:cNvSpPr>
                <a:spLocks/>
              </p:cNvSpPr>
              <p:nvPr/>
            </p:nvSpPr>
            <p:spPr bwMode="auto">
              <a:xfrm>
                <a:off x="9427307" y="2392941"/>
                <a:ext cx="55268" cy="40927"/>
              </a:xfrm>
              <a:custGeom>
                <a:avLst/>
                <a:gdLst/>
                <a:ahLst/>
                <a:cxnLst>
                  <a:cxn ang="0">
                    <a:pos x="2" y="56"/>
                  </a:cxn>
                  <a:cxn ang="0">
                    <a:pos x="17" y="56"/>
                  </a:cxn>
                  <a:cxn ang="0">
                    <a:pos x="23" y="55"/>
                  </a:cxn>
                  <a:cxn ang="0">
                    <a:pos x="27" y="49"/>
                  </a:cxn>
                  <a:cxn ang="0">
                    <a:pos x="32" y="43"/>
                  </a:cxn>
                  <a:cxn ang="0">
                    <a:pos x="38" y="45"/>
                  </a:cxn>
                  <a:cxn ang="0">
                    <a:pos x="34" y="40"/>
                  </a:cxn>
                  <a:cxn ang="0">
                    <a:pos x="38" y="32"/>
                  </a:cxn>
                  <a:cxn ang="0">
                    <a:pos x="47" y="24"/>
                  </a:cxn>
                  <a:cxn ang="0">
                    <a:pos x="45" y="19"/>
                  </a:cxn>
                  <a:cxn ang="0">
                    <a:pos x="53" y="11"/>
                  </a:cxn>
                  <a:cxn ang="0">
                    <a:pos x="62" y="6"/>
                  </a:cxn>
                  <a:cxn ang="0">
                    <a:pos x="68" y="0"/>
                  </a:cxn>
                  <a:cxn ang="0">
                    <a:pos x="76" y="0"/>
                  </a:cxn>
                  <a:cxn ang="0">
                    <a:pos x="83" y="6"/>
                  </a:cxn>
                  <a:cxn ang="0">
                    <a:pos x="92" y="4"/>
                  </a:cxn>
                  <a:cxn ang="0">
                    <a:pos x="102" y="6"/>
                  </a:cxn>
                  <a:cxn ang="0">
                    <a:pos x="108" y="6"/>
                  </a:cxn>
                  <a:cxn ang="0">
                    <a:pos x="119" y="9"/>
                  </a:cxn>
                  <a:cxn ang="0">
                    <a:pos x="119" y="19"/>
                  </a:cxn>
                  <a:cxn ang="0">
                    <a:pos x="123" y="28"/>
                  </a:cxn>
                  <a:cxn ang="0">
                    <a:pos x="130" y="36"/>
                  </a:cxn>
                  <a:cxn ang="0">
                    <a:pos x="138" y="45"/>
                  </a:cxn>
                  <a:cxn ang="0">
                    <a:pos x="147" y="53"/>
                  </a:cxn>
                  <a:cxn ang="0">
                    <a:pos x="153" y="64"/>
                  </a:cxn>
                  <a:cxn ang="0">
                    <a:pos x="156" y="68"/>
                  </a:cxn>
                  <a:cxn ang="0">
                    <a:pos x="143" y="77"/>
                  </a:cxn>
                  <a:cxn ang="0">
                    <a:pos x="138" y="73"/>
                  </a:cxn>
                  <a:cxn ang="0">
                    <a:pos x="141" y="85"/>
                  </a:cxn>
                  <a:cxn ang="0">
                    <a:pos x="143" y="96"/>
                  </a:cxn>
                  <a:cxn ang="0">
                    <a:pos x="143" y="98"/>
                  </a:cxn>
                  <a:cxn ang="0">
                    <a:pos x="130" y="102"/>
                  </a:cxn>
                  <a:cxn ang="0">
                    <a:pos x="128" y="113"/>
                  </a:cxn>
                  <a:cxn ang="0">
                    <a:pos x="121" y="113"/>
                  </a:cxn>
                  <a:cxn ang="0">
                    <a:pos x="111" y="113"/>
                  </a:cxn>
                  <a:cxn ang="0">
                    <a:pos x="104" y="117"/>
                  </a:cxn>
                  <a:cxn ang="0">
                    <a:pos x="98" y="113"/>
                  </a:cxn>
                  <a:cxn ang="0">
                    <a:pos x="89" y="113"/>
                  </a:cxn>
                  <a:cxn ang="0">
                    <a:pos x="81" y="113"/>
                  </a:cxn>
                  <a:cxn ang="0">
                    <a:pos x="76" y="113"/>
                  </a:cxn>
                  <a:cxn ang="0">
                    <a:pos x="66" y="113"/>
                  </a:cxn>
                  <a:cxn ang="0">
                    <a:pos x="62" y="107"/>
                  </a:cxn>
                  <a:cxn ang="0">
                    <a:pos x="45" y="105"/>
                  </a:cxn>
                  <a:cxn ang="0">
                    <a:pos x="40" y="107"/>
                  </a:cxn>
                  <a:cxn ang="0">
                    <a:pos x="21" y="111"/>
                  </a:cxn>
                  <a:cxn ang="0">
                    <a:pos x="12" y="107"/>
                  </a:cxn>
                  <a:cxn ang="0">
                    <a:pos x="8" y="107"/>
                  </a:cxn>
                  <a:cxn ang="0">
                    <a:pos x="2" y="96"/>
                  </a:cxn>
                  <a:cxn ang="0">
                    <a:pos x="8" y="92"/>
                  </a:cxn>
                  <a:cxn ang="0">
                    <a:pos x="8" y="77"/>
                  </a:cxn>
                  <a:cxn ang="0">
                    <a:pos x="2" y="68"/>
                  </a:cxn>
                  <a:cxn ang="0">
                    <a:pos x="0" y="60"/>
                  </a:cxn>
                  <a:cxn ang="0">
                    <a:pos x="0" y="60"/>
                  </a:cxn>
                </a:cxnLst>
                <a:rect l="0" t="0" r="r" b="b"/>
                <a:pathLst>
                  <a:path w="158" h="117">
                    <a:moveTo>
                      <a:pt x="0" y="60"/>
                    </a:moveTo>
                    <a:lnTo>
                      <a:pt x="2" y="56"/>
                    </a:lnTo>
                    <a:lnTo>
                      <a:pt x="12" y="55"/>
                    </a:lnTo>
                    <a:lnTo>
                      <a:pt x="17" y="56"/>
                    </a:lnTo>
                    <a:lnTo>
                      <a:pt x="21" y="55"/>
                    </a:lnTo>
                    <a:lnTo>
                      <a:pt x="23" y="55"/>
                    </a:lnTo>
                    <a:lnTo>
                      <a:pt x="21" y="49"/>
                    </a:lnTo>
                    <a:lnTo>
                      <a:pt x="27" y="49"/>
                    </a:lnTo>
                    <a:lnTo>
                      <a:pt x="28" y="45"/>
                    </a:lnTo>
                    <a:lnTo>
                      <a:pt x="32" y="43"/>
                    </a:lnTo>
                    <a:lnTo>
                      <a:pt x="34" y="45"/>
                    </a:lnTo>
                    <a:lnTo>
                      <a:pt x="38" y="45"/>
                    </a:lnTo>
                    <a:lnTo>
                      <a:pt x="38" y="41"/>
                    </a:lnTo>
                    <a:lnTo>
                      <a:pt x="34" y="40"/>
                    </a:lnTo>
                    <a:lnTo>
                      <a:pt x="34" y="34"/>
                    </a:lnTo>
                    <a:lnTo>
                      <a:pt x="38" y="32"/>
                    </a:lnTo>
                    <a:lnTo>
                      <a:pt x="42" y="28"/>
                    </a:lnTo>
                    <a:lnTo>
                      <a:pt x="47" y="24"/>
                    </a:lnTo>
                    <a:lnTo>
                      <a:pt x="47" y="21"/>
                    </a:lnTo>
                    <a:lnTo>
                      <a:pt x="45" y="19"/>
                    </a:lnTo>
                    <a:lnTo>
                      <a:pt x="47" y="13"/>
                    </a:lnTo>
                    <a:lnTo>
                      <a:pt x="53" y="11"/>
                    </a:lnTo>
                    <a:lnTo>
                      <a:pt x="62" y="9"/>
                    </a:lnTo>
                    <a:lnTo>
                      <a:pt x="62" y="6"/>
                    </a:lnTo>
                    <a:lnTo>
                      <a:pt x="66" y="4"/>
                    </a:lnTo>
                    <a:lnTo>
                      <a:pt x="68" y="0"/>
                    </a:lnTo>
                    <a:lnTo>
                      <a:pt x="72" y="0"/>
                    </a:lnTo>
                    <a:lnTo>
                      <a:pt x="76" y="0"/>
                    </a:lnTo>
                    <a:lnTo>
                      <a:pt x="79" y="0"/>
                    </a:lnTo>
                    <a:lnTo>
                      <a:pt x="83" y="6"/>
                    </a:lnTo>
                    <a:lnTo>
                      <a:pt x="89" y="4"/>
                    </a:lnTo>
                    <a:lnTo>
                      <a:pt x="92" y="4"/>
                    </a:lnTo>
                    <a:lnTo>
                      <a:pt x="96" y="9"/>
                    </a:lnTo>
                    <a:lnTo>
                      <a:pt x="102" y="6"/>
                    </a:lnTo>
                    <a:lnTo>
                      <a:pt x="108" y="4"/>
                    </a:lnTo>
                    <a:lnTo>
                      <a:pt x="108" y="6"/>
                    </a:lnTo>
                    <a:lnTo>
                      <a:pt x="111" y="6"/>
                    </a:lnTo>
                    <a:lnTo>
                      <a:pt x="119" y="9"/>
                    </a:lnTo>
                    <a:lnTo>
                      <a:pt x="121" y="13"/>
                    </a:lnTo>
                    <a:lnTo>
                      <a:pt x="119" y="19"/>
                    </a:lnTo>
                    <a:lnTo>
                      <a:pt x="123" y="21"/>
                    </a:lnTo>
                    <a:lnTo>
                      <a:pt x="123" y="28"/>
                    </a:lnTo>
                    <a:lnTo>
                      <a:pt x="126" y="32"/>
                    </a:lnTo>
                    <a:lnTo>
                      <a:pt x="130" y="36"/>
                    </a:lnTo>
                    <a:lnTo>
                      <a:pt x="134" y="43"/>
                    </a:lnTo>
                    <a:lnTo>
                      <a:pt x="138" y="45"/>
                    </a:lnTo>
                    <a:lnTo>
                      <a:pt x="138" y="53"/>
                    </a:lnTo>
                    <a:lnTo>
                      <a:pt x="147" y="53"/>
                    </a:lnTo>
                    <a:lnTo>
                      <a:pt x="153" y="60"/>
                    </a:lnTo>
                    <a:lnTo>
                      <a:pt x="153" y="64"/>
                    </a:lnTo>
                    <a:lnTo>
                      <a:pt x="158" y="64"/>
                    </a:lnTo>
                    <a:lnTo>
                      <a:pt x="156" y="68"/>
                    </a:lnTo>
                    <a:lnTo>
                      <a:pt x="153" y="73"/>
                    </a:lnTo>
                    <a:lnTo>
                      <a:pt x="143" y="77"/>
                    </a:lnTo>
                    <a:lnTo>
                      <a:pt x="138" y="72"/>
                    </a:lnTo>
                    <a:lnTo>
                      <a:pt x="138" y="73"/>
                    </a:lnTo>
                    <a:lnTo>
                      <a:pt x="138" y="79"/>
                    </a:lnTo>
                    <a:lnTo>
                      <a:pt x="141" y="85"/>
                    </a:lnTo>
                    <a:lnTo>
                      <a:pt x="141" y="88"/>
                    </a:lnTo>
                    <a:lnTo>
                      <a:pt x="143" y="96"/>
                    </a:lnTo>
                    <a:lnTo>
                      <a:pt x="143" y="98"/>
                    </a:lnTo>
                    <a:lnTo>
                      <a:pt x="143" y="98"/>
                    </a:lnTo>
                    <a:lnTo>
                      <a:pt x="136" y="100"/>
                    </a:lnTo>
                    <a:lnTo>
                      <a:pt x="130" y="102"/>
                    </a:lnTo>
                    <a:lnTo>
                      <a:pt x="128" y="107"/>
                    </a:lnTo>
                    <a:lnTo>
                      <a:pt x="128" y="113"/>
                    </a:lnTo>
                    <a:lnTo>
                      <a:pt x="123" y="117"/>
                    </a:lnTo>
                    <a:lnTo>
                      <a:pt x="121" y="113"/>
                    </a:lnTo>
                    <a:lnTo>
                      <a:pt x="115" y="113"/>
                    </a:lnTo>
                    <a:lnTo>
                      <a:pt x="111" y="113"/>
                    </a:lnTo>
                    <a:lnTo>
                      <a:pt x="108" y="113"/>
                    </a:lnTo>
                    <a:lnTo>
                      <a:pt x="104" y="117"/>
                    </a:lnTo>
                    <a:lnTo>
                      <a:pt x="102" y="117"/>
                    </a:lnTo>
                    <a:lnTo>
                      <a:pt x="98" y="113"/>
                    </a:lnTo>
                    <a:lnTo>
                      <a:pt x="96" y="111"/>
                    </a:lnTo>
                    <a:lnTo>
                      <a:pt x="89" y="113"/>
                    </a:lnTo>
                    <a:lnTo>
                      <a:pt x="87" y="113"/>
                    </a:lnTo>
                    <a:lnTo>
                      <a:pt x="81" y="113"/>
                    </a:lnTo>
                    <a:lnTo>
                      <a:pt x="79" y="113"/>
                    </a:lnTo>
                    <a:lnTo>
                      <a:pt x="76" y="113"/>
                    </a:lnTo>
                    <a:lnTo>
                      <a:pt x="74" y="113"/>
                    </a:lnTo>
                    <a:lnTo>
                      <a:pt x="66" y="113"/>
                    </a:lnTo>
                    <a:lnTo>
                      <a:pt x="66" y="113"/>
                    </a:lnTo>
                    <a:lnTo>
                      <a:pt x="62" y="107"/>
                    </a:lnTo>
                    <a:lnTo>
                      <a:pt x="51" y="107"/>
                    </a:lnTo>
                    <a:lnTo>
                      <a:pt x="45" y="105"/>
                    </a:lnTo>
                    <a:lnTo>
                      <a:pt x="44" y="105"/>
                    </a:lnTo>
                    <a:lnTo>
                      <a:pt x="40" y="107"/>
                    </a:lnTo>
                    <a:lnTo>
                      <a:pt x="34" y="107"/>
                    </a:lnTo>
                    <a:lnTo>
                      <a:pt x="21" y="111"/>
                    </a:lnTo>
                    <a:lnTo>
                      <a:pt x="17" y="113"/>
                    </a:lnTo>
                    <a:lnTo>
                      <a:pt x="12" y="107"/>
                    </a:lnTo>
                    <a:lnTo>
                      <a:pt x="8" y="111"/>
                    </a:lnTo>
                    <a:lnTo>
                      <a:pt x="8" y="107"/>
                    </a:lnTo>
                    <a:lnTo>
                      <a:pt x="2" y="102"/>
                    </a:lnTo>
                    <a:lnTo>
                      <a:pt x="2" y="96"/>
                    </a:lnTo>
                    <a:lnTo>
                      <a:pt x="6" y="92"/>
                    </a:lnTo>
                    <a:lnTo>
                      <a:pt x="8" y="92"/>
                    </a:lnTo>
                    <a:lnTo>
                      <a:pt x="8" y="79"/>
                    </a:lnTo>
                    <a:lnTo>
                      <a:pt x="8" y="77"/>
                    </a:lnTo>
                    <a:lnTo>
                      <a:pt x="8" y="73"/>
                    </a:lnTo>
                    <a:lnTo>
                      <a:pt x="2" y="68"/>
                    </a:lnTo>
                    <a:lnTo>
                      <a:pt x="2" y="60"/>
                    </a:lnTo>
                    <a:lnTo>
                      <a:pt x="0" y="60"/>
                    </a:lnTo>
                    <a:lnTo>
                      <a:pt x="0" y="60"/>
                    </a:lnTo>
                    <a:lnTo>
                      <a:pt x="0" y="60"/>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86" name="Freeform 83">
                <a:extLst>
                  <a:ext uri="{FF2B5EF4-FFF2-40B4-BE49-F238E27FC236}">
                    <a16:creationId xmlns:a16="http://schemas.microsoft.com/office/drawing/2014/main" id="{8CD68963-C9BB-5B12-2E70-516FF1B02263}"/>
                  </a:ext>
                </a:extLst>
              </p:cNvPr>
              <p:cNvSpPr>
                <a:spLocks/>
              </p:cNvSpPr>
              <p:nvPr/>
            </p:nvSpPr>
            <p:spPr bwMode="auto">
              <a:xfrm>
                <a:off x="9423460" y="2425822"/>
                <a:ext cx="107389" cy="66462"/>
              </a:xfrm>
              <a:custGeom>
                <a:avLst/>
                <a:gdLst/>
                <a:ahLst/>
                <a:cxnLst>
                  <a:cxn ang="0">
                    <a:pos x="45" y="17"/>
                  </a:cxn>
                  <a:cxn ang="0">
                    <a:pos x="71" y="17"/>
                  </a:cxn>
                  <a:cxn ang="0">
                    <a:pos x="88" y="21"/>
                  </a:cxn>
                  <a:cxn ang="0">
                    <a:pos x="109" y="21"/>
                  </a:cxn>
                  <a:cxn ang="0">
                    <a:pos x="126" y="21"/>
                  </a:cxn>
                  <a:cxn ang="0">
                    <a:pos x="139" y="10"/>
                  </a:cxn>
                  <a:cxn ang="0">
                    <a:pos x="162" y="4"/>
                  </a:cxn>
                  <a:cxn ang="0">
                    <a:pos x="192" y="0"/>
                  </a:cxn>
                  <a:cxn ang="0">
                    <a:pos x="211" y="21"/>
                  </a:cxn>
                  <a:cxn ang="0">
                    <a:pos x="222" y="42"/>
                  </a:cxn>
                  <a:cxn ang="0">
                    <a:pos x="247" y="47"/>
                  </a:cxn>
                  <a:cxn ang="0">
                    <a:pos x="267" y="59"/>
                  </a:cxn>
                  <a:cxn ang="0">
                    <a:pos x="290" y="59"/>
                  </a:cxn>
                  <a:cxn ang="0">
                    <a:pos x="307" y="66"/>
                  </a:cxn>
                  <a:cxn ang="0">
                    <a:pos x="305" y="89"/>
                  </a:cxn>
                  <a:cxn ang="0">
                    <a:pos x="292" y="107"/>
                  </a:cxn>
                  <a:cxn ang="0">
                    <a:pos x="280" y="123"/>
                  </a:cxn>
                  <a:cxn ang="0">
                    <a:pos x="265" y="130"/>
                  </a:cxn>
                  <a:cxn ang="0">
                    <a:pos x="250" y="138"/>
                  </a:cxn>
                  <a:cxn ang="0">
                    <a:pos x="231" y="136"/>
                  </a:cxn>
                  <a:cxn ang="0">
                    <a:pos x="228" y="149"/>
                  </a:cxn>
                  <a:cxn ang="0">
                    <a:pos x="230" y="143"/>
                  </a:cxn>
                  <a:cxn ang="0">
                    <a:pos x="216" y="153"/>
                  </a:cxn>
                  <a:cxn ang="0">
                    <a:pos x="205" y="153"/>
                  </a:cxn>
                  <a:cxn ang="0">
                    <a:pos x="220" y="156"/>
                  </a:cxn>
                  <a:cxn ang="0">
                    <a:pos x="222" y="162"/>
                  </a:cxn>
                  <a:cxn ang="0">
                    <a:pos x="228" y="170"/>
                  </a:cxn>
                  <a:cxn ang="0">
                    <a:pos x="222" y="153"/>
                  </a:cxn>
                  <a:cxn ang="0">
                    <a:pos x="237" y="172"/>
                  </a:cxn>
                  <a:cxn ang="0">
                    <a:pos x="252" y="164"/>
                  </a:cxn>
                  <a:cxn ang="0">
                    <a:pos x="256" y="173"/>
                  </a:cxn>
                  <a:cxn ang="0">
                    <a:pos x="228" y="183"/>
                  </a:cxn>
                  <a:cxn ang="0">
                    <a:pos x="203" y="185"/>
                  </a:cxn>
                  <a:cxn ang="0">
                    <a:pos x="192" y="172"/>
                  </a:cxn>
                  <a:cxn ang="0">
                    <a:pos x="203" y="160"/>
                  </a:cxn>
                  <a:cxn ang="0">
                    <a:pos x="199" y="153"/>
                  </a:cxn>
                  <a:cxn ang="0">
                    <a:pos x="181" y="153"/>
                  </a:cxn>
                  <a:cxn ang="0">
                    <a:pos x="171" y="143"/>
                  </a:cxn>
                  <a:cxn ang="0">
                    <a:pos x="179" y="143"/>
                  </a:cxn>
                  <a:cxn ang="0">
                    <a:pos x="173" y="138"/>
                  </a:cxn>
                  <a:cxn ang="0">
                    <a:pos x="166" y="140"/>
                  </a:cxn>
                  <a:cxn ang="0">
                    <a:pos x="152" y="149"/>
                  </a:cxn>
                  <a:cxn ang="0">
                    <a:pos x="139" y="164"/>
                  </a:cxn>
                  <a:cxn ang="0">
                    <a:pos x="137" y="173"/>
                  </a:cxn>
                  <a:cxn ang="0">
                    <a:pos x="120" y="173"/>
                  </a:cxn>
                  <a:cxn ang="0">
                    <a:pos x="117" y="162"/>
                  </a:cxn>
                  <a:cxn ang="0">
                    <a:pos x="126" y="143"/>
                  </a:cxn>
                  <a:cxn ang="0">
                    <a:pos x="137" y="140"/>
                  </a:cxn>
                  <a:cxn ang="0">
                    <a:pos x="126" y="123"/>
                  </a:cxn>
                  <a:cxn ang="0">
                    <a:pos x="113" y="102"/>
                  </a:cxn>
                  <a:cxn ang="0">
                    <a:pos x="92" y="98"/>
                  </a:cxn>
                  <a:cxn ang="0">
                    <a:pos x="79" y="98"/>
                  </a:cxn>
                  <a:cxn ang="0">
                    <a:pos x="77" y="107"/>
                  </a:cxn>
                  <a:cxn ang="0">
                    <a:pos x="49" y="119"/>
                  </a:cxn>
                  <a:cxn ang="0">
                    <a:pos x="26" y="109"/>
                  </a:cxn>
                  <a:cxn ang="0">
                    <a:pos x="9" y="107"/>
                  </a:cxn>
                  <a:cxn ang="0">
                    <a:pos x="6" y="85"/>
                  </a:cxn>
                  <a:cxn ang="0">
                    <a:pos x="23" y="55"/>
                  </a:cxn>
                  <a:cxn ang="0">
                    <a:pos x="26" y="42"/>
                  </a:cxn>
                  <a:cxn ang="0">
                    <a:pos x="19" y="21"/>
                  </a:cxn>
                </a:cxnLst>
                <a:rect l="0" t="0" r="r" b="b"/>
                <a:pathLst>
                  <a:path w="307" h="190">
                    <a:moveTo>
                      <a:pt x="19" y="19"/>
                    </a:moveTo>
                    <a:lnTo>
                      <a:pt x="23" y="17"/>
                    </a:lnTo>
                    <a:lnTo>
                      <a:pt x="28" y="21"/>
                    </a:lnTo>
                    <a:lnTo>
                      <a:pt x="30" y="19"/>
                    </a:lnTo>
                    <a:lnTo>
                      <a:pt x="45" y="17"/>
                    </a:lnTo>
                    <a:lnTo>
                      <a:pt x="51" y="17"/>
                    </a:lnTo>
                    <a:lnTo>
                      <a:pt x="53" y="13"/>
                    </a:lnTo>
                    <a:lnTo>
                      <a:pt x="56" y="13"/>
                    </a:lnTo>
                    <a:lnTo>
                      <a:pt x="62" y="17"/>
                    </a:lnTo>
                    <a:lnTo>
                      <a:pt x="71" y="17"/>
                    </a:lnTo>
                    <a:lnTo>
                      <a:pt x="77" y="21"/>
                    </a:lnTo>
                    <a:lnTo>
                      <a:pt x="77" y="21"/>
                    </a:lnTo>
                    <a:lnTo>
                      <a:pt x="83" y="21"/>
                    </a:lnTo>
                    <a:lnTo>
                      <a:pt x="87" y="21"/>
                    </a:lnTo>
                    <a:lnTo>
                      <a:pt x="88" y="21"/>
                    </a:lnTo>
                    <a:lnTo>
                      <a:pt x="92" y="21"/>
                    </a:lnTo>
                    <a:lnTo>
                      <a:pt x="96" y="21"/>
                    </a:lnTo>
                    <a:lnTo>
                      <a:pt x="98" y="21"/>
                    </a:lnTo>
                    <a:lnTo>
                      <a:pt x="105" y="19"/>
                    </a:lnTo>
                    <a:lnTo>
                      <a:pt x="109" y="21"/>
                    </a:lnTo>
                    <a:lnTo>
                      <a:pt x="111" y="25"/>
                    </a:lnTo>
                    <a:lnTo>
                      <a:pt x="113" y="25"/>
                    </a:lnTo>
                    <a:lnTo>
                      <a:pt x="119" y="21"/>
                    </a:lnTo>
                    <a:lnTo>
                      <a:pt x="122" y="21"/>
                    </a:lnTo>
                    <a:lnTo>
                      <a:pt x="126" y="21"/>
                    </a:lnTo>
                    <a:lnTo>
                      <a:pt x="130" y="21"/>
                    </a:lnTo>
                    <a:lnTo>
                      <a:pt x="132" y="25"/>
                    </a:lnTo>
                    <a:lnTo>
                      <a:pt x="137" y="21"/>
                    </a:lnTo>
                    <a:lnTo>
                      <a:pt x="137" y="17"/>
                    </a:lnTo>
                    <a:lnTo>
                      <a:pt x="139" y="10"/>
                    </a:lnTo>
                    <a:lnTo>
                      <a:pt x="145" y="8"/>
                    </a:lnTo>
                    <a:lnTo>
                      <a:pt x="152" y="6"/>
                    </a:lnTo>
                    <a:lnTo>
                      <a:pt x="156" y="8"/>
                    </a:lnTo>
                    <a:lnTo>
                      <a:pt x="162" y="6"/>
                    </a:lnTo>
                    <a:lnTo>
                      <a:pt x="162" y="4"/>
                    </a:lnTo>
                    <a:lnTo>
                      <a:pt x="166" y="0"/>
                    </a:lnTo>
                    <a:lnTo>
                      <a:pt x="173" y="4"/>
                    </a:lnTo>
                    <a:lnTo>
                      <a:pt x="183" y="4"/>
                    </a:lnTo>
                    <a:lnTo>
                      <a:pt x="186" y="0"/>
                    </a:lnTo>
                    <a:lnTo>
                      <a:pt x="192" y="0"/>
                    </a:lnTo>
                    <a:lnTo>
                      <a:pt x="196" y="10"/>
                    </a:lnTo>
                    <a:lnTo>
                      <a:pt x="198" y="13"/>
                    </a:lnTo>
                    <a:lnTo>
                      <a:pt x="196" y="17"/>
                    </a:lnTo>
                    <a:lnTo>
                      <a:pt x="201" y="25"/>
                    </a:lnTo>
                    <a:lnTo>
                      <a:pt x="211" y="21"/>
                    </a:lnTo>
                    <a:lnTo>
                      <a:pt x="216" y="25"/>
                    </a:lnTo>
                    <a:lnTo>
                      <a:pt x="216" y="30"/>
                    </a:lnTo>
                    <a:lnTo>
                      <a:pt x="220" y="30"/>
                    </a:lnTo>
                    <a:lnTo>
                      <a:pt x="220" y="34"/>
                    </a:lnTo>
                    <a:lnTo>
                      <a:pt x="222" y="42"/>
                    </a:lnTo>
                    <a:lnTo>
                      <a:pt x="230" y="49"/>
                    </a:lnTo>
                    <a:lnTo>
                      <a:pt x="235" y="45"/>
                    </a:lnTo>
                    <a:lnTo>
                      <a:pt x="239" y="49"/>
                    </a:lnTo>
                    <a:lnTo>
                      <a:pt x="243" y="47"/>
                    </a:lnTo>
                    <a:lnTo>
                      <a:pt x="247" y="47"/>
                    </a:lnTo>
                    <a:lnTo>
                      <a:pt x="252" y="43"/>
                    </a:lnTo>
                    <a:lnTo>
                      <a:pt x="256" y="42"/>
                    </a:lnTo>
                    <a:lnTo>
                      <a:pt x="262" y="53"/>
                    </a:lnTo>
                    <a:lnTo>
                      <a:pt x="265" y="55"/>
                    </a:lnTo>
                    <a:lnTo>
                      <a:pt x="267" y="59"/>
                    </a:lnTo>
                    <a:lnTo>
                      <a:pt x="269" y="55"/>
                    </a:lnTo>
                    <a:lnTo>
                      <a:pt x="277" y="59"/>
                    </a:lnTo>
                    <a:lnTo>
                      <a:pt x="282" y="59"/>
                    </a:lnTo>
                    <a:lnTo>
                      <a:pt x="286" y="59"/>
                    </a:lnTo>
                    <a:lnTo>
                      <a:pt x="290" y="59"/>
                    </a:lnTo>
                    <a:lnTo>
                      <a:pt x="295" y="64"/>
                    </a:lnTo>
                    <a:lnTo>
                      <a:pt x="299" y="64"/>
                    </a:lnTo>
                    <a:lnTo>
                      <a:pt x="305" y="60"/>
                    </a:lnTo>
                    <a:lnTo>
                      <a:pt x="305" y="64"/>
                    </a:lnTo>
                    <a:lnTo>
                      <a:pt x="307" y="66"/>
                    </a:lnTo>
                    <a:lnTo>
                      <a:pt x="307" y="72"/>
                    </a:lnTo>
                    <a:lnTo>
                      <a:pt x="305" y="75"/>
                    </a:lnTo>
                    <a:lnTo>
                      <a:pt x="299" y="75"/>
                    </a:lnTo>
                    <a:lnTo>
                      <a:pt x="297" y="85"/>
                    </a:lnTo>
                    <a:lnTo>
                      <a:pt x="305" y="89"/>
                    </a:lnTo>
                    <a:lnTo>
                      <a:pt x="305" y="92"/>
                    </a:lnTo>
                    <a:lnTo>
                      <a:pt x="305" y="100"/>
                    </a:lnTo>
                    <a:lnTo>
                      <a:pt x="305" y="106"/>
                    </a:lnTo>
                    <a:lnTo>
                      <a:pt x="299" y="107"/>
                    </a:lnTo>
                    <a:lnTo>
                      <a:pt x="292" y="107"/>
                    </a:lnTo>
                    <a:lnTo>
                      <a:pt x="286" y="115"/>
                    </a:lnTo>
                    <a:lnTo>
                      <a:pt x="284" y="115"/>
                    </a:lnTo>
                    <a:lnTo>
                      <a:pt x="284" y="123"/>
                    </a:lnTo>
                    <a:lnTo>
                      <a:pt x="280" y="124"/>
                    </a:lnTo>
                    <a:lnTo>
                      <a:pt x="280" y="123"/>
                    </a:lnTo>
                    <a:lnTo>
                      <a:pt x="279" y="123"/>
                    </a:lnTo>
                    <a:lnTo>
                      <a:pt x="273" y="124"/>
                    </a:lnTo>
                    <a:lnTo>
                      <a:pt x="267" y="124"/>
                    </a:lnTo>
                    <a:lnTo>
                      <a:pt x="265" y="126"/>
                    </a:lnTo>
                    <a:lnTo>
                      <a:pt x="265" y="130"/>
                    </a:lnTo>
                    <a:lnTo>
                      <a:pt x="262" y="130"/>
                    </a:lnTo>
                    <a:lnTo>
                      <a:pt x="260" y="132"/>
                    </a:lnTo>
                    <a:lnTo>
                      <a:pt x="252" y="138"/>
                    </a:lnTo>
                    <a:lnTo>
                      <a:pt x="252" y="136"/>
                    </a:lnTo>
                    <a:lnTo>
                      <a:pt x="250" y="138"/>
                    </a:lnTo>
                    <a:lnTo>
                      <a:pt x="247" y="140"/>
                    </a:lnTo>
                    <a:lnTo>
                      <a:pt x="241" y="138"/>
                    </a:lnTo>
                    <a:lnTo>
                      <a:pt x="237" y="141"/>
                    </a:lnTo>
                    <a:lnTo>
                      <a:pt x="235" y="141"/>
                    </a:lnTo>
                    <a:lnTo>
                      <a:pt x="231" y="136"/>
                    </a:lnTo>
                    <a:lnTo>
                      <a:pt x="230" y="136"/>
                    </a:lnTo>
                    <a:lnTo>
                      <a:pt x="231" y="140"/>
                    </a:lnTo>
                    <a:lnTo>
                      <a:pt x="235" y="141"/>
                    </a:lnTo>
                    <a:lnTo>
                      <a:pt x="235" y="143"/>
                    </a:lnTo>
                    <a:lnTo>
                      <a:pt x="228" y="149"/>
                    </a:lnTo>
                    <a:lnTo>
                      <a:pt x="226" y="149"/>
                    </a:lnTo>
                    <a:lnTo>
                      <a:pt x="226" y="149"/>
                    </a:lnTo>
                    <a:lnTo>
                      <a:pt x="226" y="149"/>
                    </a:lnTo>
                    <a:lnTo>
                      <a:pt x="231" y="143"/>
                    </a:lnTo>
                    <a:lnTo>
                      <a:pt x="230" y="143"/>
                    </a:lnTo>
                    <a:lnTo>
                      <a:pt x="228" y="141"/>
                    </a:lnTo>
                    <a:lnTo>
                      <a:pt x="228" y="143"/>
                    </a:lnTo>
                    <a:lnTo>
                      <a:pt x="222" y="149"/>
                    </a:lnTo>
                    <a:lnTo>
                      <a:pt x="220" y="149"/>
                    </a:lnTo>
                    <a:lnTo>
                      <a:pt x="216" y="153"/>
                    </a:lnTo>
                    <a:lnTo>
                      <a:pt x="215" y="153"/>
                    </a:lnTo>
                    <a:lnTo>
                      <a:pt x="213" y="149"/>
                    </a:lnTo>
                    <a:lnTo>
                      <a:pt x="209" y="153"/>
                    </a:lnTo>
                    <a:lnTo>
                      <a:pt x="205" y="153"/>
                    </a:lnTo>
                    <a:lnTo>
                      <a:pt x="205" y="153"/>
                    </a:lnTo>
                    <a:lnTo>
                      <a:pt x="207" y="153"/>
                    </a:lnTo>
                    <a:lnTo>
                      <a:pt x="213" y="153"/>
                    </a:lnTo>
                    <a:lnTo>
                      <a:pt x="216" y="156"/>
                    </a:lnTo>
                    <a:lnTo>
                      <a:pt x="216" y="158"/>
                    </a:lnTo>
                    <a:lnTo>
                      <a:pt x="220" y="156"/>
                    </a:lnTo>
                    <a:lnTo>
                      <a:pt x="222" y="158"/>
                    </a:lnTo>
                    <a:lnTo>
                      <a:pt x="220" y="160"/>
                    </a:lnTo>
                    <a:lnTo>
                      <a:pt x="220" y="162"/>
                    </a:lnTo>
                    <a:lnTo>
                      <a:pt x="222" y="162"/>
                    </a:lnTo>
                    <a:lnTo>
                      <a:pt x="222" y="162"/>
                    </a:lnTo>
                    <a:lnTo>
                      <a:pt x="222" y="164"/>
                    </a:lnTo>
                    <a:lnTo>
                      <a:pt x="226" y="162"/>
                    </a:lnTo>
                    <a:lnTo>
                      <a:pt x="226" y="164"/>
                    </a:lnTo>
                    <a:lnTo>
                      <a:pt x="226" y="168"/>
                    </a:lnTo>
                    <a:lnTo>
                      <a:pt x="228" y="170"/>
                    </a:lnTo>
                    <a:lnTo>
                      <a:pt x="235" y="172"/>
                    </a:lnTo>
                    <a:lnTo>
                      <a:pt x="235" y="172"/>
                    </a:lnTo>
                    <a:lnTo>
                      <a:pt x="228" y="164"/>
                    </a:lnTo>
                    <a:lnTo>
                      <a:pt x="222" y="156"/>
                    </a:lnTo>
                    <a:lnTo>
                      <a:pt x="222" y="153"/>
                    </a:lnTo>
                    <a:lnTo>
                      <a:pt x="222" y="153"/>
                    </a:lnTo>
                    <a:lnTo>
                      <a:pt x="226" y="155"/>
                    </a:lnTo>
                    <a:lnTo>
                      <a:pt x="226" y="160"/>
                    </a:lnTo>
                    <a:lnTo>
                      <a:pt x="235" y="170"/>
                    </a:lnTo>
                    <a:lnTo>
                      <a:pt x="237" y="172"/>
                    </a:lnTo>
                    <a:lnTo>
                      <a:pt x="241" y="168"/>
                    </a:lnTo>
                    <a:lnTo>
                      <a:pt x="243" y="168"/>
                    </a:lnTo>
                    <a:lnTo>
                      <a:pt x="247" y="170"/>
                    </a:lnTo>
                    <a:lnTo>
                      <a:pt x="248" y="166"/>
                    </a:lnTo>
                    <a:lnTo>
                      <a:pt x="252" y="164"/>
                    </a:lnTo>
                    <a:lnTo>
                      <a:pt x="260" y="166"/>
                    </a:lnTo>
                    <a:lnTo>
                      <a:pt x="256" y="168"/>
                    </a:lnTo>
                    <a:lnTo>
                      <a:pt x="256" y="170"/>
                    </a:lnTo>
                    <a:lnTo>
                      <a:pt x="256" y="173"/>
                    </a:lnTo>
                    <a:lnTo>
                      <a:pt x="256" y="173"/>
                    </a:lnTo>
                    <a:lnTo>
                      <a:pt x="248" y="173"/>
                    </a:lnTo>
                    <a:lnTo>
                      <a:pt x="241" y="173"/>
                    </a:lnTo>
                    <a:lnTo>
                      <a:pt x="237" y="177"/>
                    </a:lnTo>
                    <a:lnTo>
                      <a:pt x="235" y="183"/>
                    </a:lnTo>
                    <a:lnTo>
                      <a:pt x="228" y="183"/>
                    </a:lnTo>
                    <a:lnTo>
                      <a:pt x="220" y="187"/>
                    </a:lnTo>
                    <a:lnTo>
                      <a:pt x="213" y="190"/>
                    </a:lnTo>
                    <a:lnTo>
                      <a:pt x="205" y="190"/>
                    </a:lnTo>
                    <a:lnTo>
                      <a:pt x="203" y="187"/>
                    </a:lnTo>
                    <a:lnTo>
                      <a:pt x="203" y="185"/>
                    </a:lnTo>
                    <a:lnTo>
                      <a:pt x="205" y="179"/>
                    </a:lnTo>
                    <a:lnTo>
                      <a:pt x="205" y="177"/>
                    </a:lnTo>
                    <a:lnTo>
                      <a:pt x="199" y="173"/>
                    </a:lnTo>
                    <a:lnTo>
                      <a:pt x="198" y="173"/>
                    </a:lnTo>
                    <a:lnTo>
                      <a:pt x="192" y="172"/>
                    </a:lnTo>
                    <a:lnTo>
                      <a:pt x="192" y="173"/>
                    </a:lnTo>
                    <a:lnTo>
                      <a:pt x="186" y="172"/>
                    </a:lnTo>
                    <a:lnTo>
                      <a:pt x="192" y="166"/>
                    </a:lnTo>
                    <a:lnTo>
                      <a:pt x="198" y="162"/>
                    </a:lnTo>
                    <a:lnTo>
                      <a:pt x="203" y="160"/>
                    </a:lnTo>
                    <a:lnTo>
                      <a:pt x="205" y="158"/>
                    </a:lnTo>
                    <a:lnTo>
                      <a:pt x="203" y="156"/>
                    </a:lnTo>
                    <a:lnTo>
                      <a:pt x="201" y="153"/>
                    </a:lnTo>
                    <a:lnTo>
                      <a:pt x="199" y="153"/>
                    </a:lnTo>
                    <a:lnTo>
                      <a:pt x="199" y="153"/>
                    </a:lnTo>
                    <a:lnTo>
                      <a:pt x="196" y="153"/>
                    </a:lnTo>
                    <a:lnTo>
                      <a:pt x="192" y="149"/>
                    </a:lnTo>
                    <a:lnTo>
                      <a:pt x="186" y="153"/>
                    </a:lnTo>
                    <a:lnTo>
                      <a:pt x="183" y="153"/>
                    </a:lnTo>
                    <a:lnTo>
                      <a:pt x="181" y="153"/>
                    </a:lnTo>
                    <a:lnTo>
                      <a:pt x="177" y="153"/>
                    </a:lnTo>
                    <a:lnTo>
                      <a:pt x="175" y="149"/>
                    </a:lnTo>
                    <a:lnTo>
                      <a:pt x="177" y="149"/>
                    </a:lnTo>
                    <a:lnTo>
                      <a:pt x="177" y="147"/>
                    </a:lnTo>
                    <a:lnTo>
                      <a:pt x="171" y="143"/>
                    </a:lnTo>
                    <a:lnTo>
                      <a:pt x="166" y="143"/>
                    </a:lnTo>
                    <a:lnTo>
                      <a:pt x="166" y="143"/>
                    </a:lnTo>
                    <a:lnTo>
                      <a:pt x="167" y="143"/>
                    </a:lnTo>
                    <a:lnTo>
                      <a:pt x="175" y="141"/>
                    </a:lnTo>
                    <a:lnTo>
                      <a:pt x="179" y="143"/>
                    </a:lnTo>
                    <a:lnTo>
                      <a:pt x="181" y="141"/>
                    </a:lnTo>
                    <a:lnTo>
                      <a:pt x="183" y="140"/>
                    </a:lnTo>
                    <a:lnTo>
                      <a:pt x="179" y="141"/>
                    </a:lnTo>
                    <a:lnTo>
                      <a:pt x="175" y="140"/>
                    </a:lnTo>
                    <a:lnTo>
                      <a:pt x="173" y="138"/>
                    </a:lnTo>
                    <a:lnTo>
                      <a:pt x="171" y="136"/>
                    </a:lnTo>
                    <a:lnTo>
                      <a:pt x="169" y="138"/>
                    </a:lnTo>
                    <a:lnTo>
                      <a:pt x="169" y="140"/>
                    </a:lnTo>
                    <a:lnTo>
                      <a:pt x="166" y="140"/>
                    </a:lnTo>
                    <a:lnTo>
                      <a:pt x="166" y="140"/>
                    </a:lnTo>
                    <a:lnTo>
                      <a:pt x="166" y="138"/>
                    </a:lnTo>
                    <a:lnTo>
                      <a:pt x="162" y="141"/>
                    </a:lnTo>
                    <a:lnTo>
                      <a:pt x="156" y="143"/>
                    </a:lnTo>
                    <a:lnTo>
                      <a:pt x="152" y="143"/>
                    </a:lnTo>
                    <a:lnTo>
                      <a:pt x="152" y="149"/>
                    </a:lnTo>
                    <a:lnTo>
                      <a:pt x="149" y="153"/>
                    </a:lnTo>
                    <a:lnTo>
                      <a:pt x="147" y="153"/>
                    </a:lnTo>
                    <a:lnTo>
                      <a:pt x="149" y="155"/>
                    </a:lnTo>
                    <a:lnTo>
                      <a:pt x="141" y="164"/>
                    </a:lnTo>
                    <a:lnTo>
                      <a:pt x="139" y="164"/>
                    </a:lnTo>
                    <a:lnTo>
                      <a:pt x="137" y="162"/>
                    </a:lnTo>
                    <a:lnTo>
                      <a:pt x="137" y="164"/>
                    </a:lnTo>
                    <a:lnTo>
                      <a:pt x="135" y="168"/>
                    </a:lnTo>
                    <a:lnTo>
                      <a:pt x="139" y="170"/>
                    </a:lnTo>
                    <a:lnTo>
                      <a:pt x="137" y="173"/>
                    </a:lnTo>
                    <a:lnTo>
                      <a:pt x="137" y="173"/>
                    </a:lnTo>
                    <a:lnTo>
                      <a:pt x="134" y="170"/>
                    </a:lnTo>
                    <a:lnTo>
                      <a:pt x="128" y="172"/>
                    </a:lnTo>
                    <a:lnTo>
                      <a:pt x="126" y="173"/>
                    </a:lnTo>
                    <a:lnTo>
                      <a:pt x="120" y="173"/>
                    </a:lnTo>
                    <a:lnTo>
                      <a:pt x="113" y="172"/>
                    </a:lnTo>
                    <a:lnTo>
                      <a:pt x="111" y="166"/>
                    </a:lnTo>
                    <a:lnTo>
                      <a:pt x="113" y="164"/>
                    </a:lnTo>
                    <a:lnTo>
                      <a:pt x="117" y="166"/>
                    </a:lnTo>
                    <a:lnTo>
                      <a:pt x="117" y="162"/>
                    </a:lnTo>
                    <a:lnTo>
                      <a:pt x="120" y="155"/>
                    </a:lnTo>
                    <a:lnTo>
                      <a:pt x="122" y="155"/>
                    </a:lnTo>
                    <a:lnTo>
                      <a:pt x="122" y="153"/>
                    </a:lnTo>
                    <a:lnTo>
                      <a:pt x="122" y="143"/>
                    </a:lnTo>
                    <a:lnTo>
                      <a:pt x="126" y="143"/>
                    </a:lnTo>
                    <a:lnTo>
                      <a:pt x="130" y="143"/>
                    </a:lnTo>
                    <a:lnTo>
                      <a:pt x="134" y="143"/>
                    </a:lnTo>
                    <a:lnTo>
                      <a:pt x="139" y="143"/>
                    </a:lnTo>
                    <a:lnTo>
                      <a:pt x="139" y="143"/>
                    </a:lnTo>
                    <a:lnTo>
                      <a:pt x="137" y="140"/>
                    </a:lnTo>
                    <a:lnTo>
                      <a:pt x="139" y="138"/>
                    </a:lnTo>
                    <a:lnTo>
                      <a:pt x="137" y="134"/>
                    </a:lnTo>
                    <a:lnTo>
                      <a:pt x="132" y="130"/>
                    </a:lnTo>
                    <a:lnTo>
                      <a:pt x="128" y="126"/>
                    </a:lnTo>
                    <a:lnTo>
                      <a:pt x="126" y="123"/>
                    </a:lnTo>
                    <a:lnTo>
                      <a:pt x="122" y="123"/>
                    </a:lnTo>
                    <a:lnTo>
                      <a:pt x="122" y="119"/>
                    </a:lnTo>
                    <a:lnTo>
                      <a:pt x="122" y="109"/>
                    </a:lnTo>
                    <a:lnTo>
                      <a:pt x="119" y="109"/>
                    </a:lnTo>
                    <a:lnTo>
                      <a:pt x="113" y="102"/>
                    </a:lnTo>
                    <a:lnTo>
                      <a:pt x="111" y="102"/>
                    </a:lnTo>
                    <a:lnTo>
                      <a:pt x="109" y="106"/>
                    </a:lnTo>
                    <a:lnTo>
                      <a:pt x="103" y="104"/>
                    </a:lnTo>
                    <a:lnTo>
                      <a:pt x="96" y="98"/>
                    </a:lnTo>
                    <a:lnTo>
                      <a:pt x="92" y="98"/>
                    </a:lnTo>
                    <a:lnTo>
                      <a:pt x="88" y="94"/>
                    </a:lnTo>
                    <a:lnTo>
                      <a:pt x="87" y="98"/>
                    </a:lnTo>
                    <a:lnTo>
                      <a:pt x="83" y="98"/>
                    </a:lnTo>
                    <a:lnTo>
                      <a:pt x="83" y="98"/>
                    </a:lnTo>
                    <a:lnTo>
                      <a:pt x="79" y="98"/>
                    </a:lnTo>
                    <a:lnTo>
                      <a:pt x="79" y="98"/>
                    </a:lnTo>
                    <a:lnTo>
                      <a:pt x="75" y="98"/>
                    </a:lnTo>
                    <a:lnTo>
                      <a:pt x="77" y="100"/>
                    </a:lnTo>
                    <a:lnTo>
                      <a:pt x="75" y="104"/>
                    </a:lnTo>
                    <a:lnTo>
                      <a:pt x="77" y="107"/>
                    </a:lnTo>
                    <a:lnTo>
                      <a:pt x="71" y="109"/>
                    </a:lnTo>
                    <a:lnTo>
                      <a:pt x="68" y="109"/>
                    </a:lnTo>
                    <a:lnTo>
                      <a:pt x="56" y="113"/>
                    </a:lnTo>
                    <a:lnTo>
                      <a:pt x="53" y="115"/>
                    </a:lnTo>
                    <a:lnTo>
                      <a:pt x="49" y="119"/>
                    </a:lnTo>
                    <a:lnTo>
                      <a:pt x="43" y="119"/>
                    </a:lnTo>
                    <a:lnTo>
                      <a:pt x="38" y="119"/>
                    </a:lnTo>
                    <a:lnTo>
                      <a:pt x="36" y="115"/>
                    </a:lnTo>
                    <a:lnTo>
                      <a:pt x="32" y="113"/>
                    </a:lnTo>
                    <a:lnTo>
                      <a:pt x="26" y="109"/>
                    </a:lnTo>
                    <a:lnTo>
                      <a:pt x="19" y="107"/>
                    </a:lnTo>
                    <a:lnTo>
                      <a:pt x="17" y="107"/>
                    </a:lnTo>
                    <a:lnTo>
                      <a:pt x="13" y="109"/>
                    </a:lnTo>
                    <a:lnTo>
                      <a:pt x="11" y="109"/>
                    </a:lnTo>
                    <a:lnTo>
                      <a:pt x="9" y="107"/>
                    </a:lnTo>
                    <a:lnTo>
                      <a:pt x="4" y="104"/>
                    </a:lnTo>
                    <a:lnTo>
                      <a:pt x="0" y="100"/>
                    </a:lnTo>
                    <a:lnTo>
                      <a:pt x="0" y="98"/>
                    </a:lnTo>
                    <a:lnTo>
                      <a:pt x="2" y="92"/>
                    </a:lnTo>
                    <a:lnTo>
                      <a:pt x="6" y="85"/>
                    </a:lnTo>
                    <a:lnTo>
                      <a:pt x="9" y="85"/>
                    </a:lnTo>
                    <a:lnTo>
                      <a:pt x="9" y="79"/>
                    </a:lnTo>
                    <a:lnTo>
                      <a:pt x="7" y="74"/>
                    </a:lnTo>
                    <a:lnTo>
                      <a:pt x="19" y="60"/>
                    </a:lnTo>
                    <a:lnTo>
                      <a:pt x="23" y="55"/>
                    </a:lnTo>
                    <a:lnTo>
                      <a:pt x="23" y="53"/>
                    </a:lnTo>
                    <a:lnTo>
                      <a:pt x="26" y="53"/>
                    </a:lnTo>
                    <a:lnTo>
                      <a:pt x="28" y="47"/>
                    </a:lnTo>
                    <a:lnTo>
                      <a:pt x="26" y="45"/>
                    </a:lnTo>
                    <a:lnTo>
                      <a:pt x="26" y="42"/>
                    </a:lnTo>
                    <a:lnTo>
                      <a:pt x="26" y="40"/>
                    </a:lnTo>
                    <a:lnTo>
                      <a:pt x="23" y="38"/>
                    </a:lnTo>
                    <a:lnTo>
                      <a:pt x="23" y="30"/>
                    </a:lnTo>
                    <a:lnTo>
                      <a:pt x="19" y="30"/>
                    </a:lnTo>
                    <a:lnTo>
                      <a:pt x="19" y="21"/>
                    </a:lnTo>
                    <a:lnTo>
                      <a:pt x="19" y="19"/>
                    </a:lnTo>
                    <a:lnTo>
                      <a:pt x="19" y="19"/>
                    </a:lnTo>
                    <a:lnTo>
                      <a:pt x="19" y="19"/>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87" name="Freeform 84">
                <a:extLst>
                  <a:ext uri="{FF2B5EF4-FFF2-40B4-BE49-F238E27FC236}">
                    <a16:creationId xmlns:a16="http://schemas.microsoft.com/office/drawing/2014/main" id="{8D9E2B8D-1634-000B-CDC9-136000F82917}"/>
                  </a:ext>
                </a:extLst>
              </p:cNvPr>
              <p:cNvSpPr>
                <a:spLocks/>
              </p:cNvSpPr>
              <p:nvPr/>
            </p:nvSpPr>
            <p:spPr bwMode="auto">
              <a:xfrm>
                <a:off x="9451094" y="2459403"/>
                <a:ext cx="22387" cy="23786"/>
              </a:xfrm>
              <a:custGeom>
                <a:avLst/>
                <a:gdLst/>
                <a:ahLst/>
                <a:cxnLst>
                  <a:cxn ang="0">
                    <a:pos x="2" y="11"/>
                  </a:cxn>
                  <a:cxn ang="0">
                    <a:pos x="0" y="10"/>
                  </a:cxn>
                  <a:cxn ang="0">
                    <a:pos x="2" y="6"/>
                  </a:cxn>
                  <a:cxn ang="0">
                    <a:pos x="0" y="2"/>
                  </a:cxn>
                  <a:cxn ang="0">
                    <a:pos x="4" y="2"/>
                  </a:cxn>
                  <a:cxn ang="0">
                    <a:pos x="4" y="2"/>
                  </a:cxn>
                  <a:cxn ang="0">
                    <a:pos x="8" y="4"/>
                  </a:cxn>
                  <a:cxn ang="0">
                    <a:pos x="9" y="2"/>
                  </a:cxn>
                  <a:cxn ang="0">
                    <a:pos x="13" y="2"/>
                  </a:cxn>
                  <a:cxn ang="0">
                    <a:pos x="13" y="0"/>
                  </a:cxn>
                  <a:cxn ang="0">
                    <a:pos x="17" y="4"/>
                  </a:cxn>
                  <a:cxn ang="0">
                    <a:pos x="21" y="4"/>
                  </a:cxn>
                  <a:cxn ang="0">
                    <a:pos x="28" y="10"/>
                  </a:cxn>
                  <a:cxn ang="0">
                    <a:pos x="34" y="10"/>
                  </a:cxn>
                  <a:cxn ang="0">
                    <a:pos x="36" y="8"/>
                  </a:cxn>
                  <a:cxn ang="0">
                    <a:pos x="38" y="8"/>
                  </a:cxn>
                  <a:cxn ang="0">
                    <a:pos x="41" y="13"/>
                  </a:cxn>
                  <a:cxn ang="0">
                    <a:pos x="45" y="15"/>
                  </a:cxn>
                  <a:cxn ang="0">
                    <a:pos x="47" y="23"/>
                  </a:cxn>
                  <a:cxn ang="0">
                    <a:pos x="47" y="27"/>
                  </a:cxn>
                  <a:cxn ang="0">
                    <a:pos x="51" y="27"/>
                  </a:cxn>
                  <a:cxn ang="0">
                    <a:pos x="53" y="30"/>
                  </a:cxn>
                  <a:cxn ang="0">
                    <a:pos x="56" y="34"/>
                  </a:cxn>
                  <a:cxn ang="0">
                    <a:pos x="62" y="38"/>
                  </a:cxn>
                  <a:cxn ang="0">
                    <a:pos x="64" y="42"/>
                  </a:cxn>
                  <a:cxn ang="0">
                    <a:pos x="62" y="42"/>
                  </a:cxn>
                  <a:cxn ang="0">
                    <a:pos x="64" y="45"/>
                  </a:cxn>
                  <a:cxn ang="0">
                    <a:pos x="64" y="47"/>
                  </a:cxn>
                  <a:cxn ang="0">
                    <a:pos x="58" y="47"/>
                  </a:cxn>
                  <a:cxn ang="0">
                    <a:pos x="55" y="45"/>
                  </a:cxn>
                  <a:cxn ang="0">
                    <a:pos x="51" y="47"/>
                  </a:cxn>
                  <a:cxn ang="0">
                    <a:pos x="47" y="47"/>
                  </a:cxn>
                  <a:cxn ang="0">
                    <a:pos x="45" y="55"/>
                  </a:cxn>
                  <a:cxn ang="0">
                    <a:pos x="45" y="57"/>
                  </a:cxn>
                  <a:cxn ang="0">
                    <a:pos x="45" y="57"/>
                  </a:cxn>
                  <a:cxn ang="0">
                    <a:pos x="41" y="64"/>
                  </a:cxn>
                  <a:cxn ang="0">
                    <a:pos x="41" y="68"/>
                  </a:cxn>
                  <a:cxn ang="0">
                    <a:pos x="38" y="66"/>
                  </a:cxn>
                  <a:cxn ang="0">
                    <a:pos x="36" y="68"/>
                  </a:cxn>
                  <a:cxn ang="0">
                    <a:pos x="36" y="68"/>
                  </a:cxn>
                  <a:cxn ang="0">
                    <a:pos x="32" y="62"/>
                  </a:cxn>
                  <a:cxn ang="0">
                    <a:pos x="34" y="45"/>
                  </a:cxn>
                  <a:cxn ang="0">
                    <a:pos x="30" y="42"/>
                  </a:cxn>
                  <a:cxn ang="0">
                    <a:pos x="28" y="36"/>
                  </a:cxn>
                  <a:cxn ang="0">
                    <a:pos x="21" y="28"/>
                  </a:cxn>
                  <a:cxn ang="0">
                    <a:pos x="17" y="27"/>
                  </a:cxn>
                  <a:cxn ang="0">
                    <a:pos x="11" y="19"/>
                  </a:cxn>
                  <a:cxn ang="0">
                    <a:pos x="9" y="10"/>
                  </a:cxn>
                  <a:cxn ang="0">
                    <a:pos x="2" y="11"/>
                  </a:cxn>
                  <a:cxn ang="0">
                    <a:pos x="2" y="11"/>
                  </a:cxn>
                  <a:cxn ang="0">
                    <a:pos x="2" y="11"/>
                  </a:cxn>
                </a:cxnLst>
                <a:rect l="0" t="0" r="r" b="b"/>
                <a:pathLst>
                  <a:path w="64" h="68">
                    <a:moveTo>
                      <a:pt x="2" y="11"/>
                    </a:moveTo>
                    <a:lnTo>
                      <a:pt x="0" y="10"/>
                    </a:lnTo>
                    <a:lnTo>
                      <a:pt x="2" y="6"/>
                    </a:lnTo>
                    <a:lnTo>
                      <a:pt x="0" y="2"/>
                    </a:lnTo>
                    <a:lnTo>
                      <a:pt x="4" y="2"/>
                    </a:lnTo>
                    <a:lnTo>
                      <a:pt x="4" y="2"/>
                    </a:lnTo>
                    <a:lnTo>
                      <a:pt x="8" y="4"/>
                    </a:lnTo>
                    <a:lnTo>
                      <a:pt x="9" y="2"/>
                    </a:lnTo>
                    <a:lnTo>
                      <a:pt x="13" y="2"/>
                    </a:lnTo>
                    <a:lnTo>
                      <a:pt x="13" y="0"/>
                    </a:lnTo>
                    <a:lnTo>
                      <a:pt x="17" y="4"/>
                    </a:lnTo>
                    <a:lnTo>
                      <a:pt x="21" y="4"/>
                    </a:lnTo>
                    <a:lnTo>
                      <a:pt x="28" y="10"/>
                    </a:lnTo>
                    <a:lnTo>
                      <a:pt x="34" y="10"/>
                    </a:lnTo>
                    <a:lnTo>
                      <a:pt x="36" y="8"/>
                    </a:lnTo>
                    <a:lnTo>
                      <a:pt x="38" y="8"/>
                    </a:lnTo>
                    <a:lnTo>
                      <a:pt x="41" y="13"/>
                    </a:lnTo>
                    <a:lnTo>
                      <a:pt x="45" y="15"/>
                    </a:lnTo>
                    <a:lnTo>
                      <a:pt x="47" y="23"/>
                    </a:lnTo>
                    <a:lnTo>
                      <a:pt x="47" y="27"/>
                    </a:lnTo>
                    <a:lnTo>
                      <a:pt x="51" y="27"/>
                    </a:lnTo>
                    <a:lnTo>
                      <a:pt x="53" y="30"/>
                    </a:lnTo>
                    <a:lnTo>
                      <a:pt x="56" y="34"/>
                    </a:lnTo>
                    <a:lnTo>
                      <a:pt x="62" y="38"/>
                    </a:lnTo>
                    <a:lnTo>
                      <a:pt x="64" y="42"/>
                    </a:lnTo>
                    <a:lnTo>
                      <a:pt x="62" y="42"/>
                    </a:lnTo>
                    <a:lnTo>
                      <a:pt x="64" y="45"/>
                    </a:lnTo>
                    <a:lnTo>
                      <a:pt x="64" y="47"/>
                    </a:lnTo>
                    <a:lnTo>
                      <a:pt x="58" y="47"/>
                    </a:lnTo>
                    <a:lnTo>
                      <a:pt x="55" y="45"/>
                    </a:lnTo>
                    <a:lnTo>
                      <a:pt x="51" y="47"/>
                    </a:lnTo>
                    <a:lnTo>
                      <a:pt x="47" y="47"/>
                    </a:lnTo>
                    <a:lnTo>
                      <a:pt x="45" y="55"/>
                    </a:lnTo>
                    <a:lnTo>
                      <a:pt x="45" y="57"/>
                    </a:lnTo>
                    <a:lnTo>
                      <a:pt x="45" y="57"/>
                    </a:lnTo>
                    <a:lnTo>
                      <a:pt x="41" y="64"/>
                    </a:lnTo>
                    <a:lnTo>
                      <a:pt x="41" y="68"/>
                    </a:lnTo>
                    <a:lnTo>
                      <a:pt x="38" y="66"/>
                    </a:lnTo>
                    <a:lnTo>
                      <a:pt x="36" y="68"/>
                    </a:lnTo>
                    <a:lnTo>
                      <a:pt x="36" y="68"/>
                    </a:lnTo>
                    <a:lnTo>
                      <a:pt x="32" y="62"/>
                    </a:lnTo>
                    <a:lnTo>
                      <a:pt x="34" y="45"/>
                    </a:lnTo>
                    <a:lnTo>
                      <a:pt x="30" y="42"/>
                    </a:lnTo>
                    <a:lnTo>
                      <a:pt x="28" y="36"/>
                    </a:lnTo>
                    <a:lnTo>
                      <a:pt x="21" y="28"/>
                    </a:lnTo>
                    <a:lnTo>
                      <a:pt x="17" y="27"/>
                    </a:lnTo>
                    <a:lnTo>
                      <a:pt x="11" y="19"/>
                    </a:lnTo>
                    <a:lnTo>
                      <a:pt x="9" y="10"/>
                    </a:lnTo>
                    <a:lnTo>
                      <a:pt x="2" y="11"/>
                    </a:lnTo>
                    <a:lnTo>
                      <a:pt x="2" y="11"/>
                    </a:lnTo>
                    <a:lnTo>
                      <a:pt x="2" y="11"/>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88" name="Freeform 85">
                <a:extLst>
                  <a:ext uri="{FF2B5EF4-FFF2-40B4-BE49-F238E27FC236}">
                    <a16:creationId xmlns:a16="http://schemas.microsoft.com/office/drawing/2014/main" id="{6B39304A-3894-8926-F952-4CD0DE436944}"/>
                  </a:ext>
                </a:extLst>
              </p:cNvPr>
              <p:cNvSpPr>
                <a:spLocks/>
              </p:cNvSpPr>
              <p:nvPr/>
            </p:nvSpPr>
            <p:spPr bwMode="auto">
              <a:xfrm>
                <a:off x="9429406" y="2494383"/>
                <a:ext cx="36729" cy="24486"/>
              </a:xfrm>
              <a:custGeom>
                <a:avLst/>
                <a:gdLst/>
                <a:ahLst/>
                <a:cxnLst>
                  <a:cxn ang="0">
                    <a:pos x="7" y="0"/>
                  </a:cxn>
                  <a:cxn ang="0">
                    <a:pos x="9" y="6"/>
                  </a:cxn>
                  <a:cxn ang="0">
                    <a:pos x="9" y="11"/>
                  </a:cxn>
                  <a:cxn ang="0">
                    <a:pos x="19" y="8"/>
                  </a:cxn>
                  <a:cxn ang="0">
                    <a:pos x="22" y="9"/>
                  </a:cxn>
                  <a:cxn ang="0">
                    <a:pos x="34" y="9"/>
                  </a:cxn>
                  <a:cxn ang="0">
                    <a:pos x="41" y="9"/>
                  </a:cxn>
                  <a:cxn ang="0">
                    <a:pos x="47" y="11"/>
                  </a:cxn>
                  <a:cxn ang="0">
                    <a:pos x="56" y="9"/>
                  </a:cxn>
                  <a:cxn ang="0">
                    <a:pos x="62" y="6"/>
                  </a:cxn>
                  <a:cxn ang="0">
                    <a:pos x="79" y="0"/>
                  </a:cxn>
                  <a:cxn ang="0">
                    <a:pos x="90" y="4"/>
                  </a:cxn>
                  <a:cxn ang="0">
                    <a:pos x="96" y="4"/>
                  </a:cxn>
                  <a:cxn ang="0">
                    <a:pos x="102" y="8"/>
                  </a:cxn>
                  <a:cxn ang="0">
                    <a:pos x="105" y="9"/>
                  </a:cxn>
                  <a:cxn ang="0">
                    <a:pos x="103" y="19"/>
                  </a:cxn>
                  <a:cxn ang="0">
                    <a:pos x="94" y="23"/>
                  </a:cxn>
                  <a:cxn ang="0">
                    <a:pos x="94" y="34"/>
                  </a:cxn>
                  <a:cxn ang="0">
                    <a:pos x="90" y="40"/>
                  </a:cxn>
                  <a:cxn ang="0">
                    <a:pos x="96" y="47"/>
                  </a:cxn>
                  <a:cxn ang="0">
                    <a:pos x="98" y="51"/>
                  </a:cxn>
                  <a:cxn ang="0">
                    <a:pos x="92" y="53"/>
                  </a:cxn>
                  <a:cxn ang="0">
                    <a:pos x="83" y="49"/>
                  </a:cxn>
                  <a:cxn ang="0">
                    <a:pos x="77" y="51"/>
                  </a:cxn>
                  <a:cxn ang="0">
                    <a:pos x="73" y="55"/>
                  </a:cxn>
                  <a:cxn ang="0">
                    <a:pos x="66" y="58"/>
                  </a:cxn>
                  <a:cxn ang="0">
                    <a:pos x="68" y="66"/>
                  </a:cxn>
                  <a:cxn ang="0">
                    <a:pos x="58" y="68"/>
                  </a:cxn>
                  <a:cxn ang="0">
                    <a:pos x="51" y="68"/>
                  </a:cxn>
                  <a:cxn ang="0">
                    <a:pos x="45" y="70"/>
                  </a:cxn>
                  <a:cxn ang="0">
                    <a:pos x="41" y="66"/>
                  </a:cxn>
                  <a:cxn ang="0">
                    <a:pos x="32" y="66"/>
                  </a:cxn>
                  <a:cxn ang="0">
                    <a:pos x="24" y="70"/>
                  </a:cxn>
                  <a:cxn ang="0">
                    <a:pos x="17" y="70"/>
                  </a:cxn>
                  <a:cxn ang="0">
                    <a:pos x="17" y="66"/>
                  </a:cxn>
                  <a:cxn ang="0">
                    <a:pos x="11" y="51"/>
                  </a:cxn>
                  <a:cxn ang="0">
                    <a:pos x="4" y="45"/>
                  </a:cxn>
                  <a:cxn ang="0">
                    <a:pos x="2" y="40"/>
                  </a:cxn>
                  <a:cxn ang="0">
                    <a:pos x="9" y="30"/>
                  </a:cxn>
                  <a:cxn ang="0">
                    <a:pos x="7" y="21"/>
                  </a:cxn>
                  <a:cxn ang="0">
                    <a:pos x="0" y="8"/>
                  </a:cxn>
                  <a:cxn ang="0">
                    <a:pos x="2" y="0"/>
                  </a:cxn>
                  <a:cxn ang="0">
                    <a:pos x="2" y="0"/>
                  </a:cxn>
                </a:cxnLst>
                <a:rect l="0" t="0" r="r" b="b"/>
                <a:pathLst>
                  <a:path w="105" h="70">
                    <a:moveTo>
                      <a:pt x="2" y="0"/>
                    </a:moveTo>
                    <a:lnTo>
                      <a:pt x="7" y="0"/>
                    </a:lnTo>
                    <a:lnTo>
                      <a:pt x="9" y="4"/>
                    </a:lnTo>
                    <a:lnTo>
                      <a:pt x="9" y="6"/>
                    </a:lnTo>
                    <a:lnTo>
                      <a:pt x="7" y="8"/>
                    </a:lnTo>
                    <a:lnTo>
                      <a:pt x="9" y="11"/>
                    </a:lnTo>
                    <a:lnTo>
                      <a:pt x="13" y="8"/>
                    </a:lnTo>
                    <a:lnTo>
                      <a:pt x="19" y="8"/>
                    </a:lnTo>
                    <a:lnTo>
                      <a:pt x="21" y="11"/>
                    </a:lnTo>
                    <a:lnTo>
                      <a:pt x="22" y="9"/>
                    </a:lnTo>
                    <a:lnTo>
                      <a:pt x="28" y="13"/>
                    </a:lnTo>
                    <a:lnTo>
                      <a:pt x="34" y="9"/>
                    </a:lnTo>
                    <a:lnTo>
                      <a:pt x="38" y="11"/>
                    </a:lnTo>
                    <a:lnTo>
                      <a:pt x="41" y="9"/>
                    </a:lnTo>
                    <a:lnTo>
                      <a:pt x="43" y="11"/>
                    </a:lnTo>
                    <a:lnTo>
                      <a:pt x="47" y="11"/>
                    </a:lnTo>
                    <a:lnTo>
                      <a:pt x="54" y="11"/>
                    </a:lnTo>
                    <a:lnTo>
                      <a:pt x="56" y="9"/>
                    </a:lnTo>
                    <a:lnTo>
                      <a:pt x="62" y="9"/>
                    </a:lnTo>
                    <a:lnTo>
                      <a:pt x="62" y="6"/>
                    </a:lnTo>
                    <a:lnTo>
                      <a:pt x="73" y="0"/>
                    </a:lnTo>
                    <a:lnTo>
                      <a:pt x="79" y="0"/>
                    </a:lnTo>
                    <a:lnTo>
                      <a:pt x="85" y="0"/>
                    </a:lnTo>
                    <a:lnTo>
                      <a:pt x="90" y="4"/>
                    </a:lnTo>
                    <a:lnTo>
                      <a:pt x="92" y="6"/>
                    </a:lnTo>
                    <a:lnTo>
                      <a:pt x="96" y="4"/>
                    </a:lnTo>
                    <a:lnTo>
                      <a:pt x="100" y="6"/>
                    </a:lnTo>
                    <a:lnTo>
                      <a:pt x="102" y="8"/>
                    </a:lnTo>
                    <a:lnTo>
                      <a:pt x="105" y="8"/>
                    </a:lnTo>
                    <a:lnTo>
                      <a:pt x="105" y="9"/>
                    </a:lnTo>
                    <a:lnTo>
                      <a:pt x="105" y="17"/>
                    </a:lnTo>
                    <a:lnTo>
                      <a:pt x="103" y="19"/>
                    </a:lnTo>
                    <a:lnTo>
                      <a:pt x="100" y="19"/>
                    </a:lnTo>
                    <a:lnTo>
                      <a:pt x="94" y="23"/>
                    </a:lnTo>
                    <a:lnTo>
                      <a:pt x="94" y="30"/>
                    </a:lnTo>
                    <a:lnTo>
                      <a:pt x="94" y="34"/>
                    </a:lnTo>
                    <a:lnTo>
                      <a:pt x="90" y="40"/>
                    </a:lnTo>
                    <a:lnTo>
                      <a:pt x="90" y="40"/>
                    </a:lnTo>
                    <a:lnTo>
                      <a:pt x="92" y="43"/>
                    </a:lnTo>
                    <a:lnTo>
                      <a:pt x="96" y="47"/>
                    </a:lnTo>
                    <a:lnTo>
                      <a:pt x="98" y="51"/>
                    </a:lnTo>
                    <a:lnTo>
                      <a:pt x="98" y="51"/>
                    </a:lnTo>
                    <a:lnTo>
                      <a:pt x="94" y="51"/>
                    </a:lnTo>
                    <a:lnTo>
                      <a:pt x="92" y="53"/>
                    </a:lnTo>
                    <a:lnTo>
                      <a:pt x="86" y="49"/>
                    </a:lnTo>
                    <a:lnTo>
                      <a:pt x="83" y="49"/>
                    </a:lnTo>
                    <a:lnTo>
                      <a:pt x="81" y="51"/>
                    </a:lnTo>
                    <a:lnTo>
                      <a:pt x="77" y="51"/>
                    </a:lnTo>
                    <a:lnTo>
                      <a:pt x="73" y="55"/>
                    </a:lnTo>
                    <a:lnTo>
                      <a:pt x="73" y="55"/>
                    </a:lnTo>
                    <a:lnTo>
                      <a:pt x="71" y="55"/>
                    </a:lnTo>
                    <a:lnTo>
                      <a:pt x="66" y="58"/>
                    </a:lnTo>
                    <a:lnTo>
                      <a:pt x="66" y="62"/>
                    </a:lnTo>
                    <a:lnTo>
                      <a:pt x="68" y="66"/>
                    </a:lnTo>
                    <a:lnTo>
                      <a:pt x="66" y="68"/>
                    </a:lnTo>
                    <a:lnTo>
                      <a:pt x="58" y="68"/>
                    </a:lnTo>
                    <a:lnTo>
                      <a:pt x="54" y="70"/>
                    </a:lnTo>
                    <a:lnTo>
                      <a:pt x="51" y="68"/>
                    </a:lnTo>
                    <a:lnTo>
                      <a:pt x="47" y="68"/>
                    </a:lnTo>
                    <a:lnTo>
                      <a:pt x="45" y="70"/>
                    </a:lnTo>
                    <a:lnTo>
                      <a:pt x="41" y="70"/>
                    </a:lnTo>
                    <a:lnTo>
                      <a:pt x="41" y="66"/>
                    </a:lnTo>
                    <a:lnTo>
                      <a:pt x="38" y="66"/>
                    </a:lnTo>
                    <a:lnTo>
                      <a:pt x="32" y="66"/>
                    </a:lnTo>
                    <a:lnTo>
                      <a:pt x="30" y="70"/>
                    </a:lnTo>
                    <a:lnTo>
                      <a:pt x="24" y="70"/>
                    </a:lnTo>
                    <a:lnTo>
                      <a:pt x="19" y="70"/>
                    </a:lnTo>
                    <a:lnTo>
                      <a:pt x="17" y="70"/>
                    </a:lnTo>
                    <a:lnTo>
                      <a:pt x="17" y="70"/>
                    </a:lnTo>
                    <a:lnTo>
                      <a:pt x="17" y="66"/>
                    </a:lnTo>
                    <a:lnTo>
                      <a:pt x="17" y="60"/>
                    </a:lnTo>
                    <a:lnTo>
                      <a:pt x="11" y="51"/>
                    </a:lnTo>
                    <a:lnTo>
                      <a:pt x="4" y="45"/>
                    </a:lnTo>
                    <a:lnTo>
                      <a:pt x="4" y="45"/>
                    </a:lnTo>
                    <a:lnTo>
                      <a:pt x="4" y="43"/>
                    </a:lnTo>
                    <a:lnTo>
                      <a:pt x="2" y="40"/>
                    </a:lnTo>
                    <a:lnTo>
                      <a:pt x="2" y="34"/>
                    </a:lnTo>
                    <a:lnTo>
                      <a:pt x="9" y="30"/>
                    </a:lnTo>
                    <a:lnTo>
                      <a:pt x="9" y="26"/>
                    </a:lnTo>
                    <a:lnTo>
                      <a:pt x="7" y="21"/>
                    </a:lnTo>
                    <a:lnTo>
                      <a:pt x="2" y="15"/>
                    </a:lnTo>
                    <a:lnTo>
                      <a:pt x="0" y="8"/>
                    </a:lnTo>
                    <a:lnTo>
                      <a:pt x="2" y="4"/>
                    </a:lnTo>
                    <a:lnTo>
                      <a:pt x="2" y="0"/>
                    </a:lnTo>
                    <a:lnTo>
                      <a:pt x="2" y="0"/>
                    </a:lnTo>
                    <a:lnTo>
                      <a:pt x="2" y="0"/>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89" name="Freeform 86">
                <a:extLst>
                  <a:ext uri="{FF2B5EF4-FFF2-40B4-BE49-F238E27FC236}">
                    <a16:creationId xmlns:a16="http://schemas.microsoft.com/office/drawing/2014/main" id="{64B62EC3-E33E-5950-D746-2C797E7E5552}"/>
                  </a:ext>
                </a:extLst>
              </p:cNvPr>
              <p:cNvSpPr>
                <a:spLocks/>
              </p:cNvSpPr>
              <p:nvPr/>
            </p:nvSpPr>
            <p:spPr bwMode="auto">
              <a:xfrm>
                <a:off x="9418213" y="2510824"/>
                <a:ext cx="16441" cy="13292"/>
              </a:xfrm>
              <a:custGeom>
                <a:avLst/>
                <a:gdLst/>
                <a:ahLst/>
                <a:cxnLst>
                  <a:cxn ang="0">
                    <a:pos x="34" y="0"/>
                  </a:cxn>
                  <a:cxn ang="0">
                    <a:pos x="41" y="6"/>
                  </a:cxn>
                  <a:cxn ang="0">
                    <a:pos x="47" y="15"/>
                  </a:cxn>
                  <a:cxn ang="0">
                    <a:pos x="47" y="21"/>
                  </a:cxn>
                  <a:cxn ang="0">
                    <a:pos x="47" y="25"/>
                  </a:cxn>
                  <a:cxn ang="0">
                    <a:pos x="45" y="25"/>
                  </a:cxn>
                  <a:cxn ang="0">
                    <a:pos x="41" y="25"/>
                  </a:cxn>
                  <a:cxn ang="0">
                    <a:pos x="38" y="28"/>
                  </a:cxn>
                  <a:cxn ang="0">
                    <a:pos x="28" y="28"/>
                  </a:cxn>
                  <a:cxn ang="0">
                    <a:pos x="24" y="28"/>
                  </a:cxn>
                  <a:cxn ang="0">
                    <a:pos x="24" y="30"/>
                  </a:cxn>
                  <a:cxn ang="0">
                    <a:pos x="19" y="32"/>
                  </a:cxn>
                  <a:cxn ang="0">
                    <a:pos x="11" y="38"/>
                  </a:cxn>
                  <a:cxn ang="0">
                    <a:pos x="11" y="38"/>
                  </a:cxn>
                  <a:cxn ang="0">
                    <a:pos x="7" y="36"/>
                  </a:cxn>
                  <a:cxn ang="0">
                    <a:pos x="6" y="30"/>
                  </a:cxn>
                  <a:cxn ang="0">
                    <a:pos x="2" y="25"/>
                  </a:cxn>
                  <a:cxn ang="0">
                    <a:pos x="0" y="19"/>
                  </a:cxn>
                  <a:cxn ang="0">
                    <a:pos x="2" y="13"/>
                  </a:cxn>
                  <a:cxn ang="0">
                    <a:pos x="2" y="13"/>
                  </a:cxn>
                  <a:cxn ang="0">
                    <a:pos x="4" y="11"/>
                  </a:cxn>
                  <a:cxn ang="0">
                    <a:pos x="4" y="10"/>
                  </a:cxn>
                  <a:cxn ang="0">
                    <a:pos x="7" y="6"/>
                  </a:cxn>
                  <a:cxn ang="0">
                    <a:pos x="11" y="6"/>
                  </a:cxn>
                  <a:cxn ang="0">
                    <a:pos x="15" y="4"/>
                  </a:cxn>
                  <a:cxn ang="0">
                    <a:pos x="22" y="0"/>
                  </a:cxn>
                  <a:cxn ang="0">
                    <a:pos x="24" y="4"/>
                  </a:cxn>
                  <a:cxn ang="0">
                    <a:pos x="30" y="0"/>
                  </a:cxn>
                  <a:cxn ang="0">
                    <a:pos x="34" y="0"/>
                  </a:cxn>
                  <a:cxn ang="0">
                    <a:pos x="34" y="0"/>
                  </a:cxn>
                  <a:cxn ang="0">
                    <a:pos x="34" y="0"/>
                  </a:cxn>
                </a:cxnLst>
                <a:rect l="0" t="0" r="r" b="b"/>
                <a:pathLst>
                  <a:path w="47" h="38">
                    <a:moveTo>
                      <a:pt x="34" y="0"/>
                    </a:moveTo>
                    <a:lnTo>
                      <a:pt x="41" y="6"/>
                    </a:lnTo>
                    <a:lnTo>
                      <a:pt x="47" y="15"/>
                    </a:lnTo>
                    <a:lnTo>
                      <a:pt x="47" y="21"/>
                    </a:lnTo>
                    <a:lnTo>
                      <a:pt x="47" y="25"/>
                    </a:lnTo>
                    <a:lnTo>
                      <a:pt x="45" y="25"/>
                    </a:lnTo>
                    <a:lnTo>
                      <a:pt x="41" y="25"/>
                    </a:lnTo>
                    <a:lnTo>
                      <a:pt x="38" y="28"/>
                    </a:lnTo>
                    <a:lnTo>
                      <a:pt x="28" y="28"/>
                    </a:lnTo>
                    <a:lnTo>
                      <a:pt x="24" y="28"/>
                    </a:lnTo>
                    <a:lnTo>
                      <a:pt x="24" y="30"/>
                    </a:lnTo>
                    <a:lnTo>
                      <a:pt x="19" y="32"/>
                    </a:lnTo>
                    <a:lnTo>
                      <a:pt x="11" y="38"/>
                    </a:lnTo>
                    <a:lnTo>
                      <a:pt x="11" y="38"/>
                    </a:lnTo>
                    <a:lnTo>
                      <a:pt x="7" y="36"/>
                    </a:lnTo>
                    <a:lnTo>
                      <a:pt x="6" y="30"/>
                    </a:lnTo>
                    <a:lnTo>
                      <a:pt x="2" y="25"/>
                    </a:lnTo>
                    <a:lnTo>
                      <a:pt x="0" y="19"/>
                    </a:lnTo>
                    <a:lnTo>
                      <a:pt x="2" y="13"/>
                    </a:lnTo>
                    <a:lnTo>
                      <a:pt x="2" y="13"/>
                    </a:lnTo>
                    <a:lnTo>
                      <a:pt x="4" y="11"/>
                    </a:lnTo>
                    <a:lnTo>
                      <a:pt x="4" y="10"/>
                    </a:lnTo>
                    <a:lnTo>
                      <a:pt x="7" y="6"/>
                    </a:lnTo>
                    <a:lnTo>
                      <a:pt x="11" y="6"/>
                    </a:lnTo>
                    <a:lnTo>
                      <a:pt x="15" y="4"/>
                    </a:lnTo>
                    <a:lnTo>
                      <a:pt x="22" y="0"/>
                    </a:lnTo>
                    <a:lnTo>
                      <a:pt x="24" y="4"/>
                    </a:lnTo>
                    <a:lnTo>
                      <a:pt x="30" y="0"/>
                    </a:lnTo>
                    <a:lnTo>
                      <a:pt x="34" y="0"/>
                    </a:lnTo>
                    <a:lnTo>
                      <a:pt x="34" y="0"/>
                    </a:lnTo>
                    <a:lnTo>
                      <a:pt x="34" y="0"/>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90" name="Freeform 87">
                <a:extLst>
                  <a:ext uri="{FF2B5EF4-FFF2-40B4-BE49-F238E27FC236}">
                    <a16:creationId xmlns:a16="http://schemas.microsoft.com/office/drawing/2014/main" id="{99D96638-7BAA-C7F5-98DA-B44E61D0D414}"/>
                  </a:ext>
                </a:extLst>
              </p:cNvPr>
              <p:cNvSpPr>
                <a:spLocks/>
              </p:cNvSpPr>
              <p:nvPr/>
            </p:nvSpPr>
            <p:spPr bwMode="auto">
              <a:xfrm>
                <a:off x="9410867" y="2509424"/>
                <a:ext cx="11194" cy="22037"/>
              </a:xfrm>
              <a:custGeom>
                <a:avLst/>
                <a:gdLst/>
                <a:ahLst/>
                <a:cxnLst>
                  <a:cxn ang="0">
                    <a:pos x="25" y="19"/>
                  </a:cxn>
                  <a:cxn ang="0">
                    <a:pos x="21" y="23"/>
                  </a:cxn>
                  <a:cxn ang="0">
                    <a:pos x="25" y="30"/>
                  </a:cxn>
                  <a:cxn ang="0">
                    <a:pos x="27" y="34"/>
                  </a:cxn>
                  <a:cxn ang="0">
                    <a:pos x="28" y="40"/>
                  </a:cxn>
                  <a:cxn ang="0">
                    <a:pos x="32" y="42"/>
                  </a:cxn>
                  <a:cxn ang="0">
                    <a:pos x="32" y="47"/>
                  </a:cxn>
                  <a:cxn ang="0">
                    <a:pos x="28" y="51"/>
                  </a:cxn>
                  <a:cxn ang="0">
                    <a:pos x="21" y="53"/>
                  </a:cxn>
                  <a:cxn ang="0">
                    <a:pos x="21" y="59"/>
                  </a:cxn>
                  <a:cxn ang="0">
                    <a:pos x="19" y="63"/>
                  </a:cxn>
                  <a:cxn ang="0">
                    <a:pos x="17" y="63"/>
                  </a:cxn>
                  <a:cxn ang="0">
                    <a:pos x="13" y="63"/>
                  </a:cxn>
                  <a:cxn ang="0">
                    <a:pos x="10" y="53"/>
                  </a:cxn>
                  <a:cxn ang="0">
                    <a:pos x="2" y="53"/>
                  </a:cxn>
                  <a:cxn ang="0">
                    <a:pos x="2" y="51"/>
                  </a:cxn>
                  <a:cxn ang="0">
                    <a:pos x="2" y="47"/>
                  </a:cxn>
                  <a:cxn ang="0">
                    <a:pos x="2" y="46"/>
                  </a:cxn>
                  <a:cxn ang="0">
                    <a:pos x="2" y="40"/>
                  </a:cxn>
                  <a:cxn ang="0">
                    <a:pos x="2" y="36"/>
                  </a:cxn>
                  <a:cxn ang="0">
                    <a:pos x="2" y="30"/>
                  </a:cxn>
                  <a:cxn ang="0">
                    <a:pos x="2" y="23"/>
                  </a:cxn>
                  <a:cxn ang="0">
                    <a:pos x="6" y="23"/>
                  </a:cxn>
                  <a:cxn ang="0">
                    <a:pos x="6" y="19"/>
                  </a:cxn>
                  <a:cxn ang="0">
                    <a:pos x="0" y="15"/>
                  </a:cxn>
                  <a:cxn ang="0">
                    <a:pos x="0" y="10"/>
                  </a:cxn>
                  <a:cxn ang="0">
                    <a:pos x="2" y="4"/>
                  </a:cxn>
                  <a:cxn ang="0">
                    <a:pos x="6" y="0"/>
                  </a:cxn>
                  <a:cxn ang="0">
                    <a:pos x="6" y="0"/>
                  </a:cxn>
                  <a:cxn ang="0">
                    <a:pos x="10" y="4"/>
                  </a:cxn>
                  <a:cxn ang="0">
                    <a:pos x="11" y="0"/>
                  </a:cxn>
                  <a:cxn ang="0">
                    <a:pos x="13" y="0"/>
                  </a:cxn>
                  <a:cxn ang="0">
                    <a:pos x="13" y="0"/>
                  </a:cxn>
                  <a:cxn ang="0">
                    <a:pos x="17" y="4"/>
                  </a:cxn>
                  <a:cxn ang="0">
                    <a:pos x="19" y="6"/>
                  </a:cxn>
                  <a:cxn ang="0">
                    <a:pos x="21" y="8"/>
                  </a:cxn>
                  <a:cxn ang="0">
                    <a:pos x="21" y="10"/>
                  </a:cxn>
                  <a:cxn ang="0">
                    <a:pos x="21" y="15"/>
                  </a:cxn>
                  <a:cxn ang="0">
                    <a:pos x="25" y="19"/>
                  </a:cxn>
                  <a:cxn ang="0">
                    <a:pos x="25" y="19"/>
                  </a:cxn>
                  <a:cxn ang="0">
                    <a:pos x="25" y="19"/>
                  </a:cxn>
                </a:cxnLst>
                <a:rect l="0" t="0" r="r" b="b"/>
                <a:pathLst>
                  <a:path w="32" h="63">
                    <a:moveTo>
                      <a:pt x="25" y="19"/>
                    </a:moveTo>
                    <a:lnTo>
                      <a:pt x="21" y="23"/>
                    </a:lnTo>
                    <a:lnTo>
                      <a:pt x="25" y="30"/>
                    </a:lnTo>
                    <a:lnTo>
                      <a:pt x="27" y="34"/>
                    </a:lnTo>
                    <a:lnTo>
                      <a:pt x="28" y="40"/>
                    </a:lnTo>
                    <a:lnTo>
                      <a:pt x="32" y="42"/>
                    </a:lnTo>
                    <a:lnTo>
                      <a:pt x="32" y="47"/>
                    </a:lnTo>
                    <a:lnTo>
                      <a:pt x="28" y="51"/>
                    </a:lnTo>
                    <a:lnTo>
                      <a:pt x="21" y="53"/>
                    </a:lnTo>
                    <a:lnTo>
                      <a:pt x="21" y="59"/>
                    </a:lnTo>
                    <a:lnTo>
                      <a:pt x="19" y="63"/>
                    </a:lnTo>
                    <a:lnTo>
                      <a:pt x="17" y="63"/>
                    </a:lnTo>
                    <a:lnTo>
                      <a:pt x="13" y="63"/>
                    </a:lnTo>
                    <a:lnTo>
                      <a:pt x="10" y="53"/>
                    </a:lnTo>
                    <a:lnTo>
                      <a:pt x="2" y="53"/>
                    </a:lnTo>
                    <a:lnTo>
                      <a:pt x="2" y="51"/>
                    </a:lnTo>
                    <a:lnTo>
                      <a:pt x="2" y="47"/>
                    </a:lnTo>
                    <a:lnTo>
                      <a:pt x="2" y="46"/>
                    </a:lnTo>
                    <a:lnTo>
                      <a:pt x="2" y="40"/>
                    </a:lnTo>
                    <a:lnTo>
                      <a:pt x="2" y="36"/>
                    </a:lnTo>
                    <a:lnTo>
                      <a:pt x="2" y="30"/>
                    </a:lnTo>
                    <a:lnTo>
                      <a:pt x="2" y="23"/>
                    </a:lnTo>
                    <a:lnTo>
                      <a:pt x="6" y="23"/>
                    </a:lnTo>
                    <a:lnTo>
                      <a:pt x="6" y="19"/>
                    </a:lnTo>
                    <a:lnTo>
                      <a:pt x="0" y="15"/>
                    </a:lnTo>
                    <a:lnTo>
                      <a:pt x="0" y="10"/>
                    </a:lnTo>
                    <a:lnTo>
                      <a:pt x="2" y="4"/>
                    </a:lnTo>
                    <a:lnTo>
                      <a:pt x="6" y="0"/>
                    </a:lnTo>
                    <a:lnTo>
                      <a:pt x="6" y="0"/>
                    </a:lnTo>
                    <a:lnTo>
                      <a:pt x="10" y="4"/>
                    </a:lnTo>
                    <a:lnTo>
                      <a:pt x="11" y="0"/>
                    </a:lnTo>
                    <a:lnTo>
                      <a:pt x="13" y="0"/>
                    </a:lnTo>
                    <a:lnTo>
                      <a:pt x="13" y="0"/>
                    </a:lnTo>
                    <a:lnTo>
                      <a:pt x="17" y="4"/>
                    </a:lnTo>
                    <a:lnTo>
                      <a:pt x="19" y="6"/>
                    </a:lnTo>
                    <a:lnTo>
                      <a:pt x="21" y="8"/>
                    </a:lnTo>
                    <a:lnTo>
                      <a:pt x="21" y="10"/>
                    </a:lnTo>
                    <a:lnTo>
                      <a:pt x="21" y="15"/>
                    </a:lnTo>
                    <a:lnTo>
                      <a:pt x="25" y="19"/>
                    </a:lnTo>
                    <a:lnTo>
                      <a:pt x="25" y="19"/>
                    </a:lnTo>
                    <a:lnTo>
                      <a:pt x="25" y="19"/>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91" name="Freeform 88">
                <a:extLst>
                  <a:ext uri="{FF2B5EF4-FFF2-40B4-BE49-F238E27FC236}">
                    <a16:creationId xmlns:a16="http://schemas.microsoft.com/office/drawing/2014/main" id="{0D4CFF5C-3B35-58BC-57A9-893551F88CA8}"/>
                  </a:ext>
                </a:extLst>
              </p:cNvPr>
              <p:cNvSpPr>
                <a:spLocks/>
              </p:cNvSpPr>
              <p:nvPr/>
            </p:nvSpPr>
            <p:spPr bwMode="auto">
              <a:xfrm>
                <a:off x="9407019" y="2481790"/>
                <a:ext cx="25535" cy="32881"/>
              </a:xfrm>
              <a:custGeom>
                <a:avLst/>
                <a:gdLst/>
                <a:ahLst/>
                <a:cxnLst>
                  <a:cxn ang="0">
                    <a:pos x="2" y="6"/>
                  </a:cxn>
                  <a:cxn ang="0">
                    <a:pos x="9" y="4"/>
                  </a:cxn>
                  <a:cxn ang="0">
                    <a:pos x="15" y="0"/>
                  </a:cxn>
                  <a:cxn ang="0">
                    <a:pos x="21" y="0"/>
                  </a:cxn>
                  <a:cxn ang="0">
                    <a:pos x="28" y="4"/>
                  </a:cxn>
                  <a:cxn ang="0">
                    <a:pos x="36" y="15"/>
                  </a:cxn>
                  <a:cxn ang="0">
                    <a:pos x="45" y="21"/>
                  </a:cxn>
                  <a:cxn ang="0">
                    <a:pos x="45" y="27"/>
                  </a:cxn>
                  <a:cxn ang="0">
                    <a:pos x="53" y="32"/>
                  </a:cxn>
                  <a:cxn ang="0">
                    <a:pos x="58" y="34"/>
                  </a:cxn>
                  <a:cxn ang="0">
                    <a:pos x="70" y="30"/>
                  </a:cxn>
                  <a:cxn ang="0">
                    <a:pos x="66" y="38"/>
                  </a:cxn>
                  <a:cxn ang="0">
                    <a:pos x="66" y="47"/>
                  </a:cxn>
                  <a:cxn ang="0">
                    <a:pos x="73" y="59"/>
                  </a:cxn>
                  <a:cxn ang="0">
                    <a:pos x="73" y="66"/>
                  </a:cxn>
                  <a:cxn ang="0">
                    <a:pos x="68" y="76"/>
                  </a:cxn>
                  <a:cxn ang="0">
                    <a:pos x="70" y="81"/>
                  </a:cxn>
                  <a:cxn ang="0">
                    <a:pos x="60" y="85"/>
                  </a:cxn>
                  <a:cxn ang="0">
                    <a:pos x="49" y="85"/>
                  </a:cxn>
                  <a:cxn ang="0">
                    <a:pos x="43" y="87"/>
                  </a:cxn>
                  <a:cxn ang="0">
                    <a:pos x="39" y="93"/>
                  </a:cxn>
                  <a:cxn ang="0">
                    <a:pos x="36" y="93"/>
                  </a:cxn>
                  <a:cxn ang="0">
                    <a:pos x="36" y="85"/>
                  </a:cxn>
                  <a:cxn ang="0">
                    <a:pos x="30" y="81"/>
                  </a:cxn>
                  <a:cxn ang="0">
                    <a:pos x="28" y="76"/>
                  </a:cxn>
                  <a:cxn ang="0">
                    <a:pos x="28" y="72"/>
                  </a:cxn>
                  <a:cxn ang="0">
                    <a:pos x="24" y="66"/>
                  </a:cxn>
                  <a:cxn ang="0">
                    <a:pos x="19" y="66"/>
                  </a:cxn>
                  <a:cxn ang="0">
                    <a:pos x="15" y="61"/>
                  </a:cxn>
                  <a:cxn ang="0">
                    <a:pos x="13" y="55"/>
                  </a:cxn>
                  <a:cxn ang="0">
                    <a:pos x="9" y="47"/>
                  </a:cxn>
                  <a:cxn ang="0">
                    <a:pos x="15" y="47"/>
                  </a:cxn>
                  <a:cxn ang="0">
                    <a:pos x="13" y="44"/>
                  </a:cxn>
                  <a:cxn ang="0">
                    <a:pos x="6" y="38"/>
                  </a:cxn>
                  <a:cxn ang="0">
                    <a:pos x="9" y="32"/>
                  </a:cxn>
                  <a:cxn ang="0">
                    <a:pos x="7" y="27"/>
                  </a:cxn>
                  <a:cxn ang="0">
                    <a:pos x="4" y="27"/>
                  </a:cxn>
                  <a:cxn ang="0">
                    <a:pos x="7" y="21"/>
                  </a:cxn>
                  <a:cxn ang="0">
                    <a:pos x="9" y="21"/>
                  </a:cxn>
                  <a:cxn ang="0">
                    <a:pos x="4" y="19"/>
                  </a:cxn>
                  <a:cxn ang="0">
                    <a:pos x="0" y="8"/>
                  </a:cxn>
                  <a:cxn ang="0">
                    <a:pos x="0" y="8"/>
                  </a:cxn>
                </a:cxnLst>
                <a:rect l="0" t="0" r="r" b="b"/>
                <a:pathLst>
                  <a:path w="73" h="94">
                    <a:moveTo>
                      <a:pt x="0" y="8"/>
                    </a:moveTo>
                    <a:lnTo>
                      <a:pt x="2" y="6"/>
                    </a:lnTo>
                    <a:lnTo>
                      <a:pt x="7" y="4"/>
                    </a:lnTo>
                    <a:lnTo>
                      <a:pt x="9" y="4"/>
                    </a:lnTo>
                    <a:lnTo>
                      <a:pt x="11" y="2"/>
                    </a:lnTo>
                    <a:lnTo>
                      <a:pt x="15" y="0"/>
                    </a:lnTo>
                    <a:lnTo>
                      <a:pt x="19" y="0"/>
                    </a:lnTo>
                    <a:lnTo>
                      <a:pt x="21" y="0"/>
                    </a:lnTo>
                    <a:lnTo>
                      <a:pt x="28" y="2"/>
                    </a:lnTo>
                    <a:lnTo>
                      <a:pt x="28" y="4"/>
                    </a:lnTo>
                    <a:lnTo>
                      <a:pt x="36" y="12"/>
                    </a:lnTo>
                    <a:lnTo>
                      <a:pt x="36" y="15"/>
                    </a:lnTo>
                    <a:lnTo>
                      <a:pt x="41" y="15"/>
                    </a:lnTo>
                    <a:lnTo>
                      <a:pt x="45" y="21"/>
                    </a:lnTo>
                    <a:lnTo>
                      <a:pt x="45" y="25"/>
                    </a:lnTo>
                    <a:lnTo>
                      <a:pt x="45" y="27"/>
                    </a:lnTo>
                    <a:lnTo>
                      <a:pt x="49" y="28"/>
                    </a:lnTo>
                    <a:lnTo>
                      <a:pt x="53" y="32"/>
                    </a:lnTo>
                    <a:lnTo>
                      <a:pt x="58" y="30"/>
                    </a:lnTo>
                    <a:lnTo>
                      <a:pt x="58" y="34"/>
                    </a:lnTo>
                    <a:lnTo>
                      <a:pt x="62" y="28"/>
                    </a:lnTo>
                    <a:lnTo>
                      <a:pt x="70" y="30"/>
                    </a:lnTo>
                    <a:lnTo>
                      <a:pt x="66" y="34"/>
                    </a:lnTo>
                    <a:lnTo>
                      <a:pt x="66" y="38"/>
                    </a:lnTo>
                    <a:lnTo>
                      <a:pt x="68" y="44"/>
                    </a:lnTo>
                    <a:lnTo>
                      <a:pt x="66" y="47"/>
                    </a:lnTo>
                    <a:lnTo>
                      <a:pt x="68" y="53"/>
                    </a:lnTo>
                    <a:lnTo>
                      <a:pt x="73" y="59"/>
                    </a:lnTo>
                    <a:lnTo>
                      <a:pt x="73" y="62"/>
                    </a:lnTo>
                    <a:lnTo>
                      <a:pt x="73" y="66"/>
                    </a:lnTo>
                    <a:lnTo>
                      <a:pt x="68" y="72"/>
                    </a:lnTo>
                    <a:lnTo>
                      <a:pt x="68" y="76"/>
                    </a:lnTo>
                    <a:lnTo>
                      <a:pt x="70" y="79"/>
                    </a:lnTo>
                    <a:lnTo>
                      <a:pt x="70" y="81"/>
                    </a:lnTo>
                    <a:lnTo>
                      <a:pt x="66" y="81"/>
                    </a:lnTo>
                    <a:lnTo>
                      <a:pt x="60" y="85"/>
                    </a:lnTo>
                    <a:lnTo>
                      <a:pt x="58" y="81"/>
                    </a:lnTo>
                    <a:lnTo>
                      <a:pt x="49" y="85"/>
                    </a:lnTo>
                    <a:lnTo>
                      <a:pt x="45" y="85"/>
                    </a:lnTo>
                    <a:lnTo>
                      <a:pt x="43" y="87"/>
                    </a:lnTo>
                    <a:lnTo>
                      <a:pt x="39" y="89"/>
                    </a:lnTo>
                    <a:lnTo>
                      <a:pt x="39" y="93"/>
                    </a:lnTo>
                    <a:lnTo>
                      <a:pt x="38" y="94"/>
                    </a:lnTo>
                    <a:lnTo>
                      <a:pt x="36" y="93"/>
                    </a:lnTo>
                    <a:lnTo>
                      <a:pt x="36" y="85"/>
                    </a:lnTo>
                    <a:lnTo>
                      <a:pt x="36" y="85"/>
                    </a:lnTo>
                    <a:lnTo>
                      <a:pt x="32" y="81"/>
                    </a:lnTo>
                    <a:lnTo>
                      <a:pt x="30" y="81"/>
                    </a:lnTo>
                    <a:lnTo>
                      <a:pt x="28" y="77"/>
                    </a:lnTo>
                    <a:lnTo>
                      <a:pt x="28" y="76"/>
                    </a:lnTo>
                    <a:lnTo>
                      <a:pt x="28" y="74"/>
                    </a:lnTo>
                    <a:lnTo>
                      <a:pt x="28" y="72"/>
                    </a:lnTo>
                    <a:lnTo>
                      <a:pt x="28" y="68"/>
                    </a:lnTo>
                    <a:lnTo>
                      <a:pt x="24" y="66"/>
                    </a:lnTo>
                    <a:lnTo>
                      <a:pt x="21" y="66"/>
                    </a:lnTo>
                    <a:lnTo>
                      <a:pt x="19" y="66"/>
                    </a:lnTo>
                    <a:lnTo>
                      <a:pt x="15" y="62"/>
                    </a:lnTo>
                    <a:lnTo>
                      <a:pt x="15" y="61"/>
                    </a:lnTo>
                    <a:lnTo>
                      <a:pt x="11" y="57"/>
                    </a:lnTo>
                    <a:lnTo>
                      <a:pt x="13" y="55"/>
                    </a:lnTo>
                    <a:lnTo>
                      <a:pt x="9" y="49"/>
                    </a:lnTo>
                    <a:lnTo>
                      <a:pt x="9" y="47"/>
                    </a:lnTo>
                    <a:lnTo>
                      <a:pt x="11" y="44"/>
                    </a:lnTo>
                    <a:lnTo>
                      <a:pt x="15" y="47"/>
                    </a:lnTo>
                    <a:lnTo>
                      <a:pt x="15" y="44"/>
                    </a:lnTo>
                    <a:lnTo>
                      <a:pt x="13" y="44"/>
                    </a:lnTo>
                    <a:lnTo>
                      <a:pt x="11" y="44"/>
                    </a:lnTo>
                    <a:lnTo>
                      <a:pt x="6" y="38"/>
                    </a:lnTo>
                    <a:lnTo>
                      <a:pt x="4" y="38"/>
                    </a:lnTo>
                    <a:lnTo>
                      <a:pt x="9" y="32"/>
                    </a:lnTo>
                    <a:lnTo>
                      <a:pt x="9" y="27"/>
                    </a:lnTo>
                    <a:lnTo>
                      <a:pt x="7" y="27"/>
                    </a:lnTo>
                    <a:lnTo>
                      <a:pt x="6" y="28"/>
                    </a:lnTo>
                    <a:lnTo>
                      <a:pt x="4" y="27"/>
                    </a:lnTo>
                    <a:lnTo>
                      <a:pt x="4" y="23"/>
                    </a:lnTo>
                    <a:lnTo>
                      <a:pt x="7" y="21"/>
                    </a:lnTo>
                    <a:lnTo>
                      <a:pt x="9" y="21"/>
                    </a:lnTo>
                    <a:lnTo>
                      <a:pt x="9" y="21"/>
                    </a:lnTo>
                    <a:lnTo>
                      <a:pt x="6" y="19"/>
                    </a:lnTo>
                    <a:lnTo>
                      <a:pt x="4" y="19"/>
                    </a:lnTo>
                    <a:lnTo>
                      <a:pt x="2" y="15"/>
                    </a:lnTo>
                    <a:lnTo>
                      <a:pt x="0" y="8"/>
                    </a:lnTo>
                    <a:lnTo>
                      <a:pt x="0" y="8"/>
                    </a:lnTo>
                    <a:lnTo>
                      <a:pt x="0" y="8"/>
                    </a:lnTo>
                    <a:lnTo>
                      <a:pt x="0" y="8"/>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92" name="Freeform 89">
                <a:extLst>
                  <a:ext uri="{FF2B5EF4-FFF2-40B4-BE49-F238E27FC236}">
                    <a16:creationId xmlns:a16="http://schemas.microsoft.com/office/drawing/2014/main" id="{09E4211C-7E5B-6E34-2A0C-EDCDB7C2107F}"/>
                  </a:ext>
                </a:extLst>
              </p:cNvPr>
              <p:cNvSpPr>
                <a:spLocks/>
              </p:cNvSpPr>
              <p:nvPr/>
            </p:nvSpPr>
            <p:spPr bwMode="auto">
              <a:xfrm>
                <a:off x="9404920" y="2500330"/>
                <a:ext cx="11194" cy="14342"/>
              </a:xfrm>
              <a:custGeom>
                <a:avLst/>
                <a:gdLst/>
                <a:ahLst/>
                <a:cxnLst>
                  <a:cxn ang="0">
                    <a:pos x="17" y="41"/>
                  </a:cxn>
                  <a:cxn ang="0">
                    <a:pos x="17" y="34"/>
                  </a:cxn>
                  <a:cxn ang="0">
                    <a:pos x="19" y="30"/>
                  </a:cxn>
                  <a:cxn ang="0">
                    <a:pos x="25" y="24"/>
                  </a:cxn>
                  <a:cxn ang="0">
                    <a:pos x="25" y="24"/>
                  </a:cxn>
                  <a:cxn ang="0">
                    <a:pos x="28" y="30"/>
                  </a:cxn>
                  <a:cxn ang="0">
                    <a:pos x="28" y="24"/>
                  </a:cxn>
                  <a:cxn ang="0">
                    <a:pos x="32" y="23"/>
                  </a:cxn>
                  <a:cxn ang="0">
                    <a:pos x="32" y="19"/>
                  </a:cxn>
                  <a:cxn ang="0">
                    <a:pos x="32" y="15"/>
                  </a:cxn>
                  <a:cxn ang="0">
                    <a:pos x="28" y="15"/>
                  </a:cxn>
                  <a:cxn ang="0">
                    <a:pos x="25" y="13"/>
                  </a:cxn>
                  <a:cxn ang="0">
                    <a:pos x="23" y="13"/>
                  </a:cxn>
                  <a:cxn ang="0">
                    <a:pos x="21" y="9"/>
                  </a:cxn>
                  <a:cxn ang="0">
                    <a:pos x="21" y="8"/>
                  </a:cxn>
                  <a:cxn ang="0">
                    <a:pos x="15" y="4"/>
                  </a:cxn>
                  <a:cxn ang="0">
                    <a:pos x="15" y="4"/>
                  </a:cxn>
                  <a:cxn ang="0">
                    <a:pos x="13" y="2"/>
                  </a:cxn>
                  <a:cxn ang="0">
                    <a:pos x="8" y="0"/>
                  </a:cxn>
                  <a:cxn ang="0">
                    <a:pos x="6" y="2"/>
                  </a:cxn>
                  <a:cxn ang="0">
                    <a:pos x="6" y="4"/>
                  </a:cxn>
                  <a:cxn ang="0">
                    <a:pos x="10" y="8"/>
                  </a:cxn>
                  <a:cxn ang="0">
                    <a:pos x="12" y="9"/>
                  </a:cxn>
                  <a:cxn ang="0">
                    <a:pos x="8" y="9"/>
                  </a:cxn>
                  <a:cxn ang="0">
                    <a:pos x="6" y="9"/>
                  </a:cxn>
                  <a:cxn ang="0">
                    <a:pos x="4" y="15"/>
                  </a:cxn>
                  <a:cxn ang="0">
                    <a:pos x="4" y="19"/>
                  </a:cxn>
                  <a:cxn ang="0">
                    <a:pos x="4" y="24"/>
                  </a:cxn>
                  <a:cxn ang="0">
                    <a:pos x="0" y="24"/>
                  </a:cxn>
                  <a:cxn ang="0">
                    <a:pos x="0" y="28"/>
                  </a:cxn>
                  <a:cxn ang="0">
                    <a:pos x="4" y="30"/>
                  </a:cxn>
                  <a:cxn ang="0">
                    <a:pos x="12" y="40"/>
                  </a:cxn>
                  <a:cxn ang="0">
                    <a:pos x="13" y="40"/>
                  </a:cxn>
                  <a:cxn ang="0">
                    <a:pos x="17" y="41"/>
                  </a:cxn>
                  <a:cxn ang="0">
                    <a:pos x="17" y="41"/>
                  </a:cxn>
                  <a:cxn ang="0">
                    <a:pos x="17" y="41"/>
                  </a:cxn>
                </a:cxnLst>
                <a:rect l="0" t="0" r="r" b="b"/>
                <a:pathLst>
                  <a:path w="32" h="41">
                    <a:moveTo>
                      <a:pt x="17" y="41"/>
                    </a:moveTo>
                    <a:lnTo>
                      <a:pt x="17" y="34"/>
                    </a:lnTo>
                    <a:lnTo>
                      <a:pt x="19" y="30"/>
                    </a:lnTo>
                    <a:lnTo>
                      <a:pt x="25" y="24"/>
                    </a:lnTo>
                    <a:lnTo>
                      <a:pt x="25" y="24"/>
                    </a:lnTo>
                    <a:lnTo>
                      <a:pt x="28" y="30"/>
                    </a:lnTo>
                    <a:lnTo>
                      <a:pt x="28" y="24"/>
                    </a:lnTo>
                    <a:lnTo>
                      <a:pt x="32" y="23"/>
                    </a:lnTo>
                    <a:lnTo>
                      <a:pt x="32" y="19"/>
                    </a:lnTo>
                    <a:lnTo>
                      <a:pt x="32" y="15"/>
                    </a:lnTo>
                    <a:lnTo>
                      <a:pt x="28" y="15"/>
                    </a:lnTo>
                    <a:lnTo>
                      <a:pt x="25" y="13"/>
                    </a:lnTo>
                    <a:lnTo>
                      <a:pt x="23" y="13"/>
                    </a:lnTo>
                    <a:lnTo>
                      <a:pt x="21" y="9"/>
                    </a:lnTo>
                    <a:lnTo>
                      <a:pt x="21" y="8"/>
                    </a:lnTo>
                    <a:lnTo>
                      <a:pt x="15" y="4"/>
                    </a:lnTo>
                    <a:lnTo>
                      <a:pt x="15" y="4"/>
                    </a:lnTo>
                    <a:lnTo>
                      <a:pt x="13" y="2"/>
                    </a:lnTo>
                    <a:lnTo>
                      <a:pt x="8" y="0"/>
                    </a:lnTo>
                    <a:lnTo>
                      <a:pt x="6" y="2"/>
                    </a:lnTo>
                    <a:lnTo>
                      <a:pt x="6" y="4"/>
                    </a:lnTo>
                    <a:lnTo>
                      <a:pt x="10" y="8"/>
                    </a:lnTo>
                    <a:lnTo>
                      <a:pt x="12" y="9"/>
                    </a:lnTo>
                    <a:lnTo>
                      <a:pt x="8" y="9"/>
                    </a:lnTo>
                    <a:lnTo>
                      <a:pt x="6" y="9"/>
                    </a:lnTo>
                    <a:lnTo>
                      <a:pt x="4" y="15"/>
                    </a:lnTo>
                    <a:lnTo>
                      <a:pt x="4" y="19"/>
                    </a:lnTo>
                    <a:lnTo>
                      <a:pt x="4" y="24"/>
                    </a:lnTo>
                    <a:lnTo>
                      <a:pt x="0" y="24"/>
                    </a:lnTo>
                    <a:lnTo>
                      <a:pt x="0" y="28"/>
                    </a:lnTo>
                    <a:lnTo>
                      <a:pt x="4" y="30"/>
                    </a:lnTo>
                    <a:lnTo>
                      <a:pt x="12" y="40"/>
                    </a:lnTo>
                    <a:lnTo>
                      <a:pt x="13" y="40"/>
                    </a:lnTo>
                    <a:lnTo>
                      <a:pt x="17" y="41"/>
                    </a:lnTo>
                    <a:lnTo>
                      <a:pt x="17" y="41"/>
                    </a:lnTo>
                    <a:lnTo>
                      <a:pt x="17" y="41"/>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93" name="Freeform 90">
                <a:extLst>
                  <a:ext uri="{FF2B5EF4-FFF2-40B4-BE49-F238E27FC236}">
                    <a16:creationId xmlns:a16="http://schemas.microsoft.com/office/drawing/2014/main" id="{BF90A298-A070-5AA8-9EF7-C86FC57210C1}"/>
                  </a:ext>
                </a:extLst>
              </p:cNvPr>
              <p:cNvSpPr>
                <a:spLocks noEditPoints="1"/>
              </p:cNvSpPr>
              <p:nvPr/>
            </p:nvSpPr>
            <p:spPr bwMode="auto">
              <a:xfrm>
                <a:off x="9374138" y="2480041"/>
                <a:ext cx="34980" cy="27634"/>
              </a:xfrm>
              <a:custGeom>
                <a:avLst/>
                <a:gdLst/>
                <a:ahLst/>
                <a:cxnLst>
                  <a:cxn ang="0">
                    <a:pos x="98" y="26"/>
                  </a:cxn>
                  <a:cxn ang="0">
                    <a:pos x="96" y="24"/>
                  </a:cxn>
                  <a:cxn ang="0">
                    <a:pos x="90" y="13"/>
                  </a:cxn>
                  <a:cxn ang="0">
                    <a:pos x="79" y="13"/>
                  </a:cxn>
                  <a:cxn ang="0">
                    <a:pos x="62" y="5"/>
                  </a:cxn>
                  <a:cxn ang="0">
                    <a:pos x="52" y="0"/>
                  </a:cxn>
                  <a:cxn ang="0">
                    <a:pos x="32" y="13"/>
                  </a:cxn>
                  <a:cxn ang="0">
                    <a:pos x="20" y="20"/>
                  </a:cxn>
                  <a:cxn ang="0">
                    <a:pos x="7" y="22"/>
                  </a:cxn>
                  <a:cxn ang="0">
                    <a:pos x="2" y="30"/>
                  </a:cxn>
                  <a:cxn ang="0">
                    <a:pos x="7" y="37"/>
                  </a:cxn>
                  <a:cxn ang="0">
                    <a:pos x="13" y="22"/>
                  </a:cxn>
                  <a:cxn ang="0">
                    <a:pos x="22" y="30"/>
                  </a:cxn>
                  <a:cxn ang="0">
                    <a:pos x="34" y="45"/>
                  </a:cxn>
                  <a:cxn ang="0">
                    <a:pos x="36" y="49"/>
                  </a:cxn>
                  <a:cxn ang="0">
                    <a:pos x="32" y="54"/>
                  </a:cxn>
                  <a:cxn ang="0">
                    <a:pos x="43" y="60"/>
                  </a:cxn>
                  <a:cxn ang="0">
                    <a:pos x="51" y="66"/>
                  </a:cxn>
                  <a:cxn ang="0">
                    <a:pos x="71" y="75"/>
                  </a:cxn>
                  <a:cxn ang="0">
                    <a:pos x="68" y="79"/>
                  </a:cxn>
                  <a:cxn ang="0">
                    <a:pos x="73" y="75"/>
                  </a:cxn>
                  <a:cxn ang="0">
                    <a:pos x="45" y="45"/>
                  </a:cxn>
                  <a:cxn ang="0">
                    <a:pos x="43" y="39"/>
                  </a:cxn>
                  <a:cxn ang="0">
                    <a:pos x="37" y="32"/>
                  </a:cxn>
                  <a:cxn ang="0">
                    <a:pos x="41" y="22"/>
                  </a:cxn>
                  <a:cxn ang="0">
                    <a:pos x="47" y="28"/>
                  </a:cxn>
                  <a:cxn ang="0">
                    <a:pos x="54" y="26"/>
                  </a:cxn>
                  <a:cxn ang="0">
                    <a:pos x="60" y="24"/>
                  </a:cxn>
                  <a:cxn ang="0">
                    <a:pos x="66" y="26"/>
                  </a:cxn>
                  <a:cxn ang="0">
                    <a:pos x="75" y="26"/>
                  </a:cxn>
                  <a:cxn ang="0">
                    <a:pos x="86" y="28"/>
                  </a:cxn>
                  <a:cxn ang="0">
                    <a:pos x="94" y="32"/>
                  </a:cxn>
                  <a:cxn ang="0">
                    <a:pos x="94" y="32"/>
                  </a:cxn>
                  <a:cxn ang="0">
                    <a:pos x="62" y="75"/>
                  </a:cxn>
                  <a:cxn ang="0">
                    <a:pos x="56" y="75"/>
                  </a:cxn>
                  <a:cxn ang="0">
                    <a:pos x="56" y="75"/>
                  </a:cxn>
                  <a:cxn ang="0">
                    <a:pos x="58" y="75"/>
                  </a:cxn>
                  <a:cxn ang="0">
                    <a:pos x="52" y="71"/>
                  </a:cxn>
                  <a:cxn ang="0">
                    <a:pos x="60" y="67"/>
                  </a:cxn>
                  <a:cxn ang="0">
                    <a:pos x="54" y="69"/>
                  </a:cxn>
                  <a:cxn ang="0">
                    <a:pos x="52" y="67"/>
                  </a:cxn>
                  <a:cxn ang="0">
                    <a:pos x="28" y="45"/>
                  </a:cxn>
                  <a:cxn ang="0">
                    <a:pos x="26" y="45"/>
                  </a:cxn>
                  <a:cxn ang="0">
                    <a:pos x="26" y="45"/>
                  </a:cxn>
                  <a:cxn ang="0">
                    <a:pos x="22" y="41"/>
                  </a:cxn>
                  <a:cxn ang="0">
                    <a:pos x="22" y="39"/>
                  </a:cxn>
                  <a:cxn ang="0">
                    <a:pos x="28" y="54"/>
                  </a:cxn>
                  <a:cxn ang="0">
                    <a:pos x="24" y="49"/>
                  </a:cxn>
                  <a:cxn ang="0">
                    <a:pos x="19" y="45"/>
                  </a:cxn>
                  <a:cxn ang="0">
                    <a:pos x="19" y="45"/>
                  </a:cxn>
                  <a:cxn ang="0">
                    <a:pos x="19" y="45"/>
                  </a:cxn>
                  <a:cxn ang="0">
                    <a:pos x="19" y="43"/>
                  </a:cxn>
                  <a:cxn ang="0">
                    <a:pos x="17" y="37"/>
                  </a:cxn>
                  <a:cxn ang="0">
                    <a:pos x="13" y="33"/>
                  </a:cxn>
                  <a:cxn ang="0">
                    <a:pos x="20" y="33"/>
                  </a:cxn>
                  <a:cxn ang="0">
                    <a:pos x="13" y="33"/>
                  </a:cxn>
                  <a:cxn ang="0">
                    <a:pos x="17" y="26"/>
                  </a:cxn>
                  <a:cxn ang="0">
                    <a:pos x="17" y="26"/>
                  </a:cxn>
                </a:cxnLst>
                <a:rect l="0" t="0" r="r" b="b"/>
                <a:pathLst>
                  <a:path w="100" h="79">
                    <a:moveTo>
                      <a:pt x="94" y="32"/>
                    </a:moveTo>
                    <a:lnTo>
                      <a:pt x="94" y="28"/>
                    </a:lnTo>
                    <a:lnTo>
                      <a:pt x="98" y="26"/>
                    </a:lnTo>
                    <a:lnTo>
                      <a:pt x="100" y="26"/>
                    </a:lnTo>
                    <a:lnTo>
                      <a:pt x="100" y="26"/>
                    </a:lnTo>
                    <a:lnTo>
                      <a:pt x="96" y="24"/>
                    </a:lnTo>
                    <a:lnTo>
                      <a:pt x="94" y="22"/>
                    </a:lnTo>
                    <a:lnTo>
                      <a:pt x="92" y="18"/>
                    </a:lnTo>
                    <a:lnTo>
                      <a:pt x="90" y="13"/>
                    </a:lnTo>
                    <a:lnTo>
                      <a:pt x="90" y="13"/>
                    </a:lnTo>
                    <a:lnTo>
                      <a:pt x="86" y="15"/>
                    </a:lnTo>
                    <a:lnTo>
                      <a:pt x="79" y="13"/>
                    </a:lnTo>
                    <a:lnTo>
                      <a:pt x="69" y="13"/>
                    </a:lnTo>
                    <a:lnTo>
                      <a:pt x="66" y="9"/>
                    </a:lnTo>
                    <a:lnTo>
                      <a:pt x="62" y="5"/>
                    </a:lnTo>
                    <a:lnTo>
                      <a:pt x="54" y="0"/>
                    </a:lnTo>
                    <a:lnTo>
                      <a:pt x="52" y="0"/>
                    </a:lnTo>
                    <a:lnTo>
                      <a:pt x="52" y="0"/>
                    </a:lnTo>
                    <a:lnTo>
                      <a:pt x="43" y="0"/>
                    </a:lnTo>
                    <a:lnTo>
                      <a:pt x="34" y="5"/>
                    </a:lnTo>
                    <a:lnTo>
                      <a:pt x="32" y="13"/>
                    </a:lnTo>
                    <a:lnTo>
                      <a:pt x="26" y="13"/>
                    </a:lnTo>
                    <a:lnTo>
                      <a:pt x="24" y="20"/>
                    </a:lnTo>
                    <a:lnTo>
                      <a:pt x="20" y="20"/>
                    </a:lnTo>
                    <a:lnTo>
                      <a:pt x="13" y="18"/>
                    </a:lnTo>
                    <a:lnTo>
                      <a:pt x="11" y="18"/>
                    </a:lnTo>
                    <a:lnTo>
                      <a:pt x="7" y="22"/>
                    </a:lnTo>
                    <a:lnTo>
                      <a:pt x="0" y="22"/>
                    </a:lnTo>
                    <a:lnTo>
                      <a:pt x="0" y="22"/>
                    </a:lnTo>
                    <a:lnTo>
                      <a:pt x="2" y="30"/>
                    </a:lnTo>
                    <a:lnTo>
                      <a:pt x="5" y="35"/>
                    </a:lnTo>
                    <a:lnTo>
                      <a:pt x="5" y="35"/>
                    </a:lnTo>
                    <a:lnTo>
                      <a:pt x="7" y="37"/>
                    </a:lnTo>
                    <a:lnTo>
                      <a:pt x="11" y="30"/>
                    </a:lnTo>
                    <a:lnTo>
                      <a:pt x="13" y="26"/>
                    </a:lnTo>
                    <a:lnTo>
                      <a:pt x="13" y="22"/>
                    </a:lnTo>
                    <a:lnTo>
                      <a:pt x="19" y="22"/>
                    </a:lnTo>
                    <a:lnTo>
                      <a:pt x="19" y="26"/>
                    </a:lnTo>
                    <a:lnTo>
                      <a:pt x="22" y="30"/>
                    </a:lnTo>
                    <a:lnTo>
                      <a:pt x="24" y="35"/>
                    </a:lnTo>
                    <a:lnTo>
                      <a:pt x="26" y="41"/>
                    </a:lnTo>
                    <a:lnTo>
                      <a:pt x="34" y="45"/>
                    </a:lnTo>
                    <a:lnTo>
                      <a:pt x="34" y="45"/>
                    </a:lnTo>
                    <a:lnTo>
                      <a:pt x="37" y="49"/>
                    </a:lnTo>
                    <a:lnTo>
                      <a:pt x="36" y="49"/>
                    </a:lnTo>
                    <a:lnTo>
                      <a:pt x="32" y="49"/>
                    </a:lnTo>
                    <a:lnTo>
                      <a:pt x="30" y="50"/>
                    </a:lnTo>
                    <a:lnTo>
                      <a:pt x="32" y="54"/>
                    </a:lnTo>
                    <a:lnTo>
                      <a:pt x="36" y="54"/>
                    </a:lnTo>
                    <a:lnTo>
                      <a:pt x="41" y="58"/>
                    </a:lnTo>
                    <a:lnTo>
                      <a:pt x="43" y="60"/>
                    </a:lnTo>
                    <a:lnTo>
                      <a:pt x="45" y="64"/>
                    </a:lnTo>
                    <a:lnTo>
                      <a:pt x="47" y="66"/>
                    </a:lnTo>
                    <a:lnTo>
                      <a:pt x="51" y="66"/>
                    </a:lnTo>
                    <a:lnTo>
                      <a:pt x="60" y="66"/>
                    </a:lnTo>
                    <a:lnTo>
                      <a:pt x="62" y="67"/>
                    </a:lnTo>
                    <a:lnTo>
                      <a:pt x="71" y="75"/>
                    </a:lnTo>
                    <a:lnTo>
                      <a:pt x="69" y="79"/>
                    </a:lnTo>
                    <a:lnTo>
                      <a:pt x="66" y="75"/>
                    </a:lnTo>
                    <a:lnTo>
                      <a:pt x="68" y="79"/>
                    </a:lnTo>
                    <a:lnTo>
                      <a:pt x="71" y="79"/>
                    </a:lnTo>
                    <a:lnTo>
                      <a:pt x="71" y="79"/>
                    </a:lnTo>
                    <a:lnTo>
                      <a:pt x="73" y="75"/>
                    </a:lnTo>
                    <a:lnTo>
                      <a:pt x="60" y="60"/>
                    </a:lnTo>
                    <a:lnTo>
                      <a:pt x="45" y="49"/>
                    </a:lnTo>
                    <a:lnTo>
                      <a:pt x="45" y="45"/>
                    </a:lnTo>
                    <a:lnTo>
                      <a:pt x="45" y="45"/>
                    </a:lnTo>
                    <a:lnTo>
                      <a:pt x="43" y="41"/>
                    </a:lnTo>
                    <a:lnTo>
                      <a:pt x="43" y="39"/>
                    </a:lnTo>
                    <a:lnTo>
                      <a:pt x="37" y="33"/>
                    </a:lnTo>
                    <a:lnTo>
                      <a:pt x="37" y="33"/>
                    </a:lnTo>
                    <a:lnTo>
                      <a:pt x="37" y="32"/>
                    </a:lnTo>
                    <a:lnTo>
                      <a:pt x="37" y="30"/>
                    </a:lnTo>
                    <a:lnTo>
                      <a:pt x="37" y="24"/>
                    </a:lnTo>
                    <a:lnTo>
                      <a:pt x="41" y="22"/>
                    </a:lnTo>
                    <a:lnTo>
                      <a:pt x="43" y="26"/>
                    </a:lnTo>
                    <a:lnTo>
                      <a:pt x="45" y="28"/>
                    </a:lnTo>
                    <a:lnTo>
                      <a:pt x="47" y="28"/>
                    </a:lnTo>
                    <a:lnTo>
                      <a:pt x="47" y="26"/>
                    </a:lnTo>
                    <a:lnTo>
                      <a:pt x="51" y="24"/>
                    </a:lnTo>
                    <a:lnTo>
                      <a:pt x="54" y="26"/>
                    </a:lnTo>
                    <a:lnTo>
                      <a:pt x="56" y="22"/>
                    </a:lnTo>
                    <a:lnTo>
                      <a:pt x="58" y="24"/>
                    </a:lnTo>
                    <a:lnTo>
                      <a:pt x="60" y="24"/>
                    </a:lnTo>
                    <a:lnTo>
                      <a:pt x="62" y="24"/>
                    </a:lnTo>
                    <a:lnTo>
                      <a:pt x="66" y="28"/>
                    </a:lnTo>
                    <a:lnTo>
                      <a:pt x="66" y="26"/>
                    </a:lnTo>
                    <a:lnTo>
                      <a:pt x="69" y="26"/>
                    </a:lnTo>
                    <a:lnTo>
                      <a:pt x="73" y="26"/>
                    </a:lnTo>
                    <a:lnTo>
                      <a:pt x="75" y="26"/>
                    </a:lnTo>
                    <a:lnTo>
                      <a:pt x="79" y="26"/>
                    </a:lnTo>
                    <a:lnTo>
                      <a:pt x="81" y="28"/>
                    </a:lnTo>
                    <a:lnTo>
                      <a:pt x="86" y="28"/>
                    </a:lnTo>
                    <a:lnTo>
                      <a:pt x="90" y="32"/>
                    </a:lnTo>
                    <a:lnTo>
                      <a:pt x="94" y="32"/>
                    </a:lnTo>
                    <a:lnTo>
                      <a:pt x="94" y="32"/>
                    </a:lnTo>
                    <a:lnTo>
                      <a:pt x="94" y="32"/>
                    </a:lnTo>
                    <a:lnTo>
                      <a:pt x="94" y="32"/>
                    </a:lnTo>
                    <a:lnTo>
                      <a:pt x="94" y="32"/>
                    </a:lnTo>
                    <a:close/>
                    <a:moveTo>
                      <a:pt x="56" y="75"/>
                    </a:moveTo>
                    <a:lnTo>
                      <a:pt x="56" y="75"/>
                    </a:lnTo>
                    <a:lnTo>
                      <a:pt x="62" y="75"/>
                    </a:lnTo>
                    <a:lnTo>
                      <a:pt x="66" y="79"/>
                    </a:lnTo>
                    <a:lnTo>
                      <a:pt x="60" y="79"/>
                    </a:lnTo>
                    <a:lnTo>
                      <a:pt x="56" y="75"/>
                    </a:lnTo>
                    <a:lnTo>
                      <a:pt x="56" y="75"/>
                    </a:lnTo>
                    <a:lnTo>
                      <a:pt x="56" y="75"/>
                    </a:lnTo>
                    <a:lnTo>
                      <a:pt x="56" y="75"/>
                    </a:lnTo>
                    <a:close/>
                    <a:moveTo>
                      <a:pt x="52" y="71"/>
                    </a:moveTo>
                    <a:lnTo>
                      <a:pt x="62" y="73"/>
                    </a:lnTo>
                    <a:lnTo>
                      <a:pt x="58" y="75"/>
                    </a:lnTo>
                    <a:lnTo>
                      <a:pt x="52" y="71"/>
                    </a:lnTo>
                    <a:lnTo>
                      <a:pt x="52" y="71"/>
                    </a:lnTo>
                    <a:lnTo>
                      <a:pt x="52" y="71"/>
                    </a:lnTo>
                    <a:lnTo>
                      <a:pt x="52" y="71"/>
                    </a:lnTo>
                    <a:close/>
                    <a:moveTo>
                      <a:pt x="52" y="67"/>
                    </a:moveTo>
                    <a:lnTo>
                      <a:pt x="60" y="67"/>
                    </a:lnTo>
                    <a:lnTo>
                      <a:pt x="62" y="69"/>
                    </a:lnTo>
                    <a:lnTo>
                      <a:pt x="58" y="71"/>
                    </a:lnTo>
                    <a:lnTo>
                      <a:pt x="54" y="69"/>
                    </a:lnTo>
                    <a:lnTo>
                      <a:pt x="52" y="67"/>
                    </a:lnTo>
                    <a:lnTo>
                      <a:pt x="52" y="67"/>
                    </a:lnTo>
                    <a:lnTo>
                      <a:pt x="52" y="67"/>
                    </a:lnTo>
                    <a:lnTo>
                      <a:pt x="52" y="67"/>
                    </a:lnTo>
                    <a:close/>
                    <a:moveTo>
                      <a:pt x="26" y="45"/>
                    </a:moveTo>
                    <a:lnTo>
                      <a:pt x="28" y="45"/>
                    </a:lnTo>
                    <a:lnTo>
                      <a:pt x="32" y="49"/>
                    </a:lnTo>
                    <a:lnTo>
                      <a:pt x="30" y="49"/>
                    </a:lnTo>
                    <a:lnTo>
                      <a:pt x="26" y="45"/>
                    </a:lnTo>
                    <a:lnTo>
                      <a:pt x="26" y="45"/>
                    </a:lnTo>
                    <a:lnTo>
                      <a:pt x="26" y="45"/>
                    </a:lnTo>
                    <a:lnTo>
                      <a:pt x="26" y="45"/>
                    </a:lnTo>
                    <a:close/>
                    <a:moveTo>
                      <a:pt x="22" y="39"/>
                    </a:moveTo>
                    <a:lnTo>
                      <a:pt x="26" y="43"/>
                    </a:lnTo>
                    <a:lnTo>
                      <a:pt x="22" y="41"/>
                    </a:lnTo>
                    <a:lnTo>
                      <a:pt x="22" y="39"/>
                    </a:lnTo>
                    <a:lnTo>
                      <a:pt x="22" y="39"/>
                    </a:lnTo>
                    <a:lnTo>
                      <a:pt x="22" y="39"/>
                    </a:lnTo>
                    <a:lnTo>
                      <a:pt x="22" y="39"/>
                    </a:lnTo>
                    <a:close/>
                    <a:moveTo>
                      <a:pt x="24" y="49"/>
                    </a:moveTo>
                    <a:lnTo>
                      <a:pt x="28" y="54"/>
                    </a:lnTo>
                    <a:lnTo>
                      <a:pt x="28" y="56"/>
                    </a:lnTo>
                    <a:lnTo>
                      <a:pt x="24" y="49"/>
                    </a:lnTo>
                    <a:lnTo>
                      <a:pt x="24" y="49"/>
                    </a:lnTo>
                    <a:lnTo>
                      <a:pt x="24" y="49"/>
                    </a:lnTo>
                    <a:lnTo>
                      <a:pt x="24" y="49"/>
                    </a:lnTo>
                    <a:close/>
                    <a:moveTo>
                      <a:pt x="19" y="45"/>
                    </a:moveTo>
                    <a:lnTo>
                      <a:pt x="22" y="45"/>
                    </a:lnTo>
                    <a:lnTo>
                      <a:pt x="22" y="49"/>
                    </a:lnTo>
                    <a:lnTo>
                      <a:pt x="19" y="45"/>
                    </a:lnTo>
                    <a:lnTo>
                      <a:pt x="19" y="45"/>
                    </a:lnTo>
                    <a:lnTo>
                      <a:pt x="19" y="45"/>
                    </a:lnTo>
                    <a:lnTo>
                      <a:pt x="19" y="45"/>
                    </a:lnTo>
                    <a:close/>
                    <a:moveTo>
                      <a:pt x="13" y="33"/>
                    </a:moveTo>
                    <a:lnTo>
                      <a:pt x="17" y="37"/>
                    </a:lnTo>
                    <a:lnTo>
                      <a:pt x="19" y="43"/>
                    </a:lnTo>
                    <a:lnTo>
                      <a:pt x="17" y="43"/>
                    </a:lnTo>
                    <a:lnTo>
                      <a:pt x="13" y="39"/>
                    </a:lnTo>
                    <a:lnTo>
                      <a:pt x="17" y="37"/>
                    </a:lnTo>
                    <a:lnTo>
                      <a:pt x="13" y="33"/>
                    </a:lnTo>
                    <a:lnTo>
                      <a:pt x="13" y="33"/>
                    </a:lnTo>
                    <a:lnTo>
                      <a:pt x="13" y="33"/>
                    </a:lnTo>
                    <a:lnTo>
                      <a:pt x="13" y="33"/>
                    </a:lnTo>
                    <a:close/>
                    <a:moveTo>
                      <a:pt x="17" y="26"/>
                    </a:moveTo>
                    <a:lnTo>
                      <a:pt x="20" y="33"/>
                    </a:lnTo>
                    <a:lnTo>
                      <a:pt x="19" y="35"/>
                    </a:lnTo>
                    <a:lnTo>
                      <a:pt x="17" y="33"/>
                    </a:lnTo>
                    <a:lnTo>
                      <a:pt x="13" y="33"/>
                    </a:lnTo>
                    <a:lnTo>
                      <a:pt x="13" y="28"/>
                    </a:lnTo>
                    <a:lnTo>
                      <a:pt x="13" y="28"/>
                    </a:lnTo>
                    <a:lnTo>
                      <a:pt x="17" y="26"/>
                    </a:lnTo>
                    <a:lnTo>
                      <a:pt x="17" y="26"/>
                    </a:lnTo>
                    <a:lnTo>
                      <a:pt x="17" y="26"/>
                    </a:lnTo>
                    <a:lnTo>
                      <a:pt x="17" y="26"/>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94" name="Freeform 91">
                <a:extLst>
                  <a:ext uri="{FF2B5EF4-FFF2-40B4-BE49-F238E27FC236}">
                    <a16:creationId xmlns:a16="http://schemas.microsoft.com/office/drawing/2014/main" id="{BD412D9A-055D-6A8D-3F1F-7D50CEBF9216}"/>
                  </a:ext>
                </a:extLst>
              </p:cNvPr>
              <p:cNvSpPr>
                <a:spLocks noEditPoints="1"/>
              </p:cNvSpPr>
              <p:nvPr/>
            </p:nvSpPr>
            <p:spPr bwMode="auto">
              <a:xfrm>
                <a:off x="9374138" y="2480041"/>
                <a:ext cx="34980" cy="27634"/>
              </a:xfrm>
              <a:custGeom>
                <a:avLst/>
                <a:gdLst/>
                <a:ahLst/>
                <a:cxnLst>
                  <a:cxn ang="0">
                    <a:pos x="98" y="26"/>
                  </a:cxn>
                  <a:cxn ang="0">
                    <a:pos x="96" y="24"/>
                  </a:cxn>
                  <a:cxn ang="0">
                    <a:pos x="90" y="13"/>
                  </a:cxn>
                  <a:cxn ang="0">
                    <a:pos x="79" y="13"/>
                  </a:cxn>
                  <a:cxn ang="0">
                    <a:pos x="62" y="5"/>
                  </a:cxn>
                  <a:cxn ang="0">
                    <a:pos x="52" y="0"/>
                  </a:cxn>
                  <a:cxn ang="0">
                    <a:pos x="32" y="13"/>
                  </a:cxn>
                  <a:cxn ang="0">
                    <a:pos x="20" y="20"/>
                  </a:cxn>
                  <a:cxn ang="0">
                    <a:pos x="7" y="22"/>
                  </a:cxn>
                  <a:cxn ang="0">
                    <a:pos x="2" y="30"/>
                  </a:cxn>
                  <a:cxn ang="0">
                    <a:pos x="7" y="37"/>
                  </a:cxn>
                  <a:cxn ang="0">
                    <a:pos x="13" y="22"/>
                  </a:cxn>
                  <a:cxn ang="0">
                    <a:pos x="22" y="30"/>
                  </a:cxn>
                  <a:cxn ang="0">
                    <a:pos x="34" y="45"/>
                  </a:cxn>
                  <a:cxn ang="0">
                    <a:pos x="36" y="49"/>
                  </a:cxn>
                  <a:cxn ang="0">
                    <a:pos x="32" y="54"/>
                  </a:cxn>
                  <a:cxn ang="0">
                    <a:pos x="43" y="60"/>
                  </a:cxn>
                  <a:cxn ang="0">
                    <a:pos x="51" y="66"/>
                  </a:cxn>
                  <a:cxn ang="0">
                    <a:pos x="71" y="75"/>
                  </a:cxn>
                  <a:cxn ang="0">
                    <a:pos x="68" y="79"/>
                  </a:cxn>
                  <a:cxn ang="0">
                    <a:pos x="73" y="75"/>
                  </a:cxn>
                  <a:cxn ang="0">
                    <a:pos x="45" y="45"/>
                  </a:cxn>
                  <a:cxn ang="0">
                    <a:pos x="43" y="39"/>
                  </a:cxn>
                  <a:cxn ang="0">
                    <a:pos x="37" y="32"/>
                  </a:cxn>
                  <a:cxn ang="0">
                    <a:pos x="41" y="22"/>
                  </a:cxn>
                  <a:cxn ang="0">
                    <a:pos x="47" y="28"/>
                  </a:cxn>
                  <a:cxn ang="0">
                    <a:pos x="54" y="26"/>
                  </a:cxn>
                  <a:cxn ang="0">
                    <a:pos x="60" y="24"/>
                  </a:cxn>
                  <a:cxn ang="0">
                    <a:pos x="66" y="26"/>
                  </a:cxn>
                  <a:cxn ang="0">
                    <a:pos x="75" y="26"/>
                  </a:cxn>
                  <a:cxn ang="0">
                    <a:pos x="86" y="28"/>
                  </a:cxn>
                  <a:cxn ang="0">
                    <a:pos x="94" y="32"/>
                  </a:cxn>
                  <a:cxn ang="0">
                    <a:pos x="94" y="32"/>
                  </a:cxn>
                  <a:cxn ang="0">
                    <a:pos x="62" y="75"/>
                  </a:cxn>
                  <a:cxn ang="0">
                    <a:pos x="56" y="75"/>
                  </a:cxn>
                  <a:cxn ang="0">
                    <a:pos x="56" y="75"/>
                  </a:cxn>
                  <a:cxn ang="0">
                    <a:pos x="58" y="75"/>
                  </a:cxn>
                  <a:cxn ang="0">
                    <a:pos x="52" y="71"/>
                  </a:cxn>
                  <a:cxn ang="0">
                    <a:pos x="60" y="67"/>
                  </a:cxn>
                  <a:cxn ang="0">
                    <a:pos x="54" y="69"/>
                  </a:cxn>
                  <a:cxn ang="0">
                    <a:pos x="52" y="67"/>
                  </a:cxn>
                  <a:cxn ang="0">
                    <a:pos x="28" y="45"/>
                  </a:cxn>
                  <a:cxn ang="0">
                    <a:pos x="26" y="45"/>
                  </a:cxn>
                  <a:cxn ang="0">
                    <a:pos x="26" y="45"/>
                  </a:cxn>
                  <a:cxn ang="0">
                    <a:pos x="22" y="41"/>
                  </a:cxn>
                  <a:cxn ang="0">
                    <a:pos x="22" y="39"/>
                  </a:cxn>
                  <a:cxn ang="0">
                    <a:pos x="28" y="54"/>
                  </a:cxn>
                  <a:cxn ang="0">
                    <a:pos x="24" y="49"/>
                  </a:cxn>
                  <a:cxn ang="0">
                    <a:pos x="19" y="45"/>
                  </a:cxn>
                  <a:cxn ang="0">
                    <a:pos x="19" y="45"/>
                  </a:cxn>
                  <a:cxn ang="0">
                    <a:pos x="19" y="45"/>
                  </a:cxn>
                  <a:cxn ang="0">
                    <a:pos x="19" y="43"/>
                  </a:cxn>
                  <a:cxn ang="0">
                    <a:pos x="17" y="37"/>
                  </a:cxn>
                  <a:cxn ang="0">
                    <a:pos x="13" y="33"/>
                  </a:cxn>
                  <a:cxn ang="0">
                    <a:pos x="20" y="33"/>
                  </a:cxn>
                  <a:cxn ang="0">
                    <a:pos x="13" y="33"/>
                  </a:cxn>
                  <a:cxn ang="0">
                    <a:pos x="17" y="26"/>
                  </a:cxn>
                  <a:cxn ang="0">
                    <a:pos x="17" y="26"/>
                  </a:cxn>
                </a:cxnLst>
                <a:rect l="0" t="0" r="r" b="b"/>
                <a:pathLst>
                  <a:path w="100" h="79">
                    <a:moveTo>
                      <a:pt x="94" y="32"/>
                    </a:moveTo>
                    <a:lnTo>
                      <a:pt x="94" y="28"/>
                    </a:lnTo>
                    <a:lnTo>
                      <a:pt x="98" y="26"/>
                    </a:lnTo>
                    <a:lnTo>
                      <a:pt x="100" y="26"/>
                    </a:lnTo>
                    <a:lnTo>
                      <a:pt x="100" y="26"/>
                    </a:lnTo>
                    <a:lnTo>
                      <a:pt x="96" y="24"/>
                    </a:lnTo>
                    <a:lnTo>
                      <a:pt x="94" y="22"/>
                    </a:lnTo>
                    <a:lnTo>
                      <a:pt x="92" y="18"/>
                    </a:lnTo>
                    <a:lnTo>
                      <a:pt x="90" y="13"/>
                    </a:lnTo>
                    <a:lnTo>
                      <a:pt x="90" y="13"/>
                    </a:lnTo>
                    <a:lnTo>
                      <a:pt x="86" y="15"/>
                    </a:lnTo>
                    <a:lnTo>
                      <a:pt x="79" y="13"/>
                    </a:lnTo>
                    <a:lnTo>
                      <a:pt x="69" y="13"/>
                    </a:lnTo>
                    <a:lnTo>
                      <a:pt x="66" y="9"/>
                    </a:lnTo>
                    <a:lnTo>
                      <a:pt x="62" y="5"/>
                    </a:lnTo>
                    <a:lnTo>
                      <a:pt x="54" y="0"/>
                    </a:lnTo>
                    <a:lnTo>
                      <a:pt x="52" y="0"/>
                    </a:lnTo>
                    <a:lnTo>
                      <a:pt x="52" y="0"/>
                    </a:lnTo>
                    <a:lnTo>
                      <a:pt x="43" y="0"/>
                    </a:lnTo>
                    <a:lnTo>
                      <a:pt x="34" y="5"/>
                    </a:lnTo>
                    <a:lnTo>
                      <a:pt x="32" y="13"/>
                    </a:lnTo>
                    <a:lnTo>
                      <a:pt x="26" y="13"/>
                    </a:lnTo>
                    <a:lnTo>
                      <a:pt x="24" y="20"/>
                    </a:lnTo>
                    <a:lnTo>
                      <a:pt x="20" y="20"/>
                    </a:lnTo>
                    <a:lnTo>
                      <a:pt x="13" y="18"/>
                    </a:lnTo>
                    <a:lnTo>
                      <a:pt x="11" y="18"/>
                    </a:lnTo>
                    <a:lnTo>
                      <a:pt x="7" y="22"/>
                    </a:lnTo>
                    <a:lnTo>
                      <a:pt x="0" y="22"/>
                    </a:lnTo>
                    <a:lnTo>
                      <a:pt x="0" y="22"/>
                    </a:lnTo>
                    <a:lnTo>
                      <a:pt x="2" y="30"/>
                    </a:lnTo>
                    <a:lnTo>
                      <a:pt x="5" y="35"/>
                    </a:lnTo>
                    <a:lnTo>
                      <a:pt x="5" y="35"/>
                    </a:lnTo>
                    <a:lnTo>
                      <a:pt x="7" y="37"/>
                    </a:lnTo>
                    <a:lnTo>
                      <a:pt x="11" y="30"/>
                    </a:lnTo>
                    <a:lnTo>
                      <a:pt x="13" y="26"/>
                    </a:lnTo>
                    <a:lnTo>
                      <a:pt x="13" y="22"/>
                    </a:lnTo>
                    <a:lnTo>
                      <a:pt x="19" y="22"/>
                    </a:lnTo>
                    <a:lnTo>
                      <a:pt x="19" y="26"/>
                    </a:lnTo>
                    <a:lnTo>
                      <a:pt x="22" y="30"/>
                    </a:lnTo>
                    <a:lnTo>
                      <a:pt x="24" y="35"/>
                    </a:lnTo>
                    <a:lnTo>
                      <a:pt x="26" y="41"/>
                    </a:lnTo>
                    <a:lnTo>
                      <a:pt x="34" y="45"/>
                    </a:lnTo>
                    <a:lnTo>
                      <a:pt x="34" y="45"/>
                    </a:lnTo>
                    <a:lnTo>
                      <a:pt x="37" y="49"/>
                    </a:lnTo>
                    <a:lnTo>
                      <a:pt x="36" y="49"/>
                    </a:lnTo>
                    <a:lnTo>
                      <a:pt x="32" y="49"/>
                    </a:lnTo>
                    <a:lnTo>
                      <a:pt x="30" y="50"/>
                    </a:lnTo>
                    <a:lnTo>
                      <a:pt x="32" y="54"/>
                    </a:lnTo>
                    <a:lnTo>
                      <a:pt x="36" y="54"/>
                    </a:lnTo>
                    <a:lnTo>
                      <a:pt x="41" y="58"/>
                    </a:lnTo>
                    <a:lnTo>
                      <a:pt x="43" y="60"/>
                    </a:lnTo>
                    <a:lnTo>
                      <a:pt x="45" y="64"/>
                    </a:lnTo>
                    <a:lnTo>
                      <a:pt x="47" y="66"/>
                    </a:lnTo>
                    <a:lnTo>
                      <a:pt x="51" y="66"/>
                    </a:lnTo>
                    <a:lnTo>
                      <a:pt x="60" y="66"/>
                    </a:lnTo>
                    <a:lnTo>
                      <a:pt x="62" y="67"/>
                    </a:lnTo>
                    <a:lnTo>
                      <a:pt x="71" y="75"/>
                    </a:lnTo>
                    <a:lnTo>
                      <a:pt x="69" y="79"/>
                    </a:lnTo>
                    <a:lnTo>
                      <a:pt x="66" y="75"/>
                    </a:lnTo>
                    <a:lnTo>
                      <a:pt x="68" y="79"/>
                    </a:lnTo>
                    <a:lnTo>
                      <a:pt x="71" y="79"/>
                    </a:lnTo>
                    <a:lnTo>
                      <a:pt x="71" y="79"/>
                    </a:lnTo>
                    <a:lnTo>
                      <a:pt x="73" y="75"/>
                    </a:lnTo>
                    <a:lnTo>
                      <a:pt x="60" y="60"/>
                    </a:lnTo>
                    <a:lnTo>
                      <a:pt x="45" y="49"/>
                    </a:lnTo>
                    <a:lnTo>
                      <a:pt x="45" y="45"/>
                    </a:lnTo>
                    <a:lnTo>
                      <a:pt x="45" y="45"/>
                    </a:lnTo>
                    <a:lnTo>
                      <a:pt x="43" y="41"/>
                    </a:lnTo>
                    <a:lnTo>
                      <a:pt x="43" y="39"/>
                    </a:lnTo>
                    <a:lnTo>
                      <a:pt x="37" y="33"/>
                    </a:lnTo>
                    <a:lnTo>
                      <a:pt x="37" y="33"/>
                    </a:lnTo>
                    <a:lnTo>
                      <a:pt x="37" y="32"/>
                    </a:lnTo>
                    <a:lnTo>
                      <a:pt x="37" y="30"/>
                    </a:lnTo>
                    <a:lnTo>
                      <a:pt x="37" y="24"/>
                    </a:lnTo>
                    <a:lnTo>
                      <a:pt x="41" y="22"/>
                    </a:lnTo>
                    <a:lnTo>
                      <a:pt x="43" y="26"/>
                    </a:lnTo>
                    <a:lnTo>
                      <a:pt x="45" y="28"/>
                    </a:lnTo>
                    <a:lnTo>
                      <a:pt x="47" y="28"/>
                    </a:lnTo>
                    <a:lnTo>
                      <a:pt x="47" y="26"/>
                    </a:lnTo>
                    <a:lnTo>
                      <a:pt x="51" y="24"/>
                    </a:lnTo>
                    <a:lnTo>
                      <a:pt x="54" y="26"/>
                    </a:lnTo>
                    <a:lnTo>
                      <a:pt x="56" y="22"/>
                    </a:lnTo>
                    <a:lnTo>
                      <a:pt x="58" y="24"/>
                    </a:lnTo>
                    <a:lnTo>
                      <a:pt x="60" y="24"/>
                    </a:lnTo>
                    <a:lnTo>
                      <a:pt x="62" y="24"/>
                    </a:lnTo>
                    <a:lnTo>
                      <a:pt x="66" y="28"/>
                    </a:lnTo>
                    <a:lnTo>
                      <a:pt x="66" y="26"/>
                    </a:lnTo>
                    <a:lnTo>
                      <a:pt x="69" y="26"/>
                    </a:lnTo>
                    <a:lnTo>
                      <a:pt x="73" y="26"/>
                    </a:lnTo>
                    <a:lnTo>
                      <a:pt x="75" y="26"/>
                    </a:lnTo>
                    <a:lnTo>
                      <a:pt x="79" y="26"/>
                    </a:lnTo>
                    <a:lnTo>
                      <a:pt x="81" y="28"/>
                    </a:lnTo>
                    <a:lnTo>
                      <a:pt x="86" y="28"/>
                    </a:lnTo>
                    <a:lnTo>
                      <a:pt x="90" y="32"/>
                    </a:lnTo>
                    <a:lnTo>
                      <a:pt x="94" y="32"/>
                    </a:lnTo>
                    <a:lnTo>
                      <a:pt x="94" y="32"/>
                    </a:lnTo>
                    <a:lnTo>
                      <a:pt x="94" y="32"/>
                    </a:lnTo>
                    <a:lnTo>
                      <a:pt x="94" y="32"/>
                    </a:lnTo>
                    <a:lnTo>
                      <a:pt x="94" y="32"/>
                    </a:lnTo>
                    <a:close/>
                    <a:moveTo>
                      <a:pt x="56" y="75"/>
                    </a:moveTo>
                    <a:lnTo>
                      <a:pt x="56" y="75"/>
                    </a:lnTo>
                    <a:lnTo>
                      <a:pt x="62" y="75"/>
                    </a:lnTo>
                    <a:lnTo>
                      <a:pt x="66" y="79"/>
                    </a:lnTo>
                    <a:lnTo>
                      <a:pt x="60" y="79"/>
                    </a:lnTo>
                    <a:lnTo>
                      <a:pt x="56" y="75"/>
                    </a:lnTo>
                    <a:lnTo>
                      <a:pt x="56" y="75"/>
                    </a:lnTo>
                    <a:lnTo>
                      <a:pt x="56" y="75"/>
                    </a:lnTo>
                    <a:lnTo>
                      <a:pt x="56" y="75"/>
                    </a:lnTo>
                    <a:close/>
                    <a:moveTo>
                      <a:pt x="52" y="71"/>
                    </a:moveTo>
                    <a:lnTo>
                      <a:pt x="62" y="73"/>
                    </a:lnTo>
                    <a:lnTo>
                      <a:pt x="58" y="75"/>
                    </a:lnTo>
                    <a:lnTo>
                      <a:pt x="52" y="71"/>
                    </a:lnTo>
                    <a:lnTo>
                      <a:pt x="52" y="71"/>
                    </a:lnTo>
                    <a:lnTo>
                      <a:pt x="52" y="71"/>
                    </a:lnTo>
                    <a:lnTo>
                      <a:pt x="52" y="71"/>
                    </a:lnTo>
                    <a:close/>
                    <a:moveTo>
                      <a:pt x="52" y="67"/>
                    </a:moveTo>
                    <a:lnTo>
                      <a:pt x="60" y="67"/>
                    </a:lnTo>
                    <a:lnTo>
                      <a:pt x="62" y="69"/>
                    </a:lnTo>
                    <a:lnTo>
                      <a:pt x="58" y="71"/>
                    </a:lnTo>
                    <a:lnTo>
                      <a:pt x="54" y="69"/>
                    </a:lnTo>
                    <a:lnTo>
                      <a:pt x="52" y="67"/>
                    </a:lnTo>
                    <a:lnTo>
                      <a:pt x="52" y="67"/>
                    </a:lnTo>
                    <a:lnTo>
                      <a:pt x="52" y="67"/>
                    </a:lnTo>
                    <a:lnTo>
                      <a:pt x="52" y="67"/>
                    </a:lnTo>
                    <a:close/>
                    <a:moveTo>
                      <a:pt x="26" y="45"/>
                    </a:moveTo>
                    <a:lnTo>
                      <a:pt x="28" y="45"/>
                    </a:lnTo>
                    <a:lnTo>
                      <a:pt x="32" y="49"/>
                    </a:lnTo>
                    <a:lnTo>
                      <a:pt x="30" y="49"/>
                    </a:lnTo>
                    <a:lnTo>
                      <a:pt x="26" y="45"/>
                    </a:lnTo>
                    <a:lnTo>
                      <a:pt x="26" y="45"/>
                    </a:lnTo>
                    <a:lnTo>
                      <a:pt x="26" y="45"/>
                    </a:lnTo>
                    <a:lnTo>
                      <a:pt x="26" y="45"/>
                    </a:lnTo>
                    <a:close/>
                    <a:moveTo>
                      <a:pt x="22" y="39"/>
                    </a:moveTo>
                    <a:lnTo>
                      <a:pt x="26" y="43"/>
                    </a:lnTo>
                    <a:lnTo>
                      <a:pt x="22" y="41"/>
                    </a:lnTo>
                    <a:lnTo>
                      <a:pt x="22" y="39"/>
                    </a:lnTo>
                    <a:lnTo>
                      <a:pt x="22" y="39"/>
                    </a:lnTo>
                    <a:lnTo>
                      <a:pt x="22" y="39"/>
                    </a:lnTo>
                    <a:lnTo>
                      <a:pt x="22" y="39"/>
                    </a:lnTo>
                    <a:close/>
                    <a:moveTo>
                      <a:pt x="24" y="49"/>
                    </a:moveTo>
                    <a:lnTo>
                      <a:pt x="28" y="54"/>
                    </a:lnTo>
                    <a:lnTo>
                      <a:pt x="28" y="56"/>
                    </a:lnTo>
                    <a:lnTo>
                      <a:pt x="24" y="49"/>
                    </a:lnTo>
                    <a:lnTo>
                      <a:pt x="24" y="49"/>
                    </a:lnTo>
                    <a:lnTo>
                      <a:pt x="24" y="49"/>
                    </a:lnTo>
                    <a:lnTo>
                      <a:pt x="24" y="49"/>
                    </a:lnTo>
                    <a:close/>
                    <a:moveTo>
                      <a:pt x="19" y="45"/>
                    </a:moveTo>
                    <a:lnTo>
                      <a:pt x="22" y="45"/>
                    </a:lnTo>
                    <a:lnTo>
                      <a:pt x="22" y="49"/>
                    </a:lnTo>
                    <a:lnTo>
                      <a:pt x="19" y="45"/>
                    </a:lnTo>
                    <a:lnTo>
                      <a:pt x="19" y="45"/>
                    </a:lnTo>
                    <a:lnTo>
                      <a:pt x="19" y="45"/>
                    </a:lnTo>
                    <a:lnTo>
                      <a:pt x="19" y="45"/>
                    </a:lnTo>
                    <a:close/>
                    <a:moveTo>
                      <a:pt x="13" y="33"/>
                    </a:moveTo>
                    <a:lnTo>
                      <a:pt x="17" y="37"/>
                    </a:lnTo>
                    <a:lnTo>
                      <a:pt x="19" y="43"/>
                    </a:lnTo>
                    <a:lnTo>
                      <a:pt x="17" y="43"/>
                    </a:lnTo>
                    <a:lnTo>
                      <a:pt x="13" y="39"/>
                    </a:lnTo>
                    <a:lnTo>
                      <a:pt x="17" y="37"/>
                    </a:lnTo>
                    <a:lnTo>
                      <a:pt x="13" y="33"/>
                    </a:lnTo>
                    <a:lnTo>
                      <a:pt x="13" y="33"/>
                    </a:lnTo>
                    <a:lnTo>
                      <a:pt x="13" y="33"/>
                    </a:lnTo>
                    <a:lnTo>
                      <a:pt x="13" y="33"/>
                    </a:lnTo>
                    <a:close/>
                    <a:moveTo>
                      <a:pt x="17" y="26"/>
                    </a:moveTo>
                    <a:lnTo>
                      <a:pt x="20" y="33"/>
                    </a:lnTo>
                    <a:lnTo>
                      <a:pt x="19" y="35"/>
                    </a:lnTo>
                    <a:lnTo>
                      <a:pt x="17" y="33"/>
                    </a:lnTo>
                    <a:lnTo>
                      <a:pt x="13" y="33"/>
                    </a:lnTo>
                    <a:lnTo>
                      <a:pt x="13" y="28"/>
                    </a:lnTo>
                    <a:lnTo>
                      <a:pt x="13" y="28"/>
                    </a:lnTo>
                    <a:lnTo>
                      <a:pt x="17" y="26"/>
                    </a:lnTo>
                    <a:lnTo>
                      <a:pt x="17" y="26"/>
                    </a:lnTo>
                    <a:lnTo>
                      <a:pt x="17" y="26"/>
                    </a:lnTo>
                    <a:lnTo>
                      <a:pt x="17" y="26"/>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95" name="Freeform 92">
                <a:extLst>
                  <a:ext uri="{FF2B5EF4-FFF2-40B4-BE49-F238E27FC236}">
                    <a16:creationId xmlns:a16="http://schemas.microsoft.com/office/drawing/2014/main" id="{C6AAD19A-7529-9C68-8F47-39ABC6DA7F47}"/>
                  </a:ext>
                </a:extLst>
              </p:cNvPr>
              <p:cNvSpPr>
                <a:spLocks/>
              </p:cNvSpPr>
              <p:nvPr/>
            </p:nvSpPr>
            <p:spPr bwMode="auto">
              <a:xfrm>
                <a:off x="9386731" y="2487037"/>
                <a:ext cx="24136" cy="22387"/>
              </a:xfrm>
              <a:custGeom>
                <a:avLst/>
                <a:gdLst/>
                <a:ahLst/>
                <a:cxnLst>
                  <a:cxn ang="0">
                    <a:pos x="37" y="55"/>
                  </a:cxn>
                  <a:cxn ang="0">
                    <a:pos x="9" y="27"/>
                  </a:cxn>
                  <a:cxn ang="0">
                    <a:pos x="9" y="21"/>
                  </a:cxn>
                  <a:cxn ang="0">
                    <a:pos x="7" y="17"/>
                  </a:cxn>
                  <a:cxn ang="0">
                    <a:pos x="0" y="12"/>
                  </a:cxn>
                  <a:cxn ang="0">
                    <a:pos x="1" y="8"/>
                  </a:cxn>
                  <a:cxn ang="0">
                    <a:pos x="3" y="0"/>
                  </a:cxn>
                  <a:cxn ang="0">
                    <a:pos x="9" y="6"/>
                  </a:cxn>
                  <a:cxn ang="0">
                    <a:pos x="11" y="2"/>
                  </a:cxn>
                  <a:cxn ang="0">
                    <a:pos x="18" y="2"/>
                  </a:cxn>
                  <a:cxn ang="0">
                    <a:pos x="20" y="2"/>
                  </a:cxn>
                  <a:cxn ang="0">
                    <a:pos x="26" y="2"/>
                  </a:cxn>
                  <a:cxn ang="0">
                    <a:pos x="30" y="2"/>
                  </a:cxn>
                  <a:cxn ang="0">
                    <a:pos x="37" y="2"/>
                  </a:cxn>
                  <a:cxn ang="0">
                    <a:pos x="43" y="2"/>
                  </a:cxn>
                  <a:cxn ang="0">
                    <a:pos x="50" y="6"/>
                  </a:cxn>
                  <a:cxn ang="0">
                    <a:pos x="58" y="8"/>
                  </a:cxn>
                  <a:cxn ang="0">
                    <a:pos x="62" y="8"/>
                  </a:cxn>
                  <a:cxn ang="0">
                    <a:pos x="64" y="15"/>
                  </a:cxn>
                  <a:cxn ang="0">
                    <a:pos x="60" y="21"/>
                  </a:cxn>
                  <a:cxn ang="0">
                    <a:pos x="67" y="27"/>
                  </a:cxn>
                  <a:cxn ang="0">
                    <a:pos x="69" y="30"/>
                  </a:cxn>
                  <a:cxn ang="0">
                    <a:pos x="64" y="30"/>
                  </a:cxn>
                  <a:cxn ang="0">
                    <a:pos x="67" y="40"/>
                  </a:cxn>
                  <a:cxn ang="0">
                    <a:pos x="64" y="40"/>
                  </a:cxn>
                  <a:cxn ang="0">
                    <a:pos x="56" y="40"/>
                  </a:cxn>
                  <a:cxn ang="0">
                    <a:pos x="60" y="46"/>
                  </a:cxn>
                  <a:cxn ang="0">
                    <a:pos x="58" y="49"/>
                  </a:cxn>
                  <a:cxn ang="0">
                    <a:pos x="54" y="53"/>
                  </a:cxn>
                  <a:cxn ang="0">
                    <a:pos x="54" y="62"/>
                  </a:cxn>
                  <a:cxn ang="0">
                    <a:pos x="45" y="59"/>
                  </a:cxn>
                  <a:cxn ang="0">
                    <a:pos x="37" y="59"/>
                  </a:cxn>
                  <a:cxn ang="0">
                    <a:pos x="35" y="57"/>
                  </a:cxn>
                  <a:cxn ang="0">
                    <a:pos x="35" y="57"/>
                  </a:cxn>
                </a:cxnLst>
                <a:rect l="0" t="0" r="r" b="b"/>
                <a:pathLst>
                  <a:path w="69" h="64">
                    <a:moveTo>
                      <a:pt x="35" y="57"/>
                    </a:moveTo>
                    <a:lnTo>
                      <a:pt x="37" y="55"/>
                    </a:lnTo>
                    <a:lnTo>
                      <a:pt x="24" y="38"/>
                    </a:lnTo>
                    <a:lnTo>
                      <a:pt x="9" y="27"/>
                    </a:lnTo>
                    <a:lnTo>
                      <a:pt x="9" y="23"/>
                    </a:lnTo>
                    <a:lnTo>
                      <a:pt x="9" y="21"/>
                    </a:lnTo>
                    <a:lnTo>
                      <a:pt x="7" y="17"/>
                    </a:lnTo>
                    <a:lnTo>
                      <a:pt x="7" y="17"/>
                    </a:lnTo>
                    <a:lnTo>
                      <a:pt x="1" y="12"/>
                    </a:lnTo>
                    <a:lnTo>
                      <a:pt x="0" y="12"/>
                    </a:lnTo>
                    <a:lnTo>
                      <a:pt x="0" y="8"/>
                    </a:lnTo>
                    <a:lnTo>
                      <a:pt x="1" y="8"/>
                    </a:lnTo>
                    <a:lnTo>
                      <a:pt x="1" y="2"/>
                    </a:lnTo>
                    <a:lnTo>
                      <a:pt x="3" y="0"/>
                    </a:lnTo>
                    <a:lnTo>
                      <a:pt x="7" y="2"/>
                    </a:lnTo>
                    <a:lnTo>
                      <a:pt x="9" y="6"/>
                    </a:lnTo>
                    <a:lnTo>
                      <a:pt x="11" y="6"/>
                    </a:lnTo>
                    <a:lnTo>
                      <a:pt x="11" y="2"/>
                    </a:lnTo>
                    <a:lnTo>
                      <a:pt x="15" y="2"/>
                    </a:lnTo>
                    <a:lnTo>
                      <a:pt x="18" y="2"/>
                    </a:lnTo>
                    <a:lnTo>
                      <a:pt x="20" y="0"/>
                    </a:lnTo>
                    <a:lnTo>
                      <a:pt x="20" y="2"/>
                    </a:lnTo>
                    <a:lnTo>
                      <a:pt x="24" y="2"/>
                    </a:lnTo>
                    <a:lnTo>
                      <a:pt x="26" y="2"/>
                    </a:lnTo>
                    <a:lnTo>
                      <a:pt x="30" y="6"/>
                    </a:lnTo>
                    <a:lnTo>
                      <a:pt x="30" y="2"/>
                    </a:lnTo>
                    <a:lnTo>
                      <a:pt x="33" y="2"/>
                    </a:lnTo>
                    <a:lnTo>
                      <a:pt x="37" y="2"/>
                    </a:lnTo>
                    <a:lnTo>
                      <a:pt x="39" y="2"/>
                    </a:lnTo>
                    <a:lnTo>
                      <a:pt x="43" y="2"/>
                    </a:lnTo>
                    <a:lnTo>
                      <a:pt x="45" y="6"/>
                    </a:lnTo>
                    <a:lnTo>
                      <a:pt x="50" y="6"/>
                    </a:lnTo>
                    <a:lnTo>
                      <a:pt x="54" y="8"/>
                    </a:lnTo>
                    <a:lnTo>
                      <a:pt x="58" y="8"/>
                    </a:lnTo>
                    <a:lnTo>
                      <a:pt x="60" y="12"/>
                    </a:lnTo>
                    <a:lnTo>
                      <a:pt x="62" y="8"/>
                    </a:lnTo>
                    <a:lnTo>
                      <a:pt x="64" y="8"/>
                    </a:lnTo>
                    <a:lnTo>
                      <a:pt x="64" y="15"/>
                    </a:lnTo>
                    <a:lnTo>
                      <a:pt x="58" y="21"/>
                    </a:lnTo>
                    <a:lnTo>
                      <a:pt x="60" y="21"/>
                    </a:lnTo>
                    <a:lnTo>
                      <a:pt x="65" y="27"/>
                    </a:lnTo>
                    <a:lnTo>
                      <a:pt x="67" y="27"/>
                    </a:lnTo>
                    <a:lnTo>
                      <a:pt x="69" y="29"/>
                    </a:lnTo>
                    <a:lnTo>
                      <a:pt x="69" y="30"/>
                    </a:lnTo>
                    <a:lnTo>
                      <a:pt x="65" y="29"/>
                    </a:lnTo>
                    <a:lnTo>
                      <a:pt x="64" y="30"/>
                    </a:lnTo>
                    <a:lnTo>
                      <a:pt x="64" y="34"/>
                    </a:lnTo>
                    <a:lnTo>
                      <a:pt x="67" y="40"/>
                    </a:lnTo>
                    <a:lnTo>
                      <a:pt x="65" y="42"/>
                    </a:lnTo>
                    <a:lnTo>
                      <a:pt x="64" y="40"/>
                    </a:lnTo>
                    <a:lnTo>
                      <a:pt x="58" y="38"/>
                    </a:lnTo>
                    <a:lnTo>
                      <a:pt x="56" y="40"/>
                    </a:lnTo>
                    <a:lnTo>
                      <a:pt x="56" y="42"/>
                    </a:lnTo>
                    <a:lnTo>
                      <a:pt x="60" y="46"/>
                    </a:lnTo>
                    <a:lnTo>
                      <a:pt x="62" y="47"/>
                    </a:lnTo>
                    <a:lnTo>
                      <a:pt x="58" y="49"/>
                    </a:lnTo>
                    <a:lnTo>
                      <a:pt x="56" y="49"/>
                    </a:lnTo>
                    <a:lnTo>
                      <a:pt x="54" y="53"/>
                    </a:lnTo>
                    <a:lnTo>
                      <a:pt x="54" y="59"/>
                    </a:lnTo>
                    <a:lnTo>
                      <a:pt x="54" y="62"/>
                    </a:lnTo>
                    <a:lnTo>
                      <a:pt x="50" y="64"/>
                    </a:lnTo>
                    <a:lnTo>
                      <a:pt x="45" y="59"/>
                    </a:lnTo>
                    <a:lnTo>
                      <a:pt x="45" y="59"/>
                    </a:lnTo>
                    <a:lnTo>
                      <a:pt x="37" y="59"/>
                    </a:lnTo>
                    <a:lnTo>
                      <a:pt x="35" y="57"/>
                    </a:lnTo>
                    <a:lnTo>
                      <a:pt x="35" y="57"/>
                    </a:lnTo>
                    <a:lnTo>
                      <a:pt x="35" y="57"/>
                    </a:lnTo>
                    <a:lnTo>
                      <a:pt x="35" y="57"/>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96" name="Freeform 93">
                <a:extLst>
                  <a:ext uri="{FF2B5EF4-FFF2-40B4-BE49-F238E27FC236}">
                    <a16:creationId xmlns:a16="http://schemas.microsoft.com/office/drawing/2014/main" id="{36A41F89-28DD-88F8-556A-F7BE0E4AB903}"/>
                  </a:ext>
                </a:extLst>
              </p:cNvPr>
              <p:cNvSpPr>
                <a:spLocks/>
              </p:cNvSpPr>
              <p:nvPr/>
            </p:nvSpPr>
            <p:spPr bwMode="auto">
              <a:xfrm>
                <a:off x="9374138" y="2475844"/>
                <a:ext cx="18190" cy="11194"/>
              </a:xfrm>
              <a:custGeom>
                <a:avLst/>
                <a:gdLst/>
                <a:ahLst/>
                <a:cxnLst>
                  <a:cxn ang="0">
                    <a:pos x="0" y="32"/>
                  </a:cxn>
                  <a:cxn ang="0">
                    <a:pos x="7" y="32"/>
                  </a:cxn>
                  <a:cxn ang="0">
                    <a:pos x="11" y="29"/>
                  </a:cxn>
                  <a:cxn ang="0">
                    <a:pos x="15" y="27"/>
                  </a:cxn>
                  <a:cxn ang="0">
                    <a:pos x="22" y="30"/>
                  </a:cxn>
                  <a:cxn ang="0">
                    <a:pos x="26" y="30"/>
                  </a:cxn>
                  <a:cxn ang="0">
                    <a:pos x="26" y="23"/>
                  </a:cxn>
                  <a:cxn ang="0">
                    <a:pos x="32" y="23"/>
                  </a:cxn>
                  <a:cxn ang="0">
                    <a:pos x="34" y="17"/>
                  </a:cxn>
                  <a:cxn ang="0">
                    <a:pos x="43" y="10"/>
                  </a:cxn>
                  <a:cxn ang="0">
                    <a:pos x="52" y="10"/>
                  </a:cxn>
                  <a:cxn ang="0">
                    <a:pos x="51" y="6"/>
                  </a:cxn>
                  <a:cxn ang="0">
                    <a:pos x="47" y="0"/>
                  </a:cxn>
                  <a:cxn ang="0">
                    <a:pos x="41" y="0"/>
                  </a:cxn>
                  <a:cxn ang="0">
                    <a:pos x="34" y="6"/>
                  </a:cxn>
                  <a:cxn ang="0">
                    <a:pos x="32" y="6"/>
                  </a:cxn>
                  <a:cxn ang="0">
                    <a:pos x="30" y="6"/>
                  </a:cxn>
                  <a:cxn ang="0">
                    <a:pos x="26" y="6"/>
                  </a:cxn>
                  <a:cxn ang="0">
                    <a:pos x="22" y="6"/>
                  </a:cxn>
                  <a:cxn ang="0">
                    <a:pos x="19" y="10"/>
                  </a:cxn>
                  <a:cxn ang="0">
                    <a:pos x="15" y="6"/>
                  </a:cxn>
                  <a:cxn ang="0">
                    <a:pos x="7" y="6"/>
                  </a:cxn>
                  <a:cxn ang="0">
                    <a:pos x="4" y="6"/>
                  </a:cxn>
                  <a:cxn ang="0">
                    <a:pos x="0" y="12"/>
                  </a:cxn>
                  <a:cxn ang="0">
                    <a:pos x="0" y="13"/>
                  </a:cxn>
                  <a:cxn ang="0">
                    <a:pos x="0" y="19"/>
                  </a:cxn>
                  <a:cxn ang="0">
                    <a:pos x="0" y="23"/>
                  </a:cxn>
                  <a:cxn ang="0">
                    <a:pos x="0" y="23"/>
                  </a:cxn>
                  <a:cxn ang="0">
                    <a:pos x="4" y="25"/>
                  </a:cxn>
                  <a:cxn ang="0">
                    <a:pos x="4" y="29"/>
                  </a:cxn>
                  <a:cxn ang="0">
                    <a:pos x="0" y="29"/>
                  </a:cxn>
                  <a:cxn ang="0">
                    <a:pos x="0" y="32"/>
                  </a:cxn>
                  <a:cxn ang="0">
                    <a:pos x="0" y="32"/>
                  </a:cxn>
                  <a:cxn ang="0">
                    <a:pos x="0" y="32"/>
                  </a:cxn>
                </a:cxnLst>
                <a:rect l="0" t="0" r="r" b="b"/>
                <a:pathLst>
                  <a:path w="52" h="32">
                    <a:moveTo>
                      <a:pt x="0" y="32"/>
                    </a:moveTo>
                    <a:lnTo>
                      <a:pt x="7" y="32"/>
                    </a:lnTo>
                    <a:lnTo>
                      <a:pt x="11" y="29"/>
                    </a:lnTo>
                    <a:lnTo>
                      <a:pt x="15" y="27"/>
                    </a:lnTo>
                    <a:lnTo>
                      <a:pt x="22" y="30"/>
                    </a:lnTo>
                    <a:lnTo>
                      <a:pt x="26" y="30"/>
                    </a:lnTo>
                    <a:lnTo>
                      <a:pt x="26" y="23"/>
                    </a:lnTo>
                    <a:lnTo>
                      <a:pt x="32" y="23"/>
                    </a:lnTo>
                    <a:lnTo>
                      <a:pt x="34" y="17"/>
                    </a:lnTo>
                    <a:lnTo>
                      <a:pt x="43" y="10"/>
                    </a:lnTo>
                    <a:lnTo>
                      <a:pt x="52" y="10"/>
                    </a:lnTo>
                    <a:lnTo>
                      <a:pt x="51" y="6"/>
                    </a:lnTo>
                    <a:lnTo>
                      <a:pt x="47" y="0"/>
                    </a:lnTo>
                    <a:lnTo>
                      <a:pt x="41" y="0"/>
                    </a:lnTo>
                    <a:lnTo>
                      <a:pt x="34" y="6"/>
                    </a:lnTo>
                    <a:lnTo>
                      <a:pt x="32" y="6"/>
                    </a:lnTo>
                    <a:lnTo>
                      <a:pt x="30" y="6"/>
                    </a:lnTo>
                    <a:lnTo>
                      <a:pt x="26" y="6"/>
                    </a:lnTo>
                    <a:lnTo>
                      <a:pt x="22" y="6"/>
                    </a:lnTo>
                    <a:lnTo>
                      <a:pt x="19" y="10"/>
                    </a:lnTo>
                    <a:lnTo>
                      <a:pt x="15" y="6"/>
                    </a:lnTo>
                    <a:lnTo>
                      <a:pt x="7" y="6"/>
                    </a:lnTo>
                    <a:lnTo>
                      <a:pt x="4" y="6"/>
                    </a:lnTo>
                    <a:lnTo>
                      <a:pt x="0" y="12"/>
                    </a:lnTo>
                    <a:lnTo>
                      <a:pt x="0" y="13"/>
                    </a:lnTo>
                    <a:lnTo>
                      <a:pt x="0" y="19"/>
                    </a:lnTo>
                    <a:lnTo>
                      <a:pt x="0" y="23"/>
                    </a:lnTo>
                    <a:lnTo>
                      <a:pt x="0" y="23"/>
                    </a:lnTo>
                    <a:lnTo>
                      <a:pt x="4" y="25"/>
                    </a:lnTo>
                    <a:lnTo>
                      <a:pt x="4" y="29"/>
                    </a:lnTo>
                    <a:lnTo>
                      <a:pt x="0" y="29"/>
                    </a:lnTo>
                    <a:lnTo>
                      <a:pt x="0" y="32"/>
                    </a:lnTo>
                    <a:lnTo>
                      <a:pt x="0" y="32"/>
                    </a:lnTo>
                    <a:lnTo>
                      <a:pt x="0" y="32"/>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97" name="Freeform 94">
                <a:extLst>
                  <a:ext uri="{FF2B5EF4-FFF2-40B4-BE49-F238E27FC236}">
                    <a16:creationId xmlns:a16="http://schemas.microsoft.com/office/drawing/2014/main" id="{90314EA1-DD9C-523A-EEF8-4BC6F91655AE}"/>
                  </a:ext>
                </a:extLst>
              </p:cNvPr>
              <p:cNvSpPr>
                <a:spLocks noEditPoints="1"/>
              </p:cNvSpPr>
              <p:nvPr/>
            </p:nvSpPr>
            <p:spPr bwMode="auto">
              <a:xfrm>
                <a:off x="9412966" y="2512922"/>
                <a:ext cx="56668" cy="55968"/>
              </a:xfrm>
              <a:custGeom>
                <a:avLst/>
                <a:gdLst/>
                <a:ahLst/>
                <a:cxnLst>
                  <a:cxn ang="0">
                    <a:pos x="94" y="13"/>
                  </a:cxn>
                  <a:cxn ang="0">
                    <a:pos x="60" y="17"/>
                  </a:cxn>
                  <a:cxn ang="0">
                    <a:pos x="15" y="41"/>
                  </a:cxn>
                  <a:cxn ang="0">
                    <a:pos x="28" y="79"/>
                  </a:cxn>
                  <a:cxn ang="0">
                    <a:pos x="54" y="86"/>
                  </a:cxn>
                  <a:cxn ang="0">
                    <a:pos x="39" y="88"/>
                  </a:cxn>
                  <a:cxn ang="0">
                    <a:pos x="39" y="115"/>
                  </a:cxn>
                  <a:cxn ang="0">
                    <a:pos x="56" y="126"/>
                  </a:cxn>
                  <a:cxn ang="0">
                    <a:pos x="60" y="105"/>
                  </a:cxn>
                  <a:cxn ang="0">
                    <a:pos x="69" y="103"/>
                  </a:cxn>
                  <a:cxn ang="0">
                    <a:pos x="83" y="98"/>
                  </a:cxn>
                  <a:cxn ang="0">
                    <a:pos x="58" y="75"/>
                  </a:cxn>
                  <a:cxn ang="0">
                    <a:pos x="64" y="66"/>
                  </a:cxn>
                  <a:cxn ang="0">
                    <a:pos x="51" y="36"/>
                  </a:cxn>
                  <a:cxn ang="0">
                    <a:pos x="69" y="43"/>
                  </a:cxn>
                  <a:cxn ang="0">
                    <a:pos x="79" y="39"/>
                  </a:cxn>
                  <a:cxn ang="0">
                    <a:pos x="85" y="22"/>
                  </a:cxn>
                  <a:cxn ang="0">
                    <a:pos x="118" y="19"/>
                  </a:cxn>
                  <a:cxn ang="0">
                    <a:pos x="79" y="145"/>
                  </a:cxn>
                  <a:cxn ang="0">
                    <a:pos x="100" y="160"/>
                  </a:cxn>
                  <a:cxn ang="0">
                    <a:pos x="128" y="150"/>
                  </a:cxn>
                  <a:cxn ang="0">
                    <a:pos x="107" y="145"/>
                  </a:cxn>
                  <a:cxn ang="0">
                    <a:pos x="85" y="145"/>
                  </a:cxn>
                  <a:cxn ang="0">
                    <a:pos x="79" y="145"/>
                  </a:cxn>
                  <a:cxn ang="0">
                    <a:pos x="0" y="54"/>
                  </a:cxn>
                  <a:cxn ang="0">
                    <a:pos x="21" y="75"/>
                  </a:cxn>
                  <a:cxn ang="0">
                    <a:pos x="19" y="79"/>
                  </a:cxn>
                  <a:cxn ang="0">
                    <a:pos x="19" y="88"/>
                  </a:cxn>
                  <a:cxn ang="0">
                    <a:pos x="19" y="85"/>
                  </a:cxn>
                  <a:cxn ang="0">
                    <a:pos x="26" y="98"/>
                  </a:cxn>
                  <a:cxn ang="0">
                    <a:pos x="143" y="139"/>
                  </a:cxn>
                  <a:cxn ang="0">
                    <a:pos x="143" y="149"/>
                  </a:cxn>
                  <a:cxn ang="0">
                    <a:pos x="162" y="124"/>
                  </a:cxn>
                  <a:cxn ang="0">
                    <a:pos x="152" y="137"/>
                  </a:cxn>
                  <a:cxn ang="0">
                    <a:pos x="128" y="124"/>
                  </a:cxn>
                  <a:cxn ang="0">
                    <a:pos x="135" y="100"/>
                  </a:cxn>
                  <a:cxn ang="0">
                    <a:pos x="128" y="98"/>
                  </a:cxn>
                  <a:cxn ang="0">
                    <a:pos x="115" y="79"/>
                  </a:cxn>
                  <a:cxn ang="0">
                    <a:pos x="118" y="62"/>
                  </a:cxn>
                  <a:cxn ang="0">
                    <a:pos x="118" y="66"/>
                  </a:cxn>
                  <a:cxn ang="0">
                    <a:pos x="115" y="66"/>
                  </a:cxn>
                  <a:cxn ang="0">
                    <a:pos x="105" y="34"/>
                  </a:cxn>
                  <a:cxn ang="0">
                    <a:pos x="98" y="47"/>
                  </a:cxn>
                  <a:cxn ang="0">
                    <a:pos x="90" y="30"/>
                  </a:cxn>
                  <a:cxn ang="0">
                    <a:pos x="75" y="66"/>
                  </a:cxn>
                  <a:cxn ang="0">
                    <a:pos x="68" y="66"/>
                  </a:cxn>
                  <a:cxn ang="0">
                    <a:pos x="92" y="71"/>
                  </a:cxn>
                  <a:cxn ang="0">
                    <a:pos x="122" y="103"/>
                  </a:cxn>
                  <a:cxn ang="0">
                    <a:pos x="88" y="124"/>
                  </a:cxn>
                  <a:cxn ang="0">
                    <a:pos x="90" y="111"/>
                  </a:cxn>
                  <a:cxn ang="0">
                    <a:pos x="88" y="105"/>
                  </a:cxn>
                  <a:cxn ang="0">
                    <a:pos x="103" y="111"/>
                  </a:cxn>
                  <a:cxn ang="0">
                    <a:pos x="113" y="111"/>
                  </a:cxn>
                  <a:cxn ang="0">
                    <a:pos x="109" y="105"/>
                  </a:cxn>
                  <a:cxn ang="0">
                    <a:pos x="103" y="101"/>
                  </a:cxn>
                  <a:cxn ang="0">
                    <a:pos x="94" y="96"/>
                  </a:cxn>
                  <a:cxn ang="0">
                    <a:pos x="77" y="75"/>
                  </a:cxn>
                  <a:cxn ang="0">
                    <a:pos x="88" y="90"/>
                  </a:cxn>
                  <a:cxn ang="0">
                    <a:pos x="79" y="81"/>
                  </a:cxn>
                  <a:cxn ang="0">
                    <a:pos x="60" y="71"/>
                  </a:cxn>
                  <a:cxn ang="0">
                    <a:pos x="66" y="132"/>
                  </a:cxn>
                  <a:cxn ang="0">
                    <a:pos x="66" y="124"/>
                  </a:cxn>
                </a:cxnLst>
                <a:rect l="0" t="0" r="r" b="b"/>
                <a:pathLst>
                  <a:path w="162" h="160">
                    <a:moveTo>
                      <a:pt x="120" y="0"/>
                    </a:moveTo>
                    <a:lnTo>
                      <a:pt x="118" y="0"/>
                    </a:lnTo>
                    <a:lnTo>
                      <a:pt x="115" y="4"/>
                    </a:lnTo>
                    <a:lnTo>
                      <a:pt x="115" y="7"/>
                    </a:lnTo>
                    <a:lnTo>
                      <a:pt x="115" y="11"/>
                    </a:lnTo>
                    <a:lnTo>
                      <a:pt x="115" y="13"/>
                    </a:lnTo>
                    <a:lnTo>
                      <a:pt x="105" y="13"/>
                    </a:lnTo>
                    <a:lnTo>
                      <a:pt x="101" y="15"/>
                    </a:lnTo>
                    <a:lnTo>
                      <a:pt x="98" y="13"/>
                    </a:lnTo>
                    <a:lnTo>
                      <a:pt x="94" y="13"/>
                    </a:lnTo>
                    <a:lnTo>
                      <a:pt x="92" y="15"/>
                    </a:lnTo>
                    <a:lnTo>
                      <a:pt x="88" y="15"/>
                    </a:lnTo>
                    <a:lnTo>
                      <a:pt x="88" y="11"/>
                    </a:lnTo>
                    <a:lnTo>
                      <a:pt x="83" y="11"/>
                    </a:lnTo>
                    <a:lnTo>
                      <a:pt x="79" y="11"/>
                    </a:lnTo>
                    <a:lnTo>
                      <a:pt x="77" y="15"/>
                    </a:lnTo>
                    <a:lnTo>
                      <a:pt x="69" y="15"/>
                    </a:lnTo>
                    <a:lnTo>
                      <a:pt x="66" y="15"/>
                    </a:lnTo>
                    <a:lnTo>
                      <a:pt x="62" y="15"/>
                    </a:lnTo>
                    <a:lnTo>
                      <a:pt x="60" y="17"/>
                    </a:lnTo>
                    <a:lnTo>
                      <a:pt x="56" y="17"/>
                    </a:lnTo>
                    <a:lnTo>
                      <a:pt x="53" y="19"/>
                    </a:lnTo>
                    <a:lnTo>
                      <a:pt x="43" y="19"/>
                    </a:lnTo>
                    <a:lnTo>
                      <a:pt x="39" y="20"/>
                    </a:lnTo>
                    <a:lnTo>
                      <a:pt x="39" y="22"/>
                    </a:lnTo>
                    <a:lnTo>
                      <a:pt x="34" y="24"/>
                    </a:lnTo>
                    <a:lnTo>
                      <a:pt x="26" y="30"/>
                    </a:lnTo>
                    <a:lnTo>
                      <a:pt x="26" y="36"/>
                    </a:lnTo>
                    <a:lnTo>
                      <a:pt x="22" y="39"/>
                    </a:lnTo>
                    <a:lnTo>
                      <a:pt x="15" y="41"/>
                    </a:lnTo>
                    <a:lnTo>
                      <a:pt x="15" y="47"/>
                    </a:lnTo>
                    <a:lnTo>
                      <a:pt x="13" y="53"/>
                    </a:lnTo>
                    <a:lnTo>
                      <a:pt x="9" y="53"/>
                    </a:lnTo>
                    <a:lnTo>
                      <a:pt x="9" y="54"/>
                    </a:lnTo>
                    <a:lnTo>
                      <a:pt x="9" y="60"/>
                    </a:lnTo>
                    <a:lnTo>
                      <a:pt x="17" y="64"/>
                    </a:lnTo>
                    <a:lnTo>
                      <a:pt x="21" y="69"/>
                    </a:lnTo>
                    <a:lnTo>
                      <a:pt x="22" y="69"/>
                    </a:lnTo>
                    <a:lnTo>
                      <a:pt x="22" y="71"/>
                    </a:lnTo>
                    <a:lnTo>
                      <a:pt x="28" y="79"/>
                    </a:lnTo>
                    <a:lnTo>
                      <a:pt x="30" y="85"/>
                    </a:lnTo>
                    <a:lnTo>
                      <a:pt x="32" y="85"/>
                    </a:lnTo>
                    <a:lnTo>
                      <a:pt x="36" y="81"/>
                    </a:lnTo>
                    <a:lnTo>
                      <a:pt x="37" y="85"/>
                    </a:lnTo>
                    <a:lnTo>
                      <a:pt x="43" y="85"/>
                    </a:lnTo>
                    <a:lnTo>
                      <a:pt x="43" y="85"/>
                    </a:lnTo>
                    <a:lnTo>
                      <a:pt x="49" y="85"/>
                    </a:lnTo>
                    <a:lnTo>
                      <a:pt x="51" y="86"/>
                    </a:lnTo>
                    <a:lnTo>
                      <a:pt x="54" y="85"/>
                    </a:lnTo>
                    <a:lnTo>
                      <a:pt x="54" y="86"/>
                    </a:lnTo>
                    <a:lnTo>
                      <a:pt x="58" y="86"/>
                    </a:lnTo>
                    <a:lnTo>
                      <a:pt x="60" y="88"/>
                    </a:lnTo>
                    <a:lnTo>
                      <a:pt x="64" y="88"/>
                    </a:lnTo>
                    <a:lnTo>
                      <a:pt x="60" y="90"/>
                    </a:lnTo>
                    <a:lnTo>
                      <a:pt x="58" y="94"/>
                    </a:lnTo>
                    <a:lnTo>
                      <a:pt x="56" y="92"/>
                    </a:lnTo>
                    <a:lnTo>
                      <a:pt x="53" y="90"/>
                    </a:lnTo>
                    <a:lnTo>
                      <a:pt x="45" y="85"/>
                    </a:lnTo>
                    <a:lnTo>
                      <a:pt x="43" y="86"/>
                    </a:lnTo>
                    <a:lnTo>
                      <a:pt x="39" y="88"/>
                    </a:lnTo>
                    <a:lnTo>
                      <a:pt x="36" y="86"/>
                    </a:lnTo>
                    <a:lnTo>
                      <a:pt x="34" y="90"/>
                    </a:lnTo>
                    <a:lnTo>
                      <a:pt x="32" y="92"/>
                    </a:lnTo>
                    <a:lnTo>
                      <a:pt x="30" y="94"/>
                    </a:lnTo>
                    <a:lnTo>
                      <a:pt x="34" y="100"/>
                    </a:lnTo>
                    <a:lnTo>
                      <a:pt x="37" y="101"/>
                    </a:lnTo>
                    <a:lnTo>
                      <a:pt x="43" y="105"/>
                    </a:lnTo>
                    <a:lnTo>
                      <a:pt x="43" y="109"/>
                    </a:lnTo>
                    <a:lnTo>
                      <a:pt x="39" y="111"/>
                    </a:lnTo>
                    <a:lnTo>
                      <a:pt x="39" y="115"/>
                    </a:lnTo>
                    <a:lnTo>
                      <a:pt x="43" y="117"/>
                    </a:lnTo>
                    <a:lnTo>
                      <a:pt x="45" y="118"/>
                    </a:lnTo>
                    <a:lnTo>
                      <a:pt x="49" y="117"/>
                    </a:lnTo>
                    <a:lnTo>
                      <a:pt x="45" y="115"/>
                    </a:lnTo>
                    <a:lnTo>
                      <a:pt x="49" y="111"/>
                    </a:lnTo>
                    <a:lnTo>
                      <a:pt x="49" y="117"/>
                    </a:lnTo>
                    <a:lnTo>
                      <a:pt x="54" y="118"/>
                    </a:lnTo>
                    <a:lnTo>
                      <a:pt x="54" y="120"/>
                    </a:lnTo>
                    <a:lnTo>
                      <a:pt x="54" y="124"/>
                    </a:lnTo>
                    <a:lnTo>
                      <a:pt x="56" y="126"/>
                    </a:lnTo>
                    <a:lnTo>
                      <a:pt x="56" y="120"/>
                    </a:lnTo>
                    <a:lnTo>
                      <a:pt x="58" y="117"/>
                    </a:lnTo>
                    <a:lnTo>
                      <a:pt x="62" y="117"/>
                    </a:lnTo>
                    <a:lnTo>
                      <a:pt x="64" y="120"/>
                    </a:lnTo>
                    <a:lnTo>
                      <a:pt x="69" y="124"/>
                    </a:lnTo>
                    <a:lnTo>
                      <a:pt x="66" y="120"/>
                    </a:lnTo>
                    <a:lnTo>
                      <a:pt x="68" y="117"/>
                    </a:lnTo>
                    <a:lnTo>
                      <a:pt x="66" y="115"/>
                    </a:lnTo>
                    <a:lnTo>
                      <a:pt x="62" y="109"/>
                    </a:lnTo>
                    <a:lnTo>
                      <a:pt x="60" y="105"/>
                    </a:lnTo>
                    <a:lnTo>
                      <a:pt x="60" y="103"/>
                    </a:lnTo>
                    <a:lnTo>
                      <a:pt x="62" y="103"/>
                    </a:lnTo>
                    <a:lnTo>
                      <a:pt x="68" y="105"/>
                    </a:lnTo>
                    <a:lnTo>
                      <a:pt x="66" y="105"/>
                    </a:lnTo>
                    <a:lnTo>
                      <a:pt x="68" y="109"/>
                    </a:lnTo>
                    <a:lnTo>
                      <a:pt x="69" y="105"/>
                    </a:lnTo>
                    <a:lnTo>
                      <a:pt x="73" y="105"/>
                    </a:lnTo>
                    <a:lnTo>
                      <a:pt x="73" y="105"/>
                    </a:lnTo>
                    <a:lnTo>
                      <a:pt x="69" y="105"/>
                    </a:lnTo>
                    <a:lnTo>
                      <a:pt x="69" y="103"/>
                    </a:lnTo>
                    <a:lnTo>
                      <a:pt x="69" y="103"/>
                    </a:lnTo>
                    <a:lnTo>
                      <a:pt x="68" y="101"/>
                    </a:lnTo>
                    <a:lnTo>
                      <a:pt x="68" y="100"/>
                    </a:lnTo>
                    <a:lnTo>
                      <a:pt x="64" y="96"/>
                    </a:lnTo>
                    <a:lnTo>
                      <a:pt x="68" y="94"/>
                    </a:lnTo>
                    <a:lnTo>
                      <a:pt x="69" y="94"/>
                    </a:lnTo>
                    <a:lnTo>
                      <a:pt x="73" y="92"/>
                    </a:lnTo>
                    <a:lnTo>
                      <a:pt x="77" y="96"/>
                    </a:lnTo>
                    <a:lnTo>
                      <a:pt x="79" y="98"/>
                    </a:lnTo>
                    <a:lnTo>
                      <a:pt x="83" y="98"/>
                    </a:lnTo>
                    <a:lnTo>
                      <a:pt x="83" y="96"/>
                    </a:lnTo>
                    <a:lnTo>
                      <a:pt x="79" y="92"/>
                    </a:lnTo>
                    <a:lnTo>
                      <a:pt x="79" y="86"/>
                    </a:lnTo>
                    <a:lnTo>
                      <a:pt x="79" y="85"/>
                    </a:lnTo>
                    <a:lnTo>
                      <a:pt x="69" y="79"/>
                    </a:lnTo>
                    <a:lnTo>
                      <a:pt x="68" y="79"/>
                    </a:lnTo>
                    <a:lnTo>
                      <a:pt x="66" y="75"/>
                    </a:lnTo>
                    <a:lnTo>
                      <a:pt x="64" y="79"/>
                    </a:lnTo>
                    <a:lnTo>
                      <a:pt x="62" y="75"/>
                    </a:lnTo>
                    <a:lnTo>
                      <a:pt x="58" y="75"/>
                    </a:lnTo>
                    <a:lnTo>
                      <a:pt x="54" y="69"/>
                    </a:lnTo>
                    <a:lnTo>
                      <a:pt x="58" y="69"/>
                    </a:lnTo>
                    <a:lnTo>
                      <a:pt x="60" y="69"/>
                    </a:lnTo>
                    <a:lnTo>
                      <a:pt x="60" y="66"/>
                    </a:lnTo>
                    <a:lnTo>
                      <a:pt x="56" y="66"/>
                    </a:lnTo>
                    <a:lnTo>
                      <a:pt x="58" y="62"/>
                    </a:lnTo>
                    <a:lnTo>
                      <a:pt x="58" y="60"/>
                    </a:lnTo>
                    <a:lnTo>
                      <a:pt x="62" y="62"/>
                    </a:lnTo>
                    <a:lnTo>
                      <a:pt x="64" y="64"/>
                    </a:lnTo>
                    <a:lnTo>
                      <a:pt x="64" y="66"/>
                    </a:lnTo>
                    <a:lnTo>
                      <a:pt x="64" y="66"/>
                    </a:lnTo>
                    <a:lnTo>
                      <a:pt x="66" y="66"/>
                    </a:lnTo>
                    <a:lnTo>
                      <a:pt x="68" y="62"/>
                    </a:lnTo>
                    <a:lnTo>
                      <a:pt x="64" y="60"/>
                    </a:lnTo>
                    <a:lnTo>
                      <a:pt x="58" y="53"/>
                    </a:lnTo>
                    <a:lnTo>
                      <a:pt x="56" y="51"/>
                    </a:lnTo>
                    <a:lnTo>
                      <a:pt x="54" y="47"/>
                    </a:lnTo>
                    <a:lnTo>
                      <a:pt x="51" y="43"/>
                    </a:lnTo>
                    <a:lnTo>
                      <a:pt x="53" y="41"/>
                    </a:lnTo>
                    <a:lnTo>
                      <a:pt x="51" y="36"/>
                    </a:lnTo>
                    <a:lnTo>
                      <a:pt x="54" y="30"/>
                    </a:lnTo>
                    <a:lnTo>
                      <a:pt x="58" y="30"/>
                    </a:lnTo>
                    <a:lnTo>
                      <a:pt x="60" y="36"/>
                    </a:lnTo>
                    <a:lnTo>
                      <a:pt x="56" y="36"/>
                    </a:lnTo>
                    <a:lnTo>
                      <a:pt x="58" y="36"/>
                    </a:lnTo>
                    <a:lnTo>
                      <a:pt x="64" y="39"/>
                    </a:lnTo>
                    <a:lnTo>
                      <a:pt x="64" y="43"/>
                    </a:lnTo>
                    <a:lnTo>
                      <a:pt x="68" y="45"/>
                    </a:lnTo>
                    <a:lnTo>
                      <a:pt x="73" y="45"/>
                    </a:lnTo>
                    <a:lnTo>
                      <a:pt x="69" y="43"/>
                    </a:lnTo>
                    <a:lnTo>
                      <a:pt x="68" y="41"/>
                    </a:lnTo>
                    <a:lnTo>
                      <a:pt x="68" y="39"/>
                    </a:lnTo>
                    <a:lnTo>
                      <a:pt x="73" y="39"/>
                    </a:lnTo>
                    <a:lnTo>
                      <a:pt x="75" y="43"/>
                    </a:lnTo>
                    <a:lnTo>
                      <a:pt x="79" y="45"/>
                    </a:lnTo>
                    <a:lnTo>
                      <a:pt x="79" y="41"/>
                    </a:lnTo>
                    <a:lnTo>
                      <a:pt x="77" y="39"/>
                    </a:lnTo>
                    <a:lnTo>
                      <a:pt x="73" y="39"/>
                    </a:lnTo>
                    <a:lnTo>
                      <a:pt x="75" y="36"/>
                    </a:lnTo>
                    <a:lnTo>
                      <a:pt x="79" y="39"/>
                    </a:lnTo>
                    <a:lnTo>
                      <a:pt x="83" y="39"/>
                    </a:lnTo>
                    <a:lnTo>
                      <a:pt x="83" y="39"/>
                    </a:lnTo>
                    <a:lnTo>
                      <a:pt x="79" y="36"/>
                    </a:lnTo>
                    <a:lnTo>
                      <a:pt x="77" y="36"/>
                    </a:lnTo>
                    <a:lnTo>
                      <a:pt x="73" y="30"/>
                    </a:lnTo>
                    <a:lnTo>
                      <a:pt x="75" y="26"/>
                    </a:lnTo>
                    <a:lnTo>
                      <a:pt x="79" y="30"/>
                    </a:lnTo>
                    <a:lnTo>
                      <a:pt x="83" y="26"/>
                    </a:lnTo>
                    <a:lnTo>
                      <a:pt x="83" y="22"/>
                    </a:lnTo>
                    <a:lnTo>
                      <a:pt x="85" y="22"/>
                    </a:lnTo>
                    <a:lnTo>
                      <a:pt x="88" y="26"/>
                    </a:lnTo>
                    <a:lnTo>
                      <a:pt x="92" y="26"/>
                    </a:lnTo>
                    <a:lnTo>
                      <a:pt x="96" y="22"/>
                    </a:lnTo>
                    <a:lnTo>
                      <a:pt x="96" y="20"/>
                    </a:lnTo>
                    <a:lnTo>
                      <a:pt x="98" y="20"/>
                    </a:lnTo>
                    <a:lnTo>
                      <a:pt x="100" y="22"/>
                    </a:lnTo>
                    <a:lnTo>
                      <a:pt x="109" y="22"/>
                    </a:lnTo>
                    <a:lnTo>
                      <a:pt x="115" y="24"/>
                    </a:lnTo>
                    <a:lnTo>
                      <a:pt x="118" y="24"/>
                    </a:lnTo>
                    <a:lnTo>
                      <a:pt x="118" y="19"/>
                    </a:lnTo>
                    <a:lnTo>
                      <a:pt x="118" y="15"/>
                    </a:lnTo>
                    <a:lnTo>
                      <a:pt x="124" y="11"/>
                    </a:lnTo>
                    <a:lnTo>
                      <a:pt x="124" y="7"/>
                    </a:lnTo>
                    <a:lnTo>
                      <a:pt x="120" y="5"/>
                    </a:lnTo>
                    <a:lnTo>
                      <a:pt x="120" y="0"/>
                    </a:lnTo>
                    <a:lnTo>
                      <a:pt x="120" y="0"/>
                    </a:lnTo>
                    <a:lnTo>
                      <a:pt x="120" y="0"/>
                    </a:lnTo>
                    <a:lnTo>
                      <a:pt x="120" y="0"/>
                    </a:lnTo>
                    <a:close/>
                    <a:moveTo>
                      <a:pt x="79" y="145"/>
                    </a:moveTo>
                    <a:lnTo>
                      <a:pt x="79" y="145"/>
                    </a:lnTo>
                    <a:lnTo>
                      <a:pt x="79" y="145"/>
                    </a:lnTo>
                    <a:lnTo>
                      <a:pt x="77" y="150"/>
                    </a:lnTo>
                    <a:lnTo>
                      <a:pt x="79" y="150"/>
                    </a:lnTo>
                    <a:lnTo>
                      <a:pt x="79" y="154"/>
                    </a:lnTo>
                    <a:lnTo>
                      <a:pt x="88" y="154"/>
                    </a:lnTo>
                    <a:lnTo>
                      <a:pt x="88" y="154"/>
                    </a:lnTo>
                    <a:lnTo>
                      <a:pt x="90" y="150"/>
                    </a:lnTo>
                    <a:lnTo>
                      <a:pt x="94" y="154"/>
                    </a:lnTo>
                    <a:lnTo>
                      <a:pt x="100" y="154"/>
                    </a:lnTo>
                    <a:lnTo>
                      <a:pt x="100" y="160"/>
                    </a:lnTo>
                    <a:lnTo>
                      <a:pt x="105" y="160"/>
                    </a:lnTo>
                    <a:lnTo>
                      <a:pt x="109" y="154"/>
                    </a:lnTo>
                    <a:lnTo>
                      <a:pt x="113" y="154"/>
                    </a:lnTo>
                    <a:lnTo>
                      <a:pt x="118" y="154"/>
                    </a:lnTo>
                    <a:lnTo>
                      <a:pt x="124" y="154"/>
                    </a:lnTo>
                    <a:lnTo>
                      <a:pt x="128" y="154"/>
                    </a:lnTo>
                    <a:lnTo>
                      <a:pt x="128" y="150"/>
                    </a:lnTo>
                    <a:lnTo>
                      <a:pt x="128" y="150"/>
                    </a:lnTo>
                    <a:lnTo>
                      <a:pt x="128" y="149"/>
                    </a:lnTo>
                    <a:lnTo>
                      <a:pt x="128" y="150"/>
                    </a:lnTo>
                    <a:lnTo>
                      <a:pt x="128" y="150"/>
                    </a:lnTo>
                    <a:lnTo>
                      <a:pt x="124" y="154"/>
                    </a:lnTo>
                    <a:lnTo>
                      <a:pt x="122" y="150"/>
                    </a:lnTo>
                    <a:lnTo>
                      <a:pt x="120" y="150"/>
                    </a:lnTo>
                    <a:lnTo>
                      <a:pt x="118" y="150"/>
                    </a:lnTo>
                    <a:lnTo>
                      <a:pt x="118" y="150"/>
                    </a:lnTo>
                    <a:lnTo>
                      <a:pt x="118" y="149"/>
                    </a:lnTo>
                    <a:lnTo>
                      <a:pt x="115" y="149"/>
                    </a:lnTo>
                    <a:lnTo>
                      <a:pt x="109" y="145"/>
                    </a:lnTo>
                    <a:lnTo>
                      <a:pt x="107" y="145"/>
                    </a:lnTo>
                    <a:lnTo>
                      <a:pt x="101" y="145"/>
                    </a:lnTo>
                    <a:lnTo>
                      <a:pt x="98" y="149"/>
                    </a:lnTo>
                    <a:lnTo>
                      <a:pt x="94" y="150"/>
                    </a:lnTo>
                    <a:lnTo>
                      <a:pt x="90" y="149"/>
                    </a:lnTo>
                    <a:lnTo>
                      <a:pt x="88" y="145"/>
                    </a:lnTo>
                    <a:lnTo>
                      <a:pt x="88" y="145"/>
                    </a:lnTo>
                    <a:lnTo>
                      <a:pt x="88" y="145"/>
                    </a:lnTo>
                    <a:lnTo>
                      <a:pt x="88" y="141"/>
                    </a:lnTo>
                    <a:lnTo>
                      <a:pt x="85" y="141"/>
                    </a:lnTo>
                    <a:lnTo>
                      <a:pt x="85" y="145"/>
                    </a:lnTo>
                    <a:lnTo>
                      <a:pt x="88" y="145"/>
                    </a:lnTo>
                    <a:lnTo>
                      <a:pt x="85" y="145"/>
                    </a:lnTo>
                    <a:lnTo>
                      <a:pt x="83" y="145"/>
                    </a:lnTo>
                    <a:lnTo>
                      <a:pt x="83" y="141"/>
                    </a:lnTo>
                    <a:lnTo>
                      <a:pt x="79" y="141"/>
                    </a:lnTo>
                    <a:lnTo>
                      <a:pt x="79" y="145"/>
                    </a:lnTo>
                    <a:lnTo>
                      <a:pt x="83" y="145"/>
                    </a:lnTo>
                    <a:lnTo>
                      <a:pt x="79" y="145"/>
                    </a:lnTo>
                    <a:lnTo>
                      <a:pt x="79" y="145"/>
                    </a:lnTo>
                    <a:lnTo>
                      <a:pt x="79" y="145"/>
                    </a:lnTo>
                    <a:lnTo>
                      <a:pt x="79" y="145"/>
                    </a:lnTo>
                    <a:close/>
                    <a:moveTo>
                      <a:pt x="4" y="51"/>
                    </a:moveTo>
                    <a:lnTo>
                      <a:pt x="4" y="54"/>
                    </a:lnTo>
                    <a:lnTo>
                      <a:pt x="7" y="58"/>
                    </a:lnTo>
                    <a:lnTo>
                      <a:pt x="9" y="58"/>
                    </a:lnTo>
                    <a:lnTo>
                      <a:pt x="9" y="60"/>
                    </a:lnTo>
                    <a:lnTo>
                      <a:pt x="9" y="60"/>
                    </a:lnTo>
                    <a:lnTo>
                      <a:pt x="4" y="60"/>
                    </a:lnTo>
                    <a:lnTo>
                      <a:pt x="4" y="56"/>
                    </a:lnTo>
                    <a:lnTo>
                      <a:pt x="0" y="54"/>
                    </a:lnTo>
                    <a:lnTo>
                      <a:pt x="0" y="54"/>
                    </a:lnTo>
                    <a:lnTo>
                      <a:pt x="0" y="53"/>
                    </a:lnTo>
                    <a:lnTo>
                      <a:pt x="4" y="51"/>
                    </a:lnTo>
                    <a:lnTo>
                      <a:pt x="4" y="51"/>
                    </a:lnTo>
                    <a:lnTo>
                      <a:pt x="4" y="51"/>
                    </a:lnTo>
                    <a:lnTo>
                      <a:pt x="4" y="51"/>
                    </a:lnTo>
                    <a:lnTo>
                      <a:pt x="4" y="51"/>
                    </a:lnTo>
                    <a:close/>
                    <a:moveTo>
                      <a:pt x="19" y="79"/>
                    </a:moveTo>
                    <a:lnTo>
                      <a:pt x="19" y="79"/>
                    </a:lnTo>
                    <a:lnTo>
                      <a:pt x="21" y="75"/>
                    </a:lnTo>
                    <a:lnTo>
                      <a:pt x="22" y="75"/>
                    </a:lnTo>
                    <a:lnTo>
                      <a:pt x="22" y="79"/>
                    </a:lnTo>
                    <a:lnTo>
                      <a:pt x="21" y="79"/>
                    </a:lnTo>
                    <a:lnTo>
                      <a:pt x="21" y="79"/>
                    </a:lnTo>
                    <a:lnTo>
                      <a:pt x="19" y="79"/>
                    </a:lnTo>
                    <a:lnTo>
                      <a:pt x="19" y="79"/>
                    </a:lnTo>
                    <a:lnTo>
                      <a:pt x="19" y="79"/>
                    </a:lnTo>
                    <a:lnTo>
                      <a:pt x="19" y="79"/>
                    </a:lnTo>
                    <a:close/>
                    <a:moveTo>
                      <a:pt x="19" y="85"/>
                    </a:moveTo>
                    <a:lnTo>
                      <a:pt x="19" y="79"/>
                    </a:lnTo>
                    <a:lnTo>
                      <a:pt x="21" y="81"/>
                    </a:lnTo>
                    <a:lnTo>
                      <a:pt x="22" y="85"/>
                    </a:lnTo>
                    <a:lnTo>
                      <a:pt x="22" y="86"/>
                    </a:lnTo>
                    <a:lnTo>
                      <a:pt x="24" y="86"/>
                    </a:lnTo>
                    <a:lnTo>
                      <a:pt x="24" y="88"/>
                    </a:lnTo>
                    <a:lnTo>
                      <a:pt x="24" y="90"/>
                    </a:lnTo>
                    <a:lnTo>
                      <a:pt x="24" y="92"/>
                    </a:lnTo>
                    <a:lnTo>
                      <a:pt x="21" y="90"/>
                    </a:lnTo>
                    <a:lnTo>
                      <a:pt x="19" y="90"/>
                    </a:lnTo>
                    <a:lnTo>
                      <a:pt x="19" y="88"/>
                    </a:lnTo>
                    <a:lnTo>
                      <a:pt x="19" y="86"/>
                    </a:lnTo>
                    <a:lnTo>
                      <a:pt x="19" y="90"/>
                    </a:lnTo>
                    <a:lnTo>
                      <a:pt x="17" y="90"/>
                    </a:lnTo>
                    <a:lnTo>
                      <a:pt x="15" y="88"/>
                    </a:lnTo>
                    <a:lnTo>
                      <a:pt x="15" y="85"/>
                    </a:lnTo>
                    <a:lnTo>
                      <a:pt x="17" y="85"/>
                    </a:lnTo>
                    <a:lnTo>
                      <a:pt x="19" y="85"/>
                    </a:lnTo>
                    <a:lnTo>
                      <a:pt x="19" y="85"/>
                    </a:lnTo>
                    <a:lnTo>
                      <a:pt x="19" y="85"/>
                    </a:lnTo>
                    <a:lnTo>
                      <a:pt x="19" y="85"/>
                    </a:lnTo>
                    <a:close/>
                    <a:moveTo>
                      <a:pt x="26" y="98"/>
                    </a:moveTo>
                    <a:lnTo>
                      <a:pt x="28" y="100"/>
                    </a:lnTo>
                    <a:lnTo>
                      <a:pt x="26" y="100"/>
                    </a:lnTo>
                    <a:lnTo>
                      <a:pt x="24" y="101"/>
                    </a:lnTo>
                    <a:lnTo>
                      <a:pt x="22" y="100"/>
                    </a:lnTo>
                    <a:lnTo>
                      <a:pt x="21" y="98"/>
                    </a:lnTo>
                    <a:lnTo>
                      <a:pt x="21" y="96"/>
                    </a:lnTo>
                    <a:lnTo>
                      <a:pt x="22" y="94"/>
                    </a:lnTo>
                    <a:lnTo>
                      <a:pt x="24" y="96"/>
                    </a:lnTo>
                    <a:lnTo>
                      <a:pt x="26" y="98"/>
                    </a:lnTo>
                    <a:lnTo>
                      <a:pt x="26" y="98"/>
                    </a:lnTo>
                    <a:lnTo>
                      <a:pt x="26" y="98"/>
                    </a:lnTo>
                    <a:lnTo>
                      <a:pt x="26" y="98"/>
                    </a:lnTo>
                    <a:close/>
                    <a:moveTo>
                      <a:pt x="143" y="139"/>
                    </a:moveTo>
                    <a:lnTo>
                      <a:pt x="143" y="139"/>
                    </a:lnTo>
                    <a:lnTo>
                      <a:pt x="143" y="137"/>
                    </a:lnTo>
                    <a:lnTo>
                      <a:pt x="143" y="139"/>
                    </a:lnTo>
                    <a:lnTo>
                      <a:pt x="143" y="139"/>
                    </a:lnTo>
                    <a:lnTo>
                      <a:pt x="143" y="139"/>
                    </a:lnTo>
                    <a:lnTo>
                      <a:pt x="143" y="139"/>
                    </a:lnTo>
                    <a:lnTo>
                      <a:pt x="143" y="139"/>
                    </a:lnTo>
                    <a:close/>
                    <a:moveTo>
                      <a:pt x="143" y="149"/>
                    </a:moveTo>
                    <a:lnTo>
                      <a:pt x="141" y="145"/>
                    </a:lnTo>
                    <a:lnTo>
                      <a:pt x="141" y="141"/>
                    </a:lnTo>
                    <a:lnTo>
                      <a:pt x="143" y="141"/>
                    </a:lnTo>
                    <a:lnTo>
                      <a:pt x="143" y="141"/>
                    </a:lnTo>
                    <a:lnTo>
                      <a:pt x="145" y="145"/>
                    </a:lnTo>
                    <a:lnTo>
                      <a:pt x="143" y="149"/>
                    </a:lnTo>
                    <a:lnTo>
                      <a:pt x="143" y="149"/>
                    </a:lnTo>
                    <a:lnTo>
                      <a:pt x="143" y="149"/>
                    </a:lnTo>
                    <a:lnTo>
                      <a:pt x="143" y="149"/>
                    </a:lnTo>
                    <a:lnTo>
                      <a:pt x="143" y="149"/>
                    </a:lnTo>
                    <a:close/>
                    <a:moveTo>
                      <a:pt x="152" y="137"/>
                    </a:moveTo>
                    <a:lnTo>
                      <a:pt x="149" y="137"/>
                    </a:lnTo>
                    <a:lnTo>
                      <a:pt x="152" y="134"/>
                    </a:lnTo>
                    <a:lnTo>
                      <a:pt x="152" y="134"/>
                    </a:lnTo>
                    <a:lnTo>
                      <a:pt x="152" y="132"/>
                    </a:lnTo>
                    <a:lnTo>
                      <a:pt x="154" y="128"/>
                    </a:lnTo>
                    <a:lnTo>
                      <a:pt x="158" y="126"/>
                    </a:lnTo>
                    <a:lnTo>
                      <a:pt x="162" y="124"/>
                    </a:lnTo>
                    <a:lnTo>
                      <a:pt x="162" y="126"/>
                    </a:lnTo>
                    <a:lnTo>
                      <a:pt x="160" y="128"/>
                    </a:lnTo>
                    <a:lnTo>
                      <a:pt x="160" y="130"/>
                    </a:lnTo>
                    <a:lnTo>
                      <a:pt x="158" y="132"/>
                    </a:lnTo>
                    <a:lnTo>
                      <a:pt x="158" y="134"/>
                    </a:lnTo>
                    <a:lnTo>
                      <a:pt x="158" y="134"/>
                    </a:lnTo>
                    <a:lnTo>
                      <a:pt x="154" y="135"/>
                    </a:lnTo>
                    <a:lnTo>
                      <a:pt x="154" y="137"/>
                    </a:lnTo>
                    <a:lnTo>
                      <a:pt x="152" y="137"/>
                    </a:lnTo>
                    <a:lnTo>
                      <a:pt x="152" y="137"/>
                    </a:lnTo>
                    <a:lnTo>
                      <a:pt x="152" y="137"/>
                    </a:lnTo>
                    <a:lnTo>
                      <a:pt x="152" y="137"/>
                    </a:lnTo>
                    <a:close/>
                    <a:moveTo>
                      <a:pt x="128" y="124"/>
                    </a:moveTo>
                    <a:lnTo>
                      <a:pt x="124" y="124"/>
                    </a:lnTo>
                    <a:lnTo>
                      <a:pt x="128" y="122"/>
                    </a:lnTo>
                    <a:lnTo>
                      <a:pt x="128" y="120"/>
                    </a:lnTo>
                    <a:lnTo>
                      <a:pt x="130" y="122"/>
                    </a:lnTo>
                    <a:lnTo>
                      <a:pt x="128" y="124"/>
                    </a:lnTo>
                    <a:lnTo>
                      <a:pt x="128" y="124"/>
                    </a:lnTo>
                    <a:lnTo>
                      <a:pt x="128" y="124"/>
                    </a:lnTo>
                    <a:lnTo>
                      <a:pt x="128" y="124"/>
                    </a:lnTo>
                    <a:lnTo>
                      <a:pt x="128" y="124"/>
                    </a:lnTo>
                    <a:lnTo>
                      <a:pt x="128" y="124"/>
                    </a:lnTo>
                    <a:close/>
                    <a:moveTo>
                      <a:pt x="128" y="98"/>
                    </a:moveTo>
                    <a:lnTo>
                      <a:pt x="130" y="96"/>
                    </a:lnTo>
                    <a:lnTo>
                      <a:pt x="132" y="96"/>
                    </a:lnTo>
                    <a:lnTo>
                      <a:pt x="133" y="98"/>
                    </a:lnTo>
                    <a:lnTo>
                      <a:pt x="133" y="98"/>
                    </a:lnTo>
                    <a:lnTo>
                      <a:pt x="135" y="98"/>
                    </a:lnTo>
                    <a:lnTo>
                      <a:pt x="135" y="100"/>
                    </a:lnTo>
                    <a:lnTo>
                      <a:pt x="133" y="100"/>
                    </a:lnTo>
                    <a:lnTo>
                      <a:pt x="133" y="101"/>
                    </a:lnTo>
                    <a:lnTo>
                      <a:pt x="132" y="101"/>
                    </a:lnTo>
                    <a:lnTo>
                      <a:pt x="130" y="100"/>
                    </a:lnTo>
                    <a:lnTo>
                      <a:pt x="128" y="100"/>
                    </a:lnTo>
                    <a:lnTo>
                      <a:pt x="124" y="100"/>
                    </a:lnTo>
                    <a:lnTo>
                      <a:pt x="128" y="98"/>
                    </a:lnTo>
                    <a:lnTo>
                      <a:pt x="128" y="98"/>
                    </a:lnTo>
                    <a:lnTo>
                      <a:pt x="128" y="98"/>
                    </a:lnTo>
                    <a:lnTo>
                      <a:pt x="128" y="98"/>
                    </a:lnTo>
                    <a:close/>
                    <a:moveTo>
                      <a:pt x="118" y="79"/>
                    </a:moveTo>
                    <a:lnTo>
                      <a:pt x="120" y="85"/>
                    </a:lnTo>
                    <a:lnTo>
                      <a:pt x="118" y="86"/>
                    </a:lnTo>
                    <a:lnTo>
                      <a:pt x="118" y="86"/>
                    </a:lnTo>
                    <a:lnTo>
                      <a:pt x="115" y="86"/>
                    </a:lnTo>
                    <a:lnTo>
                      <a:pt x="115" y="85"/>
                    </a:lnTo>
                    <a:lnTo>
                      <a:pt x="118" y="85"/>
                    </a:lnTo>
                    <a:lnTo>
                      <a:pt x="118" y="81"/>
                    </a:lnTo>
                    <a:lnTo>
                      <a:pt x="115" y="79"/>
                    </a:lnTo>
                    <a:lnTo>
                      <a:pt x="115" y="79"/>
                    </a:lnTo>
                    <a:lnTo>
                      <a:pt x="118" y="75"/>
                    </a:lnTo>
                    <a:lnTo>
                      <a:pt x="118" y="79"/>
                    </a:lnTo>
                    <a:lnTo>
                      <a:pt x="118" y="79"/>
                    </a:lnTo>
                    <a:lnTo>
                      <a:pt x="118" y="79"/>
                    </a:lnTo>
                    <a:lnTo>
                      <a:pt x="118" y="79"/>
                    </a:lnTo>
                    <a:lnTo>
                      <a:pt x="118" y="79"/>
                    </a:lnTo>
                    <a:close/>
                    <a:moveTo>
                      <a:pt x="115" y="66"/>
                    </a:moveTo>
                    <a:lnTo>
                      <a:pt x="113" y="66"/>
                    </a:lnTo>
                    <a:lnTo>
                      <a:pt x="115" y="62"/>
                    </a:lnTo>
                    <a:lnTo>
                      <a:pt x="118" y="62"/>
                    </a:lnTo>
                    <a:lnTo>
                      <a:pt x="118" y="60"/>
                    </a:lnTo>
                    <a:lnTo>
                      <a:pt x="124" y="60"/>
                    </a:lnTo>
                    <a:lnTo>
                      <a:pt x="124" y="60"/>
                    </a:lnTo>
                    <a:lnTo>
                      <a:pt x="124" y="62"/>
                    </a:lnTo>
                    <a:lnTo>
                      <a:pt x="124" y="62"/>
                    </a:lnTo>
                    <a:lnTo>
                      <a:pt x="124" y="66"/>
                    </a:lnTo>
                    <a:lnTo>
                      <a:pt x="124" y="69"/>
                    </a:lnTo>
                    <a:lnTo>
                      <a:pt x="120" y="69"/>
                    </a:lnTo>
                    <a:lnTo>
                      <a:pt x="118" y="69"/>
                    </a:lnTo>
                    <a:lnTo>
                      <a:pt x="118" y="66"/>
                    </a:lnTo>
                    <a:lnTo>
                      <a:pt x="120" y="66"/>
                    </a:lnTo>
                    <a:lnTo>
                      <a:pt x="120" y="64"/>
                    </a:lnTo>
                    <a:lnTo>
                      <a:pt x="118" y="64"/>
                    </a:lnTo>
                    <a:lnTo>
                      <a:pt x="118" y="66"/>
                    </a:lnTo>
                    <a:lnTo>
                      <a:pt x="118" y="66"/>
                    </a:lnTo>
                    <a:lnTo>
                      <a:pt x="115" y="66"/>
                    </a:lnTo>
                    <a:lnTo>
                      <a:pt x="115" y="66"/>
                    </a:lnTo>
                    <a:lnTo>
                      <a:pt x="115" y="66"/>
                    </a:lnTo>
                    <a:lnTo>
                      <a:pt x="115" y="66"/>
                    </a:lnTo>
                    <a:lnTo>
                      <a:pt x="115" y="66"/>
                    </a:lnTo>
                    <a:close/>
                    <a:moveTo>
                      <a:pt x="105" y="34"/>
                    </a:moveTo>
                    <a:lnTo>
                      <a:pt x="107" y="34"/>
                    </a:lnTo>
                    <a:lnTo>
                      <a:pt x="109" y="30"/>
                    </a:lnTo>
                    <a:lnTo>
                      <a:pt x="109" y="34"/>
                    </a:lnTo>
                    <a:lnTo>
                      <a:pt x="109" y="36"/>
                    </a:lnTo>
                    <a:lnTo>
                      <a:pt x="109" y="36"/>
                    </a:lnTo>
                    <a:lnTo>
                      <a:pt x="105" y="34"/>
                    </a:lnTo>
                    <a:lnTo>
                      <a:pt x="105" y="34"/>
                    </a:lnTo>
                    <a:lnTo>
                      <a:pt x="105" y="34"/>
                    </a:lnTo>
                    <a:lnTo>
                      <a:pt x="105" y="34"/>
                    </a:lnTo>
                    <a:close/>
                    <a:moveTo>
                      <a:pt x="98" y="43"/>
                    </a:moveTo>
                    <a:lnTo>
                      <a:pt x="100" y="43"/>
                    </a:lnTo>
                    <a:lnTo>
                      <a:pt x="101" y="43"/>
                    </a:lnTo>
                    <a:lnTo>
                      <a:pt x="103" y="41"/>
                    </a:lnTo>
                    <a:lnTo>
                      <a:pt x="105" y="43"/>
                    </a:lnTo>
                    <a:lnTo>
                      <a:pt x="103" y="45"/>
                    </a:lnTo>
                    <a:lnTo>
                      <a:pt x="103" y="49"/>
                    </a:lnTo>
                    <a:lnTo>
                      <a:pt x="100" y="49"/>
                    </a:lnTo>
                    <a:lnTo>
                      <a:pt x="100" y="49"/>
                    </a:lnTo>
                    <a:lnTo>
                      <a:pt x="98" y="47"/>
                    </a:lnTo>
                    <a:lnTo>
                      <a:pt x="96" y="43"/>
                    </a:lnTo>
                    <a:lnTo>
                      <a:pt x="98" y="43"/>
                    </a:lnTo>
                    <a:lnTo>
                      <a:pt x="98" y="43"/>
                    </a:lnTo>
                    <a:lnTo>
                      <a:pt x="98" y="43"/>
                    </a:lnTo>
                    <a:lnTo>
                      <a:pt x="98" y="43"/>
                    </a:lnTo>
                    <a:close/>
                    <a:moveTo>
                      <a:pt x="88" y="26"/>
                    </a:moveTo>
                    <a:lnTo>
                      <a:pt x="90" y="26"/>
                    </a:lnTo>
                    <a:lnTo>
                      <a:pt x="92" y="26"/>
                    </a:lnTo>
                    <a:lnTo>
                      <a:pt x="92" y="30"/>
                    </a:lnTo>
                    <a:lnTo>
                      <a:pt x="90" y="30"/>
                    </a:lnTo>
                    <a:lnTo>
                      <a:pt x="88" y="30"/>
                    </a:lnTo>
                    <a:lnTo>
                      <a:pt x="88" y="30"/>
                    </a:lnTo>
                    <a:lnTo>
                      <a:pt x="88" y="26"/>
                    </a:lnTo>
                    <a:lnTo>
                      <a:pt x="88" y="26"/>
                    </a:lnTo>
                    <a:lnTo>
                      <a:pt x="88" y="26"/>
                    </a:lnTo>
                    <a:lnTo>
                      <a:pt x="88" y="26"/>
                    </a:lnTo>
                    <a:close/>
                    <a:moveTo>
                      <a:pt x="69" y="66"/>
                    </a:moveTo>
                    <a:lnTo>
                      <a:pt x="73" y="66"/>
                    </a:lnTo>
                    <a:lnTo>
                      <a:pt x="75" y="66"/>
                    </a:lnTo>
                    <a:lnTo>
                      <a:pt x="75" y="66"/>
                    </a:lnTo>
                    <a:lnTo>
                      <a:pt x="75" y="69"/>
                    </a:lnTo>
                    <a:lnTo>
                      <a:pt x="69" y="66"/>
                    </a:lnTo>
                    <a:lnTo>
                      <a:pt x="69" y="66"/>
                    </a:lnTo>
                    <a:lnTo>
                      <a:pt x="69" y="66"/>
                    </a:lnTo>
                    <a:lnTo>
                      <a:pt x="69" y="66"/>
                    </a:lnTo>
                    <a:close/>
                    <a:moveTo>
                      <a:pt x="68" y="66"/>
                    </a:moveTo>
                    <a:lnTo>
                      <a:pt x="69" y="64"/>
                    </a:lnTo>
                    <a:lnTo>
                      <a:pt x="69" y="66"/>
                    </a:lnTo>
                    <a:lnTo>
                      <a:pt x="69" y="66"/>
                    </a:lnTo>
                    <a:lnTo>
                      <a:pt x="68" y="66"/>
                    </a:lnTo>
                    <a:lnTo>
                      <a:pt x="68" y="66"/>
                    </a:lnTo>
                    <a:lnTo>
                      <a:pt x="68" y="66"/>
                    </a:lnTo>
                    <a:lnTo>
                      <a:pt x="68" y="66"/>
                    </a:lnTo>
                    <a:close/>
                    <a:moveTo>
                      <a:pt x="88" y="69"/>
                    </a:moveTo>
                    <a:lnTo>
                      <a:pt x="90" y="69"/>
                    </a:lnTo>
                    <a:lnTo>
                      <a:pt x="92" y="69"/>
                    </a:lnTo>
                    <a:lnTo>
                      <a:pt x="94" y="69"/>
                    </a:lnTo>
                    <a:lnTo>
                      <a:pt x="94" y="75"/>
                    </a:lnTo>
                    <a:lnTo>
                      <a:pt x="92" y="75"/>
                    </a:lnTo>
                    <a:lnTo>
                      <a:pt x="92" y="71"/>
                    </a:lnTo>
                    <a:lnTo>
                      <a:pt x="90" y="71"/>
                    </a:lnTo>
                    <a:lnTo>
                      <a:pt x="88" y="69"/>
                    </a:lnTo>
                    <a:lnTo>
                      <a:pt x="88" y="69"/>
                    </a:lnTo>
                    <a:lnTo>
                      <a:pt x="88" y="69"/>
                    </a:lnTo>
                    <a:lnTo>
                      <a:pt x="88" y="69"/>
                    </a:lnTo>
                    <a:close/>
                    <a:moveTo>
                      <a:pt x="118" y="105"/>
                    </a:moveTo>
                    <a:lnTo>
                      <a:pt x="118" y="103"/>
                    </a:lnTo>
                    <a:lnTo>
                      <a:pt x="118" y="101"/>
                    </a:lnTo>
                    <a:lnTo>
                      <a:pt x="122" y="101"/>
                    </a:lnTo>
                    <a:lnTo>
                      <a:pt x="122" y="103"/>
                    </a:lnTo>
                    <a:lnTo>
                      <a:pt x="118" y="105"/>
                    </a:lnTo>
                    <a:lnTo>
                      <a:pt x="118" y="105"/>
                    </a:lnTo>
                    <a:lnTo>
                      <a:pt x="118" y="105"/>
                    </a:lnTo>
                    <a:lnTo>
                      <a:pt x="118" y="105"/>
                    </a:lnTo>
                    <a:close/>
                    <a:moveTo>
                      <a:pt x="88" y="124"/>
                    </a:moveTo>
                    <a:lnTo>
                      <a:pt x="90" y="120"/>
                    </a:lnTo>
                    <a:lnTo>
                      <a:pt x="92" y="120"/>
                    </a:lnTo>
                    <a:lnTo>
                      <a:pt x="92" y="122"/>
                    </a:lnTo>
                    <a:lnTo>
                      <a:pt x="90" y="124"/>
                    </a:lnTo>
                    <a:lnTo>
                      <a:pt x="88" y="124"/>
                    </a:lnTo>
                    <a:lnTo>
                      <a:pt x="88" y="124"/>
                    </a:lnTo>
                    <a:lnTo>
                      <a:pt x="88" y="124"/>
                    </a:lnTo>
                    <a:lnTo>
                      <a:pt x="88" y="124"/>
                    </a:lnTo>
                    <a:close/>
                    <a:moveTo>
                      <a:pt x="90" y="111"/>
                    </a:moveTo>
                    <a:lnTo>
                      <a:pt x="92" y="111"/>
                    </a:lnTo>
                    <a:lnTo>
                      <a:pt x="92" y="115"/>
                    </a:lnTo>
                    <a:lnTo>
                      <a:pt x="90" y="111"/>
                    </a:lnTo>
                    <a:lnTo>
                      <a:pt x="90" y="111"/>
                    </a:lnTo>
                    <a:lnTo>
                      <a:pt x="90" y="111"/>
                    </a:lnTo>
                    <a:lnTo>
                      <a:pt x="90" y="111"/>
                    </a:lnTo>
                    <a:close/>
                    <a:moveTo>
                      <a:pt x="88" y="109"/>
                    </a:moveTo>
                    <a:lnTo>
                      <a:pt x="88" y="105"/>
                    </a:lnTo>
                    <a:lnTo>
                      <a:pt x="90" y="105"/>
                    </a:lnTo>
                    <a:lnTo>
                      <a:pt x="90" y="109"/>
                    </a:lnTo>
                    <a:lnTo>
                      <a:pt x="90" y="109"/>
                    </a:lnTo>
                    <a:lnTo>
                      <a:pt x="88" y="109"/>
                    </a:lnTo>
                    <a:lnTo>
                      <a:pt x="88" y="109"/>
                    </a:lnTo>
                    <a:lnTo>
                      <a:pt x="88" y="109"/>
                    </a:lnTo>
                    <a:lnTo>
                      <a:pt x="88" y="109"/>
                    </a:lnTo>
                    <a:close/>
                    <a:moveTo>
                      <a:pt x="88" y="105"/>
                    </a:moveTo>
                    <a:lnTo>
                      <a:pt x="88" y="103"/>
                    </a:lnTo>
                    <a:lnTo>
                      <a:pt x="88" y="101"/>
                    </a:lnTo>
                    <a:lnTo>
                      <a:pt x="88" y="103"/>
                    </a:lnTo>
                    <a:lnTo>
                      <a:pt x="88" y="105"/>
                    </a:lnTo>
                    <a:lnTo>
                      <a:pt x="88" y="105"/>
                    </a:lnTo>
                    <a:lnTo>
                      <a:pt x="88" y="105"/>
                    </a:lnTo>
                    <a:lnTo>
                      <a:pt x="88" y="105"/>
                    </a:lnTo>
                    <a:close/>
                    <a:moveTo>
                      <a:pt x="105" y="115"/>
                    </a:moveTo>
                    <a:lnTo>
                      <a:pt x="103" y="115"/>
                    </a:lnTo>
                    <a:lnTo>
                      <a:pt x="103" y="111"/>
                    </a:lnTo>
                    <a:lnTo>
                      <a:pt x="105" y="111"/>
                    </a:lnTo>
                    <a:lnTo>
                      <a:pt x="107" y="115"/>
                    </a:lnTo>
                    <a:lnTo>
                      <a:pt x="105" y="115"/>
                    </a:lnTo>
                    <a:lnTo>
                      <a:pt x="105" y="115"/>
                    </a:lnTo>
                    <a:lnTo>
                      <a:pt x="105" y="115"/>
                    </a:lnTo>
                    <a:lnTo>
                      <a:pt x="105" y="115"/>
                    </a:lnTo>
                    <a:close/>
                    <a:moveTo>
                      <a:pt x="109" y="115"/>
                    </a:moveTo>
                    <a:lnTo>
                      <a:pt x="109" y="111"/>
                    </a:lnTo>
                    <a:lnTo>
                      <a:pt x="109" y="111"/>
                    </a:lnTo>
                    <a:lnTo>
                      <a:pt x="113" y="111"/>
                    </a:lnTo>
                    <a:lnTo>
                      <a:pt x="113" y="111"/>
                    </a:lnTo>
                    <a:lnTo>
                      <a:pt x="109" y="115"/>
                    </a:lnTo>
                    <a:lnTo>
                      <a:pt x="109" y="115"/>
                    </a:lnTo>
                    <a:lnTo>
                      <a:pt x="109" y="115"/>
                    </a:lnTo>
                    <a:lnTo>
                      <a:pt x="109" y="115"/>
                    </a:lnTo>
                    <a:lnTo>
                      <a:pt x="109" y="115"/>
                    </a:lnTo>
                    <a:close/>
                    <a:moveTo>
                      <a:pt x="109" y="105"/>
                    </a:moveTo>
                    <a:lnTo>
                      <a:pt x="109" y="105"/>
                    </a:lnTo>
                    <a:lnTo>
                      <a:pt x="109" y="105"/>
                    </a:lnTo>
                    <a:lnTo>
                      <a:pt x="109" y="105"/>
                    </a:lnTo>
                    <a:lnTo>
                      <a:pt x="109" y="105"/>
                    </a:lnTo>
                    <a:lnTo>
                      <a:pt x="109" y="105"/>
                    </a:lnTo>
                    <a:lnTo>
                      <a:pt x="109" y="105"/>
                    </a:lnTo>
                    <a:close/>
                    <a:moveTo>
                      <a:pt x="103" y="101"/>
                    </a:moveTo>
                    <a:lnTo>
                      <a:pt x="105" y="101"/>
                    </a:lnTo>
                    <a:lnTo>
                      <a:pt x="107" y="103"/>
                    </a:lnTo>
                    <a:lnTo>
                      <a:pt x="107" y="105"/>
                    </a:lnTo>
                    <a:lnTo>
                      <a:pt x="105" y="103"/>
                    </a:lnTo>
                    <a:lnTo>
                      <a:pt x="103" y="101"/>
                    </a:lnTo>
                    <a:lnTo>
                      <a:pt x="103" y="101"/>
                    </a:lnTo>
                    <a:lnTo>
                      <a:pt x="103" y="101"/>
                    </a:lnTo>
                    <a:lnTo>
                      <a:pt x="103" y="101"/>
                    </a:lnTo>
                    <a:close/>
                    <a:moveTo>
                      <a:pt x="94" y="94"/>
                    </a:moveTo>
                    <a:lnTo>
                      <a:pt x="96" y="94"/>
                    </a:lnTo>
                    <a:lnTo>
                      <a:pt x="98" y="96"/>
                    </a:lnTo>
                    <a:lnTo>
                      <a:pt x="101" y="100"/>
                    </a:lnTo>
                    <a:lnTo>
                      <a:pt x="101" y="101"/>
                    </a:lnTo>
                    <a:lnTo>
                      <a:pt x="100" y="101"/>
                    </a:lnTo>
                    <a:lnTo>
                      <a:pt x="96" y="98"/>
                    </a:lnTo>
                    <a:lnTo>
                      <a:pt x="94" y="96"/>
                    </a:lnTo>
                    <a:lnTo>
                      <a:pt x="94" y="94"/>
                    </a:lnTo>
                    <a:lnTo>
                      <a:pt x="94" y="94"/>
                    </a:lnTo>
                    <a:lnTo>
                      <a:pt x="94" y="94"/>
                    </a:lnTo>
                    <a:lnTo>
                      <a:pt x="94" y="94"/>
                    </a:lnTo>
                    <a:close/>
                    <a:moveTo>
                      <a:pt x="60" y="71"/>
                    </a:moveTo>
                    <a:lnTo>
                      <a:pt x="62" y="69"/>
                    </a:lnTo>
                    <a:lnTo>
                      <a:pt x="68" y="69"/>
                    </a:lnTo>
                    <a:lnTo>
                      <a:pt x="69" y="71"/>
                    </a:lnTo>
                    <a:lnTo>
                      <a:pt x="73" y="71"/>
                    </a:lnTo>
                    <a:lnTo>
                      <a:pt x="77" y="75"/>
                    </a:lnTo>
                    <a:lnTo>
                      <a:pt x="77" y="75"/>
                    </a:lnTo>
                    <a:lnTo>
                      <a:pt x="79" y="75"/>
                    </a:lnTo>
                    <a:lnTo>
                      <a:pt x="79" y="75"/>
                    </a:lnTo>
                    <a:lnTo>
                      <a:pt x="83" y="79"/>
                    </a:lnTo>
                    <a:lnTo>
                      <a:pt x="85" y="81"/>
                    </a:lnTo>
                    <a:lnTo>
                      <a:pt x="85" y="85"/>
                    </a:lnTo>
                    <a:lnTo>
                      <a:pt x="85" y="85"/>
                    </a:lnTo>
                    <a:lnTo>
                      <a:pt x="85" y="88"/>
                    </a:lnTo>
                    <a:lnTo>
                      <a:pt x="88" y="90"/>
                    </a:lnTo>
                    <a:lnTo>
                      <a:pt x="88" y="90"/>
                    </a:lnTo>
                    <a:lnTo>
                      <a:pt x="92" y="90"/>
                    </a:lnTo>
                    <a:lnTo>
                      <a:pt x="90" y="94"/>
                    </a:lnTo>
                    <a:lnTo>
                      <a:pt x="88" y="94"/>
                    </a:lnTo>
                    <a:lnTo>
                      <a:pt x="88" y="94"/>
                    </a:lnTo>
                    <a:lnTo>
                      <a:pt x="85" y="92"/>
                    </a:lnTo>
                    <a:lnTo>
                      <a:pt x="83" y="90"/>
                    </a:lnTo>
                    <a:lnTo>
                      <a:pt x="85" y="88"/>
                    </a:lnTo>
                    <a:lnTo>
                      <a:pt x="83" y="86"/>
                    </a:lnTo>
                    <a:lnTo>
                      <a:pt x="79" y="85"/>
                    </a:lnTo>
                    <a:lnTo>
                      <a:pt x="79" y="81"/>
                    </a:lnTo>
                    <a:lnTo>
                      <a:pt x="79" y="81"/>
                    </a:lnTo>
                    <a:lnTo>
                      <a:pt x="75" y="79"/>
                    </a:lnTo>
                    <a:lnTo>
                      <a:pt x="73" y="79"/>
                    </a:lnTo>
                    <a:lnTo>
                      <a:pt x="69" y="79"/>
                    </a:lnTo>
                    <a:lnTo>
                      <a:pt x="69" y="75"/>
                    </a:lnTo>
                    <a:lnTo>
                      <a:pt x="68" y="75"/>
                    </a:lnTo>
                    <a:lnTo>
                      <a:pt x="66" y="75"/>
                    </a:lnTo>
                    <a:lnTo>
                      <a:pt x="64" y="71"/>
                    </a:lnTo>
                    <a:lnTo>
                      <a:pt x="62" y="71"/>
                    </a:lnTo>
                    <a:lnTo>
                      <a:pt x="60" y="71"/>
                    </a:lnTo>
                    <a:lnTo>
                      <a:pt x="60" y="71"/>
                    </a:lnTo>
                    <a:lnTo>
                      <a:pt x="60" y="71"/>
                    </a:lnTo>
                    <a:lnTo>
                      <a:pt x="60" y="71"/>
                    </a:lnTo>
                    <a:close/>
                    <a:moveTo>
                      <a:pt x="66" y="128"/>
                    </a:moveTo>
                    <a:lnTo>
                      <a:pt x="66" y="126"/>
                    </a:lnTo>
                    <a:lnTo>
                      <a:pt x="66" y="130"/>
                    </a:lnTo>
                    <a:lnTo>
                      <a:pt x="68" y="132"/>
                    </a:lnTo>
                    <a:lnTo>
                      <a:pt x="68" y="134"/>
                    </a:lnTo>
                    <a:lnTo>
                      <a:pt x="66" y="134"/>
                    </a:lnTo>
                    <a:lnTo>
                      <a:pt x="66" y="132"/>
                    </a:lnTo>
                    <a:lnTo>
                      <a:pt x="64" y="130"/>
                    </a:lnTo>
                    <a:lnTo>
                      <a:pt x="66" y="128"/>
                    </a:lnTo>
                    <a:lnTo>
                      <a:pt x="66" y="128"/>
                    </a:lnTo>
                    <a:lnTo>
                      <a:pt x="66" y="128"/>
                    </a:lnTo>
                    <a:lnTo>
                      <a:pt x="66" y="128"/>
                    </a:lnTo>
                    <a:close/>
                    <a:moveTo>
                      <a:pt x="66" y="124"/>
                    </a:moveTo>
                    <a:lnTo>
                      <a:pt x="66" y="124"/>
                    </a:lnTo>
                    <a:lnTo>
                      <a:pt x="64" y="124"/>
                    </a:lnTo>
                    <a:lnTo>
                      <a:pt x="66" y="124"/>
                    </a:lnTo>
                    <a:lnTo>
                      <a:pt x="66" y="124"/>
                    </a:lnTo>
                    <a:lnTo>
                      <a:pt x="66" y="124"/>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98" name="Freeform 95">
                <a:extLst>
                  <a:ext uri="{FF2B5EF4-FFF2-40B4-BE49-F238E27FC236}">
                    <a16:creationId xmlns:a16="http://schemas.microsoft.com/office/drawing/2014/main" id="{752E1E5F-76AA-A42B-F7D4-36DD32B6E1F9}"/>
                  </a:ext>
                </a:extLst>
              </p:cNvPr>
              <p:cNvSpPr>
                <a:spLocks noEditPoints="1"/>
              </p:cNvSpPr>
              <p:nvPr/>
            </p:nvSpPr>
            <p:spPr bwMode="auto">
              <a:xfrm>
                <a:off x="9628093" y="2626258"/>
                <a:ext cx="48272" cy="67861"/>
              </a:xfrm>
              <a:custGeom>
                <a:avLst/>
                <a:gdLst/>
                <a:ahLst/>
                <a:cxnLst>
                  <a:cxn ang="0">
                    <a:pos x="55" y="126"/>
                  </a:cxn>
                  <a:cxn ang="0">
                    <a:pos x="55" y="71"/>
                  </a:cxn>
                  <a:cxn ang="0">
                    <a:pos x="74" y="22"/>
                  </a:cxn>
                  <a:cxn ang="0">
                    <a:pos x="79" y="41"/>
                  </a:cxn>
                  <a:cxn ang="0">
                    <a:pos x="91" y="53"/>
                  </a:cxn>
                  <a:cxn ang="0">
                    <a:pos x="98" y="53"/>
                  </a:cxn>
                  <a:cxn ang="0">
                    <a:pos x="108" y="54"/>
                  </a:cxn>
                  <a:cxn ang="0">
                    <a:pos x="117" y="54"/>
                  </a:cxn>
                  <a:cxn ang="0">
                    <a:pos x="123" y="66"/>
                  </a:cxn>
                  <a:cxn ang="0">
                    <a:pos x="128" y="71"/>
                  </a:cxn>
                  <a:cxn ang="0">
                    <a:pos x="138" y="77"/>
                  </a:cxn>
                  <a:cxn ang="0">
                    <a:pos x="138" y="83"/>
                  </a:cxn>
                  <a:cxn ang="0">
                    <a:pos x="138" y="90"/>
                  </a:cxn>
                  <a:cxn ang="0">
                    <a:pos x="128" y="101"/>
                  </a:cxn>
                  <a:cxn ang="0">
                    <a:pos x="123" y="111"/>
                  </a:cxn>
                  <a:cxn ang="0">
                    <a:pos x="119" y="120"/>
                  </a:cxn>
                  <a:cxn ang="0">
                    <a:pos x="117" y="118"/>
                  </a:cxn>
                  <a:cxn ang="0">
                    <a:pos x="117" y="115"/>
                  </a:cxn>
                  <a:cxn ang="0">
                    <a:pos x="111" y="117"/>
                  </a:cxn>
                  <a:cxn ang="0">
                    <a:pos x="110" y="120"/>
                  </a:cxn>
                  <a:cxn ang="0">
                    <a:pos x="108" y="122"/>
                  </a:cxn>
                  <a:cxn ang="0">
                    <a:pos x="104" y="132"/>
                  </a:cxn>
                  <a:cxn ang="0">
                    <a:pos x="104" y="135"/>
                  </a:cxn>
                  <a:cxn ang="0">
                    <a:pos x="104" y="139"/>
                  </a:cxn>
                  <a:cxn ang="0">
                    <a:pos x="110" y="147"/>
                  </a:cxn>
                  <a:cxn ang="0">
                    <a:pos x="100" y="150"/>
                  </a:cxn>
                  <a:cxn ang="0">
                    <a:pos x="94" y="150"/>
                  </a:cxn>
                  <a:cxn ang="0">
                    <a:pos x="83" y="160"/>
                  </a:cxn>
                  <a:cxn ang="0">
                    <a:pos x="83" y="166"/>
                  </a:cxn>
                  <a:cxn ang="0">
                    <a:pos x="78" y="169"/>
                  </a:cxn>
                  <a:cxn ang="0">
                    <a:pos x="66" y="169"/>
                  </a:cxn>
                  <a:cxn ang="0">
                    <a:pos x="61" y="173"/>
                  </a:cxn>
                  <a:cxn ang="0">
                    <a:pos x="62" y="179"/>
                  </a:cxn>
                  <a:cxn ang="0">
                    <a:pos x="62" y="182"/>
                  </a:cxn>
                  <a:cxn ang="0">
                    <a:pos x="62" y="182"/>
                  </a:cxn>
                  <a:cxn ang="0">
                    <a:pos x="55" y="190"/>
                  </a:cxn>
                  <a:cxn ang="0">
                    <a:pos x="49" y="186"/>
                  </a:cxn>
                  <a:cxn ang="0">
                    <a:pos x="40" y="190"/>
                  </a:cxn>
                  <a:cxn ang="0">
                    <a:pos x="34" y="194"/>
                  </a:cxn>
                  <a:cxn ang="0">
                    <a:pos x="29" y="194"/>
                  </a:cxn>
                  <a:cxn ang="0">
                    <a:pos x="15" y="182"/>
                  </a:cxn>
                  <a:cxn ang="0">
                    <a:pos x="0" y="152"/>
                  </a:cxn>
                  <a:cxn ang="0">
                    <a:pos x="4" y="143"/>
                  </a:cxn>
                  <a:cxn ang="0">
                    <a:pos x="4" y="143"/>
                  </a:cxn>
                  <a:cxn ang="0">
                    <a:pos x="70" y="11"/>
                  </a:cxn>
                  <a:cxn ang="0">
                    <a:pos x="72" y="4"/>
                  </a:cxn>
                  <a:cxn ang="0">
                    <a:pos x="72" y="2"/>
                  </a:cxn>
                  <a:cxn ang="0">
                    <a:pos x="72" y="0"/>
                  </a:cxn>
                  <a:cxn ang="0">
                    <a:pos x="70" y="0"/>
                  </a:cxn>
                  <a:cxn ang="0">
                    <a:pos x="68" y="0"/>
                  </a:cxn>
                  <a:cxn ang="0">
                    <a:pos x="66" y="4"/>
                  </a:cxn>
                  <a:cxn ang="0">
                    <a:pos x="64" y="7"/>
                  </a:cxn>
                  <a:cxn ang="0">
                    <a:pos x="66" y="7"/>
                  </a:cxn>
                  <a:cxn ang="0">
                    <a:pos x="70" y="17"/>
                  </a:cxn>
                  <a:cxn ang="0">
                    <a:pos x="70" y="17"/>
                  </a:cxn>
                </a:cxnLst>
                <a:rect l="0" t="0" r="r" b="b"/>
                <a:pathLst>
                  <a:path w="138" h="194">
                    <a:moveTo>
                      <a:pt x="4" y="143"/>
                    </a:moveTo>
                    <a:lnTo>
                      <a:pt x="55" y="126"/>
                    </a:lnTo>
                    <a:lnTo>
                      <a:pt x="59" y="88"/>
                    </a:lnTo>
                    <a:lnTo>
                      <a:pt x="55" y="71"/>
                    </a:lnTo>
                    <a:lnTo>
                      <a:pt x="70" y="24"/>
                    </a:lnTo>
                    <a:lnTo>
                      <a:pt x="74" y="22"/>
                    </a:lnTo>
                    <a:lnTo>
                      <a:pt x="74" y="36"/>
                    </a:lnTo>
                    <a:lnTo>
                      <a:pt x="79" y="41"/>
                    </a:lnTo>
                    <a:lnTo>
                      <a:pt x="79" y="43"/>
                    </a:lnTo>
                    <a:lnTo>
                      <a:pt x="91" y="53"/>
                    </a:lnTo>
                    <a:lnTo>
                      <a:pt x="94" y="54"/>
                    </a:lnTo>
                    <a:lnTo>
                      <a:pt x="98" y="53"/>
                    </a:lnTo>
                    <a:lnTo>
                      <a:pt x="102" y="53"/>
                    </a:lnTo>
                    <a:lnTo>
                      <a:pt x="108" y="54"/>
                    </a:lnTo>
                    <a:lnTo>
                      <a:pt x="113" y="53"/>
                    </a:lnTo>
                    <a:lnTo>
                      <a:pt x="117" y="54"/>
                    </a:lnTo>
                    <a:lnTo>
                      <a:pt x="121" y="60"/>
                    </a:lnTo>
                    <a:lnTo>
                      <a:pt x="123" y="66"/>
                    </a:lnTo>
                    <a:lnTo>
                      <a:pt x="126" y="68"/>
                    </a:lnTo>
                    <a:lnTo>
                      <a:pt x="128" y="71"/>
                    </a:lnTo>
                    <a:lnTo>
                      <a:pt x="134" y="77"/>
                    </a:lnTo>
                    <a:lnTo>
                      <a:pt x="138" y="77"/>
                    </a:lnTo>
                    <a:lnTo>
                      <a:pt x="138" y="79"/>
                    </a:lnTo>
                    <a:lnTo>
                      <a:pt x="138" y="83"/>
                    </a:lnTo>
                    <a:lnTo>
                      <a:pt x="138" y="86"/>
                    </a:lnTo>
                    <a:lnTo>
                      <a:pt x="138" y="90"/>
                    </a:lnTo>
                    <a:lnTo>
                      <a:pt x="138" y="92"/>
                    </a:lnTo>
                    <a:lnTo>
                      <a:pt x="128" y="101"/>
                    </a:lnTo>
                    <a:lnTo>
                      <a:pt x="125" y="107"/>
                    </a:lnTo>
                    <a:lnTo>
                      <a:pt x="123" y="111"/>
                    </a:lnTo>
                    <a:lnTo>
                      <a:pt x="121" y="113"/>
                    </a:lnTo>
                    <a:lnTo>
                      <a:pt x="119" y="120"/>
                    </a:lnTo>
                    <a:lnTo>
                      <a:pt x="117" y="120"/>
                    </a:lnTo>
                    <a:lnTo>
                      <a:pt x="117" y="118"/>
                    </a:lnTo>
                    <a:lnTo>
                      <a:pt x="117" y="117"/>
                    </a:lnTo>
                    <a:lnTo>
                      <a:pt x="117" y="115"/>
                    </a:lnTo>
                    <a:lnTo>
                      <a:pt x="113" y="115"/>
                    </a:lnTo>
                    <a:lnTo>
                      <a:pt x="111" y="117"/>
                    </a:lnTo>
                    <a:lnTo>
                      <a:pt x="110" y="120"/>
                    </a:lnTo>
                    <a:lnTo>
                      <a:pt x="110" y="120"/>
                    </a:lnTo>
                    <a:lnTo>
                      <a:pt x="110" y="122"/>
                    </a:lnTo>
                    <a:lnTo>
                      <a:pt x="108" y="122"/>
                    </a:lnTo>
                    <a:lnTo>
                      <a:pt x="104" y="130"/>
                    </a:lnTo>
                    <a:lnTo>
                      <a:pt x="104" y="132"/>
                    </a:lnTo>
                    <a:lnTo>
                      <a:pt x="104" y="135"/>
                    </a:lnTo>
                    <a:lnTo>
                      <a:pt x="104" y="135"/>
                    </a:lnTo>
                    <a:lnTo>
                      <a:pt x="108" y="139"/>
                    </a:lnTo>
                    <a:lnTo>
                      <a:pt x="104" y="139"/>
                    </a:lnTo>
                    <a:lnTo>
                      <a:pt x="108" y="145"/>
                    </a:lnTo>
                    <a:lnTo>
                      <a:pt x="110" y="147"/>
                    </a:lnTo>
                    <a:lnTo>
                      <a:pt x="108" y="149"/>
                    </a:lnTo>
                    <a:lnTo>
                      <a:pt x="100" y="150"/>
                    </a:lnTo>
                    <a:lnTo>
                      <a:pt x="98" y="150"/>
                    </a:lnTo>
                    <a:lnTo>
                      <a:pt x="94" y="150"/>
                    </a:lnTo>
                    <a:lnTo>
                      <a:pt x="91" y="150"/>
                    </a:lnTo>
                    <a:lnTo>
                      <a:pt x="83" y="160"/>
                    </a:lnTo>
                    <a:lnTo>
                      <a:pt x="83" y="166"/>
                    </a:lnTo>
                    <a:lnTo>
                      <a:pt x="83" y="166"/>
                    </a:lnTo>
                    <a:lnTo>
                      <a:pt x="79" y="169"/>
                    </a:lnTo>
                    <a:lnTo>
                      <a:pt x="78" y="169"/>
                    </a:lnTo>
                    <a:lnTo>
                      <a:pt x="72" y="169"/>
                    </a:lnTo>
                    <a:lnTo>
                      <a:pt x="66" y="169"/>
                    </a:lnTo>
                    <a:lnTo>
                      <a:pt x="64" y="171"/>
                    </a:lnTo>
                    <a:lnTo>
                      <a:pt x="61" y="173"/>
                    </a:lnTo>
                    <a:lnTo>
                      <a:pt x="62" y="175"/>
                    </a:lnTo>
                    <a:lnTo>
                      <a:pt x="62" y="179"/>
                    </a:lnTo>
                    <a:lnTo>
                      <a:pt x="64" y="179"/>
                    </a:lnTo>
                    <a:lnTo>
                      <a:pt x="62" y="182"/>
                    </a:lnTo>
                    <a:lnTo>
                      <a:pt x="62" y="182"/>
                    </a:lnTo>
                    <a:lnTo>
                      <a:pt x="62" y="182"/>
                    </a:lnTo>
                    <a:lnTo>
                      <a:pt x="59" y="190"/>
                    </a:lnTo>
                    <a:lnTo>
                      <a:pt x="55" y="190"/>
                    </a:lnTo>
                    <a:lnTo>
                      <a:pt x="55" y="186"/>
                    </a:lnTo>
                    <a:lnTo>
                      <a:pt x="49" y="186"/>
                    </a:lnTo>
                    <a:lnTo>
                      <a:pt x="47" y="186"/>
                    </a:lnTo>
                    <a:lnTo>
                      <a:pt x="40" y="190"/>
                    </a:lnTo>
                    <a:lnTo>
                      <a:pt x="36" y="190"/>
                    </a:lnTo>
                    <a:lnTo>
                      <a:pt x="34" y="194"/>
                    </a:lnTo>
                    <a:lnTo>
                      <a:pt x="29" y="194"/>
                    </a:lnTo>
                    <a:lnTo>
                      <a:pt x="29" y="194"/>
                    </a:lnTo>
                    <a:lnTo>
                      <a:pt x="25" y="194"/>
                    </a:lnTo>
                    <a:lnTo>
                      <a:pt x="15" y="182"/>
                    </a:lnTo>
                    <a:lnTo>
                      <a:pt x="19" y="175"/>
                    </a:lnTo>
                    <a:lnTo>
                      <a:pt x="0" y="152"/>
                    </a:lnTo>
                    <a:lnTo>
                      <a:pt x="4" y="143"/>
                    </a:lnTo>
                    <a:lnTo>
                      <a:pt x="4" y="143"/>
                    </a:lnTo>
                    <a:lnTo>
                      <a:pt x="4" y="143"/>
                    </a:lnTo>
                    <a:lnTo>
                      <a:pt x="4" y="143"/>
                    </a:lnTo>
                    <a:close/>
                    <a:moveTo>
                      <a:pt x="70" y="17"/>
                    </a:moveTo>
                    <a:lnTo>
                      <a:pt x="70" y="11"/>
                    </a:lnTo>
                    <a:lnTo>
                      <a:pt x="70" y="11"/>
                    </a:lnTo>
                    <a:lnTo>
                      <a:pt x="72" y="4"/>
                    </a:lnTo>
                    <a:lnTo>
                      <a:pt x="70" y="4"/>
                    </a:lnTo>
                    <a:lnTo>
                      <a:pt x="72" y="2"/>
                    </a:lnTo>
                    <a:lnTo>
                      <a:pt x="70" y="2"/>
                    </a:lnTo>
                    <a:lnTo>
                      <a:pt x="72" y="0"/>
                    </a:lnTo>
                    <a:lnTo>
                      <a:pt x="72" y="2"/>
                    </a:lnTo>
                    <a:lnTo>
                      <a:pt x="70" y="0"/>
                    </a:lnTo>
                    <a:lnTo>
                      <a:pt x="70" y="0"/>
                    </a:lnTo>
                    <a:lnTo>
                      <a:pt x="68" y="0"/>
                    </a:lnTo>
                    <a:lnTo>
                      <a:pt x="66" y="4"/>
                    </a:lnTo>
                    <a:lnTo>
                      <a:pt x="66" y="4"/>
                    </a:lnTo>
                    <a:lnTo>
                      <a:pt x="64" y="4"/>
                    </a:lnTo>
                    <a:lnTo>
                      <a:pt x="64" y="7"/>
                    </a:lnTo>
                    <a:lnTo>
                      <a:pt x="64" y="7"/>
                    </a:lnTo>
                    <a:lnTo>
                      <a:pt x="66" y="7"/>
                    </a:lnTo>
                    <a:lnTo>
                      <a:pt x="68" y="17"/>
                    </a:lnTo>
                    <a:lnTo>
                      <a:pt x="70" y="17"/>
                    </a:lnTo>
                    <a:lnTo>
                      <a:pt x="70" y="17"/>
                    </a:lnTo>
                    <a:lnTo>
                      <a:pt x="70" y="17"/>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99" name="Freeform 96">
                <a:extLst>
                  <a:ext uri="{FF2B5EF4-FFF2-40B4-BE49-F238E27FC236}">
                    <a16:creationId xmlns:a16="http://schemas.microsoft.com/office/drawing/2014/main" id="{48318870-605E-8FFD-2772-0A8BFD181472}"/>
                  </a:ext>
                </a:extLst>
              </p:cNvPr>
              <p:cNvSpPr>
                <a:spLocks noEditPoints="1"/>
              </p:cNvSpPr>
              <p:nvPr/>
            </p:nvSpPr>
            <p:spPr bwMode="auto">
              <a:xfrm>
                <a:off x="9569676" y="2675580"/>
                <a:ext cx="76956" cy="50021"/>
              </a:xfrm>
              <a:custGeom>
                <a:avLst/>
                <a:gdLst/>
                <a:ahLst/>
                <a:cxnLst>
                  <a:cxn ang="0">
                    <a:pos x="5" y="55"/>
                  </a:cxn>
                  <a:cxn ang="0">
                    <a:pos x="11" y="53"/>
                  </a:cxn>
                  <a:cxn ang="0">
                    <a:pos x="13" y="45"/>
                  </a:cxn>
                  <a:cxn ang="0">
                    <a:pos x="19" y="32"/>
                  </a:cxn>
                  <a:cxn ang="0">
                    <a:pos x="36" y="38"/>
                  </a:cxn>
                  <a:cxn ang="0">
                    <a:pos x="68" y="51"/>
                  </a:cxn>
                  <a:cxn ang="0">
                    <a:pos x="100" y="23"/>
                  </a:cxn>
                  <a:cxn ang="0">
                    <a:pos x="167" y="9"/>
                  </a:cxn>
                  <a:cxn ang="0">
                    <a:pos x="182" y="40"/>
                  </a:cxn>
                  <a:cxn ang="0">
                    <a:pos x="190" y="55"/>
                  </a:cxn>
                  <a:cxn ang="0">
                    <a:pos x="177" y="64"/>
                  </a:cxn>
                  <a:cxn ang="0">
                    <a:pos x="177" y="72"/>
                  </a:cxn>
                  <a:cxn ang="0">
                    <a:pos x="177" y="73"/>
                  </a:cxn>
                  <a:cxn ang="0">
                    <a:pos x="165" y="79"/>
                  </a:cxn>
                  <a:cxn ang="0">
                    <a:pos x="149" y="85"/>
                  </a:cxn>
                  <a:cxn ang="0">
                    <a:pos x="124" y="92"/>
                  </a:cxn>
                  <a:cxn ang="0">
                    <a:pos x="120" y="94"/>
                  </a:cxn>
                  <a:cxn ang="0">
                    <a:pos x="111" y="106"/>
                  </a:cxn>
                  <a:cxn ang="0">
                    <a:pos x="109" y="104"/>
                  </a:cxn>
                  <a:cxn ang="0">
                    <a:pos x="103" y="107"/>
                  </a:cxn>
                  <a:cxn ang="0">
                    <a:pos x="100" y="104"/>
                  </a:cxn>
                  <a:cxn ang="0">
                    <a:pos x="92" y="113"/>
                  </a:cxn>
                  <a:cxn ang="0">
                    <a:pos x="81" y="115"/>
                  </a:cxn>
                  <a:cxn ang="0">
                    <a:pos x="69" y="119"/>
                  </a:cxn>
                  <a:cxn ang="0">
                    <a:pos x="64" y="115"/>
                  </a:cxn>
                  <a:cxn ang="0">
                    <a:pos x="60" y="115"/>
                  </a:cxn>
                  <a:cxn ang="0">
                    <a:pos x="54" y="119"/>
                  </a:cxn>
                  <a:cxn ang="0">
                    <a:pos x="49" y="124"/>
                  </a:cxn>
                  <a:cxn ang="0">
                    <a:pos x="41" y="130"/>
                  </a:cxn>
                  <a:cxn ang="0">
                    <a:pos x="36" y="128"/>
                  </a:cxn>
                  <a:cxn ang="0">
                    <a:pos x="30" y="134"/>
                  </a:cxn>
                  <a:cxn ang="0">
                    <a:pos x="24" y="134"/>
                  </a:cxn>
                  <a:cxn ang="0">
                    <a:pos x="19" y="128"/>
                  </a:cxn>
                  <a:cxn ang="0">
                    <a:pos x="13" y="121"/>
                  </a:cxn>
                  <a:cxn ang="0">
                    <a:pos x="13" y="115"/>
                  </a:cxn>
                  <a:cxn ang="0">
                    <a:pos x="7" y="104"/>
                  </a:cxn>
                  <a:cxn ang="0">
                    <a:pos x="4" y="79"/>
                  </a:cxn>
                  <a:cxn ang="0">
                    <a:pos x="0" y="79"/>
                  </a:cxn>
                  <a:cxn ang="0">
                    <a:pos x="2" y="75"/>
                  </a:cxn>
                  <a:cxn ang="0">
                    <a:pos x="5" y="75"/>
                  </a:cxn>
                  <a:cxn ang="0">
                    <a:pos x="4" y="58"/>
                  </a:cxn>
                  <a:cxn ang="0">
                    <a:pos x="2" y="55"/>
                  </a:cxn>
                  <a:cxn ang="0">
                    <a:pos x="2" y="55"/>
                  </a:cxn>
                  <a:cxn ang="0">
                    <a:pos x="181" y="141"/>
                  </a:cxn>
                  <a:cxn ang="0">
                    <a:pos x="181" y="143"/>
                  </a:cxn>
                  <a:cxn ang="0">
                    <a:pos x="177" y="141"/>
                  </a:cxn>
                  <a:cxn ang="0">
                    <a:pos x="177" y="141"/>
                  </a:cxn>
                  <a:cxn ang="0">
                    <a:pos x="201" y="134"/>
                  </a:cxn>
                  <a:cxn ang="0">
                    <a:pos x="203" y="130"/>
                  </a:cxn>
                  <a:cxn ang="0">
                    <a:pos x="207" y="134"/>
                  </a:cxn>
                  <a:cxn ang="0">
                    <a:pos x="213" y="134"/>
                  </a:cxn>
                  <a:cxn ang="0">
                    <a:pos x="216" y="134"/>
                  </a:cxn>
                  <a:cxn ang="0">
                    <a:pos x="220" y="134"/>
                  </a:cxn>
                  <a:cxn ang="0">
                    <a:pos x="216" y="136"/>
                  </a:cxn>
                  <a:cxn ang="0">
                    <a:pos x="207" y="139"/>
                  </a:cxn>
                  <a:cxn ang="0">
                    <a:pos x="201" y="138"/>
                  </a:cxn>
                  <a:cxn ang="0">
                    <a:pos x="197" y="136"/>
                  </a:cxn>
                </a:cxnLst>
                <a:rect l="0" t="0" r="r" b="b"/>
                <a:pathLst>
                  <a:path w="220" h="143">
                    <a:moveTo>
                      <a:pt x="2" y="55"/>
                    </a:moveTo>
                    <a:lnTo>
                      <a:pt x="5" y="55"/>
                    </a:lnTo>
                    <a:lnTo>
                      <a:pt x="7" y="58"/>
                    </a:lnTo>
                    <a:lnTo>
                      <a:pt x="11" y="53"/>
                    </a:lnTo>
                    <a:lnTo>
                      <a:pt x="13" y="49"/>
                    </a:lnTo>
                    <a:lnTo>
                      <a:pt x="13" y="45"/>
                    </a:lnTo>
                    <a:lnTo>
                      <a:pt x="13" y="36"/>
                    </a:lnTo>
                    <a:lnTo>
                      <a:pt x="19" y="32"/>
                    </a:lnTo>
                    <a:lnTo>
                      <a:pt x="24" y="38"/>
                    </a:lnTo>
                    <a:lnTo>
                      <a:pt x="36" y="38"/>
                    </a:lnTo>
                    <a:lnTo>
                      <a:pt x="51" y="45"/>
                    </a:lnTo>
                    <a:lnTo>
                      <a:pt x="68" y="51"/>
                    </a:lnTo>
                    <a:lnTo>
                      <a:pt x="68" y="70"/>
                    </a:lnTo>
                    <a:lnTo>
                      <a:pt x="100" y="23"/>
                    </a:lnTo>
                    <a:lnTo>
                      <a:pt x="171" y="0"/>
                    </a:lnTo>
                    <a:lnTo>
                      <a:pt x="167" y="9"/>
                    </a:lnTo>
                    <a:lnTo>
                      <a:pt x="186" y="34"/>
                    </a:lnTo>
                    <a:lnTo>
                      <a:pt x="182" y="40"/>
                    </a:lnTo>
                    <a:lnTo>
                      <a:pt x="192" y="53"/>
                    </a:lnTo>
                    <a:lnTo>
                      <a:pt x="190" y="55"/>
                    </a:lnTo>
                    <a:lnTo>
                      <a:pt x="182" y="58"/>
                    </a:lnTo>
                    <a:lnTo>
                      <a:pt x="177" y="64"/>
                    </a:lnTo>
                    <a:lnTo>
                      <a:pt x="177" y="70"/>
                    </a:lnTo>
                    <a:lnTo>
                      <a:pt x="177" y="72"/>
                    </a:lnTo>
                    <a:lnTo>
                      <a:pt x="177" y="72"/>
                    </a:lnTo>
                    <a:lnTo>
                      <a:pt x="177" y="73"/>
                    </a:lnTo>
                    <a:lnTo>
                      <a:pt x="171" y="75"/>
                    </a:lnTo>
                    <a:lnTo>
                      <a:pt x="165" y="79"/>
                    </a:lnTo>
                    <a:lnTo>
                      <a:pt x="158" y="83"/>
                    </a:lnTo>
                    <a:lnTo>
                      <a:pt x="149" y="85"/>
                    </a:lnTo>
                    <a:lnTo>
                      <a:pt x="147" y="89"/>
                    </a:lnTo>
                    <a:lnTo>
                      <a:pt x="124" y="92"/>
                    </a:lnTo>
                    <a:lnTo>
                      <a:pt x="124" y="92"/>
                    </a:lnTo>
                    <a:lnTo>
                      <a:pt x="120" y="94"/>
                    </a:lnTo>
                    <a:lnTo>
                      <a:pt x="117" y="100"/>
                    </a:lnTo>
                    <a:lnTo>
                      <a:pt x="111" y="106"/>
                    </a:lnTo>
                    <a:lnTo>
                      <a:pt x="109" y="106"/>
                    </a:lnTo>
                    <a:lnTo>
                      <a:pt x="109" y="104"/>
                    </a:lnTo>
                    <a:lnTo>
                      <a:pt x="105" y="106"/>
                    </a:lnTo>
                    <a:lnTo>
                      <a:pt x="103" y="107"/>
                    </a:lnTo>
                    <a:lnTo>
                      <a:pt x="100" y="106"/>
                    </a:lnTo>
                    <a:lnTo>
                      <a:pt x="100" y="104"/>
                    </a:lnTo>
                    <a:lnTo>
                      <a:pt x="92" y="109"/>
                    </a:lnTo>
                    <a:lnTo>
                      <a:pt x="92" y="113"/>
                    </a:lnTo>
                    <a:lnTo>
                      <a:pt x="88" y="115"/>
                    </a:lnTo>
                    <a:lnTo>
                      <a:pt x="81" y="115"/>
                    </a:lnTo>
                    <a:lnTo>
                      <a:pt x="73" y="119"/>
                    </a:lnTo>
                    <a:lnTo>
                      <a:pt x="69" y="119"/>
                    </a:lnTo>
                    <a:lnTo>
                      <a:pt x="69" y="115"/>
                    </a:lnTo>
                    <a:lnTo>
                      <a:pt x="64" y="115"/>
                    </a:lnTo>
                    <a:lnTo>
                      <a:pt x="62" y="115"/>
                    </a:lnTo>
                    <a:lnTo>
                      <a:pt x="60" y="115"/>
                    </a:lnTo>
                    <a:lnTo>
                      <a:pt x="56" y="115"/>
                    </a:lnTo>
                    <a:lnTo>
                      <a:pt x="54" y="119"/>
                    </a:lnTo>
                    <a:lnTo>
                      <a:pt x="51" y="124"/>
                    </a:lnTo>
                    <a:lnTo>
                      <a:pt x="49" y="124"/>
                    </a:lnTo>
                    <a:lnTo>
                      <a:pt x="45" y="128"/>
                    </a:lnTo>
                    <a:lnTo>
                      <a:pt x="41" y="130"/>
                    </a:lnTo>
                    <a:lnTo>
                      <a:pt x="39" y="128"/>
                    </a:lnTo>
                    <a:lnTo>
                      <a:pt x="36" y="128"/>
                    </a:lnTo>
                    <a:lnTo>
                      <a:pt x="32" y="134"/>
                    </a:lnTo>
                    <a:lnTo>
                      <a:pt x="30" y="134"/>
                    </a:lnTo>
                    <a:lnTo>
                      <a:pt x="24" y="130"/>
                    </a:lnTo>
                    <a:lnTo>
                      <a:pt x="24" y="134"/>
                    </a:lnTo>
                    <a:lnTo>
                      <a:pt x="21" y="134"/>
                    </a:lnTo>
                    <a:lnTo>
                      <a:pt x="19" y="128"/>
                    </a:lnTo>
                    <a:lnTo>
                      <a:pt x="19" y="124"/>
                    </a:lnTo>
                    <a:lnTo>
                      <a:pt x="13" y="121"/>
                    </a:lnTo>
                    <a:lnTo>
                      <a:pt x="13" y="115"/>
                    </a:lnTo>
                    <a:lnTo>
                      <a:pt x="13" y="115"/>
                    </a:lnTo>
                    <a:lnTo>
                      <a:pt x="13" y="109"/>
                    </a:lnTo>
                    <a:lnTo>
                      <a:pt x="7" y="104"/>
                    </a:lnTo>
                    <a:lnTo>
                      <a:pt x="7" y="89"/>
                    </a:lnTo>
                    <a:lnTo>
                      <a:pt x="4" y="79"/>
                    </a:lnTo>
                    <a:lnTo>
                      <a:pt x="2" y="79"/>
                    </a:lnTo>
                    <a:lnTo>
                      <a:pt x="0" y="79"/>
                    </a:lnTo>
                    <a:lnTo>
                      <a:pt x="0" y="75"/>
                    </a:lnTo>
                    <a:lnTo>
                      <a:pt x="2" y="75"/>
                    </a:lnTo>
                    <a:lnTo>
                      <a:pt x="2" y="75"/>
                    </a:lnTo>
                    <a:lnTo>
                      <a:pt x="5" y="75"/>
                    </a:lnTo>
                    <a:lnTo>
                      <a:pt x="5" y="68"/>
                    </a:lnTo>
                    <a:lnTo>
                      <a:pt x="4" y="58"/>
                    </a:lnTo>
                    <a:lnTo>
                      <a:pt x="2" y="55"/>
                    </a:lnTo>
                    <a:lnTo>
                      <a:pt x="2" y="55"/>
                    </a:lnTo>
                    <a:lnTo>
                      <a:pt x="2" y="55"/>
                    </a:lnTo>
                    <a:lnTo>
                      <a:pt x="2" y="55"/>
                    </a:lnTo>
                    <a:close/>
                    <a:moveTo>
                      <a:pt x="177" y="141"/>
                    </a:moveTo>
                    <a:lnTo>
                      <a:pt x="181" y="141"/>
                    </a:lnTo>
                    <a:lnTo>
                      <a:pt x="184" y="141"/>
                    </a:lnTo>
                    <a:lnTo>
                      <a:pt x="181" y="143"/>
                    </a:lnTo>
                    <a:lnTo>
                      <a:pt x="177" y="141"/>
                    </a:lnTo>
                    <a:lnTo>
                      <a:pt x="177" y="141"/>
                    </a:lnTo>
                    <a:lnTo>
                      <a:pt x="177" y="141"/>
                    </a:lnTo>
                    <a:lnTo>
                      <a:pt x="177" y="141"/>
                    </a:lnTo>
                    <a:close/>
                    <a:moveTo>
                      <a:pt x="197" y="136"/>
                    </a:moveTo>
                    <a:lnTo>
                      <a:pt x="201" y="134"/>
                    </a:lnTo>
                    <a:lnTo>
                      <a:pt x="201" y="134"/>
                    </a:lnTo>
                    <a:lnTo>
                      <a:pt x="203" y="130"/>
                    </a:lnTo>
                    <a:lnTo>
                      <a:pt x="205" y="130"/>
                    </a:lnTo>
                    <a:lnTo>
                      <a:pt x="207" y="134"/>
                    </a:lnTo>
                    <a:lnTo>
                      <a:pt x="209" y="134"/>
                    </a:lnTo>
                    <a:lnTo>
                      <a:pt x="213" y="134"/>
                    </a:lnTo>
                    <a:lnTo>
                      <a:pt x="216" y="130"/>
                    </a:lnTo>
                    <a:lnTo>
                      <a:pt x="216" y="134"/>
                    </a:lnTo>
                    <a:lnTo>
                      <a:pt x="220" y="134"/>
                    </a:lnTo>
                    <a:lnTo>
                      <a:pt x="220" y="134"/>
                    </a:lnTo>
                    <a:lnTo>
                      <a:pt x="220" y="136"/>
                    </a:lnTo>
                    <a:lnTo>
                      <a:pt x="216" y="136"/>
                    </a:lnTo>
                    <a:lnTo>
                      <a:pt x="213" y="139"/>
                    </a:lnTo>
                    <a:lnTo>
                      <a:pt x="207" y="139"/>
                    </a:lnTo>
                    <a:lnTo>
                      <a:pt x="203" y="139"/>
                    </a:lnTo>
                    <a:lnTo>
                      <a:pt x="201" y="138"/>
                    </a:lnTo>
                    <a:lnTo>
                      <a:pt x="197" y="136"/>
                    </a:lnTo>
                    <a:lnTo>
                      <a:pt x="197" y="136"/>
                    </a:lnTo>
                    <a:lnTo>
                      <a:pt x="197" y="136"/>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00" name="Freeform 97">
                <a:extLst>
                  <a:ext uri="{FF2B5EF4-FFF2-40B4-BE49-F238E27FC236}">
                    <a16:creationId xmlns:a16="http://schemas.microsoft.com/office/drawing/2014/main" id="{E67CB216-DB8A-99AD-9F82-F649E2B34CF9}"/>
                  </a:ext>
                </a:extLst>
              </p:cNvPr>
              <p:cNvSpPr>
                <a:spLocks/>
              </p:cNvSpPr>
              <p:nvPr/>
            </p:nvSpPr>
            <p:spPr bwMode="auto">
              <a:xfrm>
                <a:off x="9449695" y="2590578"/>
                <a:ext cx="81154" cy="68561"/>
              </a:xfrm>
              <a:custGeom>
                <a:avLst/>
                <a:gdLst/>
                <a:ahLst/>
                <a:cxnLst>
                  <a:cxn ang="0">
                    <a:pos x="187" y="36"/>
                  </a:cxn>
                  <a:cxn ang="0">
                    <a:pos x="173" y="11"/>
                  </a:cxn>
                  <a:cxn ang="0">
                    <a:pos x="166" y="8"/>
                  </a:cxn>
                  <a:cxn ang="0">
                    <a:pos x="140" y="11"/>
                  </a:cxn>
                  <a:cxn ang="0">
                    <a:pos x="134" y="11"/>
                  </a:cxn>
                  <a:cxn ang="0">
                    <a:pos x="128" y="9"/>
                  </a:cxn>
                  <a:cxn ang="0">
                    <a:pos x="128" y="4"/>
                  </a:cxn>
                  <a:cxn ang="0">
                    <a:pos x="115" y="0"/>
                  </a:cxn>
                  <a:cxn ang="0">
                    <a:pos x="117" y="4"/>
                  </a:cxn>
                  <a:cxn ang="0">
                    <a:pos x="106" y="6"/>
                  </a:cxn>
                  <a:cxn ang="0">
                    <a:pos x="108" y="4"/>
                  </a:cxn>
                  <a:cxn ang="0">
                    <a:pos x="102" y="2"/>
                  </a:cxn>
                  <a:cxn ang="0">
                    <a:pos x="92" y="8"/>
                  </a:cxn>
                  <a:cxn ang="0">
                    <a:pos x="83" y="15"/>
                  </a:cxn>
                  <a:cxn ang="0">
                    <a:pos x="66" y="11"/>
                  </a:cxn>
                  <a:cxn ang="0">
                    <a:pos x="51" y="8"/>
                  </a:cxn>
                  <a:cxn ang="0">
                    <a:pos x="38" y="4"/>
                  </a:cxn>
                  <a:cxn ang="0">
                    <a:pos x="8" y="0"/>
                  </a:cxn>
                  <a:cxn ang="0">
                    <a:pos x="4" y="4"/>
                  </a:cxn>
                  <a:cxn ang="0">
                    <a:pos x="4" y="21"/>
                  </a:cxn>
                  <a:cxn ang="0">
                    <a:pos x="4" y="40"/>
                  </a:cxn>
                  <a:cxn ang="0">
                    <a:pos x="232" y="194"/>
                  </a:cxn>
                  <a:cxn ang="0">
                    <a:pos x="224" y="190"/>
                  </a:cxn>
                  <a:cxn ang="0">
                    <a:pos x="217" y="181"/>
                  </a:cxn>
                  <a:cxn ang="0">
                    <a:pos x="207" y="177"/>
                  </a:cxn>
                  <a:cxn ang="0">
                    <a:pos x="204" y="160"/>
                  </a:cxn>
                  <a:cxn ang="0">
                    <a:pos x="205" y="156"/>
                  </a:cxn>
                  <a:cxn ang="0">
                    <a:pos x="205" y="155"/>
                  </a:cxn>
                  <a:cxn ang="0">
                    <a:pos x="202" y="151"/>
                  </a:cxn>
                  <a:cxn ang="0">
                    <a:pos x="190" y="132"/>
                  </a:cxn>
                  <a:cxn ang="0">
                    <a:pos x="175" y="107"/>
                  </a:cxn>
                  <a:cxn ang="0">
                    <a:pos x="172" y="94"/>
                  </a:cxn>
                  <a:cxn ang="0">
                    <a:pos x="166" y="81"/>
                  </a:cxn>
                  <a:cxn ang="0">
                    <a:pos x="162" y="74"/>
                  </a:cxn>
                  <a:cxn ang="0">
                    <a:pos x="145" y="55"/>
                  </a:cxn>
                  <a:cxn ang="0">
                    <a:pos x="141" y="41"/>
                  </a:cxn>
                  <a:cxn ang="0">
                    <a:pos x="141" y="40"/>
                  </a:cxn>
                  <a:cxn ang="0">
                    <a:pos x="147" y="45"/>
                  </a:cxn>
                  <a:cxn ang="0">
                    <a:pos x="153" y="57"/>
                  </a:cxn>
                  <a:cxn ang="0">
                    <a:pos x="162" y="68"/>
                  </a:cxn>
                  <a:cxn ang="0">
                    <a:pos x="177" y="81"/>
                  </a:cxn>
                  <a:cxn ang="0">
                    <a:pos x="183" y="70"/>
                  </a:cxn>
                  <a:cxn ang="0">
                    <a:pos x="183" y="57"/>
                  </a:cxn>
                  <a:cxn ang="0">
                    <a:pos x="187" y="47"/>
                  </a:cxn>
                </a:cxnLst>
                <a:rect l="0" t="0" r="r" b="b"/>
                <a:pathLst>
                  <a:path w="232" h="196">
                    <a:moveTo>
                      <a:pt x="187" y="47"/>
                    </a:moveTo>
                    <a:lnTo>
                      <a:pt x="185" y="40"/>
                    </a:lnTo>
                    <a:lnTo>
                      <a:pt x="187" y="36"/>
                    </a:lnTo>
                    <a:lnTo>
                      <a:pt x="181" y="25"/>
                    </a:lnTo>
                    <a:lnTo>
                      <a:pt x="175" y="19"/>
                    </a:lnTo>
                    <a:lnTo>
                      <a:pt x="173" y="11"/>
                    </a:lnTo>
                    <a:lnTo>
                      <a:pt x="170" y="6"/>
                    </a:lnTo>
                    <a:lnTo>
                      <a:pt x="168" y="4"/>
                    </a:lnTo>
                    <a:lnTo>
                      <a:pt x="166" y="8"/>
                    </a:lnTo>
                    <a:lnTo>
                      <a:pt x="162" y="9"/>
                    </a:lnTo>
                    <a:lnTo>
                      <a:pt x="149" y="8"/>
                    </a:lnTo>
                    <a:lnTo>
                      <a:pt x="140" y="11"/>
                    </a:lnTo>
                    <a:lnTo>
                      <a:pt x="132" y="6"/>
                    </a:lnTo>
                    <a:lnTo>
                      <a:pt x="132" y="9"/>
                    </a:lnTo>
                    <a:lnTo>
                      <a:pt x="134" y="11"/>
                    </a:lnTo>
                    <a:lnTo>
                      <a:pt x="134" y="15"/>
                    </a:lnTo>
                    <a:lnTo>
                      <a:pt x="132" y="11"/>
                    </a:lnTo>
                    <a:lnTo>
                      <a:pt x="128" y="9"/>
                    </a:lnTo>
                    <a:lnTo>
                      <a:pt x="128" y="6"/>
                    </a:lnTo>
                    <a:lnTo>
                      <a:pt x="128" y="6"/>
                    </a:lnTo>
                    <a:lnTo>
                      <a:pt x="128" y="4"/>
                    </a:lnTo>
                    <a:lnTo>
                      <a:pt x="123" y="4"/>
                    </a:lnTo>
                    <a:lnTo>
                      <a:pt x="121" y="2"/>
                    </a:lnTo>
                    <a:lnTo>
                      <a:pt x="115" y="0"/>
                    </a:lnTo>
                    <a:lnTo>
                      <a:pt x="113" y="2"/>
                    </a:lnTo>
                    <a:lnTo>
                      <a:pt x="117" y="2"/>
                    </a:lnTo>
                    <a:lnTo>
                      <a:pt x="117" y="4"/>
                    </a:lnTo>
                    <a:lnTo>
                      <a:pt x="113" y="4"/>
                    </a:lnTo>
                    <a:lnTo>
                      <a:pt x="109" y="4"/>
                    </a:lnTo>
                    <a:lnTo>
                      <a:pt x="106" y="6"/>
                    </a:lnTo>
                    <a:lnTo>
                      <a:pt x="104" y="4"/>
                    </a:lnTo>
                    <a:lnTo>
                      <a:pt x="104" y="4"/>
                    </a:lnTo>
                    <a:lnTo>
                      <a:pt x="108" y="4"/>
                    </a:lnTo>
                    <a:lnTo>
                      <a:pt x="111" y="2"/>
                    </a:lnTo>
                    <a:lnTo>
                      <a:pt x="108" y="2"/>
                    </a:lnTo>
                    <a:lnTo>
                      <a:pt x="102" y="2"/>
                    </a:lnTo>
                    <a:lnTo>
                      <a:pt x="98" y="4"/>
                    </a:lnTo>
                    <a:lnTo>
                      <a:pt x="96" y="8"/>
                    </a:lnTo>
                    <a:lnTo>
                      <a:pt x="92" y="8"/>
                    </a:lnTo>
                    <a:lnTo>
                      <a:pt x="89" y="9"/>
                    </a:lnTo>
                    <a:lnTo>
                      <a:pt x="83" y="11"/>
                    </a:lnTo>
                    <a:lnTo>
                      <a:pt x="83" y="15"/>
                    </a:lnTo>
                    <a:lnTo>
                      <a:pt x="77" y="15"/>
                    </a:lnTo>
                    <a:lnTo>
                      <a:pt x="72" y="11"/>
                    </a:lnTo>
                    <a:lnTo>
                      <a:pt x="66" y="11"/>
                    </a:lnTo>
                    <a:lnTo>
                      <a:pt x="60" y="11"/>
                    </a:lnTo>
                    <a:lnTo>
                      <a:pt x="55" y="8"/>
                    </a:lnTo>
                    <a:lnTo>
                      <a:pt x="51" y="8"/>
                    </a:lnTo>
                    <a:lnTo>
                      <a:pt x="49" y="9"/>
                    </a:lnTo>
                    <a:lnTo>
                      <a:pt x="44" y="6"/>
                    </a:lnTo>
                    <a:lnTo>
                      <a:pt x="38" y="4"/>
                    </a:lnTo>
                    <a:lnTo>
                      <a:pt x="25" y="2"/>
                    </a:lnTo>
                    <a:lnTo>
                      <a:pt x="17" y="0"/>
                    </a:lnTo>
                    <a:lnTo>
                      <a:pt x="8" y="0"/>
                    </a:lnTo>
                    <a:lnTo>
                      <a:pt x="4" y="2"/>
                    </a:lnTo>
                    <a:lnTo>
                      <a:pt x="4" y="2"/>
                    </a:lnTo>
                    <a:lnTo>
                      <a:pt x="4" y="4"/>
                    </a:lnTo>
                    <a:lnTo>
                      <a:pt x="4" y="11"/>
                    </a:lnTo>
                    <a:lnTo>
                      <a:pt x="4" y="19"/>
                    </a:lnTo>
                    <a:lnTo>
                      <a:pt x="4" y="21"/>
                    </a:lnTo>
                    <a:lnTo>
                      <a:pt x="4" y="30"/>
                    </a:lnTo>
                    <a:lnTo>
                      <a:pt x="0" y="34"/>
                    </a:lnTo>
                    <a:lnTo>
                      <a:pt x="4" y="40"/>
                    </a:lnTo>
                    <a:lnTo>
                      <a:pt x="4" y="49"/>
                    </a:lnTo>
                    <a:lnTo>
                      <a:pt x="10" y="196"/>
                    </a:lnTo>
                    <a:lnTo>
                      <a:pt x="232" y="194"/>
                    </a:lnTo>
                    <a:lnTo>
                      <a:pt x="232" y="194"/>
                    </a:lnTo>
                    <a:lnTo>
                      <a:pt x="230" y="194"/>
                    </a:lnTo>
                    <a:lnTo>
                      <a:pt x="224" y="190"/>
                    </a:lnTo>
                    <a:lnTo>
                      <a:pt x="224" y="187"/>
                    </a:lnTo>
                    <a:lnTo>
                      <a:pt x="220" y="187"/>
                    </a:lnTo>
                    <a:lnTo>
                      <a:pt x="217" y="181"/>
                    </a:lnTo>
                    <a:lnTo>
                      <a:pt x="217" y="181"/>
                    </a:lnTo>
                    <a:lnTo>
                      <a:pt x="213" y="181"/>
                    </a:lnTo>
                    <a:lnTo>
                      <a:pt x="207" y="177"/>
                    </a:lnTo>
                    <a:lnTo>
                      <a:pt x="204" y="168"/>
                    </a:lnTo>
                    <a:lnTo>
                      <a:pt x="204" y="164"/>
                    </a:lnTo>
                    <a:lnTo>
                      <a:pt x="204" y="160"/>
                    </a:lnTo>
                    <a:lnTo>
                      <a:pt x="204" y="156"/>
                    </a:lnTo>
                    <a:lnTo>
                      <a:pt x="204" y="156"/>
                    </a:lnTo>
                    <a:lnTo>
                      <a:pt x="205" y="156"/>
                    </a:lnTo>
                    <a:lnTo>
                      <a:pt x="211" y="156"/>
                    </a:lnTo>
                    <a:lnTo>
                      <a:pt x="207" y="155"/>
                    </a:lnTo>
                    <a:lnTo>
                      <a:pt x="205" y="155"/>
                    </a:lnTo>
                    <a:lnTo>
                      <a:pt x="204" y="151"/>
                    </a:lnTo>
                    <a:lnTo>
                      <a:pt x="202" y="151"/>
                    </a:lnTo>
                    <a:lnTo>
                      <a:pt x="202" y="151"/>
                    </a:lnTo>
                    <a:lnTo>
                      <a:pt x="200" y="149"/>
                    </a:lnTo>
                    <a:lnTo>
                      <a:pt x="198" y="143"/>
                    </a:lnTo>
                    <a:lnTo>
                      <a:pt x="190" y="132"/>
                    </a:lnTo>
                    <a:lnTo>
                      <a:pt x="187" y="130"/>
                    </a:lnTo>
                    <a:lnTo>
                      <a:pt x="187" y="124"/>
                    </a:lnTo>
                    <a:lnTo>
                      <a:pt x="175" y="107"/>
                    </a:lnTo>
                    <a:lnTo>
                      <a:pt x="175" y="104"/>
                    </a:lnTo>
                    <a:lnTo>
                      <a:pt x="173" y="100"/>
                    </a:lnTo>
                    <a:lnTo>
                      <a:pt x="172" y="94"/>
                    </a:lnTo>
                    <a:lnTo>
                      <a:pt x="170" y="90"/>
                    </a:lnTo>
                    <a:lnTo>
                      <a:pt x="170" y="90"/>
                    </a:lnTo>
                    <a:lnTo>
                      <a:pt x="166" y="81"/>
                    </a:lnTo>
                    <a:lnTo>
                      <a:pt x="166" y="81"/>
                    </a:lnTo>
                    <a:lnTo>
                      <a:pt x="166" y="77"/>
                    </a:lnTo>
                    <a:lnTo>
                      <a:pt x="162" y="74"/>
                    </a:lnTo>
                    <a:lnTo>
                      <a:pt x="153" y="64"/>
                    </a:lnTo>
                    <a:lnTo>
                      <a:pt x="153" y="60"/>
                    </a:lnTo>
                    <a:lnTo>
                      <a:pt x="145" y="55"/>
                    </a:lnTo>
                    <a:lnTo>
                      <a:pt x="145" y="49"/>
                    </a:lnTo>
                    <a:lnTo>
                      <a:pt x="140" y="45"/>
                    </a:lnTo>
                    <a:lnTo>
                      <a:pt x="141" y="41"/>
                    </a:lnTo>
                    <a:lnTo>
                      <a:pt x="141" y="40"/>
                    </a:lnTo>
                    <a:lnTo>
                      <a:pt x="141" y="38"/>
                    </a:lnTo>
                    <a:lnTo>
                      <a:pt x="141" y="40"/>
                    </a:lnTo>
                    <a:lnTo>
                      <a:pt x="143" y="40"/>
                    </a:lnTo>
                    <a:lnTo>
                      <a:pt x="145" y="43"/>
                    </a:lnTo>
                    <a:lnTo>
                      <a:pt x="147" y="45"/>
                    </a:lnTo>
                    <a:lnTo>
                      <a:pt x="147" y="49"/>
                    </a:lnTo>
                    <a:lnTo>
                      <a:pt x="153" y="55"/>
                    </a:lnTo>
                    <a:lnTo>
                      <a:pt x="153" y="57"/>
                    </a:lnTo>
                    <a:lnTo>
                      <a:pt x="156" y="60"/>
                    </a:lnTo>
                    <a:lnTo>
                      <a:pt x="162" y="64"/>
                    </a:lnTo>
                    <a:lnTo>
                      <a:pt x="162" y="68"/>
                    </a:lnTo>
                    <a:lnTo>
                      <a:pt x="172" y="77"/>
                    </a:lnTo>
                    <a:lnTo>
                      <a:pt x="177" y="79"/>
                    </a:lnTo>
                    <a:lnTo>
                      <a:pt x="177" y="81"/>
                    </a:lnTo>
                    <a:lnTo>
                      <a:pt x="177" y="79"/>
                    </a:lnTo>
                    <a:lnTo>
                      <a:pt x="181" y="75"/>
                    </a:lnTo>
                    <a:lnTo>
                      <a:pt x="183" y="70"/>
                    </a:lnTo>
                    <a:lnTo>
                      <a:pt x="181" y="68"/>
                    </a:lnTo>
                    <a:lnTo>
                      <a:pt x="183" y="62"/>
                    </a:lnTo>
                    <a:lnTo>
                      <a:pt x="183" y="57"/>
                    </a:lnTo>
                    <a:lnTo>
                      <a:pt x="187" y="49"/>
                    </a:lnTo>
                    <a:lnTo>
                      <a:pt x="187" y="47"/>
                    </a:lnTo>
                    <a:lnTo>
                      <a:pt x="187" y="47"/>
                    </a:lnTo>
                    <a:lnTo>
                      <a:pt x="187" y="47"/>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01" name="Freeform 98">
                <a:extLst>
                  <a:ext uri="{FF2B5EF4-FFF2-40B4-BE49-F238E27FC236}">
                    <a16:creationId xmlns:a16="http://schemas.microsoft.com/office/drawing/2014/main" id="{E7F4FBC9-1414-BF68-0B7C-FA3FF50CA501}"/>
                  </a:ext>
                </a:extLst>
              </p:cNvPr>
              <p:cNvSpPr>
                <a:spLocks/>
              </p:cNvSpPr>
              <p:nvPr/>
            </p:nvSpPr>
            <p:spPr bwMode="auto">
              <a:xfrm>
                <a:off x="9434653" y="2659139"/>
                <a:ext cx="107389" cy="121731"/>
              </a:xfrm>
              <a:custGeom>
                <a:avLst/>
                <a:gdLst/>
                <a:ahLst/>
                <a:cxnLst>
                  <a:cxn ang="0">
                    <a:pos x="275" y="6"/>
                  </a:cxn>
                  <a:cxn ang="0">
                    <a:pos x="277" y="15"/>
                  </a:cxn>
                  <a:cxn ang="0">
                    <a:pos x="277" y="15"/>
                  </a:cxn>
                  <a:cxn ang="0">
                    <a:pos x="282" y="47"/>
                  </a:cxn>
                  <a:cxn ang="0">
                    <a:pos x="297" y="73"/>
                  </a:cxn>
                  <a:cxn ang="0">
                    <a:pos x="305" y="79"/>
                  </a:cxn>
                  <a:cxn ang="0">
                    <a:pos x="290" y="87"/>
                  </a:cxn>
                  <a:cxn ang="0">
                    <a:pos x="282" y="94"/>
                  </a:cxn>
                  <a:cxn ang="0">
                    <a:pos x="282" y="105"/>
                  </a:cxn>
                  <a:cxn ang="0">
                    <a:pos x="273" y="128"/>
                  </a:cxn>
                  <a:cxn ang="0">
                    <a:pos x="275" y="147"/>
                  </a:cxn>
                  <a:cxn ang="0">
                    <a:pos x="263" y="175"/>
                  </a:cxn>
                  <a:cxn ang="0">
                    <a:pos x="252" y="188"/>
                  </a:cxn>
                  <a:cxn ang="0">
                    <a:pos x="239" y="211"/>
                  </a:cxn>
                  <a:cxn ang="0">
                    <a:pos x="235" y="230"/>
                  </a:cxn>
                  <a:cxn ang="0">
                    <a:pos x="228" y="256"/>
                  </a:cxn>
                  <a:cxn ang="0">
                    <a:pos x="215" y="256"/>
                  </a:cxn>
                  <a:cxn ang="0">
                    <a:pos x="215" y="269"/>
                  </a:cxn>
                  <a:cxn ang="0">
                    <a:pos x="228" y="279"/>
                  </a:cxn>
                  <a:cxn ang="0">
                    <a:pos x="241" y="288"/>
                  </a:cxn>
                  <a:cxn ang="0">
                    <a:pos x="250" y="307"/>
                  </a:cxn>
                  <a:cxn ang="0">
                    <a:pos x="235" y="330"/>
                  </a:cxn>
                  <a:cxn ang="0">
                    <a:pos x="228" y="339"/>
                  </a:cxn>
                  <a:cxn ang="0">
                    <a:pos x="205" y="345"/>
                  </a:cxn>
                  <a:cxn ang="0">
                    <a:pos x="194" y="348"/>
                  </a:cxn>
                  <a:cxn ang="0">
                    <a:pos x="183" y="347"/>
                  </a:cxn>
                  <a:cxn ang="0">
                    <a:pos x="173" y="348"/>
                  </a:cxn>
                  <a:cxn ang="0">
                    <a:pos x="164" y="347"/>
                  </a:cxn>
                  <a:cxn ang="0">
                    <a:pos x="154" y="335"/>
                  </a:cxn>
                  <a:cxn ang="0">
                    <a:pos x="143" y="324"/>
                  </a:cxn>
                  <a:cxn ang="0">
                    <a:pos x="134" y="330"/>
                  </a:cxn>
                  <a:cxn ang="0">
                    <a:pos x="122" y="333"/>
                  </a:cxn>
                  <a:cxn ang="0">
                    <a:pos x="109" y="324"/>
                  </a:cxn>
                  <a:cxn ang="0">
                    <a:pos x="103" y="316"/>
                  </a:cxn>
                  <a:cxn ang="0">
                    <a:pos x="90" y="303"/>
                  </a:cxn>
                  <a:cxn ang="0">
                    <a:pos x="85" y="294"/>
                  </a:cxn>
                  <a:cxn ang="0">
                    <a:pos x="71" y="281"/>
                  </a:cxn>
                  <a:cxn ang="0">
                    <a:pos x="64" y="275"/>
                  </a:cxn>
                  <a:cxn ang="0">
                    <a:pos x="58" y="267"/>
                  </a:cxn>
                  <a:cxn ang="0">
                    <a:pos x="45" y="258"/>
                  </a:cxn>
                  <a:cxn ang="0">
                    <a:pos x="38" y="254"/>
                  </a:cxn>
                  <a:cxn ang="0">
                    <a:pos x="32" y="239"/>
                  </a:cxn>
                  <a:cxn ang="0">
                    <a:pos x="24" y="217"/>
                  </a:cxn>
                  <a:cxn ang="0">
                    <a:pos x="19" y="207"/>
                  </a:cxn>
                  <a:cxn ang="0">
                    <a:pos x="11" y="192"/>
                  </a:cxn>
                  <a:cxn ang="0">
                    <a:pos x="9" y="179"/>
                  </a:cxn>
                  <a:cxn ang="0">
                    <a:pos x="0" y="175"/>
                  </a:cxn>
                  <a:cxn ang="0">
                    <a:pos x="6" y="156"/>
                  </a:cxn>
                  <a:cxn ang="0">
                    <a:pos x="11" y="143"/>
                  </a:cxn>
                  <a:cxn ang="0">
                    <a:pos x="21" y="122"/>
                  </a:cxn>
                  <a:cxn ang="0">
                    <a:pos x="38" y="119"/>
                  </a:cxn>
                  <a:cxn ang="0">
                    <a:pos x="51" y="2"/>
                  </a:cxn>
                </a:cxnLst>
                <a:rect l="0" t="0" r="r" b="b"/>
                <a:pathLst>
                  <a:path w="307" h="348">
                    <a:moveTo>
                      <a:pt x="51" y="2"/>
                    </a:moveTo>
                    <a:lnTo>
                      <a:pt x="273" y="0"/>
                    </a:lnTo>
                    <a:lnTo>
                      <a:pt x="273" y="2"/>
                    </a:lnTo>
                    <a:lnTo>
                      <a:pt x="273" y="4"/>
                    </a:lnTo>
                    <a:lnTo>
                      <a:pt x="275" y="6"/>
                    </a:lnTo>
                    <a:lnTo>
                      <a:pt x="273" y="6"/>
                    </a:lnTo>
                    <a:lnTo>
                      <a:pt x="275" y="7"/>
                    </a:lnTo>
                    <a:lnTo>
                      <a:pt x="275" y="7"/>
                    </a:lnTo>
                    <a:lnTo>
                      <a:pt x="275" y="9"/>
                    </a:lnTo>
                    <a:lnTo>
                      <a:pt x="277" y="15"/>
                    </a:lnTo>
                    <a:lnTo>
                      <a:pt x="280" y="19"/>
                    </a:lnTo>
                    <a:lnTo>
                      <a:pt x="280" y="19"/>
                    </a:lnTo>
                    <a:lnTo>
                      <a:pt x="279" y="19"/>
                    </a:lnTo>
                    <a:lnTo>
                      <a:pt x="279" y="19"/>
                    </a:lnTo>
                    <a:lnTo>
                      <a:pt x="277" y="15"/>
                    </a:lnTo>
                    <a:lnTo>
                      <a:pt x="277" y="19"/>
                    </a:lnTo>
                    <a:lnTo>
                      <a:pt x="277" y="21"/>
                    </a:lnTo>
                    <a:lnTo>
                      <a:pt x="282" y="34"/>
                    </a:lnTo>
                    <a:lnTo>
                      <a:pt x="282" y="39"/>
                    </a:lnTo>
                    <a:lnTo>
                      <a:pt x="282" y="47"/>
                    </a:lnTo>
                    <a:lnTo>
                      <a:pt x="282" y="56"/>
                    </a:lnTo>
                    <a:lnTo>
                      <a:pt x="286" y="62"/>
                    </a:lnTo>
                    <a:lnTo>
                      <a:pt x="290" y="64"/>
                    </a:lnTo>
                    <a:lnTo>
                      <a:pt x="297" y="68"/>
                    </a:lnTo>
                    <a:lnTo>
                      <a:pt x="297" y="73"/>
                    </a:lnTo>
                    <a:lnTo>
                      <a:pt x="301" y="73"/>
                    </a:lnTo>
                    <a:lnTo>
                      <a:pt x="307" y="73"/>
                    </a:lnTo>
                    <a:lnTo>
                      <a:pt x="307" y="75"/>
                    </a:lnTo>
                    <a:lnTo>
                      <a:pt x="307" y="75"/>
                    </a:lnTo>
                    <a:lnTo>
                      <a:pt x="305" y="79"/>
                    </a:lnTo>
                    <a:lnTo>
                      <a:pt x="301" y="81"/>
                    </a:lnTo>
                    <a:lnTo>
                      <a:pt x="299" y="83"/>
                    </a:lnTo>
                    <a:lnTo>
                      <a:pt x="297" y="85"/>
                    </a:lnTo>
                    <a:lnTo>
                      <a:pt x="292" y="85"/>
                    </a:lnTo>
                    <a:lnTo>
                      <a:pt x="290" y="87"/>
                    </a:lnTo>
                    <a:lnTo>
                      <a:pt x="286" y="87"/>
                    </a:lnTo>
                    <a:lnTo>
                      <a:pt x="286" y="88"/>
                    </a:lnTo>
                    <a:lnTo>
                      <a:pt x="286" y="92"/>
                    </a:lnTo>
                    <a:lnTo>
                      <a:pt x="286" y="94"/>
                    </a:lnTo>
                    <a:lnTo>
                      <a:pt x="282" y="94"/>
                    </a:lnTo>
                    <a:lnTo>
                      <a:pt x="280" y="94"/>
                    </a:lnTo>
                    <a:lnTo>
                      <a:pt x="280" y="98"/>
                    </a:lnTo>
                    <a:lnTo>
                      <a:pt x="279" y="102"/>
                    </a:lnTo>
                    <a:lnTo>
                      <a:pt x="280" y="104"/>
                    </a:lnTo>
                    <a:lnTo>
                      <a:pt x="282" y="105"/>
                    </a:lnTo>
                    <a:lnTo>
                      <a:pt x="280" y="107"/>
                    </a:lnTo>
                    <a:lnTo>
                      <a:pt x="279" y="113"/>
                    </a:lnTo>
                    <a:lnTo>
                      <a:pt x="277" y="122"/>
                    </a:lnTo>
                    <a:lnTo>
                      <a:pt x="273" y="126"/>
                    </a:lnTo>
                    <a:lnTo>
                      <a:pt x="273" y="128"/>
                    </a:lnTo>
                    <a:lnTo>
                      <a:pt x="271" y="132"/>
                    </a:lnTo>
                    <a:lnTo>
                      <a:pt x="271" y="136"/>
                    </a:lnTo>
                    <a:lnTo>
                      <a:pt x="273" y="143"/>
                    </a:lnTo>
                    <a:lnTo>
                      <a:pt x="273" y="147"/>
                    </a:lnTo>
                    <a:lnTo>
                      <a:pt x="275" y="147"/>
                    </a:lnTo>
                    <a:lnTo>
                      <a:pt x="273" y="149"/>
                    </a:lnTo>
                    <a:lnTo>
                      <a:pt x="271" y="154"/>
                    </a:lnTo>
                    <a:lnTo>
                      <a:pt x="271" y="160"/>
                    </a:lnTo>
                    <a:lnTo>
                      <a:pt x="265" y="168"/>
                    </a:lnTo>
                    <a:lnTo>
                      <a:pt x="263" y="175"/>
                    </a:lnTo>
                    <a:lnTo>
                      <a:pt x="262" y="175"/>
                    </a:lnTo>
                    <a:lnTo>
                      <a:pt x="258" y="175"/>
                    </a:lnTo>
                    <a:lnTo>
                      <a:pt x="258" y="179"/>
                    </a:lnTo>
                    <a:lnTo>
                      <a:pt x="256" y="186"/>
                    </a:lnTo>
                    <a:lnTo>
                      <a:pt x="252" y="188"/>
                    </a:lnTo>
                    <a:lnTo>
                      <a:pt x="250" y="192"/>
                    </a:lnTo>
                    <a:lnTo>
                      <a:pt x="247" y="200"/>
                    </a:lnTo>
                    <a:lnTo>
                      <a:pt x="243" y="213"/>
                    </a:lnTo>
                    <a:lnTo>
                      <a:pt x="241" y="211"/>
                    </a:lnTo>
                    <a:lnTo>
                      <a:pt x="239" y="211"/>
                    </a:lnTo>
                    <a:lnTo>
                      <a:pt x="239" y="215"/>
                    </a:lnTo>
                    <a:lnTo>
                      <a:pt x="235" y="220"/>
                    </a:lnTo>
                    <a:lnTo>
                      <a:pt x="233" y="224"/>
                    </a:lnTo>
                    <a:lnTo>
                      <a:pt x="233" y="226"/>
                    </a:lnTo>
                    <a:lnTo>
                      <a:pt x="235" y="230"/>
                    </a:lnTo>
                    <a:lnTo>
                      <a:pt x="231" y="234"/>
                    </a:lnTo>
                    <a:lnTo>
                      <a:pt x="231" y="239"/>
                    </a:lnTo>
                    <a:lnTo>
                      <a:pt x="231" y="245"/>
                    </a:lnTo>
                    <a:lnTo>
                      <a:pt x="231" y="254"/>
                    </a:lnTo>
                    <a:lnTo>
                      <a:pt x="228" y="256"/>
                    </a:lnTo>
                    <a:lnTo>
                      <a:pt x="228" y="258"/>
                    </a:lnTo>
                    <a:lnTo>
                      <a:pt x="226" y="258"/>
                    </a:lnTo>
                    <a:lnTo>
                      <a:pt x="222" y="256"/>
                    </a:lnTo>
                    <a:lnTo>
                      <a:pt x="218" y="256"/>
                    </a:lnTo>
                    <a:lnTo>
                      <a:pt x="215" y="256"/>
                    </a:lnTo>
                    <a:lnTo>
                      <a:pt x="215" y="260"/>
                    </a:lnTo>
                    <a:lnTo>
                      <a:pt x="213" y="262"/>
                    </a:lnTo>
                    <a:lnTo>
                      <a:pt x="209" y="266"/>
                    </a:lnTo>
                    <a:lnTo>
                      <a:pt x="211" y="269"/>
                    </a:lnTo>
                    <a:lnTo>
                      <a:pt x="215" y="269"/>
                    </a:lnTo>
                    <a:lnTo>
                      <a:pt x="222" y="269"/>
                    </a:lnTo>
                    <a:lnTo>
                      <a:pt x="222" y="271"/>
                    </a:lnTo>
                    <a:lnTo>
                      <a:pt x="228" y="275"/>
                    </a:lnTo>
                    <a:lnTo>
                      <a:pt x="228" y="279"/>
                    </a:lnTo>
                    <a:lnTo>
                      <a:pt x="228" y="279"/>
                    </a:lnTo>
                    <a:lnTo>
                      <a:pt x="231" y="284"/>
                    </a:lnTo>
                    <a:lnTo>
                      <a:pt x="235" y="286"/>
                    </a:lnTo>
                    <a:lnTo>
                      <a:pt x="235" y="288"/>
                    </a:lnTo>
                    <a:lnTo>
                      <a:pt x="237" y="288"/>
                    </a:lnTo>
                    <a:lnTo>
                      <a:pt x="241" y="288"/>
                    </a:lnTo>
                    <a:lnTo>
                      <a:pt x="243" y="292"/>
                    </a:lnTo>
                    <a:lnTo>
                      <a:pt x="245" y="296"/>
                    </a:lnTo>
                    <a:lnTo>
                      <a:pt x="248" y="299"/>
                    </a:lnTo>
                    <a:lnTo>
                      <a:pt x="248" y="303"/>
                    </a:lnTo>
                    <a:lnTo>
                      <a:pt x="250" y="307"/>
                    </a:lnTo>
                    <a:lnTo>
                      <a:pt x="252" y="313"/>
                    </a:lnTo>
                    <a:lnTo>
                      <a:pt x="247" y="320"/>
                    </a:lnTo>
                    <a:lnTo>
                      <a:pt x="241" y="328"/>
                    </a:lnTo>
                    <a:lnTo>
                      <a:pt x="239" y="328"/>
                    </a:lnTo>
                    <a:lnTo>
                      <a:pt x="235" y="330"/>
                    </a:lnTo>
                    <a:lnTo>
                      <a:pt x="233" y="331"/>
                    </a:lnTo>
                    <a:lnTo>
                      <a:pt x="231" y="331"/>
                    </a:lnTo>
                    <a:lnTo>
                      <a:pt x="231" y="335"/>
                    </a:lnTo>
                    <a:lnTo>
                      <a:pt x="231" y="335"/>
                    </a:lnTo>
                    <a:lnTo>
                      <a:pt x="228" y="339"/>
                    </a:lnTo>
                    <a:lnTo>
                      <a:pt x="222" y="341"/>
                    </a:lnTo>
                    <a:lnTo>
                      <a:pt x="218" y="343"/>
                    </a:lnTo>
                    <a:lnTo>
                      <a:pt x="216" y="343"/>
                    </a:lnTo>
                    <a:lnTo>
                      <a:pt x="209" y="343"/>
                    </a:lnTo>
                    <a:lnTo>
                      <a:pt x="205" y="345"/>
                    </a:lnTo>
                    <a:lnTo>
                      <a:pt x="201" y="345"/>
                    </a:lnTo>
                    <a:lnTo>
                      <a:pt x="201" y="345"/>
                    </a:lnTo>
                    <a:lnTo>
                      <a:pt x="198" y="345"/>
                    </a:lnTo>
                    <a:lnTo>
                      <a:pt x="194" y="347"/>
                    </a:lnTo>
                    <a:lnTo>
                      <a:pt x="194" y="348"/>
                    </a:lnTo>
                    <a:lnTo>
                      <a:pt x="194" y="348"/>
                    </a:lnTo>
                    <a:lnTo>
                      <a:pt x="188" y="348"/>
                    </a:lnTo>
                    <a:lnTo>
                      <a:pt x="188" y="347"/>
                    </a:lnTo>
                    <a:lnTo>
                      <a:pt x="186" y="345"/>
                    </a:lnTo>
                    <a:lnTo>
                      <a:pt x="183" y="347"/>
                    </a:lnTo>
                    <a:lnTo>
                      <a:pt x="177" y="345"/>
                    </a:lnTo>
                    <a:lnTo>
                      <a:pt x="173" y="343"/>
                    </a:lnTo>
                    <a:lnTo>
                      <a:pt x="173" y="345"/>
                    </a:lnTo>
                    <a:lnTo>
                      <a:pt x="173" y="347"/>
                    </a:lnTo>
                    <a:lnTo>
                      <a:pt x="173" y="348"/>
                    </a:lnTo>
                    <a:lnTo>
                      <a:pt x="173" y="348"/>
                    </a:lnTo>
                    <a:lnTo>
                      <a:pt x="169" y="348"/>
                    </a:lnTo>
                    <a:lnTo>
                      <a:pt x="167" y="348"/>
                    </a:lnTo>
                    <a:lnTo>
                      <a:pt x="164" y="348"/>
                    </a:lnTo>
                    <a:lnTo>
                      <a:pt x="164" y="347"/>
                    </a:lnTo>
                    <a:lnTo>
                      <a:pt x="164" y="345"/>
                    </a:lnTo>
                    <a:lnTo>
                      <a:pt x="164" y="343"/>
                    </a:lnTo>
                    <a:lnTo>
                      <a:pt x="162" y="339"/>
                    </a:lnTo>
                    <a:lnTo>
                      <a:pt x="160" y="337"/>
                    </a:lnTo>
                    <a:lnTo>
                      <a:pt x="154" y="335"/>
                    </a:lnTo>
                    <a:lnTo>
                      <a:pt x="154" y="333"/>
                    </a:lnTo>
                    <a:lnTo>
                      <a:pt x="152" y="331"/>
                    </a:lnTo>
                    <a:lnTo>
                      <a:pt x="149" y="328"/>
                    </a:lnTo>
                    <a:lnTo>
                      <a:pt x="149" y="328"/>
                    </a:lnTo>
                    <a:lnTo>
                      <a:pt x="143" y="324"/>
                    </a:lnTo>
                    <a:lnTo>
                      <a:pt x="143" y="328"/>
                    </a:lnTo>
                    <a:lnTo>
                      <a:pt x="139" y="330"/>
                    </a:lnTo>
                    <a:lnTo>
                      <a:pt x="137" y="331"/>
                    </a:lnTo>
                    <a:lnTo>
                      <a:pt x="134" y="331"/>
                    </a:lnTo>
                    <a:lnTo>
                      <a:pt x="134" y="330"/>
                    </a:lnTo>
                    <a:lnTo>
                      <a:pt x="132" y="330"/>
                    </a:lnTo>
                    <a:lnTo>
                      <a:pt x="128" y="330"/>
                    </a:lnTo>
                    <a:lnTo>
                      <a:pt x="126" y="331"/>
                    </a:lnTo>
                    <a:lnTo>
                      <a:pt x="124" y="333"/>
                    </a:lnTo>
                    <a:lnTo>
                      <a:pt x="122" y="333"/>
                    </a:lnTo>
                    <a:lnTo>
                      <a:pt x="119" y="331"/>
                    </a:lnTo>
                    <a:lnTo>
                      <a:pt x="113" y="330"/>
                    </a:lnTo>
                    <a:lnTo>
                      <a:pt x="113" y="328"/>
                    </a:lnTo>
                    <a:lnTo>
                      <a:pt x="109" y="328"/>
                    </a:lnTo>
                    <a:lnTo>
                      <a:pt x="109" y="324"/>
                    </a:lnTo>
                    <a:lnTo>
                      <a:pt x="109" y="322"/>
                    </a:lnTo>
                    <a:lnTo>
                      <a:pt x="107" y="322"/>
                    </a:lnTo>
                    <a:lnTo>
                      <a:pt x="107" y="322"/>
                    </a:lnTo>
                    <a:lnTo>
                      <a:pt x="105" y="318"/>
                    </a:lnTo>
                    <a:lnTo>
                      <a:pt x="103" y="316"/>
                    </a:lnTo>
                    <a:lnTo>
                      <a:pt x="100" y="315"/>
                    </a:lnTo>
                    <a:lnTo>
                      <a:pt x="100" y="309"/>
                    </a:lnTo>
                    <a:lnTo>
                      <a:pt x="100" y="307"/>
                    </a:lnTo>
                    <a:lnTo>
                      <a:pt x="98" y="305"/>
                    </a:lnTo>
                    <a:lnTo>
                      <a:pt x="90" y="303"/>
                    </a:lnTo>
                    <a:lnTo>
                      <a:pt x="88" y="303"/>
                    </a:lnTo>
                    <a:lnTo>
                      <a:pt x="88" y="299"/>
                    </a:lnTo>
                    <a:lnTo>
                      <a:pt x="88" y="298"/>
                    </a:lnTo>
                    <a:lnTo>
                      <a:pt x="85" y="296"/>
                    </a:lnTo>
                    <a:lnTo>
                      <a:pt x="85" y="294"/>
                    </a:lnTo>
                    <a:lnTo>
                      <a:pt x="81" y="288"/>
                    </a:lnTo>
                    <a:lnTo>
                      <a:pt x="81" y="286"/>
                    </a:lnTo>
                    <a:lnTo>
                      <a:pt x="75" y="282"/>
                    </a:lnTo>
                    <a:lnTo>
                      <a:pt x="73" y="282"/>
                    </a:lnTo>
                    <a:lnTo>
                      <a:pt x="71" y="281"/>
                    </a:lnTo>
                    <a:lnTo>
                      <a:pt x="70" y="282"/>
                    </a:lnTo>
                    <a:lnTo>
                      <a:pt x="66" y="281"/>
                    </a:lnTo>
                    <a:lnTo>
                      <a:pt x="62" y="279"/>
                    </a:lnTo>
                    <a:lnTo>
                      <a:pt x="64" y="275"/>
                    </a:lnTo>
                    <a:lnTo>
                      <a:pt x="64" y="275"/>
                    </a:lnTo>
                    <a:lnTo>
                      <a:pt x="68" y="273"/>
                    </a:lnTo>
                    <a:lnTo>
                      <a:pt x="68" y="271"/>
                    </a:lnTo>
                    <a:lnTo>
                      <a:pt x="66" y="269"/>
                    </a:lnTo>
                    <a:lnTo>
                      <a:pt x="62" y="269"/>
                    </a:lnTo>
                    <a:lnTo>
                      <a:pt x="58" y="267"/>
                    </a:lnTo>
                    <a:lnTo>
                      <a:pt x="58" y="264"/>
                    </a:lnTo>
                    <a:lnTo>
                      <a:pt x="55" y="262"/>
                    </a:lnTo>
                    <a:lnTo>
                      <a:pt x="51" y="262"/>
                    </a:lnTo>
                    <a:lnTo>
                      <a:pt x="49" y="260"/>
                    </a:lnTo>
                    <a:lnTo>
                      <a:pt x="45" y="258"/>
                    </a:lnTo>
                    <a:lnTo>
                      <a:pt x="45" y="254"/>
                    </a:lnTo>
                    <a:lnTo>
                      <a:pt x="45" y="250"/>
                    </a:lnTo>
                    <a:lnTo>
                      <a:pt x="45" y="250"/>
                    </a:lnTo>
                    <a:lnTo>
                      <a:pt x="38" y="250"/>
                    </a:lnTo>
                    <a:lnTo>
                      <a:pt x="38" y="254"/>
                    </a:lnTo>
                    <a:lnTo>
                      <a:pt x="32" y="250"/>
                    </a:lnTo>
                    <a:lnTo>
                      <a:pt x="30" y="250"/>
                    </a:lnTo>
                    <a:lnTo>
                      <a:pt x="28" y="245"/>
                    </a:lnTo>
                    <a:lnTo>
                      <a:pt x="30" y="241"/>
                    </a:lnTo>
                    <a:lnTo>
                      <a:pt x="32" y="239"/>
                    </a:lnTo>
                    <a:lnTo>
                      <a:pt x="32" y="235"/>
                    </a:lnTo>
                    <a:lnTo>
                      <a:pt x="32" y="232"/>
                    </a:lnTo>
                    <a:lnTo>
                      <a:pt x="28" y="226"/>
                    </a:lnTo>
                    <a:lnTo>
                      <a:pt x="24" y="217"/>
                    </a:lnTo>
                    <a:lnTo>
                      <a:pt x="24" y="217"/>
                    </a:lnTo>
                    <a:lnTo>
                      <a:pt x="19" y="215"/>
                    </a:lnTo>
                    <a:lnTo>
                      <a:pt x="21" y="213"/>
                    </a:lnTo>
                    <a:lnTo>
                      <a:pt x="21" y="209"/>
                    </a:lnTo>
                    <a:lnTo>
                      <a:pt x="19" y="207"/>
                    </a:lnTo>
                    <a:lnTo>
                      <a:pt x="19" y="207"/>
                    </a:lnTo>
                    <a:lnTo>
                      <a:pt x="19" y="205"/>
                    </a:lnTo>
                    <a:lnTo>
                      <a:pt x="21" y="201"/>
                    </a:lnTo>
                    <a:lnTo>
                      <a:pt x="19" y="200"/>
                    </a:lnTo>
                    <a:lnTo>
                      <a:pt x="11" y="196"/>
                    </a:lnTo>
                    <a:lnTo>
                      <a:pt x="11" y="192"/>
                    </a:lnTo>
                    <a:lnTo>
                      <a:pt x="11" y="188"/>
                    </a:lnTo>
                    <a:lnTo>
                      <a:pt x="9" y="186"/>
                    </a:lnTo>
                    <a:lnTo>
                      <a:pt x="9" y="183"/>
                    </a:lnTo>
                    <a:lnTo>
                      <a:pt x="7" y="181"/>
                    </a:lnTo>
                    <a:lnTo>
                      <a:pt x="9" y="179"/>
                    </a:lnTo>
                    <a:lnTo>
                      <a:pt x="9" y="177"/>
                    </a:lnTo>
                    <a:lnTo>
                      <a:pt x="7" y="177"/>
                    </a:lnTo>
                    <a:lnTo>
                      <a:pt x="2" y="179"/>
                    </a:lnTo>
                    <a:lnTo>
                      <a:pt x="0" y="177"/>
                    </a:lnTo>
                    <a:lnTo>
                      <a:pt x="0" y="175"/>
                    </a:lnTo>
                    <a:lnTo>
                      <a:pt x="6" y="168"/>
                    </a:lnTo>
                    <a:lnTo>
                      <a:pt x="7" y="164"/>
                    </a:lnTo>
                    <a:lnTo>
                      <a:pt x="7" y="160"/>
                    </a:lnTo>
                    <a:lnTo>
                      <a:pt x="4" y="158"/>
                    </a:lnTo>
                    <a:lnTo>
                      <a:pt x="6" y="156"/>
                    </a:lnTo>
                    <a:lnTo>
                      <a:pt x="9" y="154"/>
                    </a:lnTo>
                    <a:lnTo>
                      <a:pt x="11" y="149"/>
                    </a:lnTo>
                    <a:lnTo>
                      <a:pt x="9" y="147"/>
                    </a:lnTo>
                    <a:lnTo>
                      <a:pt x="9" y="147"/>
                    </a:lnTo>
                    <a:lnTo>
                      <a:pt x="11" y="143"/>
                    </a:lnTo>
                    <a:lnTo>
                      <a:pt x="15" y="143"/>
                    </a:lnTo>
                    <a:lnTo>
                      <a:pt x="21" y="134"/>
                    </a:lnTo>
                    <a:lnTo>
                      <a:pt x="21" y="130"/>
                    </a:lnTo>
                    <a:lnTo>
                      <a:pt x="21" y="128"/>
                    </a:lnTo>
                    <a:lnTo>
                      <a:pt x="21" y="122"/>
                    </a:lnTo>
                    <a:lnTo>
                      <a:pt x="24" y="119"/>
                    </a:lnTo>
                    <a:lnTo>
                      <a:pt x="28" y="119"/>
                    </a:lnTo>
                    <a:lnTo>
                      <a:pt x="30" y="122"/>
                    </a:lnTo>
                    <a:lnTo>
                      <a:pt x="34" y="119"/>
                    </a:lnTo>
                    <a:lnTo>
                      <a:pt x="38" y="119"/>
                    </a:lnTo>
                    <a:lnTo>
                      <a:pt x="36" y="45"/>
                    </a:lnTo>
                    <a:lnTo>
                      <a:pt x="36" y="45"/>
                    </a:lnTo>
                    <a:lnTo>
                      <a:pt x="36" y="39"/>
                    </a:lnTo>
                    <a:lnTo>
                      <a:pt x="55" y="39"/>
                    </a:lnTo>
                    <a:lnTo>
                      <a:pt x="51" y="2"/>
                    </a:lnTo>
                    <a:lnTo>
                      <a:pt x="51" y="2"/>
                    </a:lnTo>
                    <a:lnTo>
                      <a:pt x="51" y="2"/>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02" name="Freeform 99">
                <a:extLst>
                  <a:ext uri="{FF2B5EF4-FFF2-40B4-BE49-F238E27FC236}">
                    <a16:creationId xmlns:a16="http://schemas.microsoft.com/office/drawing/2014/main" id="{C7CCBA28-309F-2981-F6E5-B7CAD8083DA8}"/>
                  </a:ext>
                </a:extLst>
              </p:cNvPr>
              <p:cNvSpPr>
                <a:spLocks/>
              </p:cNvSpPr>
              <p:nvPr/>
            </p:nvSpPr>
            <p:spPr bwMode="auto">
              <a:xfrm>
                <a:off x="9508461" y="2707062"/>
                <a:ext cx="97944" cy="73808"/>
              </a:xfrm>
              <a:custGeom>
                <a:avLst/>
                <a:gdLst/>
                <a:ahLst/>
                <a:cxnLst>
                  <a:cxn ang="0">
                    <a:pos x="39" y="168"/>
                  </a:cxn>
                  <a:cxn ang="0">
                    <a:pos x="34" y="157"/>
                  </a:cxn>
                  <a:cxn ang="0">
                    <a:pos x="28" y="153"/>
                  </a:cxn>
                  <a:cxn ang="0">
                    <a:pos x="20" y="142"/>
                  </a:cxn>
                  <a:cxn ang="0">
                    <a:pos x="15" y="134"/>
                  </a:cxn>
                  <a:cxn ang="0">
                    <a:pos x="4" y="134"/>
                  </a:cxn>
                  <a:cxn ang="0">
                    <a:pos x="5" y="125"/>
                  </a:cxn>
                  <a:cxn ang="0">
                    <a:pos x="15" y="121"/>
                  </a:cxn>
                  <a:cxn ang="0">
                    <a:pos x="20" y="121"/>
                  </a:cxn>
                  <a:cxn ang="0">
                    <a:pos x="22" y="104"/>
                  </a:cxn>
                  <a:cxn ang="0">
                    <a:pos x="24" y="89"/>
                  </a:cxn>
                  <a:cxn ang="0">
                    <a:pos x="30" y="80"/>
                  </a:cxn>
                  <a:cxn ang="0">
                    <a:pos x="34" y="76"/>
                  </a:cxn>
                  <a:cxn ang="0">
                    <a:pos x="43" y="51"/>
                  </a:cxn>
                  <a:cxn ang="0">
                    <a:pos x="49" y="40"/>
                  </a:cxn>
                  <a:cxn ang="0">
                    <a:pos x="56" y="32"/>
                  </a:cxn>
                  <a:cxn ang="0">
                    <a:pos x="64" y="14"/>
                  </a:cxn>
                  <a:cxn ang="0">
                    <a:pos x="71" y="14"/>
                  </a:cxn>
                  <a:cxn ang="0">
                    <a:pos x="81" y="0"/>
                  </a:cxn>
                  <a:cxn ang="0">
                    <a:pos x="92" y="8"/>
                  </a:cxn>
                  <a:cxn ang="0">
                    <a:pos x="101" y="2"/>
                  </a:cxn>
                  <a:cxn ang="0">
                    <a:pos x="109" y="2"/>
                  </a:cxn>
                  <a:cxn ang="0">
                    <a:pos x="116" y="8"/>
                  </a:cxn>
                  <a:cxn ang="0">
                    <a:pos x="128" y="12"/>
                  </a:cxn>
                  <a:cxn ang="0">
                    <a:pos x="141" y="21"/>
                  </a:cxn>
                  <a:cxn ang="0">
                    <a:pos x="145" y="25"/>
                  </a:cxn>
                  <a:cxn ang="0">
                    <a:pos x="160" y="32"/>
                  </a:cxn>
                  <a:cxn ang="0">
                    <a:pos x="164" y="44"/>
                  </a:cxn>
                  <a:cxn ang="0">
                    <a:pos x="169" y="51"/>
                  </a:cxn>
                  <a:cxn ang="0">
                    <a:pos x="165" y="64"/>
                  </a:cxn>
                  <a:cxn ang="0">
                    <a:pos x="160" y="74"/>
                  </a:cxn>
                  <a:cxn ang="0">
                    <a:pos x="173" y="74"/>
                  </a:cxn>
                  <a:cxn ang="0">
                    <a:pos x="180" y="76"/>
                  </a:cxn>
                  <a:cxn ang="0">
                    <a:pos x="190" y="97"/>
                  </a:cxn>
                  <a:cxn ang="0">
                    <a:pos x="197" y="110"/>
                  </a:cxn>
                  <a:cxn ang="0">
                    <a:pos x="280" y="129"/>
                  </a:cxn>
                  <a:cxn ang="0">
                    <a:pos x="201" y="187"/>
                  </a:cxn>
                  <a:cxn ang="0">
                    <a:pos x="188" y="189"/>
                  </a:cxn>
                  <a:cxn ang="0">
                    <a:pos x="180" y="198"/>
                  </a:cxn>
                  <a:cxn ang="0">
                    <a:pos x="165" y="206"/>
                  </a:cxn>
                  <a:cxn ang="0">
                    <a:pos x="154" y="208"/>
                  </a:cxn>
                  <a:cxn ang="0">
                    <a:pos x="147" y="198"/>
                  </a:cxn>
                  <a:cxn ang="0">
                    <a:pos x="133" y="202"/>
                  </a:cxn>
                  <a:cxn ang="0">
                    <a:pos x="122" y="211"/>
                  </a:cxn>
                  <a:cxn ang="0">
                    <a:pos x="115" y="211"/>
                  </a:cxn>
                  <a:cxn ang="0">
                    <a:pos x="98" y="211"/>
                  </a:cxn>
                  <a:cxn ang="0">
                    <a:pos x="88" y="204"/>
                  </a:cxn>
                  <a:cxn ang="0">
                    <a:pos x="68" y="194"/>
                  </a:cxn>
                  <a:cxn ang="0">
                    <a:pos x="54" y="194"/>
                  </a:cxn>
                  <a:cxn ang="0">
                    <a:pos x="49" y="179"/>
                  </a:cxn>
                  <a:cxn ang="0">
                    <a:pos x="43" y="178"/>
                  </a:cxn>
                </a:cxnLst>
                <a:rect l="0" t="0" r="r" b="b"/>
                <a:pathLst>
                  <a:path w="280" h="211">
                    <a:moveTo>
                      <a:pt x="43" y="178"/>
                    </a:moveTo>
                    <a:lnTo>
                      <a:pt x="41" y="172"/>
                    </a:lnTo>
                    <a:lnTo>
                      <a:pt x="39" y="168"/>
                    </a:lnTo>
                    <a:lnTo>
                      <a:pt x="39" y="162"/>
                    </a:lnTo>
                    <a:lnTo>
                      <a:pt x="36" y="159"/>
                    </a:lnTo>
                    <a:lnTo>
                      <a:pt x="34" y="157"/>
                    </a:lnTo>
                    <a:lnTo>
                      <a:pt x="32" y="153"/>
                    </a:lnTo>
                    <a:lnTo>
                      <a:pt x="28" y="153"/>
                    </a:lnTo>
                    <a:lnTo>
                      <a:pt x="28" y="153"/>
                    </a:lnTo>
                    <a:lnTo>
                      <a:pt x="28" y="151"/>
                    </a:lnTo>
                    <a:lnTo>
                      <a:pt x="24" y="149"/>
                    </a:lnTo>
                    <a:lnTo>
                      <a:pt x="20" y="142"/>
                    </a:lnTo>
                    <a:lnTo>
                      <a:pt x="20" y="142"/>
                    </a:lnTo>
                    <a:lnTo>
                      <a:pt x="19" y="138"/>
                    </a:lnTo>
                    <a:lnTo>
                      <a:pt x="15" y="134"/>
                    </a:lnTo>
                    <a:lnTo>
                      <a:pt x="13" y="134"/>
                    </a:lnTo>
                    <a:lnTo>
                      <a:pt x="5" y="134"/>
                    </a:lnTo>
                    <a:lnTo>
                      <a:pt x="4" y="134"/>
                    </a:lnTo>
                    <a:lnTo>
                      <a:pt x="0" y="130"/>
                    </a:lnTo>
                    <a:lnTo>
                      <a:pt x="4" y="127"/>
                    </a:lnTo>
                    <a:lnTo>
                      <a:pt x="5" y="125"/>
                    </a:lnTo>
                    <a:lnTo>
                      <a:pt x="5" y="121"/>
                    </a:lnTo>
                    <a:lnTo>
                      <a:pt x="11" y="121"/>
                    </a:lnTo>
                    <a:lnTo>
                      <a:pt x="15" y="121"/>
                    </a:lnTo>
                    <a:lnTo>
                      <a:pt x="17" y="123"/>
                    </a:lnTo>
                    <a:lnTo>
                      <a:pt x="19" y="123"/>
                    </a:lnTo>
                    <a:lnTo>
                      <a:pt x="20" y="121"/>
                    </a:lnTo>
                    <a:lnTo>
                      <a:pt x="22" y="119"/>
                    </a:lnTo>
                    <a:lnTo>
                      <a:pt x="22" y="110"/>
                    </a:lnTo>
                    <a:lnTo>
                      <a:pt x="22" y="104"/>
                    </a:lnTo>
                    <a:lnTo>
                      <a:pt x="24" y="98"/>
                    </a:lnTo>
                    <a:lnTo>
                      <a:pt x="28" y="93"/>
                    </a:lnTo>
                    <a:lnTo>
                      <a:pt x="24" y="89"/>
                    </a:lnTo>
                    <a:lnTo>
                      <a:pt x="24" y="89"/>
                    </a:lnTo>
                    <a:lnTo>
                      <a:pt x="28" y="85"/>
                    </a:lnTo>
                    <a:lnTo>
                      <a:pt x="30" y="80"/>
                    </a:lnTo>
                    <a:lnTo>
                      <a:pt x="30" y="76"/>
                    </a:lnTo>
                    <a:lnTo>
                      <a:pt x="32" y="76"/>
                    </a:lnTo>
                    <a:lnTo>
                      <a:pt x="34" y="76"/>
                    </a:lnTo>
                    <a:lnTo>
                      <a:pt x="37" y="64"/>
                    </a:lnTo>
                    <a:lnTo>
                      <a:pt x="41" y="57"/>
                    </a:lnTo>
                    <a:lnTo>
                      <a:pt x="43" y="51"/>
                    </a:lnTo>
                    <a:lnTo>
                      <a:pt x="47" y="51"/>
                    </a:lnTo>
                    <a:lnTo>
                      <a:pt x="49" y="44"/>
                    </a:lnTo>
                    <a:lnTo>
                      <a:pt x="49" y="40"/>
                    </a:lnTo>
                    <a:lnTo>
                      <a:pt x="52" y="40"/>
                    </a:lnTo>
                    <a:lnTo>
                      <a:pt x="54" y="40"/>
                    </a:lnTo>
                    <a:lnTo>
                      <a:pt x="56" y="32"/>
                    </a:lnTo>
                    <a:lnTo>
                      <a:pt x="62" y="25"/>
                    </a:lnTo>
                    <a:lnTo>
                      <a:pt x="62" y="19"/>
                    </a:lnTo>
                    <a:lnTo>
                      <a:pt x="64" y="14"/>
                    </a:lnTo>
                    <a:lnTo>
                      <a:pt x="66" y="12"/>
                    </a:lnTo>
                    <a:lnTo>
                      <a:pt x="68" y="12"/>
                    </a:lnTo>
                    <a:lnTo>
                      <a:pt x="71" y="14"/>
                    </a:lnTo>
                    <a:lnTo>
                      <a:pt x="71" y="12"/>
                    </a:lnTo>
                    <a:lnTo>
                      <a:pt x="75" y="12"/>
                    </a:lnTo>
                    <a:lnTo>
                      <a:pt x="81" y="0"/>
                    </a:lnTo>
                    <a:lnTo>
                      <a:pt x="83" y="2"/>
                    </a:lnTo>
                    <a:lnTo>
                      <a:pt x="84" y="2"/>
                    </a:lnTo>
                    <a:lnTo>
                      <a:pt x="92" y="8"/>
                    </a:lnTo>
                    <a:lnTo>
                      <a:pt x="96" y="8"/>
                    </a:lnTo>
                    <a:lnTo>
                      <a:pt x="98" y="2"/>
                    </a:lnTo>
                    <a:lnTo>
                      <a:pt x="101" y="2"/>
                    </a:lnTo>
                    <a:lnTo>
                      <a:pt x="103" y="6"/>
                    </a:lnTo>
                    <a:lnTo>
                      <a:pt x="105" y="2"/>
                    </a:lnTo>
                    <a:lnTo>
                      <a:pt x="109" y="2"/>
                    </a:lnTo>
                    <a:lnTo>
                      <a:pt x="115" y="8"/>
                    </a:lnTo>
                    <a:lnTo>
                      <a:pt x="115" y="8"/>
                    </a:lnTo>
                    <a:lnTo>
                      <a:pt x="116" y="8"/>
                    </a:lnTo>
                    <a:lnTo>
                      <a:pt x="120" y="8"/>
                    </a:lnTo>
                    <a:lnTo>
                      <a:pt x="124" y="12"/>
                    </a:lnTo>
                    <a:lnTo>
                      <a:pt x="128" y="12"/>
                    </a:lnTo>
                    <a:lnTo>
                      <a:pt x="133" y="17"/>
                    </a:lnTo>
                    <a:lnTo>
                      <a:pt x="135" y="19"/>
                    </a:lnTo>
                    <a:lnTo>
                      <a:pt x="141" y="21"/>
                    </a:lnTo>
                    <a:lnTo>
                      <a:pt x="141" y="21"/>
                    </a:lnTo>
                    <a:lnTo>
                      <a:pt x="145" y="23"/>
                    </a:lnTo>
                    <a:lnTo>
                      <a:pt x="145" y="25"/>
                    </a:lnTo>
                    <a:lnTo>
                      <a:pt x="150" y="27"/>
                    </a:lnTo>
                    <a:lnTo>
                      <a:pt x="156" y="32"/>
                    </a:lnTo>
                    <a:lnTo>
                      <a:pt x="160" y="32"/>
                    </a:lnTo>
                    <a:lnTo>
                      <a:pt x="164" y="36"/>
                    </a:lnTo>
                    <a:lnTo>
                      <a:pt x="164" y="40"/>
                    </a:lnTo>
                    <a:lnTo>
                      <a:pt x="164" y="44"/>
                    </a:lnTo>
                    <a:lnTo>
                      <a:pt x="165" y="44"/>
                    </a:lnTo>
                    <a:lnTo>
                      <a:pt x="171" y="51"/>
                    </a:lnTo>
                    <a:lnTo>
                      <a:pt x="169" y="51"/>
                    </a:lnTo>
                    <a:lnTo>
                      <a:pt x="165" y="57"/>
                    </a:lnTo>
                    <a:lnTo>
                      <a:pt x="164" y="61"/>
                    </a:lnTo>
                    <a:lnTo>
                      <a:pt x="165" y="64"/>
                    </a:lnTo>
                    <a:lnTo>
                      <a:pt x="164" y="66"/>
                    </a:lnTo>
                    <a:lnTo>
                      <a:pt x="164" y="70"/>
                    </a:lnTo>
                    <a:lnTo>
                      <a:pt x="160" y="74"/>
                    </a:lnTo>
                    <a:lnTo>
                      <a:pt x="164" y="76"/>
                    </a:lnTo>
                    <a:lnTo>
                      <a:pt x="169" y="76"/>
                    </a:lnTo>
                    <a:lnTo>
                      <a:pt x="173" y="74"/>
                    </a:lnTo>
                    <a:lnTo>
                      <a:pt x="179" y="72"/>
                    </a:lnTo>
                    <a:lnTo>
                      <a:pt x="182" y="74"/>
                    </a:lnTo>
                    <a:lnTo>
                      <a:pt x="180" y="76"/>
                    </a:lnTo>
                    <a:lnTo>
                      <a:pt x="182" y="85"/>
                    </a:lnTo>
                    <a:lnTo>
                      <a:pt x="184" y="93"/>
                    </a:lnTo>
                    <a:lnTo>
                      <a:pt x="190" y="97"/>
                    </a:lnTo>
                    <a:lnTo>
                      <a:pt x="188" y="102"/>
                    </a:lnTo>
                    <a:lnTo>
                      <a:pt x="192" y="106"/>
                    </a:lnTo>
                    <a:lnTo>
                      <a:pt x="197" y="110"/>
                    </a:lnTo>
                    <a:lnTo>
                      <a:pt x="203" y="113"/>
                    </a:lnTo>
                    <a:lnTo>
                      <a:pt x="256" y="129"/>
                    </a:lnTo>
                    <a:lnTo>
                      <a:pt x="280" y="129"/>
                    </a:lnTo>
                    <a:lnTo>
                      <a:pt x="224" y="187"/>
                    </a:lnTo>
                    <a:lnTo>
                      <a:pt x="212" y="183"/>
                    </a:lnTo>
                    <a:lnTo>
                      <a:pt x="201" y="187"/>
                    </a:lnTo>
                    <a:lnTo>
                      <a:pt x="197" y="187"/>
                    </a:lnTo>
                    <a:lnTo>
                      <a:pt x="194" y="187"/>
                    </a:lnTo>
                    <a:lnTo>
                      <a:pt x="188" y="189"/>
                    </a:lnTo>
                    <a:lnTo>
                      <a:pt x="188" y="194"/>
                    </a:lnTo>
                    <a:lnTo>
                      <a:pt x="184" y="196"/>
                    </a:lnTo>
                    <a:lnTo>
                      <a:pt x="180" y="198"/>
                    </a:lnTo>
                    <a:lnTo>
                      <a:pt x="173" y="200"/>
                    </a:lnTo>
                    <a:lnTo>
                      <a:pt x="169" y="202"/>
                    </a:lnTo>
                    <a:lnTo>
                      <a:pt x="165" y="206"/>
                    </a:lnTo>
                    <a:lnTo>
                      <a:pt x="165" y="206"/>
                    </a:lnTo>
                    <a:lnTo>
                      <a:pt x="160" y="206"/>
                    </a:lnTo>
                    <a:lnTo>
                      <a:pt x="154" y="208"/>
                    </a:lnTo>
                    <a:lnTo>
                      <a:pt x="150" y="206"/>
                    </a:lnTo>
                    <a:lnTo>
                      <a:pt x="148" y="200"/>
                    </a:lnTo>
                    <a:lnTo>
                      <a:pt x="147" y="198"/>
                    </a:lnTo>
                    <a:lnTo>
                      <a:pt x="139" y="200"/>
                    </a:lnTo>
                    <a:lnTo>
                      <a:pt x="135" y="202"/>
                    </a:lnTo>
                    <a:lnTo>
                      <a:pt x="133" y="202"/>
                    </a:lnTo>
                    <a:lnTo>
                      <a:pt x="130" y="204"/>
                    </a:lnTo>
                    <a:lnTo>
                      <a:pt x="128" y="206"/>
                    </a:lnTo>
                    <a:lnTo>
                      <a:pt x="122" y="211"/>
                    </a:lnTo>
                    <a:lnTo>
                      <a:pt x="120" y="211"/>
                    </a:lnTo>
                    <a:lnTo>
                      <a:pt x="116" y="211"/>
                    </a:lnTo>
                    <a:lnTo>
                      <a:pt x="115" y="211"/>
                    </a:lnTo>
                    <a:lnTo>
                      <a:pt x="109" y="211"/>
                    </a:lnTo>
                    <a:lnTo>
                      <a:pt x="105" y="211"/>
                    </a:lnTo>
                    <a:lnTo>
                      <a:pt x="98" y="211"/>
                    </a:lnTo>
                    <a:lnTo>
                      <a:pt x="96" y="211"/>
                    </a:lnTo>
                    <a:lnTo>
                      <a:pt x="92" y="208"/>
                    </a:lnTo>
                    <a:lnTo>
                      <a:pt x="88" y="204"/>
                    </a:lnTo>
                    <a:lnTo>
                      <a:pt x="81" y="196"/>
                    </a:lnTo>
                    <a:lnTo>
                      <a:pt x="77" y="193"/>
                    </a:lnTo>
                    <a:lnTo>
                      <a:pt x="68" y="194"/>
                    </a:lnTo>
                    <a:lnTo>
                      <a:pt x="64" y="193"/>
                    </a:lnTo>
                    <a:lnTo>
                      <a:pt x="58" y="194"/>
                    </a:lnTo>
                    <a:lnTo>
                      <a:pt x="54" y="194"/>
                    </a:lnTo>
                    <a:lnTo>
                      <a:pt x="52" y="189"/>
                    </a:lnTo>
                    <a:lnTo>
                      <a:pt x="52" y="179"/>
                    </a:lnTo>
                    <a:lnTo>
                      <a:pt x="49" y="179"/>
                    </a:lnTo>
                    <a:lnTo>
                      <a:pt x="47" y="179"/>
                    </a:lnTo>
                    <a:lnTo>
                      <a:pt x="43" y="176"/>
                    </a:lnTo>
                    <a:lnTo>
                      <a:pt x="43" y="178"/>
                    </a:lnTo>
                    <a:lnTo>
                      <a:pt x="43" y="178"/>
                    </a:lnTo>
                    <a:lnTo>
                      <a:pt x="43" y="178"/>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03" name="Freeform 100">
                <a:extLst>
                  <a:ext uri="{FF2B5EF4-FFF2-40B4-BE49-F238E27FC236}">
                    <a16:creationId xmlns:a16="http://schemas.microsoft.com/office/drawing/2014/main" id="{234EC8D9-D431-FBD5-C612-7291430884C1}"/>
                  </a:ext>
                </a:extLst>
              </p:cNvPr>
              <p:cNvSpPr>
                <a:spLocks/>
              </p:cNvSpPr>
              <p:nvPr/>
            </p:nvSpPr>
            <p:spPr bwMode="auto">
              <a:xfrm>
                <a:off x="9530848" y="2684675"/>
                <a:ext cx="41976" cy="39178"/>
              </a:xfrm>
              <a:custGeom>
                <a:avLst/>
                <a:gdLst/>
                <a:ahLst/>
                <a:cxnLst>
                  <a:cxn ang="0">
                    <a:pos x="103" y="106"/>
                  </a:cxn>
                  <a:cxn ang="0">
                    <a:pos x="100" y="102"/>
                  </a:cxn>
                  <a:cxn ang="0">
                    <a:pos x="96" y="95"/>
                  </a:cxn>
                  <a:cxn ang="0">
                    <a:pos x="88" y="87"/>
                  </a:cxn>
                  <a:cxn ang="0">
                    <a:pos x="83" y="83"/>
                  </a:cxn>
                  <a:cxn ang="0">
                    <a:pos x="77" y="83"/>
                  </a:cxn>
                  <a:cxn ang="0">
                    <a:pos x="71" y="80"/>
                  </a:cxn>
                  <a:cxn ang="0">
                    <a:pos x="62" y="72"/>
                  </a:cxn>
                  <a:cxn ang="0">
                    <a:pos x="54" y="68"/>
                  </a:cxn>
                  <a:cxn ang="0">
                    <a:pos x="52" y="70"/>
                  </a:cxn>
                  <a:cxn ang="0">
                    <a:pos x="43" y="64"/>
                  </a:cxn>
                  <a:cxn ang="0">
                    <a:pos x="39" y="64"/>
                  </a:cxn>
                  <a:cxn ang="0">
                    <a:pos x="34" y="68"/>
                  </a:cxn>
                  <a:cxn ang="0">
                    <a:pos x="22" y="64"/>
                  </a:cxn>
                  <a:cxn ang="0">
                    <a:pos x="19" y="63"/>
                  </a:cxn>
                  <a:cxn ang="0">
                    <a:pos x="9" y="72"/>
                  </a:cxn>
                  <a:cxn ang="0">
                    <a:pos x="5" y="74"/>
                  </a:cxn>
                  <a:cxn ang="0">
                    <a:pos x="2" y="70"/>
                  </a:cxn>
                  <a:cxn ang="0">
                    <a:pos x="0" y="59"/>
                  </a:cxn>
                  <a:cxn ang="0">
                    <a:pos x="2" y="53"/>
                  </a:cxn>
                  <a:cxn ang="0">
                    <a:pos x="5" y="38"/>
                  </a:cxn>
                  <a:cxn ang="0">
                    <a:pos x="9" y="32"/>
                  </a:cxn>
                  <a:cxn ang="0">
                    <a:pos x="5" y="29"/>
                  </a:cxn>
                  <a:cxn ang="0">
                    <a:pos x="9" y="19"/>
                  </a:cxn>
                  <a:cxn ang="0">
                    <a:pos x="15" y="19"/>
                  </a:cxn>
                  <a:cxn ang="0">
                    <a:pos x="15" y="15"/>
                  </a:cxn>
                  <a:cxn ang="0">
                    <a:pos x="19" y="14"/>
                  </a:cxn>
                  <a:cxn ang="0">
                    <a:pos x="24" y="10"/>
                  </a:cxn>
                  <a:cxn ang="0">
                    <a:pos x="30" y="8"/>
                  </a:cxn>
                  <a:cxn ang="0">
                    <a:pos x="34" y="0"/>
                  </a:cxn>
                  <a:cxn ang="0">
                    <a:pos x="39" y="8"/>
                  </a:cxn>
                  <a:cxn ang="0">
                    <a:pos x="49" y="40"/>
                  </a:cxn>
                  <a:cxn ang="0">
                    <a:pos x="52" y="46"/>
                  </a:cxn>
                  <a:cxn ang="0">
                    <a:pos x="52" y="47"/>
                  </a:cxn>
                  <a:cxn ang="0">
                    <a:pos x="56" y="59"/>
                  </a:cxn>
                  <a:cxn ang="0">
                    <a:pos x="60" y="53"/>
                  </a:cxn>
                  <a:cxn ang="0">
                    <a:pos x="58" y="49"/>
                  </a:cxn>
                  <a:cxn ang="0">
                    <a:pos x="64" y="55"/>
                  </a:cxn>
                  <a:cxn ang="0">
                    <a:pos x="64" y="59"/>
                  </a:cxn>
                  <a:cxn ang="0">
                    <a:pos x="69" y="63"/>
                  </a:cxn>
                  <a:cxn ang="0">
                    <a:pos x="73" y="63"/>
                  </a:cxn>
                  <a:cxn ang="0">
                    <a:pos x="79" y="64"/>
                  </a:cxn>
                  <a:cxn ang="0">
                    <a:pos x="86" y="66"/>
                  </a:cxn>
                  <a:cxn ang="0">
                    <a:pos x="92" y="74"/>
                  </a:cxn>
                  <a:cxn ang="0">
                    <a:pos x="98" y="83"/>
                  </a:cxn>
                  <a:cxn ang="0">
                    <a:pos x="103" y="87"/>
                  </a:cxn>
                  <a:cxn ang="0">
                    <a:pos x="105" y="87"/>
                  </a:cxn>
                  <a:cxn ang="0">
                    <a:pos x="111" y="95"/>
                  </a:cxn>
                  <a:cxn ang="0">
                    <a:pos x="113" y="100"/>
                  </a:cxn>
                  <a:cxn ang="0">
                    <a:pos x="116" y="104"/>
                  </a:cxn>
                  <a:cxn ang="0">
                    <a:pos x="120" y="102"/>
                  </a:cxn>
                  <a:cxn ang="0">
                    <a:pos x="120" y="104"/>
                  </a:cxn>
                  <a:cxn ang="0">
                    <a:pos x="115" y="108"/>
                  </a:cxn>
                  <a:cxn ang="0">
                    <a:pos x="109" y="112"/>
                  </a:cxn>
                  <a:cxn ang="0">
                    <a:pos x="109" y="112"/>
                  </a:cxn>
                </a:cxnLst>
                <a:rect l="0" t="0" r="r" b="b"/>
                <a:pathLst>
                  <a:path w="120" h="112">
                    <a:moveTo>
                      <a:pt x="109" y="112"/>
                    </a:moveTo>
                    <a:lnTo>
                      <a:pt x="103" y="106"/>
                    </a:lnTo>
                    <a:lnTo>
                      <a:pt x="100" y="106"/>
                    </a:lnTo>
                    <a:lnTo>
                      <a:pt x="100" y="102"/>
                    </a:lnTo>
                    <a:lnTo>
                      <a:pt x="100" y="98"/>
                    </a:lnTo>
                    <a:lnTo>
                      <a:pt x="96" y="95"/>
                    </a:lnTo>
                    <a:lnTo>
                      <a:pt x="92" y="93"/>
                    </a:lnTo>
                    <a:lnTo>
                      <a:pt x="88" y="87"/>
                    </a:lnTo>
                    <a:lnTo>
                      <a:pt x="83" y="87"/>
                    </a:lnTo>
                    <a:lnTo>
                      <a:pt x="83" y="83"/>
                    </a:lnTo>
                    <a:lnTo>
                      <a:pt x="79" y="83"/>
                    </a:lnTo>
                    <a:lnTo>
                      <a:pt x="77" y="83"/>
                    </a:lnTo>
                    <a:lnTo>
                      <a:pt x="73" y="81"/>
                    </a:lnTo>
                    <a:lnTo>
                      <a:pt x="71" y="80"/>
                    </a:lnTo>
                    <a:lnTo>
                      <a:pt x="64" y="72"/>
                    </a:lnTo>
                    <a:lnTo>
                      <a:pt x="62" y="72"/>
                    </a:lnTo>
                    <a:lnTo>
                      <a:pt x="58" y="68"/>
                    </a:lnTo>
                    <a:lnTo>
                      <a:pt x="54" y="68"/>
                    </a:lnTo>
                    <a:lnTo>
                      <a:pt x="52" y="68"/>
                    </a:lnTo>
                    <a:lnTo>
                      <a:pt x="52" y="70"/>
                    </a:lnTo>
                    <a:lnTo>
                      <a:pt x="47" y="64"/>
                    </a:lnTo>
                    <a:lnTo>
                      <a:pt x="43" y="64"/>
                    </a:lnTo>
                    <a:lnTo>
                      <a:pt x="41" y="66"/>
                    </a:lnTo>
                    <a:lnTo>
                      <a:pt x="39" y="64"/>
                    </a:lnTo>
                    <a:lnTo>
                      <a:pt x="36" y="64"/>
                    </a:lnTo>
                    <a:lnTo>
                      <a:pt x="34" y="68"/>
                    </a:lnTo>
                    <a:lnTo>
                      <a:pt x="30" y="68"/>
                    </a:lnTo>
                    <a:lnTo>
                      <a:pt x="22" y="64"/>
                    </a:lnTo>
                    <a:lnTo>
                      <a:pt x="20" y="63"/>
                    </a:lnTo>
                    <a:lnTo>
                      <a:pt x="19" y="63"/>
                    </a:lnTo>
                    <a:lnTo>
                      <a:pt x="13" y="72"/>
                    </a:lnTo>
                    <a:lnTo>
                      <a:pt x="9" y="72"/>
                    </a:lnTo>
                    <a:lnTo>
                      <a:pt x="9" y="74"/>
                    </a:lnTo>
                    <a:lnTo>
                      <a:pt x="5" y="74"/>
                    </a:lnTo>
                    <a:lnTo>
                      <a:pt x="2" y="74"/>
                    </a:lnTo>
                    <a:lnTo>
                      <a:pt x="2" y="70"/>
                    </a:lnTo>
                    <a:lnTo>
                      <a:pt x="0" y="63"/>
                    </a:lnTo>
                    <a:lnTo>
                      <a:pt x="0" y="59"/>
                    </a:lnTo>
                    <a:lnTo>
                      <a:pt x="2" y="55"/>
                    </a:lnTo>
                    <a:lnTo>
                      <a:pt x="2" y="53"/>
                    </a:lnTo>
                    <a:lnTo>
                      <a:pt x="5" y="47"/>
                    </a:lnTo>
                    <a:lnTo>
                      <a:pt x="5" y="38"/>
                    </a:lnTo>
                    <a:lnTo>
                      <a:pt x="9" y="34"/>
                    </a:lnTo>
                    <a:lnTo>
                      <a:pt x="9" y="32"/>
                    </a:lnTo>
                    <a:lnTo>
                      <a:pt x="9" y="29"/>
                    </a:lnTo>
                    <a:lnTo>
                      <a:pt x="5" y="29"/>
                    </a:lnTo>
                    <a:lnTo>
                      <a:pt x="9" y="25"/>
                    </a:lnTo>
                    <a:lnTo>
                      <a:pt x="9" y="19"/>
                    </a:lnTo>
                    <a:lnTo>
                      <a:pt x="9" y="19"/>
                    </a:lnTo>
                    <a:lnTo>
                      <a:pt x="15" y="19"/>
                    </a:lnTo>
                    <a:lnTo>
                      <a:pt x="15" y="17"/>
                    </a:lnTo>
                    <a:lnTo>
                      <a:pt x="15" y="15"/>
                    </a:lnTo>
                    <a:lnTo>
                      <a:pt x="15" y="14"/>
                    </a:lnTo>
                    <a:lnTo>
                      <a:pt x="19" y="14"/>
                    </a:lnTo>
                    <a:lnTo>
                      <a:pt x="20" y="10"/>
                    </a:lnTo>
                    <a:lnTo>
                      <a:pt x="24" y="10"/>
                    </a:lnTo>
                    <a:lnTo>
                      <a:pt x="28" y="10"/>
                    </a:lnTo>
                    <a:lnTo>
                      <a:pt x="30" y="8"/>
                    </a:lnTo>
                    <a:lnTo>
                      <a:pt x="34" y="4"/>
                    </a:lnTo>
                    <a:lnTo>
                      <a:pt x="34" y="0"/>
                    </a:lnTo>
                    <a:lnTo>
                      <a:pt x="34" y="0"/>
                    </a:lnTo>
                    <a:lnTo>
                      <a:pt x="39" y="8"/>
                    </a:lnTo>
                    <a:lnTo>
                      <a:pt x="47" y="25"/>
                    </a:lnTo>
                    <a:lnTo>
                      <a:pt x="49" y="40"/>
                    </a:lnTo>
                    <a:lnTo>
                      <a:pt x="52" y="40"/>
                    </a:lnTo>
                    <a:lnTo>
                      <a:pt x="52" y="46"/>
                    </a:lnTo>
                    <a:lnTo>
                      <a:pt x="52" y="47"/>
                    </a:lnTo>
                    <a:lnTo>
                      <a:pt x="52" y="47"/>
                    </a:lnTo>
                    <a:lnTo>
                      <a:pt x="54" y="53"/>
                    </a:lnTo>
                    <a:lnTo>
                      <a:pt x="56" y="59"/>
                    </a:lnTo>
                    <a:lnTo>
                      <a:pt x="60" y="59"/>
                    </a:lnTo>
                    <a:lnTo>
                      <a:pt x="60" y="53"/>
                    </a:lnTo>
                    <a:lnTo>
                      <a:pt x="58" y="53"/>
                    </a:lnTo>
                    <a:lnTo>
                      <a:pt x="58" y="49"/>
                    </a:lnTo>
                    <a:lnTo>
                      <a:pt x="60" y="49"/>
                    </a:lnTo>
                    <a:lnTo>
                      <a:pt x="64" y="55"/>
                    </a:lnTo>
                    <a:lnTo>
                      <a:pt x="62" y="57"/>
                    </a:lnTo>
                    <a:lnTo>
                      <a:pt x="64" y="59"/>
                    </a:lnTo>
                    <a:lnTo>
                      <a:pt x="68" y="63"/>
                    </a:lnTo>
                    <a:lnTo>
                      <a:pt x="69" y="63"/>
                    </a:lnTo>
                    <a:lnTo>
                      <a:pt x="73" y="59"/>
                    </a:lnTo>
                    <a:lnTo>
                      <a:pt x="73" y="63"/>
                    </a:lnTo>
                    <a:lnTo>
                      <a:pt x="77" y="59"/>
                    </a:lnTo>
                    <a:lnTo>
                      <a:pt x="79" y="64"/>
                    </a:lnTo>
                    <a:lnTo>
                      <a:pt x="81" y="66"/>
                    </a:lnTo>
                    <a:lnTo>
                      <a:pt x="86" y="66"/>
                    </a:lnTo>
                    <a:lnTo>
                      <a:pt x="86" y="70"/>
                    </a:lnTo>
                    <a:lnTo>
                      <a:pt x="92" y="74"/>
                    </a:lnTo>
                    <a:lnTo>
                      <a:pt x="96" y="81"/>
                    </a:lnTo>
                    <a:lnTo>
                      <a:pt x="98" y="83"/>
                    </a:lnTo>
                    <a:lnTo>
                      <a:pt x="101" y="87"/>
                    </a:lnTo>
                    <a:lnTo>
                      <a:pt x="103" y="87"/>
                    </a:lnTo>
                    <a:lnTo>
                      <a:pt x="103" y="83"/>
                    </a:lnTo>
                    <a:lnTo>
                      <a:pt x="105" y="87"/>
                    </a:lnTo>
                    <a:lnTo>
                      <a:pt x="107" y="95"/>
                    </a:lnTo>
                    <a:lnTo>
                      <a:pt x="111" y="95"/>
                    </a:lnTo>
                    <a:lnTo>
                      <a:pt x="113" y="98"/>
                    </a:lnTo>
                    <a:lnTo>
                      <a:pt x="113" y="100"/>
                    </a:lnTo>
                    <a:lnTo>
                      <a:pt x="115" y="104"/>
                    </a:lnTo>
                    <a:lnTo>
                      <a:pt x="116" y="104"/>
                    </a:lnTo>
                    <a:lnTo>
                      <a:pt x="116" y="104"/>
                    </a:lnTo>
                    <a:lnTo>
                      <a:pt x="120" y="102"/>
                    </a:lnTo>
                    <a:lnTo>
                      <a:pt x="120" y="104"/>
                    </a:lnTo>
                    <a:lnTo>
                      <a:pt x="120" y="104"/>
                    </a:lnTo>
                    <a:lnTo>
                      <a:pt x="116" y="108"/>
                    </a:lnTo>
                    <a:lnTo>
                      <a:pt x="115" y="108"/>
                    </a:lnTo>
                    <a:lnTo>
                      <a:pt x="113" y="112"/>
                    </a:lnTo>
                    <a:lnTo>
                      <a:pt x="109" y="112"/>
                    </a:lnTo>
                    <a:lnTo>
                      <a:pt x="109" y="112"/>
                    </a:lnTo>
                    <a:lnTo>
                      <a:pt x="109" y="112"/>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04" name="Freeform 101">
                <a:extLst>
                  <a:ext uri="{FF2B5EF4-FFF2-40B4-BE49-F238E27FC236}">
                    <a16:creationId xmlns:a16="http://schemas.microsoft.com/office/drawing/2014/main" id="{B6C23CBE-2B6D-051D-CF02-D57982B3CA51}"/>
                  </a:ext>
                </a:extLst>
              </p:cNvPr>
              <p:cNvSpPr>
                <a:spLocks/>
              </p:cNvSpPr>
              <p:nvPr/>
            </p:nvSpPr>
            <p:spPr bwMode="auto">
              <a:xfrm>
                <a:off x="9530848" y="2684675"/>
                <a:ext cx="41976" cy="39178"/>
              </a:xfrm>
              <a:custGeom>
                <a:avLst/>
                <a:gdLst/>
                <a:ahLst/>
                <a:cxnLst>
                  <a:cxn ang="0">
                    <a:pos x="103" y="106"/>
                  </a:cxn>
                  <a:cxn ang="0">
                    <a:pos x="100" y="102"/>
                  </a:cxn>
                  <a:cxn ang="0">
                    <a:pos x="96" y="95"/>
                  </a:cxn>
                  <a:cxn ang="0">
                    <a:pos x="88" y="87"/>
                  </a:cxn>
                  <a:cxn ang="0">
                    <a:pos x="83" y="83"/>
                  </a:cxn>
                  <a:cxn ang="0">
                    <a:pos x="77" y="83"/>
                  </a:cxn>
                  <a:cxn ang="0">
                    <a:pos x="71" y="80"/>
                  </a:cxn>
                  <a:cxn ang="0">
                    <a:pos x="62" y="72"/>
                  </a:cxn>
                  <a:cxn ang="0">
                    <a:pos x="54" y="68"/>
                  </a:cxn>
                  <a:cxn ang="0">
                    <a:pos x="52" y="70"/>
                  </a:cxn>
                  <a:cxn ang="0">
                    <a:pos x="43" y="64"/>
                  </a:cxn>
                  <a:cxn ang="0">
                    <a:pos x="39" y="64"/>
                  </a:cxn>
                  <a:cxn ang="0">
                    <a:pos x="34" y="68"/>
                  </a:cxn>
                  <a:cxn ang="0">
                    <a:pos x="22" y="64"/>
                  </a:cxn>
                  <a:cxn ang="0">
                    <a:pos x="19" y="63"/>
                  </a:cxn>
                  <a:cxn ang="0">
                    <a:pos x="9" y="72"/>
                  </a:cxn>
                  <a:cxn ang="0">
                    <a:pos x="5" y="74"/>
                  </a:cxn>
                  <a:cxn ang="0">
                    <a:pos x="2" y="70"/>
                  </a:cxn>
                  <a:cxn ang="0">
                    <a:pos x="0" y="59"/>
                  </a:cxn>
                  <a:cxn ang="0">
                    <a:pos x="2" y="53"/>
                  </a:cxn>
                  <a:cxn ang="0">
                    <a:pos x="5" y="38"/>
                  </a:cxn>
                  <a:cxn ang="0">
                    <a:pos x="9" y="32"/>
                  </a:cxn>
                  <a:cxn ang="0">
                    <a:pos x="5" y="29"/>
                  </a:cxn>
                  <a:cxn ang="0">
                    <a:pos x="9" y="19"/>
                  </a:cxn>
                  <a:cxn ang="0">
                    <a:pos x="15" y="19"/>
                  </a:cxn>
                  <a:cxn ang="0">
                    <a:pos x="15" y="15"/>
                  </a:cxn>
                  <a:cxn ang="0">
                    <a:pos x="19" y="14"/>
                  </a:cxn>
                  <a:cxn ang="0">
                    <a:pos x="24" y="10"/>
                  </a:cxn>
                  <a:cxn ang="0">
                    <a:pos x="30" y="8"/>
                  </a:cxn>
                  <a:cxn ang="0">
                    <a:pos x="34" y="0"/>
                  </a:cxn>
                  <a:cxn ang="0">
                    <a:pos x="39" y="8"/>
                  </a:cxn>
                  <a:cxn ang="0">
                    <a:pos x="49" y="40"/>
                  </a:cxn>
                  <a:cxn ang="0">
                    <a:pos x="52" y="46"/>
                  </a:cxn>
                  <a:cxn ang="0">
                    <a:pos x="52" y="47"/>
                  </a:cxn>
                  <a:cxn ang="0">
                    <a:pos x="56" y="59"/>
                  </a:cxn>
                  <a:cxn ang="0">
                    <a:pos x="60" y="53"/>
                  </a:cxn>
                  <a:cxn ang="0">
                    <a:pos x="58" y="49"/>
                  </a:cxn>
                  <a:cxn ang="0">
                    <a:pos x="64" y="55"/>
                  </a:cxn>
                  <a:cxn ang="0">
                    <a:pos x="64" y="59"/>
                  </a:cxn>
                  <a:cxn ang="0">
                    <a:pos x="69" y="63"/>
                  </a:cxn>
                  <a:cxn ang="0">
                    <a:pos x="73" y="63"/>
                  </a:cxn>
                  <a:cxn ang="0">
                    <a:pos x="79" y="64"/>
                  </a:cxn>
                  <a:cxn ang="0">
                    <a:pos x="86" y="66"/>
                  </a:cxn>
                  <a:cxn ang="0">
                    <a:pos x="92" y="74"/>
                  </a:cxn>
                  <a:cxn ang="0">
                    <a:pos x="98" y="83"/>
                  </a:cxn>
                  <a:cxn ang="0">
                    <a:pos x="103" y="87"/>
                  </a:cxn>
                  <a:cxn ang="0">
                    <a:pos x="105" y="87"/>
                  </a:cxn>
                  <a:cxn ang="0">
                    <a:pos x="111" y="95"/>
                  </a:cxn>
                  <a:cxn ang="0">
                    <a:pos x="113" y="100"/>
                  </a:cxn>
                  <a:cxn ang="0">
                    <a:pos x="116" y="104"/>
                  </a:cxn>
                  <a:cxn ang="0">
                    <a:pos x="120" y="102"/>
                  </a:cxn>
                  <a:cxn ang="0">
                    <a:pos x="120" y="104"/>
                  </a:cxn>
                  <a:cxn ang="0">
                    <a:pos x="115" y="108"/>
                  </a:cxn>
                  <a:cxn ang="0">
                    <a:pos x="109" y="112"/>
                  </a:cxn>
                  <a:cxn ang="0">
                    <a:pos x="109" y="112"/>
                  </a:cxn>
                </a:cxnLst>
                <a:rect l="0" t="0" r="r" b="b"/>
                <a:pathLst>
                  <a:path w="120" h="112">
                    <a:moveTo>
                      <a:pt x="109" y="112"/>
                    </a:moveTo>
                    <a:lnTo>
                      <a:pt x="103" y="106"/>
                    </a:lnTo>
                    <a:lnTo>
                      <a:pt x="100" y="106"/>
                    </a:lnTo>
                    <a:lnTo>
                      <a:pt x="100" y="102"/>
                    </a:lnTo>
                    <a:lnTo>
                      <a:pt x="100" y="98"/>
                    </a:lnTo>
                    <a:lnTo>
                      <a:pt x="96" y="95"/>
                    </a:lnTo>
                    <a:lnTo>
                      <a:pt x="92" y="93"/>
                    </a:lnTo>
                    <a:lnTo>
                      <a:pt x="88" y="87"/>
                    </a:lnTo>
                    <a:lnTo>
                      <a:pt x="83" y="87"/>
                    </a:lnTo>
                    <a:lnTo>
                      <a:pt x="83" y="83"/>
                    </a:lnTo>
                    <a:lnTo>
                      <a:pt x="79" y="83"/>
                    </a:lnTo>
                    <a:lnTo>
                      <a:pt x="77" y="83"/>
                    </a:lnTo>
                    <a:lnTo>
                      <a:pt x="73" y="81"/>
                    </a:lnTo>
                    <a:lnTo>
                      <a:pt x="71" y="80"/>
                    </a:lnTo>
                    <a:lnTo>
                      <a:pt x="64" y="72"/>
                    </a:lnTo>
                    <a:lnTo>
                      <a:pt x="62" y="72"/>
                    </a:lnTo>
                    <a:lnTo>
                      <a:pt x="58" y="68"/>
                    </a:lnTo>
                    <a:lnTo>
                      <a:pt x="54" y="68"/>
                    </a:lnTo>
                    <a:lnTo>
                      <a:pt x="52" y="68"/>
                    </a:lnTo>
                    <a:lnTo>
                      <a:pt x="52" y="70"/>
                    </a:lnTo>
                    <a:lnTo>
                      <a:pt x="47" y="64"/>
                    </a:lnTo>
                    <a:lnTo>
                      <a:pt x="43" y="64"/>
                    </a:lnTo>
                    <a:lnTo>
                      <a:pt x="41" y="66"/>
                    </a:lnTo>
                    <a:lnTo>
                      <a:pt x="39" y="64"/>
                    </a:lnTo>
                    <a:lnTo>
                      <a:pt x="36" y="64"/>
                    </a:lnTo>
                    <a:lnTo>
                      <a:pt x="34" y="68"/>
                    </a:lnTo>
                    <a:lnTo>
                      <a:pt x="30" y="68"/>
                    </a:lnTo>
                    <a:lnTo>
                      <a:pt x="22" y="64"/>
                    </a:lnTo>
                    <a:lnTo>
                      <a:pt x="20" y="63"/>
                    </a:lnTo>
                    <a:lnTo>
                      <a:pt x="19" y="63"/>
                    </a:lnTo>
                    <a:lnTo>
                      <a:pt x="13" y="72"/>
                    </a:lnTo>
                    <a:lnTo>
                      <a:pt x="9" y="72"/>
                    </a:lnTo>
                    <a:lnTo>
                      <a:pt x="9" y="74"/>
                    </a:lnTo>
                    <a:lnTo>
                      <a:pt x="5" y="74"/>
                    </a:lnTo>
                    <a:lnTo>
                      <a:pt x="2" y="74"/>
                    </a:lnTo>
                    <a:lnTo>
                      <a:pt x="2" y="70"/>
                    </a:lnTo>
                    <a:lnTo>
                      <a:pt x="0" y="63"/>
                    </a:lnTo>
                    <a:lnTo>
                      <a:pt x="0" y="59"/>
                    </a:lnTo>
                    <a:lnTo>
                      <a:pt x="2" y="55"/>
                    </a:lnTo>
                    <a:lnTo>
                      <a:pt x="2" y="53"/>
                    </a:lnTo>
                    <a:lnTo>
                      <a:pt x="5" y="47"/>
                    </a:lnTo>
                    <a:lnTo>
                      <a:pt x="5" y="38"/>
                    </a:lnTo>
                    <a:lnTo>
                      <a:pt x="9" y="34"/>
                    </a:lnTo>
                    <a:lnTo>
                      <a:pt x="9" y="32"/>
                    </a:lnTo>
                    <a:lnTo>
                      <a:pt x="9" y="29"/>
                    </a:lnTo>
                    <a:lnTo>
                      <a:pt x="5" y="29"/>
                    </a:lnTo>
                    <a:lnTo>
                      <a:pt x="9" y="25"/>
                    </a:lnTo>
                    <a:lnTo>
                      <a:pt x="9" y="19"/>
                    </a:lnTo>
                    <a:lnTo>
                      <a:pt x="9" y="19"/>
                    </a:lnTo>
                    <a:lnTo>
                      <a:pt x="15" y="19"/>
                    </a:lnTo>
                    <a:lnTo>
                      <a:pt x="15" y="17"/>
                    </a:lnTo>
                    <a:lnTo>
                      <a:pt x="15" y="15"/>
                    </a:lnTo>
                    <a:lnTo>
                      <a:pt x="15" y="14"/>
                    </a:lnTo>
                    <a:lnTo>
                      <a:pt x="19" y="14"/>
                    </a:lnTo>
                    <a:lnTo>
                      <a:pt x="20" y="10"/>
                    </a:lnTo>
                    <a:lnTo>
                      <a:pt x="24" y="10"/>
                    </a:lnTo>
                    <a:lnTo>
                      <a:pt x="28" y="10"/>
                    </a:lnTo>
                    <a:lnTo>
                      <a:pt x="30" y="8"/>
                    </a:lnTo>
                    <a:lnTo>
                      <a:pt x="34" y="4"/>
                    </a:lnTo>
                    <a:lnTo>
                      <a:pt x="34" y="0"/>
                    </a:lnTo>
                    <a:lnTo>
                      <a:pt x="34" y="0"/>
                    </a:lnTo>
                    <a:lnTo>
                      <a:pt x="39" y="8"/>
                    </a:lnTo>
                    <a:lnTo>
                      <a:pt x="47" y="25"/>
                    </a:lnTo>
                    <a:lnTo>
                      <a:pt x="49" y="40"/>
                    </a:lnTo>
                    <a:lnTo>
                      <a:pt x="52" y="40"/>
                    </a:lnTo>
                    <a:lnTo>
                      <a:pt x="52" y="46"/>
                    </a:lnTo>
                    <a:lnTo>
                      <a:pt x="52" y="47"/>
                    </a:lnTo>
                    <a:lnTo>
                      <a:pt x="52" y="47"/>
                    </a:lnTo>
                    <a:lnTo>
                      <a:pt x="54" y="53"/>
                    </a:lnTo>
                    <a:lnTo>
                      <a:pt x="56" y="59"/>
                    </a:lnTo>
                    <a:lnTo>
                      <a:pt x="60" y="59"/>
                    </a:lnTo>
                    <a:lnTo>
                      <a:pt x="60" y="53"/>
                    </a:lnTo>
                    <a:lnTo>
                      <a:pt x="58" y="53"/>
                    </a:lnTo>
                    <a:lnTo>
                      <a:pt x="58" y="49"/>
                    </a:lnTo>
                    <a:lnTo>
                      <a:pt x="60" y="49"/>
                    </a:lnTo>
                    <a:lnTo>
                      <a:pt x="64" y="55"/>
                    </a:lnTo>
                    <a:lnTo>
                      <a:pt x="62" y="57"/>
                    </a:lnTo>
                    <a:lnTo>
                      <a:pt x="64" y="59"/>
                    </a:lnTo>
                    <a:lnTo>
                      <a:pt x="68" y="63"/>
                    </a:lnTo>
                    <a:lnTo>
                      <a:pt x="69" y="63"/>
                    </a:lnTo>
                    <a:lnTo>
                      <a:pt x="73" y="59"/>
                    </a:lnTo>
                    <a:lnTo>
                      <a:pt x="73" y="63"/>
                    </a:lnTo>
                    <a:lnTo>
                      <a:pt x="77" y="59"/>
                    </a:lnTo>
                    <a:lnTo>
                      <a:pt x="79" y="64"/>
                    </a:lnTo>
                    <a:lnTo>
                      <a:pt x="81" y="66"/>
                    </a:lnTo>
                    <a:lnTo>
                      <a:pt x="86" y="66"/>
                    </a:lnTo>
                    <a:lnTo>
                      <a:pt x="86" y="70"/>
                    </a:lnTo>
                    <a:lnTo>
                      <a:pt x="92" y="74"/>
                    </a:lnTo>
                    <a:lnTo>
                      <a:pt x="96" y="81"/>
                    </a:lnTo>
                    <a:lnTo>
                      <a:pt x="98" y="83"/>
                    </a:lnTo>
                    <a:lnTo>
                      <a:pt x="101" y="87"/>
                    </a:lnTo>
                    <a:lnTo>
                      <a:pt x="103" y="87"/>
                    </a:lnTo>
                    <a:lnTo>
                      <a:pt x="103" y="83"/>
                    </a:lnTo>
                    <a:lnTo>
                      <a:pt x="105" y="87"/>
                    </a:lnTo>
                    <a:lnTo>
                      <a:pt x="107" y="95"/>
                    </a:lnTo>
                    <a:lnTo>
                      <a:pt x="111" y="95"/>
                    </a:lnTo>
                    <a:lnTo>
                      <a:pt x="113" y="98"/>
                    </a:lnTo>
                    <a:lnTo>
                      <a:pt x="113" y="100"/>
                    </a:lnTo>
                    <a:lnTo>
                      <a:pt x="115" y="104"/>
                    </a:lnTo>
                    <a:lnTo>
                      <a:pt x="116" y="104"/>
                    </a:lnTo>
                    <a:lnTo>
                      <a:pt x="116" y="104"/>
                    </a:lnTo>
                    <a:lnTo>
                      <a:pt x="120" y="102"/>
                    </a:lnTo>
                    <a:lnTo>
                      <a:pt x="120" y="104"/>
                    </a:lnTo>
                    <a:lnTo>
                      <a:pt x="120" y="104"/>
                    </a:lnTo>
                    <a:lnTo>
                      <a:pt x="116" y="108"/>
                    </a:lnTo>
                    <a:lnTo>
                      <a:pt x="115" y="108"/>
                    </a:lnTo>
                    <a:lnTo>
                      <a:pt x="113" y="112"/>
                    </a:lnTo>
                    <a:lnTo>
                      <a:pt x="109" y="112"/>
                    </a:lnTo>
                    <a:lnTo>
                      <a:pt x="109" y="112"/>
                    </a:lnTo>
                    <a:lnTo>
                      <a:pt x="109" y="112"/>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05" name="Freeform 102">
                <a:extLst>
                  <a:ext uri="{FF2B5EF4-FFF2-40B4-BE49-F238E27FC236}">
                    <a16:creationId xmlns:a16="http://schemas.microsoft.com/office/drawing/2014/main" id="{C55737AE-CD3A-195F-16A3-ED21D4DD6718}"/>
                  </a:ext>
                </a:extLst>
              </p:cNvPr>
              <p:cNvSpPr>
                <a:spLocks/>
              </p:cNvSpPr>
              <p:nvPr/>
            </p:nvSpPr>
            <p:spPr bwMode="auto">
              <a:xfrm>
                <a:off x="9565828" y="2722453"/>
                <a:ext cx="9095" cy="10494"/>
              </a:xfrm>
              <a:custGeom>
                <a:avLst/>
                <a:gdLst/>
                <a:ahLst/>
                <a:cxnLst>
                  <a:cxn ang="0">
                    <a:pos x="20" y="28"/>
                  </a:cxn>
                  <a:cxn ang="0">
                    <a:pos x="16" y="26"/>
                  </a:cxn>
                  <a:cxn ang="0">
                    <a:pos x="11" y="28"/>
                  </a:cxn>
                  <a:cxn ang="0">
                    <a:pos x="9" y="30"/>
                  </a:cxn>
                  <a:cxn ang="0">
                    <a:pos x="1" y="30"/>
                  </a:cxn>
                  <a:cxn ang="0">
                    <a:pos x="0" y="28"/>
                  </a:cxn>
                  <a:cxn ang="0">
                    <a:pos x="1" y="24"/>
                  </a:cxn>
                  <a:cxn ang="0">
                    <a:pos x="3" y="20"/>
                  </a:cxn>
                  <a:cxn ang="0">
                    <a:pos x="5" y="19"/>
                  </a:cxn>
                  <a:cxn ang="0">
                    <a:pos x="3" y="15"/>
                  </a:cxn>
                  <a:cxn ang="0">
                    <a:pos x="5" y="11"/>
                  </a:cxn>
                  <a:cxn ang="0">
                    <a:pos x="7" y="7"/>
                  </a:cxn>
                  <a:cxn ang="0">
                    <a:pos x="13" y="5"/>
                  </a:cxn>
                  <a:cxn ang="0">
                    <a:pos x="15" y="4"/>
                  </a:cxn>
                  <a:cxn ang="0">
                    <a:pos x="18" y="2"/>
                  </a:cxn>
                  <a:cxn ang="0">
                    <a:pos x="22" y="0"/>
                  </a:cxn>
                  <a:cxn ang="0">
                    <a:pos x="22" y="0"/>
                  </a:cxn>
                  <a:cxn ang="0">
                    <a:pos x="22" y="2"/>
                  </a:cxn>
                  <a:cxn ang="0">
                    <a:pos x="26" y="4"/>
                  </a:cxn>
                  <a:cxn ang="0">
                    <a:pos x="26" y="4"/>
                  </a:cxn>
                  <a:cxn ang="0">
                    <a:pos x="26" y="5"/>
                  </a:cxn>
                  <a:cxn ang="0">
                    <a:pos x="26" y="11"/>
                  </a:cxn>
                  <a:cxn ang="0">
                    <a:pos x="26" y="11"/>
                  </a:cxn>
                  <a:cxn ang="0">
                    <a:pos x="22" y="15"/>
                  </a:cxn>
                  <a:cxn ang="0">
                    <a:pos x="18" y="15"/>
                  </a:cxn>
                  <a:cxn ang="0">
                    <a:pos x="16" y="19"/>
                  </a:cxn>
                  <a:cxn ang="0">
                    <a:pos x="13" y="19"/>
                  </a:cxn>
                  <a:cxn ang="0">
                    <a:pos x="15" y="20"/>
                  </a:cxn>
                  <a:cxn ang="0">
                    <a:pos x="16" y="20"/>
                  </a:cxn>
                  <a:cxn ang="0">
                    <a:pos x="20" y="20"/>
                  </a:cxn>
                  <a:cxn ang="0">
                    <a:pos x="22" y="20"/>
                  </a:cxn>
                  <a:cxn ang="0">
                    <a:pos x="26" y="20"/>
                  </a:cxn>
                  <a:cxn ang="0">
                    <a:pos x="20" y="28"/>
                  </a:cxn>
                  <a:cxn ang="0">
                    <a:pos x="20" y="28"/>
                  </a:cxn>
                  <a:cxn ang="0">
                    <a:pos x="20" y="28"/>
                  </a:cxn>
                  <a:cxn ang="0">
                    <a:pos x="20" y="28"/>
                  </a:cxn>
                </a:cxnLst>
                <a:rect l="0" t="0" r="r" b="b"/>
                <a:pathLst>
                  <a:path w="26" h="30">
                    <a:moveTo>
                      <a:pt x="20" y="28"/>
                    </a:moveTo>
                    <a:lnTo>
                      <a:pt x="16" y="26"/>
                    </a:lnTo>
                    <a:lnTo>
                      <a:pt x="11" y="28"/>
                    </a:lnTo>
                    <a:lnTo>
                      <a:pt x="9" y="30"/>
                    </a:lnTo>
                    <a:lnTo>
                      <a:pt x="1" y="30"/>
                    </a:lnTo>
                    <a:lnTo>
                      <a:pt x="0" y="28"/>
                    </a:lnTo>
                    <a:lnTo>
                      <a:pt x="1" y="24"/>
                    </a:lnTo>
                    <a:lnTo>
                      <a:pt x="3" y="20"/>
                    </a:lnTo>
                    <a:lnTo>
                      <a:pt x="5" y="19"/>
                    </a:lnTo>
                    <a:lnTo>
                      <a:pt x="3" y="15"/>
                    </a:lnTo>
                    <a:lnTo>
                      <a:pt x="5" y="11"/>
                    </a:lnTo>
                    <a:lnTo>
                      <a:pt x="7" y="7"/>
                    </a:lnTo>
                    <a:lnTo>
                      <a:pt x="13" y="5"/>
                    </a:lnTo>
                    <a:lnTo>
                      <a:pt x="15" y="4"/>
                    </a:lnTo>
                    <a:lnTo>
                      <a:pt x="18" y="2"/>
                    </a:lnTo>
                    <a:lnTo>
                      <a:pt x="22" y="0"/>
                    </a:lnTo>
                    <a:lnTo>
                      <a:pt x="22" y="0"/>
                    </a:lnTo>
                    <a:lnTo>
                      <a:pt x="22" y="2"/>
                    </a:lnTo>
                    <a:lnTo>
                      <a:pt x="26" y="4"/>
                    </a:lnTo>
                    <a:lnTo>
                      <a:pt x="26" y="4"/>
                    </a:lnTo>
                    <a:lnTo>
                      <a:pt x="26" y="5"/>
                    </a:lnTo>
                    <a:lnTo>
                      <a:pt x="26" y="11"/>
                    </a:lnTo>
                    <a:lnTo>
                      <a:pt x="26" y="11"/>
                    </a:lnTo>
                    <a:lnTo>
                      <a:pt x="22" y="15"/>
                    </a:lnTo>
                    <a:lnTo>
                      <a:pt x="18" y="15"/>
                    </a:lnTo>
                    <a:lnTo>
                      <a:pt x="16" y="19"/>
                    </a:lnTo>
                    <a:lnTo>
                      <a:pt x="13" y="19"/>
                    </a:lnTo>
                    <a:lnTo>
                      <a:pt x="15" y="20"/>
                    </a:lnTo>
                    <a:lnTo>
                      <a:pt x="16" y="20"/>
                    </a:lnTo>
                    <a:lnTo>
                      <a:pt x="20" y="20"/>
                    </a:lnTo>
                    <a:lnTo>
                      <a:pt x="22" y="20"/>
                    </a:lnTo>
                    <a:lnTo>
                      <a:pt x="26" y="20"/>
                    </a:lnTo>
                    <a:lnTo>
                      <a:pt x="20" y="28"/>
                    </a:lnTo>
                    <a:lnTo>
                      <a:pt x="20" y="28"/>
                    </a:lnTo>
                    <a:lnTo>
                      <a:pt x="20" y="28"/>
                    </a:lnTo>
                    <a:lnTo>
                      <a:pt x="20" y="28"/>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06" name="Freeform 103">
                <a:extLst>
                  <a:ext uri="{FF2B5EF4-FFF2-40B4-BE49-F238E27FC236}">
                    <a16:creationId xmlns:a16="http://schemas.microsoft.com/office/drawing/2014/main" id="{AEBB9C8A-2E01-412E-DD11-8822E17E47DD}"/>
                  </a:ext>
                </a:extLst>
              </p:cNvPr>
              <p:cNvSpPr>
                <a:spLocks/>
              </p:cNvSpPr>
              <p:nvPr/>
            </p:nvSpPr>
            <p:spPr bwMode="auto">
              <a:xfrm>
                <a:off x="9560231" y="2725601"/>
                <a:ext cx="66812" cy="88849"/>
              </a:xfrm>
              <a:custGeom>
                <a:avLst/>
                <a:gdLst/>
                <a:ahLst/>
                <a:cxnLst>
                  <a:cxn ang="0">
                    <a:pos x="19" y="149"/>
                  </a:cxn>
                  <a:cxn ang="0">
                    <a:pos x="36" y="143"/>
                  </a:cxn>
                  <a:cxn ang="0">
                    <a:pos x="46" y="134"/>
                  </a:cxn>
                  <a:cxn ang="0">
                    <a:pos x="64" y="130"/>
                  </a:cxn>
                  <a:cxn ang="0">
                    <a:pos x="110" y="74"/>
                  </a:cxn>
                  <a:cxn ang="0">
                    <a:pos x="44" y="51"/>
                  </a:cxn>
                  <a:cxn ang="0">
                    <a:pos x="36" y="38"/>
                  </a:cxn>
                  <a:cxn ang="0">
                    <a:pos x="34" y="19"/>
                  </a:cxn>
                  <a:cxn ang="0">
                    <a:pos x="40" y="13"/>
                  </a:cxn>
                  <a:cxn ang="0">
                    <a:pos x="55" y="30"/>
                  </a:cxn>
                  <a:cxn ang="0">
                    <a:pos x="70" y="34"/>
                  </a:cxn>
                  <a:cxn ang="0">
                    <a:pos x="80" y="30"/>
                  </a:cxn>
                  <a:cxn ang="0">
                    <a:pos x="89" y="25"/>
                  </a:cxn>
                  <a:cxn ang="0">
                    <a:pos x="100" y="25"/>
                  </a:cxn>
                  <a:cxn ang="0">
                    <a:pos x="119" y="17"/>
                  </a:cxn>
                  <a:cxn ang="0">
                    <a:pos x="130" y="19"/>
                  </a:cxn>
                  <a:cxn ang="0">
                    <a:pos x="144" y="17"/>
                  </a:cxn>
                  <a:cxn ang="0">
                    <a:pos x="159" y="11"/>
                  </a:cxn>
                  <a:cxn ang="0">
                    <a:pos x="164" y="11"/>
                  </a:cxn>
                  <a:cxn ang="0">
                    <a:pos x="176" y="8"/>
                  </a:cxn>
                  <a:cxn ang="0">
                    <a:pos x="177" y="2"/>
                  </a:cxn>
                  <a:cxn ang="0">
                    <a:pos x="181" y="2"/>
                  </a:cxn>
                  <a:cxn ang="0">
                    <a:pos x="191" y="4"/>
                  </a:cxn>
                  <a:cxn ang="0">
                    <a:pos x="185" y="13"/>
                  </a:cxn>
                  <a:cxn ang="0">
                    <a:pos x="189" y="17"/>
                  </a:cxn>
                  <a:cxn ang="0">
                    <a:pos x="185" y="25"/>
                  </a:cxn>
                  <a:cxn ang="0">
                    <a:pos x="185" y="34"/>
                  </a:cxn>
                  <a:cxn ang="0">
                    <a:pos x="191" y="30"/>
                  </a:cxn>
                  <a:cxn ang="0">
                    <a:pos x="189" y="34"/>
                  </a:cxn>
                  <a:cxn ang="0">
                    <a:pos x="183" y="38"/>
                  </a:cxn>
                  <a:cxn ang="0">
                    <a:pos x="181" y="47"/>
                  </a:cxn>
                  <a:cxn ang="0">
                    <a:pos x="170" y="70"/>
                  </a:cxn>
                  <a:cxn ang="0">
                    <a:pos x="164" y="77"/>
                  </a:cxn>
                  <a:cxn ang="0">
                    <a:pos x="160" y="85"/>
                  </a:cxn>
                  <a:cxn ang="0">
                    <a:pos x="144" y="121"/>
                  </a:cxn>
                  <a:cxn ang="0">
                    <a:pos x="130" y="145"/>
                  </a:cxn>
                  <a:cxn ang="0">
                    <a:pos x="95" y="181"/>
                  </a:cxn>
                  <a:cxn ang="0">
                    <a:pos x="74" y="194"/>
                  </a:cxn>
                  <a:cxn ang="0">
                    <a:pos x="51" y="213"/>
                  </a:cxn>
                  <a:cxn ang="0">
                    <a:pos x="36" y="228"/>
                  </a:cxn>
                  <a:cxn ang="0">
                    <a:pos x="29" y="236"/>
                  </a:cxn>
                  <a:cxn ang="0">
                    <a:pos x="0" y="243"/>
                  </a:cxn>
                  <a:cxn ang="0">
                    <a:pos x="17" y="153"/>
                  </a:cxn>
                </a:cxnLst>
                <a:rect l="0" t="0" r="r" b="b"/>
                <a:pathLst>
                  <a:path w="191" h="254">
                    <a:moveTo>
                      <a:pt x="17" y="153"/>
                    </a:moveTo>
                    <a:lnTo>
                      <a:pt x="17" y="153"/>
                    </a:lnTo>
                    <a:lnTo>
                      <a:pt x="19" y="149"/>
                    </a:lnTo>
                    <a:lnTo>
                      <a:pt x="25" y="147"/>
                    </a:lnTo>
                    <a:lnTo>
                      <a:pt x="31" y="145"/>
                    </a:lnTo>
                    <a:lnTo>
                      <a:pt x="36" y="143"/>
                    </a:lnTo>
                    <a:lnTo>
                      <a:pt x="40" y="141"/>
                    </a:lnTo>
                    <a:lnTo>
                      <a:pt x="40" y="136"/>
                    </a:lnTo>
                    <a:lnTo>
                      <a:pt x="46" y="134"/>
                    </a:lnTo>
                    <a:lnTo>
                      <a:pt x="49" y="134"/>
                    </a:lnTo>
                    <a:lnTo>
                      <a:pt x="53" y="134"/>
                    </a:lnTo>
                    <a:lnTo>
                      <a:pt x="64" y="130"/>
                    </a:lnTo>
                    <a:lnTo>
                      <a:pt x="76" y="134"/>
                    </a:lnTo>
                    <a:lnTo>
                      <a:pt x="134" y="74"/>
                    </a:lnTo>
                    <a:lnTo>
                      <a:pt x="110" y="74"/>
                    </a:lnTo>
                    <a:lnTo>
                      <a:pt x="55" y="59"/>
                    </a:lnTo>
                    <a:lnTo>
                      <a:pt x="49" y="55"/>
                    </a:lnTo>
                    <a:lnTo>
                      <a:pt x="44" y="51"/>
                    </a:lnTo>
                    <a:lnTo>
                      <a:pt x="40" y="47"/>
                    </a:lnTo>
                    <a:lnTo>
                      <a:pt x="42" y="42"/>
                    </a:lnTo>
                    <a:lnTo>
                      <a:pt x="36" y="38"/>
                    </a:lnTo>
                    <a:lnTo>
                      <a:pt x="34" y="30"/>
                    </a:lnTo>
                    <a:lnTo>
                      <a:pt x="31" y="21"/>
                    </a:lnTo>
                    <a:lnTo>
                      <a:pt x="34" y="19"/>
                    </a:lnTo>
                    <a:lnTo>
                      <a:pt x="40" y="10"/>
                    </a:lnTo>
                    <a:lnTo>
                      <a:pt x="40" y="13"/>
                    </a:lnTo>
                    <a:lnTo>
                      <a:pt x="40" y="13"/>
                    </a:lnTo>
                    <a:lnTo>
                      <a:pt x="51" y="25"/>
                    </a:lnTo>
                    <a:lnTo>
                      <a:pt x="53" y="27"/>
                    </a:lnTo>
                    <a:lnTo>
                      <a:pt x="55" y="30"/>
                    </a:lnTo>
                    <a:lnTo>
                      <a:pt x="61" y="34"/>
                    </a:lnTo>
                    <a:lnTo>
                      <a:pt x="64" y="34"/>
                    </a:lnTo>
                    <a:lnTo>
                      <a:pt x="70" y="34"/>
                    </a:lnTo>
                    <a:lnTo>
                      <a:pt x="70" y="30"/>
                    </a:lnTo>
                    <a:lnTo>
                      <a:pt x="76" y="30"/>
                    </a:lnTo>
                    <a:lnTo>
                      <a:pt x="80" y="30"/>
                    </a:lnTo>
                    <a:lnTo>
                      <a:pt x="85" y="25"/>
                    </a:lnTo>
                    <a:lnTo>
                      <a:pt x="87" y="25"/>
                    </a:lnTo>
                    <a:lnTo>
                      <a:pt x="89" y="25"/>
                    </a:lnTo>
                    <a:lnTo>
                      <a:pt x="95" y="25"/>
                    </a:lnTo>
                    <a:lnTo>
                      <a:pt x="95" y="25"/>
                    </a:lnTo>
                    <a:lnTo>
                      <a:pt x="100" y="25"/>
                    </a:lnTo>
                    <a:lnTo>
                      <a:pt x="104" y="25"/>
                    </a:lnTo>
                    <a:lnTo>
                      <a:pt x="115" y="17"/>
                    </a:lnTo>
                    <a:lnTo>
                      <a:pt x="119" y="17"/>
                    </a:lnTo>
                    <a:lnTo>
                      <a:pt x="123" y="19"/>
                    </a:lnTo>
                    <a:lnTo>
                      <a:pt x="125" y="17"/>
                    </a:lnTo>
                    <a:lnTo>
                      <a:pt x="130" y="19"/>
                    </a:lnTo>
                    <a:lnTo>
                      <a:pt x="136" y="15"/>
                    </a:lnTo>
                    <a:lnTo>
                      <a:pt x="142" y="15"/>
                    </a:lnTo>
                    <a:lnTo>
                      <a:pt x="144" y="17"/>
                    </a:lnTo>
                    <a:lnTo>
                      <a:pt x="145" y="17"/>
                    </a:lnTo>
                    <a:lnTo>
                      <a:pt x="155" y="15"/>
                    </a:lnTo>
                    <a:lnTo>
                      <a:pt x="159" y="11"/>
                    </a:lnTo>
                    <a:lnTo>
                      <a:pt x="164" y="11"/>
                    </a:lnTo>
                    <a:lnTo>
                      <a:pt x="164" y="11"/>
                    </a:lnTo>
                    <a:lnTo>
                      <a:pt x="164" y="11"/>
                    </a:lnTo>
                    <a:lnTo>
                      <a:pt x="170" y="10"/>
                    </a:lnTo>
                    <a:lnTo>
                      <a:pt x="174" y="6"/>
                    </a:lnTo>
                    <a:lnTo>
                      <a:pt x="176" y="8"/>
                    </a:lnTo>
                    <a:lnTo>
                      <a:pt x="176" y="4"/>
                    </a:lnTo>
                    <a:lnTo>
                      <a:pt x="176" y="4"/>
                    </a:lnTo>
                    <a:lnTo>
                      <a:pt x="177" y="2"/>
                    </a:lnTo>
                    <a:lnTo>
                      <a:pt x="179" y="2"/>
                    </a:lnTo>
                    <a:lnTo>
                      <a:pt x="179" y="0"/>
                    </a:lnTo>
                    <a:lnTo>
                      <a:pt x="181" y="2"/>
                    </a:lnTo>
                    <a:lnTo>
                      <a:pt x="185" y="4"/>
                    </a:lnTo>
                    <a:lnTo>
                      <a:pt x="189" y="4"/>
                    </a:lnTo>
                    <a:lnTo>
                      <a:pt x="191" y="4"/>
                    </a:lnTo>
                    <a:lnTo>
                      <a:pt x="189" y="8"/>
                    </a:lnTo>
                    <a:lnTo>
                      <a:pt x="185" y="10"/>
                    </a:lnTo>
                    <a:lnTo>
                      <a:pt x="185" y="13"/>
                    </a:lnTo>
                    <a:lnTo>
                      <a:pt x="185" y="15"/>
                    </a:lnTo>
                    <a:lnTo>
                      <a:pt x="185" y="17"/>
                    </a:lnTo>
                    <a:lnTo>
                      <a:pt x="189" y="17"/>
                    </a:lnTo>
                    <a:lnTo>
                      <a:pt x="189" y="19"/>
                    </a:lnTo>
                    <a:lnTo>
                      <a:pt x="185" y="21"/>
                    </a:lnTo>
                    <a:lnTo>
                      <a:pt x="185" y="25"/>
                    </a:lnTo>
                    <a:lnTo>
                      <a:pt x="185" y="25"/>
                    </a:lnTo>
                    <a:lnTo>
                      <a:pt x="189" y="30"/>
                    </a:lnTo>
                    <a:lnTo>
                      <a:pt x="185" y="34"/>
                    </a:lnTo>
                    <a:lnTo>
                      <a:pt x="189" y="30"/>
                    </a:lnTo>
                    <a:lnTo>
                      <a:pt x="189" y="30"/>
                    </a:lnTo>
                    <a:lnTo>
                      <a:pt x="191" y="30"/>
                    </a:lnTo>
                    <a:lnTo>
                      <a:pt x="191" y="34"/>
                    </a:lnTo>
                    <a:lnTo>
                      <a:pt x="191" y="34"/>
                    </a:lnTo>
                    <a:lnTo>
                      <a:pt x="189" y="34"/>
                    </a:lnTo>
                    <a:lnTo>
                      <a:pt x="185" y="34"/>
                    </a:lnTo>
                    <a:lnTo>
                      <a:pt x="185" y="34"/>
                    </a:lnTo>
                    <a:lnTo>
                      <a:pt x="183" y="38"/>
                    </a:lnTo>
                    <a:lnTo>
                      <a:pt x="183" y="40"/>
                    </a:lnTo>
                    <a:lnTo>
                      <a:pt x="183" y="45"/>
                    </a:lnTo>
                    <a:lnTo>
                      <a:pt x="181" y="47"/>
                    </a:lnTo>
                    <a:lnTo>
                      <a:pt x="183" y="51"/>
                    </a:lnTo>
                    <a:lnTo>
                      <a:pt x="176" y="60"/>
                    </a:lnTo>
                    <a:lnTo>
                      <a:pt x="170" y="70"/>
                    </a:lnTo>
                    <a:lnTo>
                      <a:pt x="168" y="74"/>
                    </a:lnTo>
                    <a:lnTo>
                      <a:pt x="166" y="74"/>
                    </a:lnTo>
                    <a:lnTo>
                      <a:pt x="164" y="77"/>
                    </a:lnTo>
                    <a:lnTo>
                      <a:pt x="164" y="79"/>
                    </a:lnTo>
                    <a:lnTo>
                      <a:pt x="164" y="83"/>
                    </a:lnTo>
                    <a:lnTo>
                      <a:pt x="160" y="85"/>
                    </a:lnTo>
                    <a:lnTo>
                      <a:pt x="151" y="104"/>
                    </a:lnTo>
                    <a:lnTo>
                      <a:pt x="151" y="111"/>
                    </a:lnTo>
                    <a:lnTo>
                      <a:pt x="144" y="121"/>
                    </a:lnTo>
                    <a:lnTo>
                      <a:pt x="144" y="125"/>
                    </a:lnTo>
                    <a:lnTo>
                      <a:pt x="130" y="140"/>
                    </a:lnTo>
                    <a:lnTo>
                      <a:pt x="130" y="145"/>
                    </a:lnTo>
                    <a:lnTo>
                      <a:pt x="125" y="151"/>
                    </a:lnTo>
                    <a:lnTo>
                      <a:pt x="115" y="164"/>
                    </a:lnTo>
                    <a:lnTo>
                      <a:pt x="95" y="181"/>
                    </a:lnTo>
                    <a:lnTo>
                      <a:pt x="85" y="189"/>
                    </a:lnTo>
                    <a:lnTo>
                      <a:pt x="80" y="190"/>
                    </a:lnTo>
                    <a:lnTo>
                      <a:pt x="74" y="194"/>
                    </a:lnTo>
                    <a:lnTo>
                      <a:pt x="66" y="200"/>
                    </a:lnTo>
                    <a:lnTo>
                      <a:pt x="55" y="211"/>
                    </a:lnTo>
                    <a:lnTo>
                      <a:pt x="51" y="213"/>
                    </a:lnTo>
                    <a:lnTo>
                      <a:pt x="40" y="224"/>
                    </a:lnTo>
                    <a:lnTo>
                      <a:pt x="40" y="226"/>
                    </a:lnTo>
                    <a:lnTo>
                      <a:pt x="36" y="228"/>
                    </a:lnTo>
                    <a:lnTo>
                      <a:pt x="34" y="230"/>
                    </a:lnTo>
                    <a:lnTo>
                      <a:pt x="31" y="234"/>
                    </a:lnTo>
                    <a:lnTo>
                      <a:pt x="29" y="236"/>
                    </a:lnTo>
                    <a:lnTo>
                      <a:pt x="14" y="254"/>
                    </a:lnTo>
                    <a:lnTo>
                      <a:pt x="12" y="254"/>
                    </a:lnTo>
                    <a:lnTo>
                      <a:pt x="0" y="243"/>
                    </a:lnTo>
                    <a:lnTo>
                      <a:pt x="0" y="170"/>
                    </a:lnTo>
                    <a:lnTo>
                      <a:pt x="17" y="153"/>
                    </a:lnTo>
                    <a:lnTo>
                      <a:pt x="17" y="153"/>
                    </a:lnTo>
                    <a:lnTo>
                      <a:pt x="17" y="153"/>
                    </a:lnTo>
                    <a:lnTo>
                      <a:pt x="17" y="153"/>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07" name="Freeform 104">
                <a:extLst>
                  <a:ext uri="{FF2B5EF4-FFF2-40B4-BE49-F238E27FC236}">
                    <a16:creationId xmlns:a16="http://schemas.microsoft.com/office/drawing/2014/main" id="{4598C256-BC3C-0A73-4BE9-A38A6CB7CFF5}"/>
                  </a:ext>
                </a:extLst>
              </p:cNvPr>
              <p:cNvSpPr>
                <a:spLocks noEditPoints="1"/>
              </p:cNvSpPr>
              <p:nvPr/>
            </p:nvSpPr>
            <p:spPr bwMode="auto">
              <a:xfrm>
                <a:off x="9499016" y="2768627"/>
                <a:ext cx="68561" cy="66462"/>
              </a:xfrm>
              <a:custGeom>
                <a:avLst/>
                <a:gdLst/>
                <a:ahLst/>
                <a:cxnLst>
                  <a:cxn ang="0">
                    <a:pos x="51" y="22"/>
                  </a:cxn>
                  <a:cxn ang="0">
                    <a:pos x="55" y="18"/>
                  </a:cxn>
                  <a:cxn ang="0">
                    <a:pos x="61" y="17"/>
                  </a:cxn>
                  <a:cxn ang="0">
                    <a:pos x="72" y="0"/>
                  </a:cxn>
                  <a:cxn ang="0">
                    <a:pos x="78" y="3"/>
                  </a:cxn>
                  <a:cxn ang="0">
                    <a:pos x="81" y="13"/>
                  </a:cxn>
                  <a:cxn ang="0">
                    <a:pos x="87" y="18"/>
                  </a:cxn>
                  <a:cxn ang="0">
                    <a:pos x="95" y="18"/>
                  </a:cxn>
                  <a:cxn ang="0">
                    <a:pos x="110" y="22"/>
                  </a:cxn>
                  <a:cxn ang="0">
                    <a:pos x="121" y="32"/>
                  </a:cxn>
                  <a:cxn ang="0">
                    <a:pos x="127" y="35"/>
                  </a:cxn>
                  <a:cxn ang="0">
                    <a:pos x="138" y="37"/>
                  </a:cxn>
                  <a:cxn ang="0">
                    <a:pos x="147" y="37"/>
                  </a:cxn>
                  <a:cxn ang="0">
                    <a:pos x="151" y="37"/>
                  </a:cxn>
                  <a:cxn ang="0">
                    <a:pos x="159" y="28"/>
                  </a:cxn>
                  <a:cxn ang="0">
                    <a:pos x="166" y="26"/>
                  </a:cxn>
                  <a:cxn ang="0">
                    <a:pos x="177" y="22"/>
                  </a:cxn>
                  <a:cxn ang="0">
                    <a:pos x="181" y="30"/>
                  </a:cxn>
                  <a:cxn ang="0">
                    <a:pos x="191" y="30"/>
                  </a:cxn>
                  <a:cxn ang="0">
                    <a:pos x="179" y="47"/>
                  </a:cxn>
                  <a:cxn ang="0">
                    <a:pos x="191" y="131"/>
                  </a:cxn>
                  <a:cxn ang="0">
                    <a:pos x="185" y="141"/>
                  </a:cxn>
                  <a:cxn ang="0">
                    <a:pos x="183" y="145"/>
                  </a:cxn>
                  <a:cxn ang="0">
                    <a:pos x="177" y="147"/>
                  </a:cxn>
                  <a:cxn ang="0">
                    <a:pos x="168" y="152"/>
                  </a:cxn>
                  <a:cxn ang="0">
                    <a:pos x="164" y="154"/>
                  </a:cxn>
                  <a:cxn ang="0">
                    <a:pos x="164" y="160"/>
                  </a:cxn>
                  <a:cxn ang="0">
                    <a:pos x="160" y="165"/>
                  </a:cxn>
                  <a:cxn ang="0">
                    <a:pos x="157" y="175"/>
                  </a:cxn>
                  <a:cxn ang="0">
                    <a:pos x="149" y="186"/>
                  </a:cxn>
                  <a:cxn ang="0">
                    <a:pos x="143" y="190"/>
                  </a:cxn>
                  <a:cxn ang="0">
                    <a:pos x="119" y="171"/>
                  </a:cxn>
                  <a:cxn ang="0">
                    <a:pos x="119" y="169"/>
                  </a:cxn>
                  <a:cxn ang="0">
                    <a:pos x="46" y="122"/>
                  </a:cxn>
                  <a:cxn ang="0">
                    <a:pos x="46" y="105"/>
                  </a:cxn>
                  <a:cxn ang="0">
                    <a:pos x="49" y="96"/>
                  </a:cxn>
                  <a:cxn ang="0">
                    <a:pos x="55" y="88"/>
                  </a:cxn>
                  <a:cxn ang="0">
                    <a:pos x="57" y="83"/>
                  </a:cxn>
                  <a:cxn ang="0">
                    <a:pos x="64" y="81"/>
                  </a:cxn>
                  <a:cxn ang="0">
                    <a:pos x="66" y="75"/>
                  </a:cxn>
                  <a:cxn ang="0">
                    <a:pos x="70" y="66"/>
                  </a:cxn>
                  <a:cxn ang="0">
                    <a:pos x="66" y="58"/>
                  </a:cxn>
                  <a:cxn ang="0">
                    <a:pos x="66" y="56"/>
                  </a:cxn>
                  <a:cxn ang="0">
                    <a:pos x="61" y="47"/>
                  </a:cxn>
                  <a:cxn ang="0">
                    <a:pos x="57" y="41"/>
                  </a:cxn>
                  <a:cxn ang="0">
                    <a:pos x="55" y="35"/>
                  </a:cxn>
                  <a:cxn ang="0">
                    <a:pos x="51" y="32"/>
                  </a:cxn>
                  <a:cxn ang="0">
                    <a:pos x="49" y="24"/>
                  </a:cxn>
                  <a:cxn ang="0">
                    <a:pos x="49" y="24"/>
                  </a:cxn>
                  <a:cxn ang="0">
                    <a:pos x="49" y="24"/>
                  </a:cxn>
                  <a:cxn ang="0">
                    <a:pos x="0" y="124"/>
                  </a:cxn>
                  <a:cxn ang="0">
                    <a:pos x="15" y="124"/>
                  </a:cxn>
                  <a:cxn ang="0">
                    <a:pos x="0" y="124"/>
                  </a:cxn>
                  <a:cxn ang="0">
                    <a:pos x="0" y="124"/>
                  </a:cxn>
                </a:cxnLst>
                <a:rect l="0" t="0" r="r" b="b"/>
                <a:pathLst>
                  <a:path w="196" h="190">
                    <a:moveTo>
                      <a:pt x="49" y="24"/>
                    </a:moveTo>
                    <a:lnTo>
                      <a:pt x="51" y="22"/>
                    </a:lnTo>
                    <a:lnTo>
                      <a:pt x="51" y="22"/>
                    </a:lnTo>
                    <a:lnTo>
                      <a:pt x="55" y="18"/>
                    </a:lnTo>
                    <a:lnTo>
                      <a:pt x="57" y="17"/>
                    </a:lnTo>
                    <a:lnTo>
                      <a:pt x="61" y="17"/>
                    </a:lnTo>
                    <a:lnTo>
                      <a:pt x="64" y="9"/>
                    </a:lnTo>
                    <a:lnTo>
                      <a:pt x="72" y="0"/>
                    </a:lnTo>
                    <a:lnTo>
                      <a:pt x="74" y="3"/>
                    </a:lnTo>
                    <a:lnTo>
                      <a:pt x="78" y="3"/>
                    </a:lnTo>
                    <a:lnTo>
                      <a:pt x="81" y="3"/>
                    </a:lnTo>
                    <a:lnTo>
                      <a:pt x="81" y="13"/>
                    </a:lnTo>
                    <a:lnTo>
                      <a:pt x="81" y="18"/>
                    </a:lnTo>
                    <a:lnTo>
                      <a:pt x="87" y="18"/>
                    </a:lnTo>
                    <a:lnTo>
                      <a:pt x="91" y="17"/>
                    </a:lnTo>
                    <a:lnTo>
                      <a:pt x="95" y="18"/>
                    </a:lnTo>
                    <a:lnTo>
                      <a:pt x="106" y="17"/>
                    </a:lnTo>
                    <a:lnTo>
                      <a:pt x="110" y="22"/>
                    </a:lnTo>
                    <a:lnTo>
                      <a:pt x="117" y="28"/>
                    </a:lnTo>
                    <a:lnTo>
                      <a:pt x="121" y="32"/>
                    </a:lnTo>
                    <a:lnTo>
                      <a:pt x="125" y="35"/>
                    </a:lnTo>
                    <a:lnTo>
                      <a:pt x="127" y="35"/>
                    </a:lnTo>
                    <a:lnTo>
                      <a:pt x="134" y="35"/>
                    </a:lnTo>
                    <a:lnTo>
                      <a:pt x="138" y="37"/>
                    </a:lnTo>
                    <a:lnTo>
                      <a:pt x="143" y="37"/>
                    </a:lnTo>
                    <a:lnTo>
                      <a:pt x="147" y="37"/>
                    </a:lnTo>
                    <a:lnTo>
                      <a:pt x="149" y="37"/>
                    </a:lnTo>
                    <a:lnTo>
                      <a:pt x="151" y="37"/>
                    </a:lnTo>
                    <a:lnTo>
                      <a:pt x="157" y="30"/>
                    </a:lnTo>
                    <a:lnTo>
                      <a:pt x="159" y="28"/>
                    </a:lnTo>
                    <a:lnTo>
                      <a:pt x="164" y="26"/>
                    </a:lnTo>
                    <a:lnTo>
                      <a:pt x="166" y="26"/>
                    </a:lnTo>
                    <a:lnTo>
                      <a:pt x="168" y="24"/>
                    </a:lnTo>
                    <a:lnTo>
                      <a:pt x="177" y="22"/>
                    </a:lnTo>
                    <a:lnTo>
                      <a:pt x="179" y="24"/>
                    </a:lnTo>
                    <a:lnTo>
                      <a:pt x="181" y="30"/>
                    </a:lnTo>
                    <a:lnTo>
                      <a:pt x="185" y="32"/>
                    </a:lnTo>
                    <a:lnTo>
                      <a:pt x="191" y="30"/>
                    </a:lnTo>
                    <a:lnTo>
                      <a:pt x="196" y="30"/>
                    </a:lnTo>
                    <a:lnTo>
                      <a:pt x="179" y="47"/>
                    </a:lnTo>
                    <a:lnTo>
                      <a:pt x="179" y="120"/>
                    </a:lnTo>
                    <a:lnTo>
                      <a:pt x="191" y="131"/>
                    </a:lnTo>
                    <a:lnTo>
                      <a:pt x="191" y="131"/>
                    </a:lnTo>
                    <a:lnTo>
                      <a:pt x="185" y="141"/>
                    </a:lnTo>
                    <a:lnTo>
                      <a:pt x="185" y="141"/>
                    </a:lnTo>
                    <a:lnTo>
                      <a:pt x="183" y="145"/>
                    </a:lnTo>
                    <a:lnTo>
                      <a:pt x="183" y="145"/>
                    </a:lnTo>
                    <a:lnTo>
                      <a:pt x="177" y="147"/>
                    </a:lnTo>
                    <a:lnTo>
                      <a:pt x="174" y="152"/>
                    </a:lnTo>
                    <a:lnTo>
                      <a:pt x="168" y="152"/>
                    </a:lnTo>
                    <a:lnTo>
                      <a:pt x="166" y="152"/>
                    </a:lnTo>
                    <a:lnTo>
                      <a:pt x="164" y="154"/>
                    </a:lnTo>
                    <a:lnTo>
                      <a:pt x="164" y="158"/>
                    </a:lnTo>
                    <a:lnTo>
                      <a:pt x="164" y="160"/>
                    </a:lnTo>
                    <a:lnTo>
                      <a:pt x="164" y="160"/>
                    </a:lnTo>
                    <a:lnTo>
                      <a:pt x="160" y="165"/>
                    </a:lnTo>
                    <a:lnTo>
                      <a:pt x="157" y="169"/>
                    </a:lnTo>
                    <a:lnTo>
                      <a:pt x="157" y="175"/>
                    </a:lnTo>
                    <a:lnTo>
                      <a:pt x="155" y="179"/>
                    </a:lnTo>
                    <a:lnTo>
                      <a:pt x="149" y="186"/>
                    </a:lnTo>
                    <a:lnTo>
                      <a:pt x="143" y="190"/>
                    </a:lnTo>
                    <a:lnTo>
                      <a:pt x="143" y="190"/>
                    </a:lnTo>
                    <a:lnTo>
                      <a:pt x="121" y="175"/>
                    </a:lnTo>
                    <a:lnTo>
                      <a:pt x="119" y="171"/>
                    </a:lnTo>
                    <a:lnTo>
                      <a:pt x="117" y="169"/>
                    </a:lnTo>
                    <a:lnTo>
                      <a:pt x="119" y="169"/>
                    </a:lnTo>
                    <a:lnTo>
                      <a:pt x="115" y="162"/>
                    </a:lnTo>
                    <a:lnTo>
                      <a:pt x="46" y="122"/>
                    </a:lnTo>
                    <a:lnTo>
                      <a:pt x="40" y="122"/>
                    </a:lnTo>
                    <a:lnTo>
                      <a:pt x="46" y="105"/>
                    </a:lnTo>
                    <a:lnTo>
                      <a:pt x="46" y="99"/>
                    </a:lnTo>
                    <a:lnTo>
                      <a:pt x="49" y="96"/>
                    </a:lnTo>
                    <a:lnTo>
                      <a:pt x="51" y="90"/>
                    </a:lnTo>
                    <a:lnTo>
                      <a:pt x="55" y="88"/>
                    </a:lnTo>
                    <a:lnTo>
                      <a:pt x="57" y="84"/>
                    </a:lnTo>
                    <a:lnTo>
                      <a:pt x="57" y="83"/>
                    </a:lnTo>
                    <a:lnTo>
                      <a:pt x="57" y="81"/>
                    </a:lnTo>
                    <a:lnTo>
                      <a:pt x="64" y="81"/>
                    </a:lnTo>
                    <a:lnTo>
                      <a:pt x="66" y="77"/>
                    </a:lnTo>
                    <a:lnTo>
                      <a:pt x="66" y="75"/>
                    </a:lnTo>
                    <a:lnTo>
                      <a:pt x="70" y="67"/>
                    </a:lnTo>
                    <a:lnTo>
                      <a:pt x="70" y="66"/>
                    </a:lnTo>
                    <a:lnTo>
                      <a:pt x="70" y="62"/>
                    </a:lnTo>
                    <a:lnTo>
                      <a:pt x="66" y="58"/>
                    </a:lnTo>
                    <a:lnTo>
                      <a:pt x="68" y="56"/>
                    </a:lnTo>
                    <a:lnTo>
                      <a:pt x="66" y="56"/>
                    </a:lnTo>
                    <a:lnTo>
                      <a:pt x="63" y="52"/>
                    </a:lnTo>
                    <a:lnTo>
                      <a:pt x="61" y="47"/>
                    </a:lnTo>
                    <a:lnTo>
                      <a:pt x="57" y="43"/>
                    </a:lnTo>
                    <a:lnTo>
                      <a:pt x="57" y="41"/>
                    </a:lnTo>
                    <a:lnTo>
                      <a:pt x="57" y="37"/>
                    </a:lnTo>
                    <a:lnTo>
                      <a:pt x="55" y="35"/>
                    </a:lnTo>
                    <a:lnTo>
                      <a:pt x="55" y="32"/>
                    </a:lnTo>
                    <a:lnTo>
                      <a:pt x="51" y="32"/>
                    </a:lnTo>
                    <a:lnTo>
                      <a:pt x="51" y="26"/>
                    </a:lnTo>
                    <a:lnTo>
                      <a:pt x="49" y="24"/>
                    </a:lnTo>
                    <a:lnTo>
                      <a:pt x="49" y="24"/>
                    </a:lnTo>
                    <a:lnTo>
                      <a:pt x="49" y="24"/>
                    </a:lnTo>
                    <a:lnTo>
                      <a:pt x="49" y="24"/>
                    </a:lnTo>
                    <a:lnTo>
                      <a:pt x="49" y="24"/>
                    </a:lnTo>
                    <a:lnTo>
                      <a:pt x="49" y="24"/>
                    </a:lnTo>
                    <a:close/>
                    <a:moveTo>
                      <a:pt x="0" y="124"/>
                    </a:moveTo>
                    <a:lnTo>
                      <a:pt x="8" y="124"/>
                    </a:lnTo>
                    <a:lnTo>
                      <a:pt x="15" y="124"/>
                    </a:lnTo>
                    <a:lnTo>
                      <a:pt x="0" y="124"/>
                    </a:lnTo>
                    <a:lnTo>
                      <a:pt x="0" y="124"/>
                    </a:lnTo>
                    <a:lnTo>
                      <a:pt x="0" y="124"/>
                    </a:lnTo>
                    <a:lnTo>
                      <a:pt x="0" y="124"/>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08" name="Freeform 105">
                <a:extLst>
                  <a:ext uri="{FF2B5EF4-FFF2-40B4-BE49-F238E27FC236}">
                    <a16:creationId xmlns:a16="http://schemas.microsoft.com/office/drawing/2014/main" id="{5AED2B8E-CDF1-D540-2C65-1A887457F57E}"/>
                  </a:ext>
                </a:extLst>
              </p:cNvPr>
              <p:cNvSpPr>
                <a:spLocks/>
              </p:cNvSpPr>
              <p:nvPr/>
            </p:nvSpPr>
            <p:spPr bwMode="auto">
              <a:xfrm>
                <a:off x="9484675" y="2777721"/>
                <a:ext cx="38828" cy="36729"/>
              </a:xfrm>
              <a:custGeom>
                <a:avLst/>
                <a:gdLst/>
                <a:ahLst/>
                <a:cxnLst>
                  <a:cxn ang="0">
                    <a:pos x="85" y="75"/>
                  </a:cxn>
                  <a:cxn ang="0">
                    <a:pos x="92" y="66"/>
                  </a:cxn>
                  <a:cxn ang="0">
                    <a:pos x="96" y="60"/>
                  </a:cxn>
                  <a:cxn ang="0">
                    <a:pos x="98" y="57"/>
                  </a:cxn>
                  <a:cxn ang="0">
                    <a:pos x="107" y="51"/>
                  </a:cxn>
                  <a:cxn ang="0">
                    <a:pos x="111" y="43"/>
                  </a:cxn>
                  <a:cxn ang="0">
                    <a:pos x="111" y="38"/>
                  </a:cxn>
                  <a:cxn ang="0">
                    <a:pos x="109" y="32"/>
                  </a:cxn>
                  <a:cxn ang="0">
                    <a:pos x="102" y="28"/>
                  </a:cxn>
                  <a:cxn ang="0">
                    <a:pos x="98" y="19"/>
                  </a:cxn>
                  <a:cxn ang="0">
                    <a:pos x="96" y="13"/>
                  </a:cxn>
                  <a:cxn ang="0">
                    <a:pos x="94" y="8"/>
                  </a:cxn>
                  <a:cxn ang="0">
                    <a:pos x="90" y="2"/>
                  </a:cxn>
                  <a:cxn ang="0">
                    <a:pos x="85" y="4"/>
                  </a:cxn>
                  <a:cxn ang="0">
                    <a:pos x="77" y="8"/>
                  </a:cxn>
                  <a:cxn ang="0">
                    <a:pos x="66" y="8"/>
                  </a:cxn>
                  <a:cxn ang="0">
                    <a:pos x="60" y="9"/>
                  </a:cxn>
                  <a:cxn ang="0">
                    <a:pos x="56" y="9"/>
                  </a:cxn>
                  <a:cxn ang="0">
                    <a:pos x="53" y="13"/>
                  </a:cxn>
                  <a:cxn ang="0">
                    <a:pos x="47" y="13"/>
                  </a:cxn>
                  <a:cxn ang="0">
                    <a:pos x="43" y="9"/>
                  </a:cxn>
                  <a:cxn ang="0">
                    <a:pos x="34" y="9"/>
                  </a:cxn>
                  <a:cxn ang="0">
                    <a:pos x="28" y="9"/>
                  </a:cxn>
                  <a:cxn ang="0">
                    <a:pos x="28" y="13"/>
                  </a:cxn>
                  <a:cxn ang="0">
                    <a:pos x="28" y="13"/>
                  </a:cxn>
                  <a:cxn ang="0">
                    <a:pos x="26" y="19"/>
                  </a:cxn>
                  <a:cxn ang="0">
                    <a:pos x="24" y="32"/>
                  </a:cxn>
                  <a:cxn ang="0">
                    <a:pos x="26" y="38"/>
                  </a:cxn>
                  <a:cxn ang="0">
                    <a:pos x="30" y="41"/>
                  </a:cxn>
                  <a:cxn ang="0">
                    <a:pos x="21" y="57"/>
                  </a:cxn>
                  <a:cxn ang="0">
                    <a:pos x="13" y="66"/>
                  </a:cxn>
                  <a:cxn ang="0">
                    <a:pos x="4" y="81"/>
                  </a:cxn>
                  <a:cxn ang="0">
                    <a:pos x="4" y="92"/>
                  </a:cxn>
                  <a:cxn ang="0">
                    <a:pos x="2" y="104"/>
                  </a:cxn>
                  <a:cxn ang="0">
                    <a:pos x="2" y="105"/>
                  </a:cxn>
                  <a:cxn ang="0">
                    <a:pos x="6" y="102"/>
                  </a:cxn>
                  <a:cxn ang="0">
                    <a:pos x="11" y="104"/>
                  </a:cxn>
                  <a:cxn ang="0">
                    <a:pos x="15" y="104"/>
                  </a:cxn>
                  <a:cxn ang="0">
                    <a:pos x="19" y="100"/>
                  </a:cxn>
                  <a:cxn ang="0">
                    <a:pos x="21" y="100"/>
                  </a:cxn>
                  <a:cxn ang="0">
                    <a:pos x="24" y="100"/>
                  </a:cxn>
                  <a:cxn ang="0">
                    <a:pos x="40" y="100"/>
                  </a:cxn>
                  <a:cxn ang="0">
                    <a:pos x="79" y="96"/>
                  </a:cxn>
                  <a:cxn ang="0">
                    <a:pos x="85" y="79"/>
                  </a:cxn>
                </a:cxnLst>
                <a:rect l="0" t="0" r="r" b="b"/>
                <a:pathLst>
                  <a:path w="111" h="105">
                    <a:moveTo>
                      <a:pt x="85" y="79"/>
                    </a:moveTo>
                    <a:lnTo>
                      <a:pt x="85" y="75"/>
                    </a:lnTo>
                    <a:lnTo>
                      <a:pt x="88" y="70"/>
                    </a:lnTo>
                    <a:lnTo>
                      <a:pt x="92" y="66"/>
                    </a:lnTo>
                    <a:lnTo>
                      <a:pt x="94" y="62"/>
                    </a:lnTo>
                    <a:lnTo>
                      <a:pt x="96" y="60"/>
                    </a:lnTo>
                    <a:lnTo>
                      <a:pt x="98" y="58"/>
                    </a:lnTo>
                    <a:lnTo>
                      <a:pt x="98" y="57"/>
                    </a:lnTo>
                    <a:lnTo>
                      <a:pt x="105" y="57"/>
                    </a:lnTo>
                    <a:lnTo>
                      <a:pt x="107" y="51"/>
                    </a:lnTo>
                    <a:lnTo>
                      <a:pt x="107" y="49"/>
                    </a:lnTo>
                    <a:lnTo>
                      <a:pt x="111" y="43"/>
                    </a:lnTo>
                    <a:lnTo>
                      <a:pt x="111" y="41"/>
                    </a:lnTo>
                    <a:lnTo>
                      <a:pt x="111" y="38"/>
                    </a:lnTo>
                    <a:lnTo>
                      <a:pt x="107" y="34"/>
                    </a:lnTo>
                    <a:lnTo>
                      <a:pt x="109" y="32"/>
                    </a:lnTo>
                    <a:lnTo>
                      <a:pt x="107" y="30"/>
                    </a:lnTo>
                    <a:lnTo>
                      <a:pt x="102" y="28"/>
                    </a:lnTo>
                    <a:lnTo>
                      <a:pt x="102" y="23"/>
                    </a:lnTo>
                    <a:lnTo>
                      <a:pt x="98" y="19"/>
                    </a:lnTo>
                    <a:lnTo>
                      <a:pt x="98" y="17"/>
                    </a:lnTo>
                    <a:lnTo>
                      <a:pt x="96" y="13"/>
                    </a:lnTo>
                    <a:lnTo>
                      <a:pt x="94" y="11"/>
                    </a:lnTo>
                    <a:lnTo>
                      <a:pt x="94" y="8"/>
                    </a:lnTo>
                    <a:lnTo>
                      <a:pt x="92" y="8"/>
                    </a:lnTo>
                    <a:lnTo>
                      <a:pt x="90" y="2"/>
                    </a:lnTo>
                    <a:lnTo>
                      <a:pt x="88" y="0"/>
                    </a:lnTo>
                    <a:lnTo>
                      <a:pt x="85" y="4"/>
                    </a:lnTo>
                    <a:lnTo>
                      <a:pt x="81" y="6"/>
                    </a:lnTo>
                    <a:lnTo>
                      <a:pt x="77" y="8"/>
                    </a:lnTo>
                    <a:lnTo>
                      <a:pt x="75" y="8"/>
                    </a:lnTo>
                    <a:lnTo>
                      <a:pt x="66" y="8"/>
                    </a:lnTo>
                    <a:lnTo>
                      <a:pt x="64" y="9"/>
                    </a:lnTo>
                    <a:lnTo>
                      <a:pt x="60" y="9"/>
                    </a:lnTo>
                    <a:lnTo>
                      <a:pt x="58" y="9"/>
                    </a:lnTo>
                    <a:lnTo>
                      <a:pt x="56" y="9"/>
                    </a:lnTo>
                    <a:lnTo>
                      <a:pt x="53" y="11"/>
                    </a:lnTo>
                    <a:lnTo>
                      <a:pt x="53" y="13"/>
                    </a:lnTo>
                    <a:lnTo>
                      <a:pt x="51" y="13"/>
                    </a:lnTo>
                    <a:lnTo>
                      <a:pt x="47" y="13"/>
                    </a:lnTo>
                    <a:lnTo>
                      <a:pt x="47" y="11"/>
                    </a:lnTo>
                    <a:lnTo>
                      <a:pt x="43" y="9"/>
                    </a:lnTo>
                    <a:lnTo>
                      <a:pt x="40" y="11"/>
                    </a:lnTo>
                    <a:lnTo>
                      <a:pt x="34" y="9"/>
                    </a:lnTo>
                    <a:lnTo>
                      <a:pt x="30" y="8"/>
                    </a:lnTo>
                    <a:lnTo>
                      <a:pt x="28" y="9"/>
                    </a:lnTo>
                    <a:lnTo>
                      <a:pt x="28" y="11"/>
                    </a:lnTo>
                    <a:lnTo>
                      <a:pt x="28" y="13"/>
                    </a:lnTo>
                    <a:lnTo>
                      <a:pt x="28" y="13"/>
                    </a:lnTo>
                    <a:lnTo>
                      <a:pt x="28" y="13"/>
                    </a:lnTo>
                    <a:lnTo>
                      <a:pt x="28" y="17"/>
                    </a:lnTo>
                    <a:lnTo>
                      <a:pt x="26" y="19"/>
                    </a:lnTo>
                    <a:lnTo>
                      <a:pt x="26" y="24"/>
                    </a:lnTo>
                    <a:lnTo>
                      <a:pt x="24" y="32"/>
                    </a:lnTo>
                    <a:lnTo>
                      <a:pt x="24" y="36"/>
                    </a:lnTo>
                    <a:lnTo>
                      <a:pt x="26" y="38"/>
                    </a:lnTo>
                    <a:lnTo>
                      <a:pt x="28" y="38"/>
                    </a:lnTo>
                    <a:lnTo>
                      <a:pt x="30" y="41"/>
                    </a:lnTo>
                    <a:lnTo>
                      <a:pt x="30" y="43"/>
                    </a:lnTo>
                    <a:lnTo>
                      <a:pt x="21" y="57"/>
                    </a:lnTo>
                    <a:lnTo>
                      <a:pt x="15" y="62"/>
                    </a:lnTo>
                    <a:lnTo>
                      <a:pt x="13" y="66"/>
                    </a:lnTo>
                    <a:lnTo>
                      <a:pt x="6" y="79"/>
                    </a:lnTo>
                    <a:lnTo>
                      <a:pt x="4" y="81"/>
                    </a:lnTo>
                    <a:lnTo>
                      <a:pt x="4" y="87"/>
                    </a:lnTo>
                    <a:lnTo>
                      <a:pt x="4" y="92"/>
                    </a:lnTo>
                    <a:lnTo>
                      <a:pt x="0" y="100"/>
                    </a:lnTo>
                    <a:lnTo>
                      <a:pt x="2" y="104"/>
                    </a:lnTo>
                    <a:lnTo>
                      <a:pt x="0" y="105"/>
                    </a:lnTo>
                    <a:lnTo>
                      <a:pt x="2" y="105"/>
                    </a:lnTo>
                    <a:lnTo>
                      <a:pt x="4" y="104"/>
                    </a:lnTo>
                    <a:lnTo>
                      <a:pt x="6" y="102"/>
                    </a:lnTo>
                    <a:lnTo>
                      <a:pt x="9" y="104"/>
                    </a:lnTo>
                    <a:lnTo>
                      <a:pt x="11" y="104"/>
                    </a:lnTo>
                    <a:lnTo>
                      <a:pt x="15" y="104"/>
                    </a:lnTo>
                    <a:lnTo>
                      <a:pt x="15" y="104"/>
                    </a:lnTo>
                    <a:lnTo>
                      <a:pt x="15" y="100"/>
                    </a:lnTo>
                    <a:lnTo>
                      <a:pt x="19" y="100"/>
                    </a:lnTo>
                    <a:lnTo>
                      <a:pt x="21" y="100"/>
                    </a:lnTo>
                    <a:lnTo>
                      <a:pt x="21" y="100"/>
                    </a:lnTo>
                    <a:lnTo>
                      <a:pt x="21" y="100"/>
                    </a:lnTo>
                    <a:lnTo>
                      <a:pt x="24" y="100"/>
                    </a:lnTo>
                    <a:lnTo>
                      <a:pt x="40" y="100"/>
                    </a:lnTo>
                    <a:lnTo>
                      <a:pt x="40" y="100"/>
                    </a:lnTo>
                    <a:lnTo>
                      <a:pt x="55" y="100"/>
                    </a:lnTo>
                    <a:lnTo>
                      <a:pt x="79" y="96"/>
                    </a:lnTo>
                    <a:lnTo>
                      <a:pt x="85" y="79"/>
                    </a:lnTo>
                    <a:lnTo>
                      <a:pt x="85" y="79"/>
                    </a:lnTo>
                    <a:lnTo>
                      <a:pt x="85" y="79"/>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09" name="Freeform 106">
                <a:extLst>
                  <a:ext uri="{FF2B5EF4-FFF2-40B4-BE49-F238E27FC236}">
                    <a16:creationId xmlns:a16="http://schemas.microsoft.com/office/drawing/2014/main" id="{5128D012-7240-7657-0529-0AC79531049C}"/>
                  </a:ext>
                </a:extLst>
              </p:cNvPr>
              <p:cNvSpPr>
                <a:spLocks/>
              </p:cNvSpPr>
              <p:nvPr/>
            </p:nvSpPr>
            <p:spPr bwMode="auto">
              <a:xfrm>
                <a:off x="9484675" y="2777721"/>
                <a:ext cx="38828" cy="36729"/>
              </a:xfrm>
              <a:custGeom>
                <a:avLst/>
                <a:gdLst/>
                <a:ahLst/>
                <a:cxnLst>
                  <a:cxn ang="0">
                    <a:pos x="85" y="75"/>
                  </a:cxn>
                  <a:cxn ang="0">
                    <a:pos x="92" y="66"/>
                  </a:cxn>
                  <a:cxn ang="0">
                    <a:pos x="96" y="60"/>
                  </a:cxn>
                  <a:cxn ang="0">
                    <a:pos x="98" y="57"/>
                  </a:cxn>
                  <a:cxn ang="0">
                    <a:pos x="107" y="51"/>
                  </a:cxn>
                  <a:cxn ang="0">
                    <a:pos x="111" y="43"/>
                  </a:cxn>
                  <a:cxn ang="0">
                    <a:pos x="111" y="38"/>
                  </a:cxn>
                  <a:cxn ang="0">
                    <a:pos x="109" y="32"/>
                  </a:cxn>
                  <a:cxn ang="0">
                    <a:pos x="102" y="28"/>
                  </a:cxn>
                  <a:cxn ang="0">
                    <a:pos x="98" y="19"/>
                  </a:cxn>
                  <a:cxn ang="0">
                    <a:pos x="96" y="13"/>
                  </a:cxn>
                  <a:cxn ang="0">
                    <a:pos x="94" y="8"/>
                  </a:cxn>
                  <a:cxn ang="0">
                    <a:pos x="90" y="2"/>
                  </a:cxn>
                  <a:cxn ang="0">
                    <a:pos x="85" y="4"/>
                  </a:cxn>
                  <a:cxn ang="0">
                    <a:pos x="77" y="8"/>
                  </a:cxn>
                  <a:cxn ang="0">
                    <a:pos x="66" y="8"/>
                  </a:cxn>
                  <a:cxn ang="0">
                    <a:pos x="60" y="9"/>
                  </a:cxn>
                  <a:cxn ang="0">
                    <a:pos x="56" y="9"/>
                  </a:cxn>
                  <a:cxn ang="0">
                    <a:pos x="53" y="13"/>
                  </a:cxn>
                  <a:cxn ang="0">
                    <a:pos x="47" y="13"/>
                  </a:cxn>
                  <a:cxn ang="0">
                    <a:pos x="43" y="9"/>
                  </a:cxn>
                  <a:cxn ang="0">
                    <a:pos x="34" y="9"/>
                  </a:cxn>
                  <a:cxn ang="0">
                    <a:pos x="28" y="9"/>
                  </a:cxn>
                  <a:cxn ang="0">
                    <a:pos x="28" y="13"/>
                  </a:cxn>
                  <a:cxn ang="0">
                    <a:pos x="28" y="13"/>
                  </a:cxn>
                  <a:cxn ang="0">
                    <a:pos x="26" y="19"/>
                  </a:cxn>
                  <a:cxn ang="0">
                    <a:pos x="24" y="32"/>
                  </a:cxn>
                  <a:cxn ang="0">
                    <a:pos x="26" y="38"/>
                  </a:cxn>
                  <a:cxn ang="0">
                    <a:pos x="30" y="41"/>
                  </a:cxn>
                  <a:cxn ang="0">
                    <a:pos x="21" y="57"/>
                  </a:cxn>
                  <a:cxn ang="0">
                    <a:pos x="13" y="66"/>
                  </a:cxn>
                  <a:cxn ang="0">
                    <a:pos x="4" y="81"/>
                  </a:cxn>
                  <a:cxn ang="0">
                    <a:pos x="4" y="92"/>
                  </a:cxn>
                  <a:cxn ang="0">
                    <a:pos x="2" y="104"/>
                  </a:cxn>
                  <a:cxn ang="0">
                    <a:pos x="2" y="105"/>
                  </a:cxn>
                  <a:cxn ang="0">
                    <a:pos x="6" y="102"/>
                  </a:cxn>
                  <a:cxn ang="0">
                    <a:pos x="11" y="104"/>
                  </a:cxn>
                  <a:cxn ang="0">
                    <a:pos x="15" y="104"/>
                  </a:cxn>
                  <a:cxn ang="0">
                    <a:pos x="19" y="100"/>
                  </a:cxn>
                  <a:cxn ang="0">
                    <a:pos x="21" y="100"/>
                  </a:cxn>
                  <a:cxn ang="0">
                    <a:pos x="24" y="100"/>
                  </a:cxn>
                  <a:cxn ang="0">
                    <a:pos x="40" y="100"/>
                  </a:cxn>
                  <a:cxn ang="0">
                    <a:pos x="79" y="96"/>
                  </a:cxn>
                  <a:cxn ang="0">
                    <a:pos x="85" y="79"/>
                  </a:cxn>
                </a:cxnLst>
                <a:rect l="0" t="0" r="r" b="b"/>
                <a:pathLst>
                  <a:path w="111" h="105">
                    <a:moveTo>
                      <a:pt x="85" y="79"/>
                    </a:moveTo>
                    <a:lnTo>
                      <a:pt x="85" y="75"/>
                    </a:lnTo>
                    <a:lnTo>
                      <a:pt x="88" y="70"/>
                    </a:lnTo>
                    <a:lnTo>
                      <a:pt x="92" y="66"/>
                    </a:lnTo>
                    <a:lnTo>
                      <a:pt x="94" y="62"/>
                    </a:lnTo>
                    <a:lnTo>
                      <a:pt x="96" y="60"/>
                    </a:lnTo>
                    <a:lnTo>
                      <a:pt x="98" y="58"/>
                    </a:lnTo>
                    <a:lnTo>
                      <a:pt x="98" y="57"/>
                    </a:lnTo>
                    <a:lnTo>
                      <a:pt x="105" y="57"/>
                    </a:lnTo>
                    <a:lnTo>
                      <a:pt x="107" y="51"/>
                    </a:lnTo>
                    <a:lnTo>
                      <a:pt x="107" y="49"/>
                    </a:lnTo>
                    <a:lnTo>
                      <a:pt x="111" y="43"/>
                    </a:lnTo>
                    <a:lnTo>
                      <a:pt x="111" y="41"/>
                    </a:lnTo>
                    <a:lnTo>
                      <a:pt x="111" y="38"/>
                    </a:lnTo>
                    <a:lnTo>
                      <a:pt x="107" y="34"/>
                    </a:lnTo>
                    <a:lnTo>
                      <a:pt x="109" y="32"/>
                    </a:lnTo>
                    <a:lnTo>
                      <a:pt x="107" y="30"/>
                    </a:lnTo>
                    <a:lnTo>
                      <a:pt x="102" y="28"/>
                    </a:lnTo>
                    <a:lnTo>
                      <a:pt x="102" y="23"/>
                    </a:lnTo>
                    <a:lnTo>
                      <a:pt x="98" y="19"/>
                    </a:lnTo>
                    <a:lnTo>
                      <a:pt x="98" y="17"/>
                    </a:lnTo>
                    <a:lnTo>
                      <a:pt x="96" y="13"/>
                    </a:lnTo>
                    <a:lnTo>
                      <a:pt x="94" y="11"/>
                    </a:lnTo>
                    <a:lnTo>
                      <a:pt x="94" y="8"/>
                    </a:lnTo>
                    <a:lnTo>
                      <a:pt x="92" y="8"/>
                    </a:lnTo>
                    <a:lnTo>
                      <a:pt x="90" y="2"/>
                    </a:lnTo>
                    <a:lnTo>
                      <a:pt x="88" y="0"/>
                    </a:lnTo>
                    <a:lnTo>
                      <a:pt x="85" y="4"/>
                    </a:lnTo>
                    <a:lnTo>
                      <a:pt x="81" y="6"/>
                    </a:lnTo>
                    <a:lnTo>
                      <a:pt x="77" y="8"/>
                    </a:lnTo>
                    <a:lnTo>
                      <a:pt x="75" y="8"/>
                    </a:lnTo>
                    <a:lnTo>
                      <a:pt x="66" y="8"/>
                    </a:lnTo>
                    <a:lnTo>
                      <a:pt x="64" y="9"/>
                    </a:lnTo>
                    <a:lnTo>
                      <a:pt x="60" y="9"/>
                    </a:lnTo>
                    <a:lnTo>
                      <a:pt x="58" y="9"/>
                    </a:lnTo>
                    <a:lnTo>
                      <a:pt x="56" y="9"/>
                    </a:lnTo>
                    <a:lnTo>
                      <a:pt x="53" y="11"/>
                    </a:lnTo>
                    <a:lnTo>
                      <a:pt x="53" y="13"/>
                    </a:lnTo>
                    <a:lnTo>
                      <a:pt x="51" y="13"/>
                    </a:lnTo>
                    <a:lnTo>
                      <a:pt x="47" y="13"/>
                    </a:lnTo>
                    <a:lnTo>
                      <a:pt x="47" y="11"/>
                    </a:lnTo>
                    <a:lnTo>
                      <a:pt x="43" y="9"/>
                    </a:lnTo>
                    <a:lnTo>
                      <a:pt x="40" y="11"/>
                    </a:lnTo>
                    <a:lnTo>
                      <a:pt x="34" y="9"/>
                    </a:lnTo>
                    <a:lnTo>
                      <a:pt x="30" y="8"/>
                    </a:lnTo>
                    <a:lnTo>
                      <a:pt x="28" y="9"/>
                    </a:lnTo>
                    <a:lnTo>
                      <a:pt x="28" y="11"/>
                    </a:lnTo>
                    <a:lnTo>
                      <a:pt x="28" y="13"/>
                    </a:lnTo>
                    <a:lnTo>
                      <a:pt x="28" y="13"/>
                    </a:lnTo>
                    <a:lnTo>
                      <a:pt x="28" y="13"/>
                    </a:lnTo>
                    <a:lnTo>
                      <a:pt x="28" y="17"/>
                    </a:lnTo>
                    <a:lnTo>
                      <a:pt x="26" y="19"/>
                    </a:lnTo>
                    <a:lnTo>
                      <a:pt x="26" y="24"/>
                    </a:lnTo>
                    <a:lnTo>
                      <a:pt x="24" y="32"/>
                    </a:lnTo>
                    <a:lnTo>
                      <a:pt x="24" y="36"/>
                    </a:lnTo>
                    <a:lnTo>
                      <a:pt x="26" y="38"/>
                    </a:lnTo>
                    <a:lnTo>
                      <a:pt x="28" y="38"/>
                    </a:lnTo>
                    <a:lnTo>
                      <a:pt x="30" y="41"/>
                    </a:lnTo>
                    <a:lnTo>
                      <a:pt x="30" y="43"/>
                    </a:lnTo>
                    <a:lnTo>
                      <a:pt x="21" y="57"/>
                    </a:lnTo>
                    <a:lnTo>
                      <a:pt x="15" y="62"/>
                    </a:lnTo>
                    <a:lnTo>
                      <a:pt x="13" y="66"/>
                    </a:lnTo>
                    <a:lnTo>
                      <a:pt x="6" y="79"/>
                    </a:lnTo>
                    <a:lnTo>
                      <a:pt x="4" y="81"/>
                    </a:lnTo>
                    <a:lnTo>
                      <a:pt x="4" y="87"/>
                    </a:lnTo>
                    <a:lnTo>
                      <a:pt x="4" y="92"/>
                    </a:lnTo>
                    <a:lnTo>
                      <a:pt x="0" y="100"/>
                    </a:lnTo>
                    <a:lnTo>
                      <a:pt x="2" y="104"/>
                    </a:lnTo>
                    <a:lnTo>
                      <a:pt x="0" y="105"/>
                    </a:lnTo>
                    <a:lnTo>
                      <a:pt x="2" y="105"/>
                    </a:lnTo>
                    <a:lnTo>
                      <a:pt x="4" y="104"/>
                    </a:lnTo>
                    <a:lnTo>
                      <a:pt x="6" y="102"/>
                    </a:lnTo>
                    <a:lnTo>
                      <a:pt x="9" y="104"/>
                    </a:lnTo>
                    <a:lnTo>
                      <a:pt x="11" y="104"/>
                    </a:lnTo>
                    <a:lnTo>
                      <a:pt x="15" y="104"/>
                    </a:lnTo>
                    <a:lnTo>
                      <a:pt x="15" y="104"/>
                    </a:lnTo>
                    <a:lnTo>
                      <a:pt x="15" y="100"/>
                    </a:lnTo>
                    <a:lnTo>
                      <a:pt x="19" y="100"/>
                    </a:lnTo>
                    <a:lnTo>
                      <a:pt x="21" y="100"/>
                    </a:lnTo>
                    <a:lnTo>
                      <a:pt x="21" y="100"/>
                    </a:lnTo>
                    <a:lnTo>
                      <a:pt x="21" y="100"/>
                    </a:lnTo>
                    <a:lnTo>
                      <a:pt x="24" y="100"/>
                    </a:lnTo>
                    <a:lnTo>
                      <a:pt x="40" y="100"/>
                    </a:lnTo>
                    <a:lnTo>
                      <a:pt x="40" y="100"/>
                    </a:lnTo>
                    <a:lnTo>
                      <a:pt x="55" y="100"/>
                    </a:lnTo>
                    <a:lnTo>
                      <a:pt x="79" y="96"/>
                    </a:lnTo>
                    <a:lnTo>
                      <a:pt x="85" y="79"/>
                    </a:lnTo>
                    <a:lnTo>
                      <a:pt x="85" y="79"/>
                    </a:lnTo>
                    <a:lnTo>
                      <a:pt x="85" y="79"/>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10" name="Freeform 107">
                <a:extLst>
                  <a:ext uri="{FF2B5EF4-FFF2-40B4-BE49-F238E27FC236}">
                    <a16:creationId xmlns:a16="http://schemas.microsoft.com/office/drawing/2014/main" id="{9D484485-FA1F-A47D-8B7E-D917D651E5A5}"/>
                  </a:ext>
                </a:extLst>
              </p:cNvPr>
              <p:cNvSpPr>
                <a:spLocks/>
              </p:cNvSpPr>
              <p:nvPr/>
            </p:nvSpPr>
            <p:spPr bwMode="auto">
              <a:xfrm>
                <a:off x="9388480" y="2731548"/>
                <a:ext cx="85001" cy="57367"/>
              </a:xfrm>
              <a:custGeom>
                <a:avLst/>
                <a:gdLst/>
                <a:ahLst/>
                <a:cxnLst>
                  <a:cxn ang="0">
                    <a:pos x="155" y="8"/>
                  </a:cxn>
                  <a:cxn ang="0">
                    <a:pos x="168" y="25"/>
                  </a:cxn>
                  <a:cxn ang="0">
                    <a:pos x="164" y="38"/>
                  </a:cxn>
                  <a:cxn ang="0">
                    <a:pos x="173" y="43"/>
                  </a:cxn>
                  <a:cxn ang="0">
                    <a:pos x="181" y="51"/>
                  </a:cxn>
                  <a:cxn ang="0">
                    <a:pos x="194" y="57"/>
                  </a:cxn>
                  <a:cxn ang="0">
                    <a:pos x="203" y="64"/>
                  </a:cxn>
                  <a:cxn ang="0">
                    <a:pos x="198" y="72"/>
                  </a:cxn>
                  <a:cxn ang="0">
                    <a:pos x="209" y="77"/>
                  </a:cxn>
                  <a:cxn ang="0">
                    <a:pos x="220" y="87"/>
                  </a:cxn>
                  <a:cxn ang="0">
                    <a:pos x="224" y="96"/>
                  </a:cxn>
                  <a:cxn ang="0">
                    <a:pos x="235" y="104"/>
                  </a:cxn>
                  <a:cxn ang="0">
                    <a:pos x="243" y="117"/>
                  </a:cxn>
                  <a:cxn ang="0">
                    <a:pos x="235" y="111"/>
                  </a:cxn>
                  <a:cxn ang="0">
                    <a:pos x="217" y="113"/>
                  </a:cxn>
                  <a:cxn ang="0">
                    <a:pos x="207" y="111"/>
                  </a:cxn>
                  <a:cxn ang="0">
                    <a:pos x="203" y="111"/>
                  </a:cxn>
                  <a:cxn ang="0">
                    <a:pos x="192" y="117"/>
                  </a:cxn>
                  <a:cxn ang="0">
                    <a:pos x="185" y="117"/>
                  </a:cxn>
                  <a:cxn ang="0">
                    <a:pos x="173" y="119"/>
                  </a:cxn>
                  <a:cxn ang="0">
                    <a:pos x="160" y="121"/>
                  </a:cxn>
                  <a:cxn ang="0">
                    <a:pos x="147" y="126"/>
                  </a:cxn>
                  <a:cxn ang="0">
                    <a:pos x="141" y="132"/>
                  </a:cxn>
                  <a:cxn ang="0">
                    <a:pos x="130" y="128"/>
                  </a:cxn>
                  <a:cxn ang="0">
                    <a:pos x="117" y="126"/>
                  </a:cxn>
                  <a:cxn ang="0">
                    <a:pos x="106" y="121"/>
                  </a:cxn>
                  <a:cxn ang="0">
                    <a:pos x="92" y="113"/>
                  </a:cxn>
                  <a:cxn ang="0">
                    <a:pos x="85" y="117"/>
                  </a:cxn>
                  <a:cxn ang="0">
                    <a:pos x="81" y="126"/>
                  </a:cxn>
                  <a:cxn ang="0">
                    <a:pos x="79" y="134"/>
                  </a:cxn>
                  <a:cxn ang="0">
                    <a:pos x="75" y="141"/>
                  </a:cxn>
                  <a:cxn ang="0">
                    <a:pos x="66" y="138"/>
                  </a:cxn>
                  <a:cxn ang="0">
                    <a:pos x="51" y="141"/>
                  </a:cxn>
                  <a:cxn ang="0">
                    <a:pos x="32" y="164"/>
                  </a:cxn>
                  <a:cxn ang="0">
                    <a:pos x="30" y="155"/>
                  </a:cxn>
                  <a:cxn ang="0">
                    <a:pos x="15" y="138"/>
                  </a:cxn>
                  <a:cxn ang="0">
                    <a:pos x="4" y="124"/>
                  </a:cxn>
                  <a:cxn ang="0">
                    <a:pos x="2" y="104"/>
                  </a:cxn>
                  <a:cxn ang="0">
                    <a:pos x="4" y="92"/>
                  </a:cxn>
                  <a:cxn ang="0">
                    <a:pos x="15" y="72"/>
                  </a:cxn>
                  <a:cxn ang="0">
                    <a:pos x="23" y="68"/>
                  </a:cxn>
                  <a:cxn ang="0">
                    <a:pos x="34" y="68"/>
                  </a:cxn>
                  <a:cxn ang="0">
                    <a:pos x="42" y="62"/>
                  </a:cxn>
                  <a:cxn ang="0">
                    <a:pos x="51" y="64"/>
                  </a:cxn>
                  <a:cxn ang="0">
                    <a:pos x="79" y="55"/>
                  </a:cxn>
                  <a:cxn ang="0">
                    <a:pos x="85" y="47"/>
                  </a:cxn>
                  <a:cxn ang="0">
                    <a:pos x="87" y="38"/>
                  </a:cxn>
                  <a:cxn ang="0">
                    <a:pos x="104" y="38"/>
                  </a:cxn>
                  <a:cxn ang="0">
                    <a:pos x="117" y="32"/>
                  </a:cxn>
                  <a:cxn ang="0">
                    <a:pos x="121" y="21"/>
                  </a:cxn>
                  <a:cxn ang="0">
                    <a:pos x="130" y="13"/>
                  </a:cxn>
                  <a:cxn ang="0">
                    <a:pos x="138" y="4"/>
                  </a:cxn>
                  <a:cxn ang="0">
                    <a:pos x="151" y="2"/>
                  </a:cxn>
                </a:cxnLst>
                <a:rect l="0" t="0" r="r" b="b"/>
                <a:pathLst>
                  <a:path w="243" h="164">
                    <a:moveTo>
                      <a:pt x="155" y="0"/>
                    </a:moveTo>
                    <a:lnTo>
                      <a:pt x="155" y="2"/>
                    </a:lnTo>
                    <a:lnTo>
                      <a:pt x="155" y="4"/>
                    </a:lnTo>
                    <a:lnTo>
                      <a:pt x="155" y="8"/>
                    </a:lnTo>
                    <a:lnTo>
                      <a:pt x="160" y="8"/>
                    </a:lnTo>
                    <a:lnTo>
                      <a:pt x="160" y="10"/>
                    </a:lnTo>
                    <a:lnTo>
                      <a:pt x="164" y="17"/>
                    </a:lnTo>
                    <a:lnTo>
                      <a:pt x="168" y="25"/>
                    </a:lnTo>
                    <a:lnTo>
                      <a:pt x="168" y="28"/>
                    </a:lnTo>
                    <a:lnTo>
                      <a:pt x="168" y="32"/>
                    </a:lnTo>
                    <a:lnTo>
                      <a:pt x="166" y="34"/>
                    </a:lnTo>
                    <a:lnTo>
                      <a:pt x="164" y="38"/>
                    </a:lnTo>
                    <a:lnTo>
                      <a:pt x="166" y="43"/>
                    </a:lnTo>
                    <a:lnTo>
                      <a:pt x="168" y="43"/>
                    </a:lnTo>
                    <a:lnTo>
                      <a:pt x="173" y="47"/>
                    </a:lnTo>
                    <a:lnTo>
                      <a:pt x="173" y="43"/>
                    </a:lnTo>
                    <a:lnTo>
                      <a:pt x="181" y="43"/>
                    </a:lnTo>
                    <a:lnTo>
                      <a:pt x="181" y="43"/>
                    </a:lnTo>
                    <a:lnTo>
                      <a:pt x="181" y="47"/>
                    </a:lnTo>
                    <a:lnTo>
                      <a:pt x="181" y="51"/>
                    </a:lnTo>
                    <a:lnTo>
                      <a:pt x="185" y="53"/>
                    </a:lnTo>
                    <a:lnTo>
                      <a:pt x="187" y="55"/>
                    </a:lnTo>
                    <a:lnTo>
                      <a:pt x="190" y="55"/>
                    </a:lnTo>
                    <a:lnTo>
                      <a:pt x="194" y="57"/>
                    </a:lnTo>
                    <a:lnTo>
                      <a:pt x="194" y="60"/>
                    </a:lnTo>
                    <a:lnTo>
                      <a:pt x="198" y="62"/>
                    </a:lnTo>
                    <a:lnTo>
                      <a:pt x="202" y="62"/>
                    </a:lnTo>
                    <a:lnTo>
                      <a:pt x="203" y="64"/>
                    </a:lnTo>
                    <a:lnTo>
                      <a:pt x="203" y="66"/>
                    </a:lnTo>
                    <a:lnTo>
                      <a:pt x="200" y="68"/>
                    </a:lnTo>
                    <a:lnTo>
                      <a:pt x="200" y="68"/>
                    </a:lnTo>
                    <a:lnTo>
                      <a:pt x="198" y="72"/>
                    </a:lnTo>
                    <a:lnTo>
                      <a:pt x="202" y="74"/>
                    </a:lnTo>
                    <a:lnTo>
                      <a:pt x="205" y="77"/>
                    </a:lnTo>
                    <a:lnTo>
                      <a:pt x="207" y="74"/>
                    </a:lnTo>
                    <a:lnTo>
                      <a:pt x="209" y="77"/>
                    </a:lnTo>
                    <a:lnTo>
                      <a:pt x="211" y="77"/>
                    </a:lnTo>
                    <a:lnTo>
                      <a:pt x="217" y="79"/>
                    </a:lnTo>
                    <a:lnTo>
                      <a:pt x="217" y="81"/>
                    </a:lnTo>
                    <a:lnTo>
                      <a:pt x="220" y="87"/>
                    </a:lnTo>
                    <a:lnTo>
                      <a:pt x="220" y="89"/>
                    </a:lnTo>
                    <a:lnTo>
                      <a:pt x="224" y="91"/>
                    </a:lnTo>
                    <a:lnTo>
                      <a:pt x="224" y="92"/>
                    </a:lnTo>
                    <a:lnTo>
                      <a:pt x="224" y="96"/>
                    </a:lnTo>
                    <a:lnTo>
                      <a:pt x="226" y="98"/>
                    </a:lnTo>
                    <a:lnTo>
                      <a:pt x="234" y="100"/>
                    </a:lnTo>
                    <a:lnTo>
                      <a:pt x="235" y="102"/>
                    </a:lnTo>
                    <a:lnTo>
                      <a:pt x="235" y="104"/>
                    </a:lnTo>
                    <a:lnTo>
                      <a:pt x="235" y="108"/>
                    </a:lnTo>
                    <a:lnTo>
                      <a:pt x="239" y="111"/>
                    </a:lnTo>
                    <a:lnTo>
                      <a:pt x="241" y="111"/>
                    </a:lnTo>
                    <a:lnTo>
                      <a:pt x="243" y="117"/>
                    </a:lnTo>
                    <a:lnTo>
                      <a:pt x="243" y="117"/>
                    </a:lnTo>
                    <a:lnTo>
                      <a:pt x="243" y="117"/>
                    </a:lnTo>
                    <a:lnTo>
                      <a:pt x="239" y="113"/>
                    </a:lnTo>
                    <a:lnTo>
                      <a:pt x="235" y="111"/>
                    </a:lnTo>
                    <a:lnTo>
                      <a:pt x="228" y="117"/>
                    </a:lnTo>
                    <a:lnTo>
                      <a:pt x="228" y="117"/>
                    </a:lnTo>
                    <a:lnTo>
                      <a:pt x="220" y="117"/>
                    </a:lnTo>
                    <a:lnTo>
                      <a:pt x="217" y="113"/>
                    </a:lnTo>
                    <a:lnTo>
                      <a:pt x="215" y="111"/>
                    </a:lnTo>
                    <a:lnTo>
                      <a:pt x="215" y="111"/>
                    </a:lnTo>
                    <a:lnTo>
                      <a:pt x="211" y="111"/>
                    </a:lnTo>
                    <a:lnTo>
                      <a:pt x="207" y="111"/>
                    </a:lnTo>
                    <a:lnTo>
                      <a:pt x="205" y="111"/>
                    </a:lnTo>
                    <a:lnTo>
                      <a:pt x="203" y="111"/>
                    </a:lnTo>
                    <a:lnTo>
                      <a:pt x="203" y="111"/>
                    </a:lnTo>
                    <a:lnTo>
                      <a:pt x="203" y="111"/>
                    </a:lnTo>
                    <a:lnTo>
                      <a:pt x="202" y="117"/>
                    </a:lnTo>
                    <a:lnTo>
                      <a:pt x="200" y="117"/>
                    </a:lnTo>
                    <a:lnTo>
                      <a:pt x="196" y="117"/>
                    </a:lnTo>
                    <a:lnTo>
                      <a:pt x="192" y="117"/>
                    </a:lnTo>
                    <a:lnTo>
                      <a:pt x="190" y="119"/>
                    </a:lnTo>
                    <a:lnTo>
                      <a:pt x="187" y="119"/>
                    </a:lnTo>
                    <a:lnTo>
                      <a:pt x="187" y="117"/>
                    </a:lnTo>
                    <a:lnTo>
                      <a:pt x="185" y="117"/>
                    </a:lnTo>
                    <a:lnTo>
                      <a:pt x="185" y="113"/>
                    </a:lnTo>
                    <a:lnTo>
                      <a:pt x="185" y="113"/>
                    </a:lnTo>
                    <a:lnTo>
                      <a:pt x="175" y="117"/>
                    </a:lnTo>
                    <a:lnTo>
                      <a:pt x="173" y="119"/>
                    </a:lnTo>
                    <a:lnTo>
                      <a:pt x="171" y="121"/>
                    </a:lnTo>
                    <a:lnTo>
                      <a:pt x="162" y="121"/>
                    </a:lnTo>
                    <a:lnTo>
                      <a:pt x="160" y="123"/>
                    </a:lnTo>
                    <a:lnTo>
                      <a:pt x="160" y="121"/>
                    </a:lnTo>
                    <a:lnTo>
                      <a:pt x="155" y="119"/>
                    </a:lnTo>
                    <a:lnTo>
                      <a:pt x="151" y="119"/>
                    </a:lnTo>
                    <a:lnTo>
                      <a:pt x="149" y="123"/>
                    </a:lnTo>
                    <a:lnTo>
                      <a:pt x="147" y="126"/>
                    </a:lnTo>
                    <a:lnTo>
                      <a:pt x="147" y="128"/>
                    </a:lnTo>
                    <a:lnTo>
                      <a:pt x="149" y="130"/>
                    </a:lnTo>
                    <a:lnTo>
                      <a:pt x="147" y="132"/>
                    </a:lnTo>
                    <a:lnTo>
                      <a:pt x="141" y="132"/>
                    </a:lnTo>
                    <a:lnTo>
                      <a:pt x="141" y="132"/>
                    </a:lnTo>
                    <a:lnTo>
                      <a:pt x="138" y="130"/>
                    </a:lnTo>
                    <a:lnTo>
                      <a:pt x="134" y="128"/>
                    </a:lnTo>
                    <a:lnTo>
                      <a:pt x="130" y="128"/>
                    </a:lnTo>
                    <a:lnTo>
                      <a:pt x="128" y="130"/>
                    </a:lnTo>
                    <a:lnTo>
                      <a:pt x="124" y="130"/>
                    </a:lnTo>
                    <a:lnTo>
                      <a:pt x="121" y="130"/>
                    </a:lnTo>
                    <a:lnTo>
                      <a:pt x="117" y="126"/>
                    </a:lnTo>
                    <a:lnTo>
                      <a:pt x="111" y="128"/>
                    </a:lnTo>
                    <a:lnTo>
                      <a:pt x="111" y="126"/>
                    </a:lnTo>
                    <a:lnTo>
                      <a:pt x="107" y="123"/>
                    </a:lnTo>
                    <a:lnTo>
                      <a:pt x="106" y="121"/>
                    </a:lnTo>
                    <a:lnTo>
                      <a:pt x="98" y="117"/>
                    </a:lnTo>
                    <a:lnTo>
                      <a:pt x="96" y="117"/>
                    </a:lnTo>
                    <a:lnTo>
                      <a:pt x="94" y="113"/>
                    </a:lnTo>
                    <a:lnTo>
                      <a:pt x="92" y="113"/>
                    </a:lnTo>
                    <a:lnTo>
                      <a:pt x="91" y="117"/>
                    </a:lnTo>
                    <a:lnTo>
                      <a:pt x="91" y="117"/>
                    </a:lnTo>
                    <a:lnTo>
                      <a:pt x="87" y="117"/>
                    </a:lnTo>
                    <a:lnTo>
                      <a:pt x="85" y="117"/>
                    </a:lnTo>
                    <a:lnTo>
                      <a:pt x="81" y="119"/>
                    </a:lnTo>
                    <a:lnTo>
                      <a:pt x="81" y="121"/>
                    </a:lnTo>
                    <a:lnTo>
                      <a:pt x="81" y="124"/>
                    </a:lnTo>
                    <a:lnTo>
                      <a:pt x="81" y="126"/>
                    </a:lnTo>
                    <a:lnTo>
                      <a:pt x="79" y="128"/>
                    </a:lnTo>
                    <a:lnTo>
                      <a:pt x="77" y="128"/>
                    </a:lnTo>
                    <a:lnTo>
                      <a:pt x="77" y="130"/>
                    </a:lnTo>
                    <a:lnTo>
                      <a:pt x="79" y="134"/>
                    </a:lnTo>
                    <a:lnTo>
                      <a:pt x="77" y="136"/>
                    </a:lnTo>
                    <a:lnTo>
                      <a:pt x="77" y="138"/>
                    </a:lnTo>
                    <a:lnTo>
                      <a:pt x="77" y="141"/>
                    </a:lnTo>
                    <a:lnTo>
                      <a:pt x="75" y="141"/>
                    </a:lnTo>
                    <a:lnTo>
                      <a:pt x="74" y="141"/>
                    </a:lnTo>
                    <a:lnTo>
                      <a:pt x="70" y="141"/>
                    </a:lnTo>
                    <a:lnTo>
                      <a:pt x="68" y="138"/>
                    </a:lnTo>
                    <a:lnTo>
                      <a:pt x="66" y="138"/>
                    </a:lnTo>
                    <a:lnTo>
                      <a:pt x="62" y="138"/>
                    </a:lnTo>
                    <a:lnTo>
                      <a:pt x="60" y="141"/>
                    </a:lnTo>
                    <a:lnTo>
                      <a:pt x="57" y="138"/>
                    </a:lnTo>
                    <a:lnTo>
                      <a:pt x="51" y="141"/>
                    </a:lnTo>
                    <a:lnTo>
                      <a:pt x="47" y="143"/>
                    </a:lnTo>
                    <a:lnTo>
                      <a:pt x="45" y="147"/>
                    </a:lnTo>
                    <a:lnTo>
                      <a:pt x="40" y="149"/>
                    </a:lnTo>
                    <a:lnTo>
                      <a:pt x="32" y="164"/>
                    </a:lnTo>
                    <a:lnTo>
                      <a:pt x="30" y="164"/>
                    </a:lnTo>
                    <a:lnTo>
                      <a:pt x="30" y="162"/>
                    </a:lnTo>
                    <a:lnTo>
                      <a:pt x="30" y="160"/>
                    </a:lnTo>
                    <a:lnTo>
                      <a:pt x="30" y="155"/>
                    </a:lnTo>
                    <a:lnTo>
                      <a:pt x="23" y="151"/>
                    </a:lnTo>
                    <a:lnTo>
                      <a:pt x="21" y="149"/>
                    </a:lnTo>
                    <a:lnTo>
                      <a:pt x="21" y="143"/>
                    </a:lnTo>
                    <a:lnTo>
                      <a:pt x="15" y="138"/>
                    </a:lnTo>
                    <a:lnTo>
                      <a:pt x="11" y="134"/>
                    </a:lnTo>
                    <a:lnTo>
                      <a:pt x="11" y="128"/>
                    </a:lnTo>
                    <a:lnTo>
                      <a:pt x="6" y="126"/>
                    </a:lnTo>
                    <a:lnTo>
                      <a:pt x="4" y="124"/>
                    </a:lnTo>
                    <a:lnTo>
                      <a:pt x="4" y="117"/>
                    </a:lnTo>
                    <a:lnTo>
                      <a:pt x="2" y="113"/>
                    </a:lnTo>
                    <a:lnTo>
                      <a:pt x="2" y="108"/>
                    </a:lnTo>
                    <a:lnTo>
                      <a:pt x="2" y="104"/>
                    </a:lnTo>
                    <a:lnTo>
                      <a:pt x="0" y="100"/>
                    </a:lnTo>
                    <a:lnTo>
                      <a:pt x="0" y="94"/>
                    </a:lnTo>
                    <a:lnTo>
                      <a:pt x="2" y="92"/>
                    </a:lnTo>
                    <a:lnTo>
                      <a:pt x="4" y="92"/>
                    </a:lnTo>
                    <a:lnTo>
                      <a:pt x="8" y="87"/>
                    </a:lnTo>
                    <a:lnTo>
                      <a:pt x="10" y="81"/>
                    </a:lnTo>
                    <a:lnTo>
                      <a:pt x="11" y="77"/>
                    </a:lnTo>
                    <a:lnTo>
                      <a:pt x="15" y="72"/>
                    </a:lnTo>
                    <a:lnTo>
                      <a:pt x="17" y="72"/>
                    </a:lnTo>
                    <a:lnTo>
                      <a:pt x="21" y="66"/>
                    </a:lnTo>
                    <a:lnTo>
                      <a:pt x="21" y="64"/>
                    </a:lnTo>
                    <a:lnTo>
                      <a:pt x="23" y="68"/>
                    </a:lnTo>
                    <a:lnTo>
                      <a:pt x="23" y="72"/>
                    </a:lnTo>
                    <a:lnTo>
                      <a:pt x="27" y="72"/>
                    </a:lnTo>
                    <a:lnTo>
                      <a:pt x="30" y="68"/>
                    </a:lnTo>
                    <a:lnTo>
                      <a:pt x="34" y="68"/>
                    </a:lnTo>
                    <a:lnTo>
                      <a:pt x="38" y="66"/>
                    </a:lnTo>
                    <a:lnTo>
                      <a:pt x="38" y="62"/>
                    </a:lnTo>
                    <a:lnTo>
                      <a:pt x="40" y="60"/>
                    </a:lnTo>
                    <a:lnTo>
                      <a:pt x="42" y="62"/>
                    </a:lnTo>
                    <a:lnTo>
                      <a:pt x="43" y="66"/>
                    </a:lnTo>
                    <a:lnTo>
                      <a:pt x="45" y="68"/>
                    </a:lnTo>
                    <a:lnTo>
                      <a:pt x="47" y="68"/>
                    </a:lnTo>
                    <a:lnTo>
                      <a:pt x="51" y="64"/>
                    </a:lnTo>
                    <a:lnTo>
                      <a:pt x="57" y="60"/>
                    </a:lnTo>
                    <a:lnTo>
                      <a:pt x="62" y="59"/>
                    </a:lnTo>
                    <a:lnTo>
                      <a:pt x="74" y="55"/>
                    </a:lnTo>
                    <a:lnTo>
                      <a:pt x="79" y="55"/>
                    </a:lnTo>
                    <a:lnTo>
                      <a:pt x="81" y="53"/>
                    </a:lnTo>
                    <a:lnTo>
                      <a:pt x="87" y="49"/>
                    </a:lnTo>
                    <a:lnTo>
                      <a:pt x="87" y="47"/>
                    </a:lnTo>
                    <a:lnTo>
                      <a:pt x="85" y="47"/>
                    </a:lnTo>
                    <a:lnTo>
                      <a:pt x="81" y="43"/>
                    </a:lnTo>
                    <a:lnTo>
                      <a:pt x="81" y="38"/>
                    </a:lnTo>
                    <a:lnTo>
                      <a:pt x="85" y="38"/>
                    </a:lnTo>
                    <a:lnTo>
                      <a:pt x="87" y="38"/>
                    </a:lnTo>
                    <a:lnTo>
                      <a:pt x="91" y="38"/>
                    </a:lnTo>
                    <a:lnTo>
                      <a:pt x="92" y="38"/>
                    </a:lnTo>
                    <a:lnTo>
                      <a:pt x="98" y="42"/>
                    </a:lnTo>
                    <a:lnTo>
                      <a:pt x="104" y="38"/>
                    </a:lnTo>
                    <a:lnTo>
                      <a:pt x="111" y="38"/>
                    </a:lnTo>
                    <a:lnTo>
                      <a:pt x="115" y="34"/>
                    </a:lnTo>
                    <a:lnTo>
                      <a:pt x="117" y="34"/>
                    </a:lnTo>
                    <a:lnTo>
                      <a:pt x="117" y="32"/>
                    </a:lnTo>
                    <a:lnTo>
                      <a:pt x="117" y="28"/>
                    </a:lnTo>
                    <a:lnTo>
                      <a:pt x="117" y="25"/>
                    </a:lnTo>
                    <a:lnTo>
                      <a:pt x="121" y="23"/>
                    </a:lnTo>
                    <a:lnTo>
                      <a:pt x="121" y="21"/>
                    </a:lnTo>
                    <a:lnTo>
                      <a:pt x="123" y="17"/>
                    </a:lnTo>
                    <a:lnTo>
                      <a:pt x="124" y="19"/>
                    </a:lnTo>
                    <a:lnTo>
                      <a:pt x="126" y="19"/>
                    </a:lnTo>
                    <a:lnTo>
                      <a:pt x="130" y="13"/>
                    </a:lnTo>
                    <a:lnTo>
                      <a:pt x="132" y="13"/>
                    </a:lnTo>
                    <a:lnTo>
                      <a:pt x="132" y="10"/>
                    </a:lnTo>
                    <a:lnTo>
                      <a:pt x="132" y="8"/>
                    </a:lnTo>
                    <a:lnTo>
                      <a:pt x="138" y="4"/>
                    </a:lnTo>
                    <a:lnTo>
                      <a:pt x="141" y="2"/>
                    </a:lnTo>
                    <a:lnTo>
                      <a:pt x="145" y="2"/>
                    </a:lnTo>
                    <a:lnTo>
                      <a:pt x="149" y="4"/>
                    </a:lnTo>
                    <a:lnTo>
                      <a:pt x="151" y="2"/>
                    </a:lnTo>
                    <a:lnTo>
                      <a:pt x="155" y="0"/>
                    </a:lnTo>
                    <a:lnTo>
                      <a:pt x="155" y="0"/>
                    </a:lnTo>
                    <a:lnTo>
                      <a:pt x="155" y="0"/>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11" name="Freeform 108">
                <a:extLst>
                  <a:ext uri="{FF2B5EF4-FFF2-40B4-BE49-F238E27FC236}">
                    <a16:creationId xmlns:a16="http://schemas.microsoft.com/office/drawing/2014/main" id="{94F1B463-EF4F-9DD5-A745-098966C98F59}"/>
                  </a:ext>
                </a:extLst>
              </p:cNvPr>
              <p:cNvSpPr>
                <a:spLocks/>
              </p:cNvSpPr>
              <p:nvPr/>
            </p:nvSpPr>
            <p:spPr bwMode="auto">
              <a:xfrm>
                <a:off x="9353500" y="2581483"/>
                <a:ext cx="99693" cy="92697"/>
              </a:xfrm>
              <a:custGeom>
                <a:avLst/>
                <a:gdLst/>
                <a:ahLst/>
                <a:cxnLst>
                  <a:cxn ang="0">
                    <a:pos x="285" y="258"/>
                  </a:cxn>
                  <a:cxn ang="0">
                    <a:pos x="271" y="62"/>
                  </a:cxn>
                  <a:cxn ang="0">
                    <a:pos x="277" y="47"/>
                  </a:cxn>
                  <a:cxn ang="0">
                    <a:pos x="277" y="30"/>
                  </a:cxn>
                  <a:cxn ang="0">
                    <a:pos x="271" y="20"/>
                  </a:cxn>
                  <a:cxn ang="0">
                    <a:pos x="253" y="19"/>
                  </a:cxn>
                  <a:cxn ang="0">
                    <a:pos x="239" y="13"/>
                  </a:cxn>
                  <a:cxn ang="0">
                    <a:pos x="234" y="5"/>
                  </a:cxn>
                  <a:cxn ang="0">
                    <a:pos x="223" y="3"/>
                  </a:cxn>
                  <a:cxn ang="0">
                    <a:pos x="213" y="3"/>
                  </a:cxn>
                  <a:cxn ang="0">
                    <a:pos x="192" y="11"/>
                  </a:cxn>
                  <a:cxn ang="0">
                    <a:pos x="183" y="20"/>
                  </a:cxn>
                  <a:cxn ang="0">
                    <a:pos x="189" y="43"/>
                  </a:cxn>
                  <a:cxn ang="0">
                    <a:pos x="181" y="54"/>
                  </a:cxn>
                  <a:cxn ang="0">
                    <a:pos x="164" y="58"/>
                  </a:cxn>
                  <a:cxn ang="0">
                    <a:pos x="143" y="43"/>
                  </a:cxn>
                  <a:cxn ang="0">
                    <a:pos x="121" y="39"/>
                  </a:cxn>
                  <a:cxn ang="0">
                    <a:pos x="102" y="24"/>
                  </a:cxn>
                  <a:cxn ang="0">
                    <a:pos x="85" y="11"/>
                  </a:cxn>
                  <a:cxn ang="0">
                    <a:pos x="64" y="3"/>
                  </a:cxn>
                  <a:cxn ang="0">
                    <a:pos x="40" y="3"/>
                  </a:cxn>
                  <a:cxn ang="0">
                    <a:pos x="36" y="9"/>
                  </a:cxn>
                  <a:cxn ang="0">
                    <a:pos x="21" y="22"/>
                  </a:cxn>
                  <a:cxn ang="0">
                    <a:pos x="15" y="30"/>
                  </a:cxn>
                  <a:cxn ang="0">
                    <a:pos x="12" y="37"/>
                  </a:cxn>
                  <a:cxn ang="0">
                    <a:pos x="12" y="49"/>
                  </a:cxn>
                  <a:cxn ang="0">
                    <a:pos x="8" y="54"/>
                  </a:cxn>
                  <a:cxn ang="0">
                    <a:pos x="2" y="56"/>
                  </a:cxn>
                  <a:cxn ang="0">
                    <a:pos x="0" y="64"/>
                  </a:cxn>
                  <a:cxn ang="0">
                    <a:pos x="6" y="83"/>
                  </a:cxn>
                  <a:cxn ang="0">
                    <a:pos x="6" y="101"/>
                  </a:cxn>
                  <a:cxn ang="0">
                    <a:pos x="6" y="116"/>
                  </a:cxn>
                  <a:cxn ang="0">
                    <a:pos x="6" y="130"/>
                  </a:cxn>
                  <a:cxn ang="0">
                    <a:pos x="0" y="137"/>
                  </a:cxn>
                  <a:cxn ang="0">
                    <a:pos x="12" y="152"/>
                  </a:cxn>
                  <a:cxn ang="0">
                    <a:pos x="12" y="162"/>
                  </a:cxn>
                  <a:cxn ang="0">
                    <a:pos x="15" y="171"/>
                  </a:cxn>
                  <a:cxn ang="0">
                    <a:pos x="32" y="175"/>
                  </a:cxn>
                  <a:cxn ang="0">
                    <a:pos x="40" y="188"/>
                  </a:cxn>
                  <a:cxn ang="0">
                    <a:pos x="47" y="196"/>
                  </a:cxn>
                  <a:cxn ang="0">
                    <a:pos x="119" y="190"/>
                  </a:cxn>
                  <a:cxn ang="0">
                    <a:pos x="268" y="265"/>
                  </a:cxn>
                </a:cxnLst>
                <a:rect l="0" t="0" r="r" b="b"/>
                <a:pathLst>
                  <a:path w="285" h="265">
                    <a:moveTo>
                      <a:pt x="268" y="265"/>
                    </a:moveTo>
                    <a:lnTo>
                      <a:pt x="268" y="258"/>
                    </a:lnTo>
                    <a:lnTo>
                      <a:pt x="285" y="258"/>
                    </a:lnTo>
                    <a:lnTo>
                      <a:pt x="277" y="77"/>
                    </a:lnTo>
                    <a:lnTo>
                      <a:pt x="275" y="67"/>
                    </a:lnTo>
                    <a:lnTo>
                      <a:pt x="271" y="62"/>
                    </a:lnTo>
                    <a:lnTo>
                      <a:pt x="275" y="56"/>
                    </a:lnTo>
                    <a:lnTo>
                      <a:pt x="277" y="49"/>
                    </a:lnTo>
                    <a:lnTo>
                      <a:pt x="277" y="47"/>
                    </a:lnTo>
                    <a:lnTo>
                      <a:pt x="275" y="39"/>
                    </a:lnTo>
                    <a:lnTo>
                      <a:pt x="277" y="32"/>
                    </a:lnTo>
                    <a:lnTo>
                      <a:pt x="277" y="30"/>
                    </a:lnTo>
                    <a:lnTo>
                      <a:pt x="275" y="24"/>
                    </a:lnTo>
                    <a:lnTo>
                      <a:pt x="275" y="20"/>
                    </a:lnTo>
                    <a:lnTo>
                      <a:pt x="271" y="20"/>
                    </a:lnTo>
                    <a:lnTo>
                      <a:pt x="268" y="20"/>
                    </a:lnTo>
                    <a:lnTo>
                      <a:pt x="255" y="19"/>
                    </a:lnTo>
                    <a:lnTo>
                      <a:pt x="253" y="19"/>
                    </a:lnTo>
                    <a:lnTo>
                      <a:pt x="247" y="19"/>
                    </a:lnTo>
                    <a:lnTo>
                      <a:pt x="241" y="15"/>
                    </a:lnTo>
                    <a:lnTo>
                      <a:pt x="239" y="13"/>
                    </a:lnTo>
                    <a:lnTo>
                      <a:pt x="241" y="13"/>
                    </a:lnTo>
                    <a:lnTo>
                      <a:pt x="241" y="11"/>
                    </a:lnTo>
                    <a:lnTo>
                      <a:pt x="234" y="5"/>
                    </a:lnTo>
                    <a:lnTo>
                      <a:pt x="228" y="5"/>
                    </a:lnTo>
                    <a:lnTo>
                      <a:pt x="223" y="3"/>
                    </a:lnTo>
                    <a:lnTo>
                      <a:pt x="223" y="3"/>
                    </a:lnTo>
                    <a:lnTo>
                      <a:pt x="219" y="5"/>
                    </a:lnTo>
                    <a:lnTo>
                      <a:pt x="217" y="3"/>
                    </a:lnTo>
                    <a:lnTo>
                      <a:pt x="213" y="3"/>
                    </a:lnTo>
                    <a:lnTo>
                      <a:pt x="209" y="5"/>
                    </a:lnTo>
                    <a:lnTo>
                      <a:pt x="198" y="7"/>
                    </a:lnTo>
                    <a:lnTo>
                      <a:pt x="192" y="11"/>
                    </a:lnTo>
                    <a:lnTo>
                      <a:pt x="187" y="15"/>
                    </a:lnTo>
                    <a:lnTo>
                      <a:pt x="187" y="19"/>
                    </a:lnTo>
                    <a:lnTo>
                      <a:pt x="183" y="20"/>
                    </a:lnTo>
                    <a:lnTo>
                      <a:pt x="183" y="32"/>
                    </a:lnTo>
                    <a:lnTo>
                      <a:pt x="187" y="37"/>
                    </a:lnTo>
                    <a:lnTo>
                      <a:pt x="189" y="43"/>
                    </a:lnTo>
                    <a:lnTo>
                      <a:pt x="187" y="49"/>
                    </a:lnTo>
                    <a:lnTo>
                      <a:pt x="183" y="52"/>
                    </a:lnTo>
                    <a:lnTo>
                      <a:pt x="181" y="54"/>
                    </a:lnTo>
                    <a:lnTo>
                      <a:pt x="177" y="60"/>
                    </a:lnTo>
                    <a:lnTo>
                      <a:pt x="172" y="62"/>
                    </a:lnTo>
                    <a:lnTo>
                      <a:pt x="164" y="58"/>
                    </a:lnTo>
                    <a:lnTo>
                      <a:pt x="157" y="52"/>
                    </a:lnTo>
                    <a:lnTo>
                      <a:pt x="151" y="49"/>
                    </a:lnTo>
                    <a:lnTo>
                      <a:pt x="143" y="43"/>
                    </a:lnTo>
                    <a:lnTo>
                      <a:pt x="128" y="37"/>
                    </a:lnTo>
                    <a:lnTo>
                      <a:pt x="123" y="37"/>
                    </a:lnTo>
                    <a:lnTo>
                      <a:pt x="121" y="39"/>
                    </a:lnTo>
                    <a:lnTo>
                      <a:pt x="115" y="39"/>
                    </a:lnTo>
                    <a:lnTo>
                      <a:pt x="108" y="35"/>
                    </a:lnTo>
                    <a:lnTo>
                      <a:pt x="102" y="24"/>
                    </a:lnTo>
                    <a:lnTo>
                      <a:pt x="102" y="19"/>
                    </a:lnTo>
                    <a:lnTo>
                      <a:pt x="96" y="13"/>
                    </a:lnTo>
                    <a:lnTo>
                      <a:pt x="85" y="11"/>
                    </a:lnTo>
                    <a:lnTo>
                      <a:pt x="79" y="7"/>
                    </a:lnTo>
                    <a:lnTo>
                      <a:pt x="68" y="7"/>
                    </a:lnTo>
                    <a:lnTo>
                      <a:pt x="64" y="3"/>
                    </a:lnTo>
                    <a:lnTo>
                      <a:pt x="51" y="7"/>
                    </a:lnTo>
                    <a:lnTo>
                      <a:pt x="42" y="5"/>
                    </a:lnTo>
                    <a:lnTo>
                      <a:pt x="40" y="3"/>
                    </a:lnTo>
                    <a:lnTo>
                      <a:pt x="32" y="0"/>
                    </a:lnTo>
                    <a:lnTo>
                      <a:pt x="32" y="3"/>
                    </a:lnTo>
                    <a:lnTo>
                      <a:pt x="36" y="9"/>
                    </a:lnTo>
                    <a:lnTo>
                      <a:pt x="36" y="11"/>
                    </a:lnTo>
                    <a:lnTo>
                      <a:pt x="32" y="15"/>
                    </a:lnTo>
                    <a:lnTo>
                      <a:pt x="21" y="22"/>
                    </a:lnTo>
                    <a:lnTo>
                      <a:pt x="21" y="28"/>
                    </a:lnTo>
                    <a:lnTo>
                      <a:pt x="17" y="30"/>
                    </a:lnTo>
                    <a:lnTo>
                      <a:pt x="15" y="30"/>
                    </a:lnTo>
                    <a:lnTo>
                      <a:pt x="12" y="32"/>
                    </a:lnTo>
                    <a:lnTo>
                      <a:pt x="12" y="34"/>
                    </a:lnTo>
                    <a:lnTo>
                      <a:pt x="12" y="37"/>
                    </a:lnTo>
                    <a:lnTo>
                      <a:pt x="12" y="43"/>
                    </a:lnTo>
                    <a:lnTo>
                      <a:pt x="12" y="47"/>
                    </a:lnTo>
                    <a:lnTo>
                      <a:pt x="12" y="49"/>
                    </a:lnTo>
                    <a:lnTo>
                      <a:pt x="12" y="49"/>
                    </a:lnTo>
                    <a:lnTo>
                      <a:pt x="12" y="52"/>
                    </a:lnTo>
                    <a:lnTo>
                      <a:pt x="8" y="54"/>
                    </a:lnTo>
                    <a:lnTo>
                      <a:pt x="6" y="56"/>
                    </a:lnTo>
                    <a:lnTo>
                      <a:pt x="2" y="56"/>
                    </a:lnTo>
                    <a:lnTo>
                      <a:pt x="2" y="56"/>
                    </a:lnTo>
                    <a:lnTo>
                      <a:pt x="2" y="56"/>
                    </a:lnTo>
                    <a:lnTo>
                      <a:pt x="0" y="58"/>
                    </a:lnTo>
                    <a:lnTo>
                      <a:pt x="0" y="64"/>
                    </a:lnTo>
                    <a:lnTo>
                      <a:pt x="2" y="64"/>
                    </a:lnTo>
                    <a:lnTo>
                      <a:pt x="6" y="71"/>
                    </a:lnTo>
                    <a:lnTo>
                      <a:pt x="6" y="83"/>
                    </a:lnTo>
                    <a:lnTo>
                      <a:pt x="6" y="88"/>
                    </a:lnTo>
                    <a:lnTo>
                      <a:pt x="6" y="92"/>
                    </a:lnTo>
                    <a:lnTo>
                      <a:pt x="6" y="101"/>
                    </a:lnTo>
                    <a:lnTo>
                      <a:pt x="8" y="105"/>
                    </a:lnTo>
                    <a:lnTo>
                      <a:pt x="6" y="116"/>
                    </a:lnTo>
                    <a:lnTo>
                      <a:pt x="6" y="116"/>
                    </a:lnTo>
                    <a:lnTo>
                      <a:pt x="6" y="122"/>
                    </a:lnTo>
                    <a:lnTo>
                      <a:pt x="8" y="128"/>
                    </a:lnTo>
                    <a:lnTo>
                      <a:pt x="6" y="130"/>
                    </a:lnTo>
                    <a:lnTo>
                      <a:pt x="2" y="133"/>
                    </a:lnTo>
                    <a:lnTo>
                      <a:pt x="0" y="135"/>
                    </a:lnTo>
                    <a:lnTo>
                      <a:pt x="0" y="137"/>
                    </a:lnTo>
                    <a:lnTo>
                      <a:pt x="2" y="141"/>
                    </a:lnTo>
                    <a:lnTo>
                      <a:pt x="6" y="147"/>
                    </a:lnTo>
                    <a:lnTo>
                      <a:pt x="12" y="152"/>
                    </a:lnTo>
                    <a:lnTo>
                      <a:pt x="12" y="154"/>
                    </a:lnTo>
                    <a:lnTo>
                      <a:pt x="12" y="158"/>
                    </a:lnTo>
                    <a:lnTo>
                      <a:pt x="12" y="162"/>
                    </a:lnTo>
                    <a:lnTo>
                      <a:pt x="12" y="165"/>
                    </a:lnTo>
                    <a:lnTo>
                      <a:pt x="15" y="169"/>
                    </a:lnTo>
                    <a:lnTo>
                      <a:pt x="15" y="171"/>
                    </a:lnTo>
                    <a:lnTo>
                      <a:pt x="17" y="175"/>
                    </a:lnTo>
                    <a:lnTo>
                      <a:pt x="25" y="175"/>
                    </a:lnTo>
                    <a:lnTo>
                      <a:pt x="32" y="175"/>
                    </a:lnTo>
                    <a:lnTo>
                      <a:pt x="32" y="175"/>
                    </a:lnTo>
                    <a:lnTo>
                      <a:pt x="36" y="181"/>
                    </a:lnTo>
                    <a:lnTo>
                      <a:pt x="40" y="188"/>
                    </a:lnTo>
                    <a:lnTo>
                      <a:pt x="42" y="190"/>
                    </a:lnTo>
                    <a:lnTo>
                      <a:pt x="44" y="194"/>
                    </a:lnTo>
                    <a:lnTo>
                      <a:pt x="47" y="196"/>
                    </a:lnTo>
                    <a:lnTo>
                      <a:pt x="79" y="201"/>
                    </a:lnTo>
                    <a:lnTo>
                      <a:pt x="83" y="205"/>
                    </a:lnTo>
                    <a:lnTo>
                      <a:pt x="119" y="190"/>
                    </a:lnTo>
                    <a:lnTo>
                      <a:pt x="268" y="265"/>
                    </a:lnTo>
                    <a:lnTo>
                      <a:pt x="268" y="265"/>
                    </a:lnTo>
                    <a:lnTo>
                      <a:pt x="268" y="265"/>
                    </a:lnTo>
                    <a:lnTo>
                      <a:pt x="268" y="265"/>
                    </a:lnTo>
                    <a:lnTo>
                      <a:pt x="268" y="265"/>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12" name="Freeform 109">
                <a:extLst>
                  <a:ext uri="{FF2B5EF4-FFF2-40B4-BE49-F238E27FC236}">
                    <a16:creationId xmlns:a16="http://schemas.microsoft.com/office/drawing/2014/main" id="{4852CE91-6522-949A-9DF8-B9C6FA079F9F}"/>
                  </a:ext>
                </a:extLst>
              </p:cNvPr>
              <p:cNvSpPr>
                <a:spLocks noEditPoints="1"/>
              </p:cNvSpPr>
              <p:nvPr/>
            </p:nvSpPr>
            <p:spPr bwMode="auto">
              <a:xfrm>
                <a:off x="9340557" y="2551750"/>
                <a:ext cx="26235" cy="50021"/>
              </a:xfrm>
              <a:custGeom>
                <a:avLst/>
                <a:gdLst/>
                <a:ahLst/>
                <a:cxnLst>
                  <a:cxn ang="0">
                    <a:pos x="41" y="143"/>
                  </a:cxn>
                  <a:cxn ang="0">
                    <a:pos x="47" y="141"/>
                  </a:cxn>
                  <a:cxn ang="0">
                    <a:pos x="49" y="136"/>
                  </a:cxn>
                  <a:cxn ang="0">
                    <a:pos x="51" y="134"/>
                  </a:cxn>
                  <a:cxn ang="0">
                    <a:pos x="49" y="124"/>
                  </a:cxn>
                  <a:cxn ang="0">
                    <a:pos x="49" y="119"/>
                  </a:cxn>
                  <a:cxn ang="0">
                    <a:pos x="56" y="117"/>
                  </a:cxn>
                  <a:cxn ang="0">
                    <a:pos x="60" y="109"/>
                  </a:cxn>
                  <a:cxn ang="0">
                    <a:pos x="75" y="96"/>
                  </a:cxn>
                  <a:cxn ang="0">
                    <a:pos x="71" y="88"/>
                  </a:cxn>
                  <a:cxn ang="0">
                    <a:pos x="71" y="87"/>
                  </a:cxn>
                  <a:cxn ang="0">
                    <a:pos x="66" y="81"/>
                  </a:cxn>
                  <a:cxn ang="0">
                    <a:pos x="62" y="77"/>
                  </a:cxn>
                  <a:cxn ang="0">
                    <a:pos x="60" y="79"/>
                  </a:cxn>
                  <a:cxn ang="0">
                    <a:pos x="56" y="79"/>
                  </a:cxn>
                  <a:cxn ang="0">
                    <a:pos x="52" y="77"/>
                  </a:cxn>
                  <a:cxn ang="0">
                    <a:pos x="45" y="66"/>
                  </a:cxn>
                  <a:cxn ang="0">
                    <a:pos x="56" y="56"/>
                  </a:cxn>
                  <a:cxn ang="0">
                    <a:pos x="62" y="49"/>
                  </a:cxn>
                  <a:cxn ang="0">
                    <a:pos x="64" y="45"/>
                  </a:cxn>
                  <a:cxn ang="0">
                    <a:pos x="60" y="41"/>
                  </a:cxn>
                  <a:cxn ang="0">
                    <a:pos x="54" y="32"/>
                  </a:cxn>
                  <a:cxn ang="0">
                    <a:pos x="51" y="21"/>
                  </a:cxn>
                  <a:cxn ang="0">
                    <a:pos x="56" y="17"/>
                  </a:cxn>
                  <a:cxn ang="0">
                    <a:pos x="60" y="7"/>
                  </a:cxn>
                  <a:cxn ang="0">
                    <a:pos x="51" y="11"/>
                  </a:cxn>
                  <a:cxn ang="0">
                    <a:pos x="47" y="11"/>
                  </a:cxn>
                  <a:cxn ang="0">
                    <a:pos x="41" y="6"/>
                  </a:cxn>
                  <a:cxn ang="0">
                    <a:pos x="39" y="0"/>
                  </a:cxn>
                  <a:cxn ang="0">
                    <a:pos x="36" y="4"/>
                  </a:cxn>
                  <a:cxn ang="0">
                    <a:pos x="30" y="2"/>
                  </a:cxn>
                  <a:cxn ang="0">
                    <a:pos x="19" y="7"/>
                  </a:cxn>
                  <a:cxn ang="0">
                    <a:pos x="17" y="11"/>
                  </a:cxn>
                  <a:cxn ang="0">
                    <a:pos x="17" y="21"/>
                  </a:cxn>
                  <a:cxn ang="0">
                    <a:pos x="13" y="32"/>
                  </a:cxn>
                  <a:cxn ang="0">
                    <a:pos x="17" y="41"/>
                  </a:cxn>
                  <a:cxn ang="0">
                    <a:pos x="17" y="45"/>
                  </a:cxn>
                  <a:cxn ang="0">
                    <a:pos x="17" y="49"/>
                  </a:cxn>
                  <a:cxn ang="0">
                    <a:pos x="15" y="58"/>
                  </a:cxn>
                  <a:cxn ang="0">
                    <a:pos x="9" y="62"/>
                  </a:cxn>
                  <a:cxn ang="0">
                    <a:pos x="5" y="66"/>
                  </a:cxn>
                  <a:cxn ang="0">
                    <a:pos x="2" y="77"/>
                  </a:cxn>
                  <a:cxn ang="0">
                    <a:pos x="5" y="85"/>
                  </a:cxn>
                  <a:cxn ang="0">
                    <a:pos x="9" y="88"/>
                  </a:cxn>
                  <a:cxn ang="0">
                    <a:pos x="15" y="96"/>
                  </a:cxn>
                  <a:cxn ang="0">
                    <a:pos x="20" y="100"/>
                  </a:cxn>
                  <a:cxn ang="0">
                    <a:pos x="30" y="105"/>
                  </a:cxn>
                  <a:cxn ang="0">
                    <a:pos x="39" y="143"/>
                  </a:cxn>
                  <a:cxn ang="0">
                    <a:pos x="39" y="143"/>
                  </a:cxn>
                  <a:cxn ang="0">
                    <a:pos x="58" y="71"/>
                  </a:cxn>
                  <a:cxn ang="0">
                    <a:pos x="62" y="75"/>
                  </a:cxn>
                  <a:cxn ang="0">
                    <a:pos x="56" y="75"/>
                  </a:cxn>
                  <a:cxn ang="0">
                    <a:pos x="56" y="75"/>
                  </a:cxn>
                </a:cxnLst>
                <a:rect l="0" t="0" r="r" b="b"/>
                <a:pathLst>
                  <a:path w="75" h="143">
                    <a:moveTo>
                      <a:pt x="39" y="143"/>
                    </a:moveTo>
                    <a:lnTo>
                      <a:pt x="41" y="143"/>
                    </a:lnTo>
                    <a:lnTo>
                      <a:pt x="45" y="143"/>
                    </a:lnTo>
                    <a:lnTo>
                      <a:pt x="47" y="141"/>
                    </a:lnTo>
                    <a:lnTo>
                      <a:pt x="49" y="137"/>
                    </a:lnTo>
                    <a:lnTo>
                      <a:pt x="49" y="136"/>
                    </a:lnTo>
                    <a:lnTo>
                      <a:pt x="49" y="134"/>
                    </a:lnTo>
                    <a:lnTo>
                      <a:pt x="51" y="134"/>
                    </a:lnTo>
                    <a:lnTo>
                      <a:pt x="51" y="128"/>
                    </a:lnTo>
                    <a:lnTo>
                      <a:pt x="49" y="124"/>
                    </a:lnTo>
                    <a:lnTo>
                      <a:pt x="49" y="120"/>
                    </a:lnTo>
                    <a:lnTo>
                      <a:pt x="49" y="119"/>
                    </a:lnTo>
                    <a:lnTo>
                      <a:pt x="52" y="117"/>
                    </a:lnTo>
                    <a:lnTo>
                      <a:pt x="56" y="117"/>
                    </a:lnTo>
                    <a:lnTo>
                      <a:pt x="60" y="113"/>
                    </a:lnTo>
                    <a:lnTo>
                      <a:pt x="60" y="109"/>
                    </a:lnTo>
                    <a:lnTo>
                      <a:pt x="71" y="102"/>
                    </a:lnTo>
                    <a:lnTo>
                      <a:pt x="75" y="96"/>
                    </a:lnTo>
                    <a:lnTo>
                      <a:pt x="75" y="96"/>
                    </a:lnTo>
                    <a:lnTo>
                      <a:pt x="71" y="88"/>
                    </a:lnTo>
                    <a:lnTo>
                      <a:pt x="71" y="87"/>
                    </a:lnTo>
                    <a:lnTo>
                      <a:pt x="71" y="87"/>
                    </a:lnTo>
                    <a:lnTo>
                      <a:pt x="66" y="83"/>
                    </a:lnTo>
                    <a:lnTo>
                      <a:pt x="66" y="81"/>
                    </a:lnTo>
                    <a:lnTo>
                      <a:pt x="66" y="77"/>
                    </a:lnTo>
                    <a:lnTo>
                      <a:pt x="62" y="77"/>
                    </a:lnTo>
                    <a:lnTo>
                      <a:pt x="60" y="77"/>
                    </a:lnTo>
                    <a:lnTo>
                      <a:pt x="60" y="79"/>
                    </a:lnTo>
                    <a:lnTo>
                      <a:pt x="60" y="79"/>
                    </a:lnTo>
                    <a:lnTo>
                      <a:pt x="56" y="79"/>
                    </a:lnTo>
                    <a:lnTo>
                      <a:pt x="56" y="75"/>
                    </a:lnTo>
                    <a:lnTo>
                      <a:pt x="52" y="77"/>
                    </a:lnTo>
                    <a:lnTo>
                      <a:pt x="47" y="71"/>
                    </a:lnTo>
                    <a:lnTo>
                      <a:pt x="45" y="66"/>
                    </a:lnTo>
                    <a:lnTo>
                      <a:pt x="45" y="62"/>
                    </a:lnTo>
                    <a:lnTo>
                      <a:pt x="56" y="56"/>
                    </a:lnTo>
                    <a:lnTo>
                      <a:pt x="62" y="49"/>
                    </a:lnTo>
                    <a:lnTo>
                      <a:pt x="62" y="49"/>
                    </a:lnTo>
                    <a:lnTo>
                      <a:pt x="60" y="45"/>
                    </a:lnTo>
                    <a:lnTo>
                      <a:pt x="64" y="45"/>
                    </a:lnTo>
                    <a:lnTo>
                      <a:pt x="62" y="41"/>
                    </a:lnTo>
                    <a:lnTo>
                      <a:pt x="60" y="41"/>
                    </a:lnTo>
                    <a:lnTo>
                      <a:pt x="60" y="36"/>
                    </a:lnTo>
                    <a:lnTo>
                      <a:pt x="54" y="32"/>
                    </a:lnTo>
                    <a:lnTo>
                      <a:pt x="51" y="26"/>
                    </a:lnTo>
                    <a:lnTo>
                      <a:pt x="51" y="21"/>
                    </a:lnTo>
                    <a:lnTo>
                      <a:pt x="56" y="21"/>
                    </a:lnTo>
                    <a:lnTo>
                      <a:pt x="56" y="17"/>
                    </a:lnTo>
                    <a:lnTo>
                      <a:pt x="60" y="11"/>
                    </a:lnTo>
                    <a:lnTo>
                      <a:pt x="60" y="7"/>
                    </a:lnTo>
                    <a:lnTo>
                      <a:pt x="58" y="6"/>
                    </a:lnTo>
                    <a:lnTo>
                      <a:pt x="51" y="11"/>
                    </a:lnTo>
                    <a:lnTo>
                      <a:pt x="49" y="13"/>
                    </a:lnTo>
                    <a:lnTo>
                      <a:pt x="47" y="11"/>
                    </a:lnTo>
                    <a:lnTo>
                      <a:pt x="45" y="6"/>
                    </a:lnTo>
                    <a:lnTo>
                      <a:pt x="41" y="6"/>
                    </a:lnTo>
                    <a:lnTo>
                      <a:pt x="45" y="2"/>
                    </a:lnTo>
                    <a:lnTo>
                      <a:pt x="39" y="0"/>
                    </a:lnTo>
                    <a:lnTo>
                      <a:pt x="36" y="0"/>
                    </a:lnTo>
                    <a:lnTo>
                      <a:pt x="36" y="4"/>
                    </a:lnTo>
                    <a:lnTo>
                      <a:pt x="36" y="0"/>
                    </a:lnTo>
                    <a:lnTo>
                      <a:pt x="30" y="2"/>
                    </a:lnTo>
                    <a:lnTo>
                      <a:pt x="22" y="6"/>
                    </a:lnTo>
                    <a:lnTo>
                      <a:pt x="19" y="7"/>
                    </a:lnTo>
                    <a:lnTo>
                      <a:pt x="19" y="7"/>
                    </a:lnTo>
                    <a:lnTo>
                      <a:pt x="17" y="11"/>
                    </a:lnTo>
                    <a:lnTo>
                      <a:pt x="19" y="13"/>
                    </a:lnTo>
                    <a:lnTo>
                      <a:pt x="17" y="21"/>
                    </a:lnTo>
                    <a:lnTo>
                      <a:pt x="17" y="24"/>
                    </a:lnTo>
                    <a:lnTo>
                      <a:pt x="13" y="32"/>
                    </a:lnTo>
                    <a:lnTo>
                      <a:pt x="15" y="39"/>
                    </a:lnTo>
                    <a:lnTo>
                      <a:pt x="17" y="41"/>
                    </a:lnTo>
                    <a:lnTo>
                      <a:pt x="19" y="41"/>
                    </a:lnTo>
                    <a:lnTo>
                      <a:pt x="17" y="45"/>
                    </a:lnTo>
                    <a:lnTo>
                      <a:pt x="15" y="45"/>
                    </a:lnTo>
                    <a:lnTo>
                      <a:pt x="17" y="49"/>
                    </a:lnTo>
                    <a:lnTo>
                      <a:pt x="15" y="51"/>
                    </a:lnTo>
                    <a:lnTo>
                      <a:pt x="15" y="58"/>
                    </a:lnTo>
                    <a:lnTo>
                      <a:pt x="11" y="60"/>
                    </a:lnTo>
                    <a:lnTo>
                      <a:pt x="9" y="62"/>
                    </a:lnTo>
                    <a:lnTo>
                      <a:pt x="9" y="62"/>
                    </a:lnTo>
                    <a:lnTo>
                      <a:pt x="5" y="66"/>
                    </a:lnTo>
                    <a:lnTo>
                      <a:pt x="0" y="75"/>
                    </a:lnTo>
                    <a:lnTo>
                      <a:pt x="2" y="77"/>
                    </a:lnTo>
                    <a:lnTo>
                      <a:pt x="5" y="81"/>
                    </a:lnTo>
                    <a:lnTo>
                      <a:pt x="5" y="85"/>
                    </a:lnTo>
                    <a:lnTo>
                      <a:pt x="5" y="88"/>
                    </a:lnTo>
                    <a:lnTo>
                      <a:pt x="9" y="88"/>
                    </a:lnTo>
                    <a:lnTo>
                      <a:pt x="13" y="90"/>
                    </a:lnTo>
                    <a:lnTo>
                      <a:pt x="15" y="96"/>
                    </a:lnTo>
                    <a:lnTo>
                      <a:pt x="19" y="100"/>
                    </a:lnTo>
                    <a:lnTo>
                      <a:pt x="20" y="100"/>
                    </a:lnTo>
                    <a:lnTo>
                      <a:pt x="24" y="102"/>
                    </a:lnTo>
                    <a:lnTo>
                      <a:pt x="30" y="105"/>
                    </a:lnTo>
                    <a:lnTo>
                      <a:pt x="39" y="143"/>
                    </a:lnTo>
                    <a:lnTo>
                      <a:pt x="39" y="143"/>
                    </a:lnTo>
                    <a:lnTo>
                      <a:pt x="39" y="143"/>
                    </a:lnTo>
                    <a:lnTo>
                      <a:pt x="39" y="143"/>
                    </a:lnTo>
                    <a:close/>
                    <a:moveTo>
                      <a:pt x="56" y="75"/>
                    </a:moveTo>
                    <a:lnTo>
                      <a:pt x="58" y="71"/>
                    </a:lnTo>
                    <a:lnTo>
                      <a:pt x="62" y="71"/>
                    </a:lnTo>
                    <a:lnTo>
                      <a:pt x="62" y="75"/>
                    </a:lnTo>
                    <a:lnTo>
                      <a:pt x="60" y="75"/>
                    </a:lnTo>
                    <a:lnTo>
                      <a:pt x="56" y="75"/>
                    </a:lnTo>
                    <a:lnTo>
                      <a:pt x="56" y="75"/>
                    </a:lnTo>
                    <a:lnTo>
                      <a:pt x="56" y="75"/>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13" name="Freeform 110">
                <a:extLst>
                  <a:ext uri="{FF2B5EF4-FFF2-40B4-BE49-F238E27FC236}">
                    <a16:creationId xmlns:a16="http://schemas.microsoft.com/office/drawing/2014/main" id="{4151F7BA-4BF2-965D-FD5D-6ACAE311DD45}"/>
                  </a:ext>
                </a:extLst>
              </p:cNvPr>
              <p:cNvSpPr>
                <a:spLocks/>
              </p:cNvSpPr>
              <p:nvPr/>
            </p:nvSpPr>
            <p:spPr bwMode="auto">
              <a:xfrm>
                <a:off x="9241214" y="2553849"/>
                <a:ext cx="128726" cy="123829"/>
              </a:xfrm>
              <a:custGeom>
                <a:avLst/>
                <a:gdLst/>
                <a:ahLst/>
                <a:cxnLst>
                  <a:cxn ang="0">
                    <a:pos x="363" y="269"/>
                  </a:cxn>
                  <a:cxn ang="0">
                    <a:pos x="355" y="254"/>
                  </a:cxn>
                  <a:cxn ang="0">
                    <a:pos x="338" y="254"/>
                  </a:cxn>
                  <a:cxn ang="0">
                    <a:pos x="335" y="244"/>
                  </a:cxn>
                  <a:cxn ang="0">
                    <a:pos x="333" y="235"/>
                  </a:cxn>
                  <a:cxn ang="0">
                    <a:pos x="323" y="220"/>
                  </a:cxn>
                  <a:cxn ang="0">
                    <a:pos x="323" y="212"/>
                  </a:cxn>
                  <a:cxn ang="0">
                    <a:pos x="329" y="201"/>
                  </a:cxn>
                  <a:cxn ang="0">
                    <a:pos x="331" y="186"/>
                  </a:cxn>
                  <a:cxn ang="0">
                    <a:pos x="327" y="169"/>
                  </a:cxn>
                  <a:cxn ang="0">
                    <a:pos x="323" y="145"/>
                  </a:cxn>
                  <a:cxn ang="0">
                    <a:pos x="323" y="137"/>
                  </a:cxn>
                  <a:cxn ang="0">
                    <a:pos x="304" y="94"/>
                  </a:cxn>
                  <a:cxn ang="0">
                    <a:pos x="297" y="84"/>
                  </a:cxn>
                  <a:cxn ang="0">
                    <a:pos x="289" y="79"/>
                  </a:cxn>
                  <a:cxn ang="0">
                    <a:pos x="286" y="69"/>
                  </a:cxn>
                  <a:cxn ang="0">
                    <a:pos x="293" y="54"/>
                  </a:cxn>
                  <a:cxn ang="0">
                    <a:pos x="299" y="45"/>
                  </a:cxn>
                  <a:cxn ang="0">
                    <a:pos x="301" y="39"/>
                  </a:cxn>
                  <a:cxn ang="0">
                    <a:pos x="299" y="33"/>
                  </a:cxn>
                  <a:cxn ang="0">
                    <a:pos x="301" y="15"/>
                  </a:cxn>
                  <a:cxn ang="0">
                    <a:pos x="303" y="1"/>
                  </a:cxn>
                  <a:cxn ang="0">
                    <a:pos x="293" y="1"/>
                  </a:cxn>
                  <a:cxn ang="0">
                    <a:pos x="276" y="0"/>
                  </a:cxn>
                  <a:cxn ang="0">
                    <a:pos x="269" y="1"/>
                  </a:cxn>
                  <a:cxn ang="0">
                    <a:pos x="259" y="0"/>
                  </a:cxn>
                  <a:cxn ang="0">
                    <a:pos x="254" y="5"/>
                  </a:cxn>
                  <a:cxn ang="0">
                    <a:pos x="244" y="7"/>
                  </a:cxn>
                  <a:cxn ang="0">
                    <a:pos x="231" y="1"/>
                  </a:cxn>
                  <a:cxn ang="0">
                    <a:pos x="222" y="1"/>
                  </a:cxn>
                  <a:cxn ang="0">
                    <a:pos x="214" y="1"/>
                  </a:cxn>
                  <a:cxn ang="0">
                    <a:pos x="207" y="5"/>
                  </a:cxn>
                  <a:cxn ang="0">
                    <a:pos x="193" y="7"/>
                  </a:cxn>
                  <a:cxn ang="0">
                    <a:pos x="176" y="7"/>
                  </a:cxn>
                  <a:cxn ang="0">
                    <a:pos x="161" y="17"/>
                  </a:cxn>
                  <a:cxn ang="0">
                    <a:pos x="156" y="24"/>
                  </a:cxn>
                  <a:cxn ang="0">
                    <a:pos x="150" y="24"/>
                  </a:cxn>
                  <a:cxn ang="0">
                    <a:pos x="141" y="26"/>
                  </a:cxn>
                  <a:cxn ang="0">
                    <a:pos x="133" y="33"/>
                  </a:cxn>
                  <a:cxn ang="0">
                    <a:pos x="118" y="39"/>
                  </a:cxn>
                  <a:cxn ang="0">
                    <a:pos x="124" y="47"/>
                  </a:cxn>
                  <a:cxn ang="0">
                    <a:pos x="124" y="58"/>
                  </a:cxn>
                  <a:cxn ang="0">
                    <a:pos x="128" y="79"/>
                  </a:cxn>
                  <a:cxn ang="0">
                    <a:pos x="133" y="90"/>
                  </a:cxn>
                  <a:cxn ang="0">
                    <a:pos x="139" y="92"/>
                  </a:cxn>
                  <a:cxn ang="0">
                    <a:pos x="135" y="103"/>
                  </a:cxn>
                  <a:cxn ang="0">
                    <a:pos x="103" y="113"/>
                  </a:cxn>
                  <a:cxn ang="0">
                    <a:pos x="97" y="124"/>
                  </a:cxn>
                  <a:cxn ang="0">
                    <a:pos x="65" y="148"/>
                  </a:cxn>
                  <a:cxn ang="0">
                    <a:pos x="35" y="158"/>
                  </a:cxn>
                  <a:cxn ang="0">
                    <a:pos x="18" y="162"/>
                  </a:cxn>
                  <a:cxn ang="0">
                    <a:pos x="0" y="177"/>
                  </a:cxn>
                  <a:cxn ang="0">
                    <a:pos x="0" y="195"/>
                  </a:cxn>
                  <a:cxn ang="0">
                    <a:pos x="67" y="241"/>
                  </a:cxn>
                  <a:cxn ang="0">
                    <a:pos x="188" y="327"/>
                  </a:cxn>
                  <a:cxn ang="0">
                    <a:pos x="205" y="333"/>
                  </a:cxn>
                  <a:cxn ang="0">
                    <a:pos x="216" y="342"/>
                  </a:cxn>
                  <a:cxn ang="0">
                    <a:pos x="214" y="354"/>
                  </a:cxn>
                  <a:cxn ang="0">
                    <a:pos x="235" y="352"/>
                  </a:cxn>
                  <a:cxn ang="0">
                    <a:pos x="263" y="346"/>
                  </a:cxn>
                  <a:cxn ang="0">
                    <a:pos x="368" y="275"/>
                  </a:cxn>
                </a:cxnLst>
                <a:rect l="0" t="0" r="r" b="b"/>
                <a:pathLst>
                  <a:path w="368" h="354">
                    <a:moveTo>
                      <a:pt x="368" y="275"/>
                    </a:moveTo>
                    <a:lnTo>
                      <a:pt x="367" y="273"/>
                    </a:lnTo>
                    <a:lnTo>
                      <a:pt x="363" y="269"/>
                    </a:lnTo>
                    <a:lnTo>
                      <a:pt x="363" y="267"/>
                    </a:lnTo>
                    <a:lnTo>
                      <a:pt x="359" y="260"/>
                    </a:lnTo>
                    <a:lnTo>
                      <a:pt x="355" y="254"/>
                    </a:lnTo>
                    <a:lnTo>
                      <a:pt x="353" y="254"/>
                    </a:lnTo>
                    <a:lnTo>
                      <a:pt x="348" y="254"/>
                    </a:lnTo>
                    <a:lnTo>
                      <a:pt x="338" y="254"/>
                    </a:lnTo>
                    <a:lnTo>
                      <a:pt x="336" y="250"/>
                    </a:lnTo>
                    <a:lnTo>
                      <a:pt x="336" y="248"/>
                    </a:lnTo>
                    <a:lnTo>
                      <a:pt x="335" y="244"/>
                    </a:lnTo>
                    <a:lnTo>
                      <a:pt x="333" y="241"/>
                    </a:lnTo>
                    <a:lnTo>
                      <a:pt x="335" y="237"/>
                    </a:lnTo>
                    <a:lnTo>
                      <a:pt x="333" y="235"/>
                    </a:lnTo>
                    <a:lnTo>
                      <a:pt x="333" y="231"/>
                    </a:lnTo>
                    <a:lnTo>
                      <a:pt x="329" y="226"/>
                    </a:lnTo>
                    <a:lnTo>
                      <a:pt x="323" y="220"/>
                    </a:lnTo>
                    <a:lnTo>
                      <a:pt x="321" y="216"/>
                    </a:lnTo>
                    <a:lnTo>
                      <a:pt x="321" y="214"/>
                    </a:lnTo>
                    <a:lnTo>
                      <a:pt x="323" y="212"/>
                    </a:lnTo>
                    <a:lnTo>
                      <a:pt x="329" y="211"/>
                    </a:lnTo>
                    <a:lnTo>
                      <a:pt x="331" y="207"/>
                    </a:lnTo>
                    <a:lnTo>
                      <a:pt x="329" y="201"/>
                    </a:lnTo>
                    <a:lnTo>
                      <a:pt x="327" y="197"/>
                    </a:lnTo>
                    <a:lnTo>
                      <a:pt x="329" y="195"/>
                    </a:lnTo>
                    <a:lnTo>
                      <a:pt x="331" y="186"/>
                    </a:lnTo>
                    <a:lnTo>
                      <a:pt x="327" y="180"/>
                    </a:lnTo>
                    <a:lnTo>
                      <a:pt x="327" y="171"/>
                    </a:lnTo>
                    <a:lnTo>
                      <a:pt x="327" y="169"/>
                    </a:lnTo>
                    <a:lnTo>
                      <a:pt x="327" y="162"/>
                    </a:lnTo>
                    <a:lnTo>
                      <a:pt x="327" y="150"/>
                    </a:lnTo>
                    <a:lnTo>
                      <a:pt x="323" y="145"/>
                    </a:lnTo>
                    <a:lnTo>
                      <a:pt x="321" y="145"/>
                    </a:lnTo>
                    <a:lnTo>
                      <a:pt x="321" y="137"/>
                    </a:lnTo>
                    <a:lnTo>
                      <a:pt x="323" y="137"/>
                    </a:lnTo>
                    <a:lnTo>
                      <a:pt x="314" y="99"/>
                    </a:lnTo>
                    <a:lnTo>
                      <a:pt x="308" y="96"/>
                    </a:lnTo>
                    <a:lnTo>
                      <a:pt x="304" y="94"/>
                    </a:lnTo>
                    <a:lnTo>
                      <a:pt x="303" y="92"/>
                    </a:lnTo>
                    <a:lnTo>
                      <a:pt x="299" y="90"/>
                    </a:lnTo>
                    <a:lnTo>
                      <a:pt x="297" y="84"/>
                    </a:lnTo>
                    <a:lnTo>
                      <a:pt x="293" y="82"/>
                    </a:lnTo>
                    <a:lnTo>
                      <a:pt x="289" y="82"/>
                    </a:lnTo>
                    <a:lnTo>
                      <a:pt x="289" y="79"/>
                    </a:lnTo>
                    <a:lnTo>
                      <a:pt x="289" y="75"/>
                    </a:lnTo>
                    <a:lnTo>
                      <a:pt x="286" y="71"/>
                    </a:lnTo>
                    <a:lnTo>
                      <a:pt x="286" y="69"/>
                    </a:lnTo>
                    <a:lnTo>
                      <a:pt x="289" y="60"/>
                    </a:lnTo>
                    <a:lnTo>
                      <a:pt x="293" y="54"/>
                    </a:lnTo>
                    <a:lnTo>
                      <a:pt x="293" y="54"/>
                    </a:lnTo>
                    <a:lnTo>
                      <a:pt x="295" y="54"/>
                    </a:lnTo>
                    <a:lnTo>
                      <a:pt x="299" y="50"/>
                    </a:lnTo>
                    <a:lnTo>
                      <a:pt x="299" y="45"/>
                    </a:lnTo>
                    <a:lnTo>
                      <a:pt x="301" y="43"/>
                    </a:lnTo>
                    <a:lnTo>
                      <a:pt x="299" y="39"/>
                    </a:lnTo>
                    <a:lnTo>
                      <a:pt x="301" y="39"/>
                    </a:lnTo>
                    <a:lnTo>
                      <a:pt x="303" y="35"/>
                    </a:lnTo>
                    <a:lnTo>
                      <a:pt x="301" y="35"/>
                    </a:lnTo>
                    <a:lnTo>
                      <a:pt x="299" y="33"/>
                    </a:lnTo>
                    <a:lnTo>
                      <a:pt x="297" y="26"/>
                    </a:lnTo>
                    <a:lnTo>
                      <a:pt x="301" y="18"/>
                    </a:lnTo>
                    <a:lnTo>
                      <a:pt x="301" y="15"/>
                    </a:lnTo>
                    <a:lnTo>
                      <a:pt x="303" y="7"/>
                    </a:lnTo>
                    <a:lnTo>
                      <a:pt x="301" y="5"/>
                    </a:lnTo>
                    <a:lnTo>
                      <a:pt x="303" y="1"/>
                    </a:lnTo>
                    <a:lnTo>
                      <a:pt x="301" y="1"/>
                    </a:lnTo>
                    <a:lnTo>
                      <a:pt x="295" y="1"/>
                    </a:lnTo>
                    <a:lnTo>
                      <a:pt x="293" y="1"/>
                    </a:lnTo>
                    <a:lnTo>
                      <a:pt x="286" y="5"/>
                    </a:lnTo>
                    <a:lnTo>
                      <a:pt x="280" y="1"/>
                    </a:lnTo>
                    <a:lnTo>
                      <a:pt x="276" y="0"/>
                    </a:lnTo>
                    <a:lnTo>
                      <a:pt x="276" y="1"/>
                    </a:lnTo>
                    <a:lnTo>
                      <a:pt x="272" y="5"/>
                    </a:lnTo>
                    <a:lnTo>
                      <a:pt x="269" y="1"/>
                    </a:lnTo>
                    <a:lnTo>
                      <a:pt x="265" y="1"/>
                    </a:lnTo>
                    <a:lnTo>
                      <a:pt x="263" y="0"/>
                    </a:lnTo>
                    <a:lnTo>
                      <a:pt x="259" y="0"/>
                    </a:lnTo>
                    <a:lnTo>
                      <a:pt x="259" y="1"/>
                    </a:lnTo>
                    <a:lnTo>
                      <a:pt x="256" y="1"/>
                    </a:lnTo>
                    <a:lnTo>
                      <a:pt x="254" y="5"/>
                    </a:lnTo>
                    <a:lnTo>
                      <a:pt x="252" y="5"/>
                    </a:lnTo>
                    <a:lnTo>
                      <a:pt x="248" y="5"/>
                    </a:lnTo>
                    <a:lnTo>
                      <a:pt x="244" y="7"/>
                    </a:lnTo>
                    <a:lnTo>
                      <a:pt x="240" y="7"/>
                    </a:lnTo>
                    <a:lnTo>
                      <a:pt x="237" y="5"/>
                    </a:lnTo>
                    <a:lnTo>
                      <a:pt x="231" y="1"/>
                    </a:lnTo>
                    <a:lnTo>
                      <a:pt x="231" y="1"/>
                    </a:lnTo>
                    <a:lnTo>
                      <a:pt x="225" y="5"/>
                    </a:lnTo>
                    <a:lnTo>
                      <a:pt x="222" y="1"/>
                    </a:lnTo>
                    <a:lnTo>
                      <a:pt x="220" y="1"/>
                    </a:lnTo>
                    <a:lnTo>
                      <a:pt x="216" y="1"/>
                    </a:lnTo>
                    <a:lnTo>
                      <a:pt x="214" y="1"/>
                    </a:lnTo>
                    <a:lnTo>
                      <a:pt x="212" y="5"/>
                    </a:lnTo>
                    <a:lnTo>
                      <a:pt x="210" y="5"/>
                    </a:lnTo>
                    <a:lnTo>
                      <a:pt x="207" y="5"/>
                    </a:lnTo>
                    <a:lnTo>
                      <a:pt x="201" y="11"/>
                    </a:lnTo>
                    <a:lnTo>
                      <a:pt x="197" y="11"/>
                    </a:lnTo>
                    <a:lnTo>
                      <a:pt x="193" y="7"/>
                    </a:lnTo>
                    <a:lnTo>
                      <a:pt x="190" y="7"/>
                    </a:lnTo>
                    <a:lnTo>
                      <a:pt x="182" y="11"/>
                    </a:lnTo>
                    <a:lnTo>
                      <a:pt x="176" y="7"/>
                    </a:lnTo>
                    <a:lnTo>
                      <a:pt x="169" y="15"/>
                    </a:lnTo>
                    <a:lnTo>
                      <a:pt x="163" y="17"/>
                    </a:lnTo>
                    <a:lnTo>
                      <a:pt x="161" y="17"/>
                    </a:lnTo>
                    <a:lnTo>
                      <a:pt x="156" y="18"/>
                    </a:lnTo>
                    <a:lnTo>
                      <a:pt x="156" y="22"/>
                    </a:lnTo>
                    <a:lnTo>
                      <a:pt x="156" y="24"/>
                    </a:lnTo>
                    <a:lnTo>
                      <a:pt x="152" y="24"/>
                    </a:lnTo>
                    <a:lnTo>
                      <a:pt x="152" y="24"/>
                    </a:lnTo>
                    <a:lnTo>
                      <a:pt x="150" y="24"/>
                    </a:lnTo>
                    <a:lnTo>
                      <a:pt x="148" y="26"/>
                    </a:lnTo>
                    <a:lnTo>
                      <a:pt x="146" y="26"/>
                    </a:lnTo>
                    <a:lnTo>
                      <a:pt x="141" y="26"/>
                    </a:lnTo>
                    <a:lnTo>
                      <a:pt x="135" y="30"/>
                    </a:lnTo>
                    <a:lnTo>
                      <a:pt x="133" y="30"/>
                    </a:lnTo>
                    <a:lnTo>
                      <a:pt x="133" y="33"/>
                    </a:lnTo>
                    <a:lnTo>
                      <a:pt x="131" y="39"/>
                    </a:lnTo>
                    <a:lnTo>
                      <a:pt x="124" y="39"/>
                    </a:lnTo>
                    <a:lnTo>
                      <a:pt x="118" y="39"/>
                    </a:lnTo>
                    <a:lnTo>
                      <a:pt x="122" y="41"/>
                    </a:lnTo>
                    <a:lnTo>
                      <a:pt x="122" y="43"/>
                    </a:lnTo>
                    <a:lnTo>
                      <a:pt x="124" y="47"/>
                    </a:lnTo>
                    <a:lnTo>
                      <a:pt x="124" y="50"/>
                    </a:lnTo>
                    <a:lnTo>
                      <a:pt x="124" y="50"/>
                    </a:lnTo>
                    <a:lnTo>
                      <a:pt x="124" y="58"/>
                    </a:lnTo>
                    <a:lnTo>
                      <a:pt x="124" y="64"/>
                    </a:lnTo>
                    <a:lnTo>
                      <a:pt x="124" y="65"/>
                    </a:lnTo>
                    <a:lnTo>
                      <a:pt x="128" y="79"/>
                    </a:lnTo>
                    <a:lnTo>
                      <a:pt x="131" y="84"/>
                    </a:lnTo>
                    <a:lnTo>
                      <a:pt x="131" y="88"/>
                    </a:lnTo>
                    <a:lnTo>
                      <a:pt x="133" y="90"/>
                    </a:lnTo>
                    <a:lnTo>
                      <a:pt x="135" y="92"/>
                    </a:lnTo>
                    <a:lnTo>
                      <a:pt x="137" y="92"/>
                    </a:lnTo>
                    <a:lnTo>
                      <a:pt x="139" y="92"/>
                    </a:lnTo>
                    <a:lnTo>
                      <a:pt x="137" y="98"/>
                    </a:lnTo>
                    <a:lnTo>
                      <a:pt x="137" y="99"/>
                    </a:lnTo>
                    <a:lnTo>
                      <a:pt x="135" y="103"/>
                    </a:lnTo>
                    <a:lnTo>
                      <a:pt x="112" y="103"/>
                    </a:lnTo>
                    <a:lnTo>
                      <a:pt x="109" y="103"/>
                    </a:lnTo>
                    <a:lnTo>
                      <a:pt x="103" y="113"/>
                    </a:lnTo>
                    <a:lnTo>
                      <a:pt x="99" y="113"/>
                    </a:lnTo>
                    <a:lnTo>
                      <a:pt x="97" y="118"/>
                    </a:lnTo>
                    <a:lnTo>
                      <a:pt x="97" y="124"/>
                    </a:lnTo>
                    <a:lnTo>
                      <a:pt x="97" y="128"/>
                    </a:lnTo>
                    <a:lnTo>
                      <a:pt x="84" y="137"/>
                    </a:lnTo>
                    <a:lnTo>
                      <a:pt x="65" y="148"/>
                    </a:lnTo>
                    <a:lnTo>
                      <a:pt x="48" y="158"/>
                    </a:lnTo>
                    <a:lnTo>
                      <a:pt x="43" y="158"/>
                    </a:lnTo>
                    <a:lnTo>
                      <a:pt x="35" y="158"/>
                    </a:lnTo>
                    <a:lnTo>
                      <a:pt x="32" y="158"/>
                    </a:lnTo>
                    <a:lnTo>
                      <a:pt x="26" y="158"/>
                    </a:lnTo>
                    <a:lnTo>
                      <a:pt x="18" y="162"/>
                    </a:lnTo>
                    <a:lnTo>
                      <a:pt x="13" y="163"/>
                    </a:lnTo>
                    <a:lnTo>
                      <a:pt x="9" y="169"/>
                    </a:lnTo>
                    <a:lnTo>
                      <a:pt x="0" y="177"/>
                    </a:lnTo>
                    <a:lnTo>
                      <a:pt x="0" y="190"/>
                    </a:lnTo>
                    <a:lnTo>
                      <a:pt x="0" y="192"/>
                    </a:lnTo>
                    <a:lnTo>
                      <a:pt x="0" y="195"/>
                    </a:lnTo>
                    <a:lnTo>
                      <a:pt x="0" y="197"/>
                    </a:lnTo>
                    <a:lnTo>
                      <a:pt x="0" y="195"/>
                    </a:lnTo>
                    <a:lnTo>
                      <a:pt x="67" y="241"/>
                    </a:lnTo>
                    <a:lnTo>
                      <a:pt x="67" y="241"/>
                    </a:lnTo>
                    <a:lnTo>
                      <a:pt x="186" y="320"/>
                    </a:lnTo>
                    <a:lnTo>
                      <a:pt x="188" y="327"/>
                    </a:lnTo>
                    <a:lnTo>
                      <a:pt x="192" y="333"/>
                    </a:lnTo>
                    <a:lnTo>
                      <a:pt x="199" y="333"/>
                    </a:lnTo>
                    <a:lnTo>
                      <a:pt x="205" y="333"/>
                    </a:lnTo>
                    <a:lnTo>
                      <a:pt x="207" y="339"/>
                    </a:lnTo>
                    <a:lnTo>
                      <a:pt x="212" y="339"/>
                    </a:lnTo>
                    <a:lnTo>
                      <a:pt x="216" y="342"/>
                    </a:lnTo>
                    <a:lnTo>
                      <a:pt x="216" y="346"/>
                    </a:lnTo>
                    <a:lnTo>
                      <a:pt x="214" y="352"/>
                    </a:lnTo>
                    <a:lnTo>
                      <a:pt x="214" y="354"/>
                    </a:lnTo>
                    <a:lnTo>
                      <a:pt x="220" y="354"/>
                    </a:lnTo>
                    <a:lnTo>
                      <a:pt x="229" y="354"/>
                    </a:lnTo>
                    <a:lnTo>
                      <a:pt x="235" y="352"/>
                    </a:lnTo>
                    <a:lnTo>
                      <a:pt x="235" y="352"/>
                    </a:lnTo>
                    <a:lnTo>
                      <a:pt x="235" y="352"/>
                    </a:lnTo>
                    <a:lnTo>
                      <a:pt x="263" y="346"/>
                    </a:lnTo>
                    <a:lnTo>
                      <a:pt x="286" y="324"/>
                    </a:lnTo>
                    <a:lnTo>
                      <a:pt x="368" y="275"/>
                    </a:lnTo>
                    <a:lnTo>
                      <a:pt x="368" y="275"/>
                    </a:lnTo>
                    <a:lnTo>
                      <a:pt x="368" y="275"/>
                    </a:lnTo>
                    <a:lnTo>
                      <a:pt x="368" y="275"/>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14" name="Freeform 111">
                <a:extLst>
                  <a:ext uri="{FF2B5EF4-FFF2-40B4-BE49-F238E27FC236}">
                    <a16:creationId xmlns:a16="http://schemas.microsoft.com/office/drawing/2014/main" id="{2F167620-8239-DE79-E926-B732B2B0ABC8}"/>
                  </a:ext>
                </a:extLst>
              </p:cNvPr>
              <p:cNvSpPr>
                <a:spLocks/>
              </p:cNvSpPr>
              <p:nvPr/>
            </p:nvSpPr>
            <p:spPr bwMode="auto">
              <a:xfrm>
                <a:off x="9187694" y="2622060"/>
                <a:ext cx="77656" cy="85002"/>
              </a:xfrm>
              <a:custGeom>
                <a:avLst/>
                <a:gdLst/>
                <a:ahLst/>
                <a:cxnLst>
                  <a:cxn ang="0">
                    <a:pos x="75" y="117"/>
                  </a:cxn>
                  <a:cxn ang="0">
                    <a:pos x="77" y="80"/>
                  </a:cxn>
                  <a:cxn ang="0">
                    <a:pos x="87" y="76"/>
                  </a:cxn>
                  <a:cxn ang="0">
                    <a:pos x="94" y="27"/>
                  </a:cxn>
                  <a:cxn ang="0">
                    <a:pos x="154" y="0"/>
                  </a:cxn>
                  <a:cxn ang="0">
                    <a:pos x="222" y="46"/>
                  </a:cxn>
                  <a:cxn ang="0">
                    <a:pos x="198" y="46"/>
                  </a:cxn>
                  <a:cxn ang="0">
                    <a:pos x="217" y="215"/>
                  </a:cxn>
                  <a:cxn ang="0">
                    <a:pos x="145" y="230"/>
                  </a:cxn>
                  <a:cxn ang="0">
                    <a:pos x="141" y="228"/>
                  </a:cxn>
                  <a:cxn ang="0">
                    <a:pos x="136" y="230"/>
                  </a:cxn>
                  <a:cxn ang="0">
                    <a:pos x="134" y="225"/>
                  </a:cxn>
                  <a:cxn ang="0">
                    <a:pos x="121" y="225"/>
                  </a:cxn>
                  <a:cxn ang="0">
                    <a:pos x="113" y="234"/>
                  </a:cxn>
                  <a:cxn ang="0">
                    <a:pos x="109" y="223"/>
                  </a:cxn>
                  <a:cxn ang="0">
                    <a:pos x="100" y="225"/>
                  </a:cxn>
                  <a:cxn ang="0">
                    <a:pos x="100" y="234"/>
                  </a:cxn>
                  <a:cxn ang="0">
                    <a:pos x="90" y="240"/>
                  </a:cxn>
                  <a:cxn ang="0">
                    <a:pos x="89" y="243"/>
                  </a:cxn>
                  <a:cxn ang="0">
                    <a:pos x="81" y="238"/>
                  </a:cxn>
                  <a:cxn ang="0">
                    <a:pos x="77" y="234"/>
                  </a:cxn>
                  <a:cxn ang="0">
                    <a:pos x="73" y="228"/>
                  </a:cxn>
                  <a:cxn ang="0">
                    <a:pos x="70" y="219"/>
                  </a:cxn>
                  <a:cxn ang="0">
                    <a:pos x="64" y="219"/>
                  </a:cxn>
                  <a:cxn ang="0">
                    <a:pos x="60" y="219"/>
                  </a:cxn>
                  <a:cxn ang="0">
                    <a:pos x="57" y="215"/>
                  </a:cxn>
                  <a:cxn ang="0">
                    <a:pos x="49" y="210"/>
                  </a:cxn>
                  <a:cxn ang="0">
                    <a:pos x="36" y="206"/>
                  </a:cxn>
                  <a:cxn ang="0">
                    <a:pos x="17" y="211"/>
                  </a:cxn>
                  <a:cxn ang="0">
                    <a:pos x="9" y="215"/>
                  </a:cxn>
                  <a:cxn ang="0">
                    <a:pos x="9" y="210"/>
                  </a:cxn>
                  <a:cxn ang="0">
                    <a:pos x="15" y="193"/>
                  </a:cxn>
                  <a:cxn ang="0">
                    <a:pos x="15" y="161"/>
                  </a:cxn>
                  <a:cxn ang="0">
                    <a:pos x="9" y="149"/>
                  </a:cxn>
                  <a:cxn ang="0">
                    <a:pos x="15" y="144"/>
                  </a:cxn>
                  <a:cxn ang="0">
                    <a:pos x="15" y="136"/>
                  </a:cxn>
                  <a:cxn ang="0">
                    <a:pos x="6" y="130"/>
                  </a:cxn>
                  <a:cxn ang="0">
                    <a:pos x="6" y="127"/>
                  </a:cxn>
                  <a:cxn ang="0">
                    <a:pos x="0" y="123"/>
                  </a:cxn>
                  <a:cxn ang="0">
                    <a:pos x="2" y="119"/>
                  </a:cxn>
                  <a:cxn ang="0">
                    <a:pos x="2" y="119"/>
                  </a:cxn>
                </a:cxnLst>
                <a:rect l="0" t="0" r="r" b="b"/>
                <a:pathLst>
                  <a:path w="222" h="243">
                    <a:moveTo>
                      <a:pt x="2" y="119"/>
                    </a:moveTo>
                    <a:lnTo>
                      <a:pt x="75" y="117"/>
                    </a:lnTo>
                    <a:lnTo>
                      <a:pt x="75" y="83"/>
                    </a:lnTo>
                    <a:lnTo>
                      <a:pt x="77" y="80"/>
                    </a:lnTo>
                    <a:lnTo>
                      <a:pt x="81" y="76"/>
                    </a:lnTo>
                    <a:lnTo>
                      <a:pt x="87" y="76"/>
                    </a:lnTo>
                    <a:lnTo>
                      <a:pt x="94" y="76"/>
                    </a:lnTo>
                    <a:lnTo>
                      <a:pt x="94" y="27"/>
                    </a:lnTo>
                    <a:lnTo>
                      <a:pt x="153" y="27"/>
                    </a:lnTo>
                    <a:lnTo>
                      <a:pt x="154" y="0"/>
                    </a:lnTo>
                    <a:lnTo>
                      <a:pt x="222" y="46"/>
                    </a:lnTo>
                    <a:lnTo>
                      <a:pt x="222" y="46"/>
                    </a:lnTo>
                    <a:lnTo>
                      <a:pt x="218" y="46"/>
                    </a:lnTo>
                    <a:lnTo>
                      <a:pt x="198" y="46"/>
                    </a:lnTo>
                    <a:lnTo>
                      <a:pt x="213" y="210"/>
                    </a:lnTo>
                    <a:lnTo>
                      <a:pt x="217" y="215"/>
                    </a:lnTo>
                    <a:lnTo>
                      <a:pt x="213" y="230"/>
                    </a:lnTo>
                    <a:lnTo>
                      <a:pt x="145" y="230"/>
                    </a:lnTo>
                    <a:lnTo>
                      <a:pt x="143" y="230"/>
                    </a:lnTo>
                    <a:lnTo>
                      <a:pt x="141" y="228"/>
                    </a:lnTo>
                    <a:lnTo>
                      <a:pt x="139" y="228"/>
                    </a:lnTo>
                    <a:lnTo>
                      <a:pt x="136" y="230"/>
                    </a:lnTo>
                    <a:lnTo>
                      <a:pt x="134" y="228"/>
                    </a:lnTo>
                    <a:lnTo>
                      <a:pt x="134" y="225"/>
                    </a:lnTo>
                    <a:lnTo>
                      <a:pt x="128" y="223"/>
                    </a:lnTo>
                    <a:lnTo>
                      <a:pt x="121" y="225"/>
                    </a:lnTo>
                    <a:lnTo>
                      <a:pt x="115" y="234"/>
                    </a:lnTo>
                    <a:lnTo>
                      <a:pt x="113" y="234"/>
                    </a:lnTo>
                    <a:lnTo>
                      <a:pt x="109" y="228"/>
                    </a:lnTo>
                    <a:lnTo>
                      <a:pt x="109" y="223"/>
                    </a:lnTo>
                    <a:lnTo>
                      <a:pt x="105" y="223"/>
                    </a:lnTo>
                    <a:lnTo>
                      <a:pt x="100" y="225"/>
                    </a:lnTo>
                    <a:lnTo>
                      <a:pt x="100" y="230"/>
                    </a:lnTo>
                    <a:lnTo>
                      <a:pt x="100" y="234"/>
                    </a:lnTo>
                    <a:lnTo>
                      <a:pt x="98" y="240"/>
                    </a:lnTo>
                    <a:lnTo>
                      <a:pt x="90" y="240"/>
                    </a:lnTo>
                    <a:lnTo>
                      <a:pt x="89" y="243"/>
                    </a:lnTo>
                    <a:lnTo>
                      <a:pt x="89" y="243"/>
                    </a:lnTo>
                    <a:lnTo>
                      <a:pt x="87" y="240"/>
                    </a:lnTo>
                    <a:lnTo>
                      <a:pt x="81" y="238"/>
                    </a:lnTo>
                    <a:lnTo>
                      <a:pt x="79" y="238"/>
                    </a:lnTo>
                    <a:lnTo>
                      <a:pt x="77" y="234"/>
                    </a:lnTo>
                    <a:lnTo>
                      <a:pt x="73" y="230"/>
                    </a:lnTo>
                    <a:lnTo>
                      <a:pt x="73" y="228"/>
                    </a:lnTo>
                    <a:lnTo>
                      <a:pt x="70" y="225"/>
                    </a:lnTo>
                    <a:lnTo>
                      <a:pt x="70" y="219"/>
                    </a:lnTo>
                    <a:lnTo>
                      <a:pt x="66" y="217"/>
                    </a:lnTo>
                    <a:lnTo>
                      <a:pt x="64" y="219"/>
                    </a:lnTo>
                    <a:lnTo>
                      <a:pt x="64" y="217"/>
                    </a:lnTo>
                    <a:lnTo>
                      <a:pt x="60" y="219"/>
                    </a:lnTo>
                    <a:lnTo>
                      <a:pt x="57" y="217"/>
                    </a:lnTo>
                    <a:lnTo>
                      <a:pt x="57" y="215"/>
                    </a:lnTo>
                    <a:lnTo>
                      <a:pt x="53" y="210"/>
                    </a:lnTo>
                    <a:lnTo>
                      <a:pt x="49" y="210"/>
                    </a:lnTo>
                    <a:lnTo>
                      <a:pt x="40" y="206"/>
                    </a:lnTo>
                    <a:lnTo>
                      <a:pt x="36" y="206"/>
                    </a:lnTo>
                    <a:lnTo>
                      <a:pt x="26" y="210"/>
                    </a:lnTo>
                    <a:lnTo>
                      <a:pt x="17" y="211"/>
                    </a:lnTo>
                    <a:lnTo>
                      <a:pt x="15" y="215"/>
                    </a:lnTo>
                    <a:lnTo>
                      <a:pt x="9" y="215"/>
                    </a:lnTo>
                    <a:lnTo>
                      <a:pt x="6" y="217"/>
                    </a:lnTo>
                    <a:lnTo>
                      <a:pt x="9" y="210"/>
                    </a:lnTo>
                    <a:lnTo>
                      <a:pt x="11" y="198"/>
                    </a:lnTo>
                    <a:lnTo>
                      <a:pt x="15" y="193"/>
                    </a:lnTo>
                    <a:lnTo>
                      <a:pt x="17" y="179"/>
                    </a:lnTo>
                    <a:lnTo>
                      <a:pt x="15" y="161"/>
                    </a:lnTo>
                    <a:lnTo>
                      <a:pt x="9" y="151"/>
                    </a:lnTo>
                    <a:lnTo>
                      <a:pt x="9" y="149"/>
                    </a:lnTo>
                    <a:lnTo>
                      <a:pt x="11" y="149"/>
                    </a:lnTo>
                    <a:lnTo>
                      <a:pt x="15" y="144"/>
                    </a:lnTo>
                    <a:lnTo>
                      <a:pt x="11" y="140"/>
                    </a:lnTo>
                    <a:lnTo>
                      <a:pt x="15" y="136"/>
                    </a:lnTo>
                    <a:lnTo>
                      <a:pt x="9" y="130"/>
                    </a:lnTo>
                    <a:lnTo>
                      <a:pt x="6" y="130"/>
                    </a:lnTo>
                    <a:lnTo>
                      <a:pt x="6" y="130"/>
                    </a:lnTo>
                    <a:lnTo>
                      <a:pt x="6" y="127"/>
                    </a:lnTo>
                    <a:lnTo>
                      <a:pt x="0" y="130"/>
                    </a:lnTo>
                    <a:lnTo>
                      <a:pt x="0" y="123"/>
                    </a:lnTo>
                    <a:lnTo>
                      <a:pt x="2" y="119"/>
                    </a:lnTo>
                    <a:lnTo>
                      <a:pt x="2" y="119"/>
                    </a:lnTo>
                    <a:lnTo>
                      <a:pt x="2" y="119"/>
                    </a:lnTo>
                    <a:lnTo>
                      <a:pt x="2" y="119"/>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15" name="Freeform 112">
                <a:extLst>
                  <a:ext uri="{FF2B5EF4-FFF2-40B4-BE49-F238E27FC236}">
                    <a16:creationId xmlns:a16="http://schemas.microsoft.com/office/drawing/2014/main" id="{9356C60A-49CC-575E-CEF7-D2845C9336DA}"/>
                  </a:ext>
                </a:extLst>
              </p:cNvPr>
              <p:cNvSpPr>
                <a:spLocks/>
              </p:cNvSpPr>
              <p:nvPr/>
            </p:nvSpPr>
            <p:spPr bwMode="auto">
              <a:xfrm>
                <a:off x="9219176" y="2638851"/>
                <a:ext cx="104940" cy="97944"/>
              </a:xfrm>
              <a:custGeom>
                <a:avLst/>
                <a:gdLst/>
                <a:ahLst/>
                <a:cxnLst>
                  <a:cxn ang="0">
                    <a:pos x="8" y="192"/>
                  </a:cxn>
                  <a:cxn ang="0">
                    <a:pos x="10" y="177"/>
                  </a:cxn>
                  <a:cxn ang="0">
                    <a:pos x="21" y="180"/>
                  </a:cxn>
                  <a:cxn ang="0">
                    <a:pos x="31" y="178"/>
                  </a:cxn>
                  <a:cxn ang="0">
                    <a:pos x="46" y="182"/>
                  </a:cxn>
                  <a:cxn ang="0">
                    <a:pos x="53" y="180"/>
                  </a:cxn>
                  <a:cxn ang="0">
                    <a:pos x="123" y="182"/>
                  </a:cxn>
                  <a:cxn ang="0">
                    <a:pos x="108" y="0"/>
                  </a:cxn>
                  <a:cxn ang="0">
                    <a:pos x="253" y="88"/>
                  </a:cxn>
                  <a:cxn ang="0">
                    <a:pos x="270" y="94"/>
                  </a:cxn>
                  <a:cxn ang="0">
                    <a:pos x="281" y="103"/>
                  </a:cxn>
                  <a:cxn ang="0">
                    <a:pos x="279" y="114"/>
                  </a:cxn>
                  <a:cxn ang="0">
                    <a:pos x="300" y="113"/>
                  </a:cxn>
                  <a:cxn ang="0">
                    <a:pos x="296" y="165"/>
                  </a:cxn>
                  <a:cxn ang="0">
                    <a:pos x="294" y="177"/>
                  </a:cxn>
                  <a:cxn ang="0">
                    <a:pos x="271" y="186"/>
                  </a:cxn>
                  <a:cxn ang="0">
                    <a:pos x="256" y="190"/>
                  </a:cxn>
                  <a:cxn ang="0">
                    <a:pos x="232" y="192"/>
                  </a:cxn>
                  <a:cxn ang="0">
                    <a:pos x="228" y="190"/>
                  </a:cxn>
                  <a:cxn ang="0">
                    <a:pos x="215" y="190"/>
                  </a:cxn>
                  <a:cxn ang="0">
                    <a:pos x="194" y="197"/>
                  </a:cxn>
                  <a:cxn ang="0">
                    <a:pos x="170" y="216"/>
                  </a:cxn>
                  <a:cxn ang="0">
                    <a:pos x="153" y="220"/>
                  </a:cxn>
                  <a:cxn ang="0">
                    <a:pos x="145" y="229"/>
                  </a:cxn>
                  <a:cxn ang="0">
                    <a:pos x="134" y="246"/>
                  </a:cxn>
                  <a:cxn ang="0">
                    <a:pos x="128" y="256"/>
                  </a:cxn>
                  <a:cxn ang="0">
                    <a:pos x="127" y="265"/>
                  </a:cxn>
                  <a:cxn ang="0">
                    <a:pos x="125" y="275"/>
                  </a:cxn>
                  <a:cxn ang="0">
                    <a:pos x="113" y="276"/>
                  </a:cxn>
                  <a:cxn ang="0">
                    <a:pos x="104" y="275"/>
                  </a:cxn>
                  <a:cxn ang="0">
                    <a:pos x="95" y="278"/>
                  </a:cxn>
                  <a:cxn ang="0">
                    <a:pos x="83" y="278"/>
                  </a:cxn>
                  <a:cxn ang="0">
                    <a:pos x="74" y="275"/>
                  </a:cxn>
                  <a:cxn ang="0">
                    <a:pos x="74" y="265"/>
                  </a:cxn>
                  <a:cxn ang="0">
                    <a:pos x="66" y="271"/>
                  </a:cxn>
                  <a:cxn ang="0">
                    <a:pos x="70" y="258"/>
                  </a:cxn>
                  <a:cxn ang="0">
                    <a:pos x="66" y="250"/>
                  </a:cxn>
                  <a:cxn ang="0">
                    <a:pos x="61" y="241"/>
                  </a:cxn>
                  <a:cxn ang="0">
                    <a:pos x="49" y="241"/>
                  </a:cxn>
                  <a:cxn ang="0">
                    <a:pos x="42" y="246"/>
                  </a:cxn>
                  <a:cxn ang="0">
                    <a:pos x="29" y="246"/>
                  </a:cxn>
                  <a:cxn ang="0">
                    <a:pos x="21" y="246"/>
                  </a:cxn>
                  <a:cxn ang="0">
                    <a:pos x="21" y="241"/>
                  </a:cxn>
                  <a:cxn ang="0">
                    <a:pos x="15" y="233"/>
                  </a:cxn>
                  <a:cxn ang="0">
                    <a:pos x="14" y="226"/>
                  </a:cxn>
                  <a:cxn ang="0">
                    <a:pos x="8" y="222"/>
                  </a:cxn>
                  <a:cxn ang="0">
                    <a:pos x="0" y="212"/>
                  </a:cxn>
                  <a:cxn ang="0">
                    <a:pos x="0" y="197"/>
                  </a:cxn>
                  <a:cxn ang="0">
                    <a:pos x="0" y="195"/>
                  </a:cxn>
                </a:cxnLst>
                <a:rect l="0" t="0" r="r" b="b"/>
                <a:pathLst>
                  <a:path w="300" h="280">
                    <a:moveTo>
                      <a:pt x="0" y="195"/>
                    </a:moveTo>
                    <a:lnTo>
                      <a:pt x="2" y="192"/>
                    </a:lnTo>
                    <a:lnTo>
                      <a:pt x="8" y="192"/>
                    </a:lnTo>
                    <a:lnTo>
                      <a:pt x="10" y="186"/>
                    </a:lnTo>
                    <a:lnTo>
                      <a:pt x="10" y="182"/>
                    </a:lnTo>
                    <a:lnTo>
                      <a:pt x="10" y="177"/>
                    </a:lnTo>
                    <a:lnTo>
                      <a:pt x="15" y="175"/>
                    </a:lnTo>
                    <a:lnTo>
                      <a:pt x="21" y="175"/>
                    </a:lnTo>
                    <a:lnTo>
                      <a:pt x="21" y="180"/>
                    </a:lnTo>
                    <a:lnTo>
                      <a:pt x="25" y="186"/>
                    </a:lnTo>
                    <a:lnTo>
                      <a:pt x="25" y="186"/>
                    </a:lnTo>
                    <a:lnTo>
                      <a:pt x="31" y="178"/>
                    </a:lnTo>
                    <a:lnTo>
                      <a:pt x="40" y="175"/>
                    </a:lnTo>
                    <a:lnTo>
                      <a:pt x="46" y="177"/>
                    </a:lnTo>
                    <a:lnTo>
                      <a:pt x="46" y="182"/>
                    </a:lnTo>
                    <a:lnTo>
                      <a:pt x="46" y="182"/>
                    </a:lnTo>
                    <a:lnTo>
                      <a:pt x="49" y="180"/>
                    </a:lnTo>
                    <a:lnTo>
                      <a:pt x="53" y="180"/>
                    </a:lnTo>
                    <a:lnTo>
                      <a:pt x="53" y="182"/>
                    </a:lnTo>
                    <a:lnTo>
                      <a:pt x="55" y="182"/>
                    </a:lnTo>
                    <a:lnTo>
                      <a:pt x="123" y="182"/>
                    </a:lnTo>
                    <a:lnTo>
                      <a:pt x="128" y="167"/>
                    </a:lnTo>
                    <a:lnTo>
                      <a:pt x="123" y="162"/>
                    </a:lnTo>
                    <a:lnTo>
                      <a:pt x="108" y="0"/>
                    </a:lnTo>
                    <a:lnTo>
                      <a:pt x="128" y="0"/>
                    </a:lnTo>
                    <a:lnTo>
                      <a:pt x="251" y="79"/>
                    </a:lnTo>
                    <a:lnTo>
                      <a:pt x="253" y="88"/>
                    </a:lnTo>
                    <a:lnTo>
                      <a:pt x="256" y="92"/>
                    </a:lnTo>
                    <a:lnTo>
                      <a:pt x="264" y="92"/>
                    </a:lnTo>
                    <a:lnTo>
                      <a:pt x="270" y="94"/>
                    </a:lnTo>
                    <a:lnTo>
                      <a:pt x="271" y="99"/>
                    </a:lnTo>
                    <a:lnTo>
                      <a:pt x="277" y="99"/>
                    </a:lnTo>
                    <a:lnTo>
                      <a:pt x="281" y="103"/>
                    </a:lnTo>
                    <a:lnTo>
                      <a:pt x="281" y="107"/>
                    </a:lnTo>
                    <a:lnTo>
                      <a:pt x="279" y="111"/>
                    </a:lnTo>
                    <a:lnTo>
                      <a:pt x="279" y="114"/>
                    </a:lnTo>
                    <a:lnTo>
                      <a:pt x="285" y="114"/>
                    </a:lnTo>
                    <a:lnTo>
                      <a:pt x="294" y="114"/>
                    </a:lnTo>
                    <a:lnTo>
                      <a:pt x="300" y="113"/>
                    </a:lnTo>
                    <a:lnTo>
                      <a:pt x="300" y="113"/>
                    </a:lnTo>
                    <a:lnTo>
                      <a:pt x="300" y="148"/>
                    </a:lnTo>
                    <a:lnTo>
                      <a:pt x="296" y="165"/>
                    </a:lnTo>
                    <a:lnTo>
                      <a:pt x="294" y="165"/>
                    </a:lnTo>
                    <a:lnTo>
                      <a:pt x="294" y="173"/>
                    </a:lnTo>
                    <a:lnTo>
                      <a:pt x="294" y="177"/>
                    </a:lnTo>
                    <a:lnTo>
                      <a:pt x="283" y="182"/>
                    </a:lnTo>
                    <a:lnTo>
                      <a:pt x="277" y="186"/>
                    </a:lnTo>
                    <a:lnTo>
                      <a:pt x="271" y="186"/>
                    </a:lnTo>
                    <a:lnTo>
                      <a:pt x="266" y="190"/>
                    </a:lnTo>
                    <a:lnTo>
                      <a:pt x="264" y="190"/>
                    </a:lnTo>
                    <a:lnTo>
                      <a:pt x="256" y="190"/>
                    </a:lnTo>
                    <a:lnTo>
                      <a:pt x="251" y="190"/>
                    </a:lnTo>
                    <a:lnTo>
                      <a:pt x="245" y="190"/>
                    </a:lnTo>
                    <a:lnTo>
                      <a:pt x="232" y="192"/>
                    </a:lnTo>
                    <a:lnTo>
                      <a:pt x="230" y="190"/>
                    </a:lnTo>
                    <a:lnTo>
                      <a:pt x="228" y="192"/>
                    </a:lnTo>
                    <a:lnTo>
                      <a:pt x="228" y="190"/>
                    </a:lnTo>
                    <a:lnTo>
                      <a:pt x="224" y="190"/>
                    </a:lnTo>
                    <a:lnTo>
                      <a:pt x="221" y="190"/>
                    </a:lnTo>
                    <a:lnTo>
                      <a:pt x="215" y="190"/>
                    </a:lnTo>
                    <a:lnTo>
                      <a:pt x="206" y="190"/>
                    </a:lnTo>
                    <a:lnTo>
                      <a:pt x="200" y="195"/>
                    </a:lnTo>
                    <a:lnTo>
                      <a:pt x="194" y="197"/>
                    </a:lnTo>
                    <a:lnTo>
                      <a:pt x="181" y="205"/>
                    </a:lnTo>
                    <a:lnTo>
                      <a:pt x="172" y="212"/>
                    </a:lnTo>
                    <a:lnTo>
                      <a:pt x="170" y="216"/>
                    </a:lnTo>
                    <a:lnTo>
                      <a:pt x="159" y="220"/>
                    </a:lnTo>
                    <a:lnTo>
                      <a:pt x="157" y="220"/>
                    </a:lnTo>
                    <a:lnTo>
                      <a:pt x="153" y="220"/>
                    </a:lnTo>
                    <a:lnTo>
                      <a:pt x="153" y="220"/>
                    </a:lnTo>
                    <a:lnTo>
                      <a:pt x="149" y="222"/>
                    </a:lnTo>
                    <a:lnTo>
                      <a:pt x="145" y="229"/>
                    </a:lnTo>
                    <a:lnTo>
                      <a:pt x="145" y="231"/>
                    </a:lnTo>
                    <a:lnTo>
                      <a:pt x="140" y="237"/>
                    </a:lnTo>
                    <a:lnTo>
                      <a:pt x="134" y="246"/>
                    </a:lnTo>
                    <a:lnTo>
                      <a:pt x="132" y="250"/>
                    </a:lnTo>
                    <a:lnTo>
                      <a:pt x="128" y="252"/>
                    </a:lnTo>
                    <a:lnTo>
                      <a:pt x="128" y="256"/>
                    </a:lnTo>
                    <a:lnTo>
                      <a:pt x="128" y="261"/>
                    </a:lnTo>
                    <a:lnTo>
                      <a:pt x="127" y="263"/>
                    </a:lnTo>
                    <a:lnTo>
                      <a:pt x="127" y="265"/>
                    </a:lnTo>
                    <a:lnTo>
                      <a:pt x="128" y="269"/>
                    </a:lnTo>
                    <a:lnTo>
                      <a:pt x="127" y="275"/>
                    </a:lnTo>
                    <a:lnTo>
                      <a:pt x="125" y="275"/>
                    </a:lnTo>
                    <a:lnTo>
                      <a:pt x="121" y="280"/>
                    </a:lnTo>
                    <a:lnTo>
                      <a:pt x="115" y="278"/>
                    </a:lnTo>
                    <a:lnTo>
                      <a:pt x="113" y="276"/>
                    </a:lnTo>
                    <a:lnTo>
                      <a:pt x="113" y="275"/>
                    </a:lnTo>
                    <a:lnTo>
                      <a:pt x="110" y="275"/>
                    </a:lnTo>
                    <a:lnTo>
                      <a:pt x="104" y="275"/>
                    </a:lnTo>
                    <a:lnTo>
                      <a:pt x="104" y="276"/>
                    </a:lnTo>
                    <a:lnTo>
                      <a:pt x="102" y="278"/>
                    </a:lnTo>
                    <a:lnTo>
                      <a:pt x="95" y="278"/>
                    </a:lnTo>
                    <a:lnTo>
                      <a:pt x="89" y="275"/>
                    </a:lnTo>
                    <a:lnTo>
                      <a:pt x="87" y="275"/>
                    </a:lnTo>
                    <a:lnTo>
                      <a:pt x="83" y="278"/>
                    </a:lnTo>
                    <a:lnTo>
                      <a:pt x="83" y="276"/>
                    </a:lnTo>
                    <a:lnTo>
                      <a:pt x="79" y="275"/>
                    </a:lnTo>
                    <a:lnTo>
                      <a:pt x="74" y="275"/>
                    </a:lnTo>
                    <a:lnTo>
                      <a:pt x="74" y="271"/>
                    </a:lnTo>
                    <a:lnTo>
                      <a:pt x="74" y="271"/>
                    </a:lnTo>
                    <a:lnTo>
                      <a:pt x="74" y="265"/>
                    </a:lnTo>
                    <a:lnTo>
                      <a:pt x="70" y="265"/>
                    </a:lnTo>
                    <a:lnTo>
                      <a:pt x="70" y="271"/>
                    </a:lnTo>
                    <a:lnTo>
                      <a:pt x="66" y="271"/>
                    </a:lnTo>
                    <a:lnTo>
                      <a:pt x="68" y="265"/>
                    </a:lnTo>
                    <a:lnTo>
                      <a:pt x="70" y="259"/>
                    </a:lnTo>
                    <a:lnTo>
                      <a:pt x="70" y="258"/>
                    </a:lnTo>
                    <a:lnTo>
                      <a:pt x="68" y="258"/>
                    </a:lnTo>
                    <a:lnTo>
                      <a:pt x="66" y="256"/>
                    </a:lnTo>
                    <a:lnTo>
                      <a:pt x="66" y="250"/>
                    </a:lnTo>
                    <a:lnTo>
                      <a:pt x="64" y="246"/>
                    </a:lnTo>
                    <a:lnTo>
                      <a:pt x="61" y="244"/>
                    </a:lnTo>
                    <a:lnTo>
                      <a:pt x="61" y="241"/>
                    </a:lnTo>
                    <a:lnTo>
                      <a:pt x="59" y="241"/>
                    </a:lnTo>
                    <a:lnTo>
                      <a:pt x="55" y="244"/>
                    </a:lnTo>
                    <a:lnTo>
                      <a:pt x="49" y="241"/>
                    </a:lnTo>
                    <a:lnTo>
                      <a:pt x="46" y="241"/>
                    </a:lnTo>
                    <a:lnTo>
                      <a:pt x="44" y="246"/>
                    </a:lnTo>
                    <a:lnTo>
                      <a:pt x="42" y="246"/>
                    </a:lnTo>
                    <a:lnTo>
                      <a:pt x="36" y="248"/>
                    </a:lnTo>
                    <a:lnTo>
                      <a:pt x="32" y="248"/>
                    </a:lnTo>
                    <a:lnTo>
                      <a:pt x="29" y="246"/>
                    </a:lnTo>
                    <a:lnTo>
                      <a:pt x="25" y="244"/>
                    </a:lnTo>
                    <a:lnTo>
                      <a:pt x="21" y="246"/>
                    </a:lnTo>
                    <a:lnTo>
                      <a:pt x="21" y="246"/>
                    </a:lnTo>
                    <a:lnTo>
                      <a:pt x="21" y="246"/>
                    </a:lnTo>
                    <a:lnTo>
                      <a:pt x="21" y="244"/>
                    </a:lnTo>
                    <a:lnTo>
                      <a:pt x="21" y="241"/>
                    </a:lnTo>
                    <a:lnTo>
                      <a:pt x="15" y="239"/>
                    </a:lnTo>
                    <a:lnTo>
                      <a:pt x="15" y="235"/>
                    </a:lnTo>
                    <a:lnTo>
                      <a:pt x="15" y="233"/>
                    </a:lnTo>
                    <a:lnTo>
                      <a:pt x="15" y="231"/>
                    </a:lnTo>
                    <a:lnTo>
                      <a:pt x="15" y="227"/>
                    </a:lnTo>
                    <a:lnTo>
                      <a:pt x="14" y="226"/>
                    </a:lnTo>
                    <a:lnTo>
                      <a:pt x="12" y="224"/>
                    </a:lnTo>
                    <a:lnTo>
                      <a:pt x="10" y="224"/>
                    </a:lnTo>
                    <a:lnTo>
                      <a:pt x="8" y="222"/>
                    </a:lnTo>
                    <a:lnTo>
                      <a:pt x="4" y="216"/>
                    </a:lnTo>
                    <a:lnTo>
                      <a:pt x="0" y="214"/>
                    </a:lnTo>
                    <a:lnTo>
                      <a:pt x="0" y="212"/>
                    </a:lnTo>
                    <a:lnTo>
                      <a:pt x="2" y="203"/>
                    </a:lnTo>
                    <a:lnTo>
                      <a:pt x="0" y="201"/>
                    </a:lnTo>
                    <a:lnTo>
                      <a:pt x="0" y="197"/>
                    </a:lnTo>
                    <a:lnTo>
                      <a:pt x="0" y="195"/>
                    </a:lnTo>
                    <a:lnTo>
                      <a:pt x="0" y="195"/>
                    </a:lnTo>
                    <a:lnTo>
                      <a:pt x="0" y="195"/>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16" name="Freeform 113">
                <a:extLst>
                  <a:ext uri="{FF2B5EF4-FFF2-40B4-BE49-F238E27FC236}">
                    <a16:creationId xmlns:a16="http://schemas.microsoft.com/office/drawing/2014/main" id="{209CEFCE-F808-127D-C59D-08BCC74346DB}"/>
                  </a:ext>
                </a:extLst>
              </p:cNvPr>
              <p:cNvSpPr>
                <a:spLocks/>
              </p:cNvSpPr>
              <p:nvPr/>
            </p:nvSpPr>
            <p:spPr bwMode="auto">
              <a:xfrm>
                <a:off x="9263601" y="2705313"/>
                <a:ext cx="47923" cy="35680"/>
              </a:xfrm>
              <a:custGeom>
                <a:avLst/>
                <a:gdLst/>
                <a:ahLst/>
                <a:cxnLst>
                  <a:cxn ang="0">
                    <a:pos x="0" y="81"/>
                  </a:cxn>
                  <a:cxn ang="0">
                    <a:pos x="0" y="75"/>
                  </a:cxn>
                  <a:cxn ang="0">
                    <a:pos x="1" y="68"/>
                  </a:cxn>
                  <a:cxn ang="0">
                    <a:pos x="3" y="62"/>
                  </a:cxn>
                  <a:cxn ang="0">
                    <a:pos x="13" y="47"/>
                  </a:cxn>
                  <a:cxn ang="0">
                    <a:pos x="18" y="41"/>
                  </a:cxn>
                  <a:cxn ang="0">
                    <a:pos x="24" y="32"/>
                  </a:cxn>
                  <a:cxn ang="0">
                    <a:pos x="30" y="30"/>
                  </a:cxn>
                  <a:cxn ang="0">
                    <a:pos x="43" y="26"/>
                  </a:cxn>
                  <a:cxn ang="0">
                    <a:pos x="52" y="17"/>
                  </a:cxn>
                  <a:cxn ang="0">
                    <a:pos x="73" y="5"/>
                  </a:cxn>
                  <a:cxn ang="0">
                    <a:pos x="86" y="0"/>
                  </a:cxn>
                  <a:cxn ang="0">
                    <a:pos x="96" y="2"/>
                  </a:cxn>
                  <a:cxn ang="0">
                    <a:pos x="99" y="4"/>
                  </a:cxn>
                  <a:cxn ang="0">
                    <a:pos x="99" y="7"/>
                  </a:cxn>
                  <a:cxn ang="0">
                    <a:pos x="96" y="19"/>
                  </a:cxn>
                  <a:cxn ang="0">
                    <a:pos x="116" y="37"/>
                  </a:cxn>
                  <a:cxn ang="0">
                    <a:pos x="129" y="37"/>
                  </a:cxn>
                  <a:cxn ang="0">
                    <a:pos x="131" y="41"/>
                  </a:cxn>
                  <a:cxn ang="0">
                    <a:pos x="133" y="47"/>
                  </a:cxn>
                  <a:cxn ang="0">
                    <a:pos x="135" y="54"/>
                  </a:cxn>
                  <a:cxn ang="0">
                    <a:pos x="137" y="58"/>
                  </a:cxn>
                  <a:cxn ang="0">
                    <a:pos x="129" y="64"/>
                  </a:cxn>
                  <a:cxn ang="0">
                    <a:pos x="120" y="66"/>
                  </a:cxn>
                  <a:cxn ang="0">
                    <a:pos x="116" y="71"/>
                  </a:cxn>
                  <a:cxn ang="0">
                    <a:pos x="116" y="75"/>
                  </a:cxn>
                  <a:cxn ang="0">
                    <a:pos x="111" y="81"/>
                  </a:cxn>
                  <a:cxn ang="0">
                    <a:pos x="88" y="75"/>
                  </a:cxn>
                  <a:cxn ang="0">
                    <a:pos x="88" y="75"/>
                  </a:cxn>
                  <a:cxn ang="0">
                    <a:pos x="80" y="75"/>
                  </a:cxn>
                  <a:cxn ang="0">
                    <a:pos x="64" y="77"/>
                  </a:cxn>
                  <a:cxn ang="0">
                    <a:pos x="48" y="77"/>
                  </a:cxn>
                  <a:cxn ang="0">
                    <a:pos x="43" y="83"/>
                  </a:cxn>
                  <a:cxn ang="0">
                    <a:pos x="45" y="90"/>
                  </a:cxn>
                  <a:cxn ang="0">
                    <a:pos x="48" y="102"/>
                  </a:cxn>
                  <a:cxn ang="0">
                    <a:pos x="41" y="100"/>
                  </a:cxn>
                  <a:cxn ang="0">
                    <a:pos x="35" y="102"/>
                  </a:cxn>
                  <a:cxn ang="0">
                    <a:pos x="24" y="100"/>
                  </a:cxn>
                  <a:cxn ang="0">
                    <a:pos x="20" y="94"/>
                  </a:cxn>
                  <a:cxn ang="0">
                    <a:pos x="15" y="92"/>
                  </a:cxn>
                  <a:cxn ang="0">
                    <a:pos x="3" y="88"/>
                  </a:cxn>
                  <a:cxn ang="0">
                    <a:pos x="0" y="85"/>
                  </a:cxn>
                  <a:cxn ang="0">
                    <a:pos x="0" y="85"/>
                  </a:cxn>
                </a:cxnLst>
                <a:rect l="0" t="0" r="r" b="b"/>
                <a:pathLst>
                  <a:path w="137" h="102">
                    <a:moveTo>
                      <a:pt x="0" y="85"/>
                    </a:moveTo>
                    <a:lnTo>
                      <a:pt x="0" y="81"/>
                    </a:lnTo>
                    <a:lnTo>
                      <a:pt x="0" y="77"/>
                    </a:lnTo>
                    <a:lnTo>
                      <a:pt x="0" y="75"/>
                    </a:lnTo>
                    <a:lnTo>
                      <a:pt x="1" y="71"/>
                    </a:lnTo>
                    <a:lnTo>
                      <a:pt x="1" y="68"/>
                    </a:lnTo>
                    <a:lnTo>
                      <a:pt x="0" y="64"/>
                    </a:lnTo>
                    <a:lnTo>
                      <a:pt x="3" y="62"/>
                    </a:lnTo>
                    <a:lnTo>
                      <a:pt x="7" y="58"/>
                    </a:lnTo>
                    <a:lnTo>
                      <a:pt x="13" y="47"/>
                    </a:lnTo>
                    <a:lnTo>
                      <a:pt x="18" y="41"/>
                    </a:lnTo>
                    <a:lnTo>
                      <a:pt x="18" y="41"/>
                    </a:lnTo>
                    <a:lnTo>
                      <a:pt x="20" y="34"/>
                    </a:lnTo>
                    <a:lnTo>
                      <a:pt x="24" y="32"/>
                    </a:lnTo>
                    <a:lnTo>
                      <a:pt x="24" y="30"/>
                    </a:lnTo>
                    <a:lnTo>
                      <a:pt x="30" y="30"/>
                    </a:lnTo>
                    <a:lnTo>
                      <a:pt x="32" y="30"/>
                    </a:lnTo>
                    <a:lnTo>
                      <a:pt x="43" y="26"/>
                    </a:lnTo>
                    <a:lnTo>
                      <a:pt x="45" y="22"/>
                    </a:lnTo>
                    <a:lnTo>
                      <a:pt x="52" y="17"/>
                    </a:lnTo>
                    <a:lnTo>
                      <a:pt x="67" y="7"/>
                    </a:lnTo>
                    <a:lnTo>
                      <a:pt x="73" y="5"/>
                    </a:lnTo>
                    <a:lnTo>
                      <a:pt x="77" y="2"/>
                    </a:lnTo>
                    <a:lnTo>
                      <a:pt x="86" y="0"/>
                    </a:lnTo>
                    <a:lnTo>
                      <a:pt x="92" y="0"/>
                    </a:lnTo>
                    <a:lnTo>
                      <a:pt x="96" y="2"/>
                    </a:lnTo>
                    <a:lnTo>
                      <a:pt x="99" y="2"/>
                    </a:lnTo>
                    <a:lnTo>
                      <a:pt x="99" y="4"/>
                    </a:lnTo>
                    <a:lnTo>
                      <a:pt x="99" y="5"/>
                    </a:lnTo>
                    <a:lnTo>
                      <a:pt x="99" y="7"/>
                    </a:lnTo>
                    <a:lnTo>
                      <a:pt x="96" y="13"/>
                    </a:lnTo>
                    <a:lnTo>
                      <a:pt x="96" y="19"/>
                    </a:lnTo>
                    <a:lnTo>
                      <a:pt x="112" y="30"/>
                    </a:lnTo>
                    <a:lnTo>
                      <a:pt x="116" y="37"/>
                    </a:lnTo>
                    <a:lnTo>
                      <a:pt x="120" y="41"/>
                    </a:lnTo>
                    <a:lnTo>
                      <a:pt x="129" y="37"/>
                    </a:lnTo>
                    <a:lnTo>
                      <a:pt x="131" y="37"/>
                    </a:lnTo>
                    <a:lnTo>
                      <a:pt x="131" y="41"/>
                    </a:lnTo>
                    <a:lnTo>
                      <a:pt x="133" y="45"/>
                    </a:lnTo>
                    <a:lnTo>
                      <a:pt x="133" y="47"/>
                    </a:lnTo>
                    <a:lnTo>
                      <a:pt x="131" y="51"/>
                    </a:lnTo>
                    <a:lnTo>
                      <a:pt x="135" y="54"/>
                    </a:lnTo>
                    <a:lnTo>
                      <a:pt x="137" y="54"/>
                    </a:lnTo>
                    <a:lnTo>
                      <a:pt x="137" y="58"/>
                    </a:lnTo>
                    <a:lnTo>
                      <a:pt x="133" y="64"/>
                    </a:lnTo>
                    <a:lnTo>
                      <a:pt x="129" y="64"/>
                    </a:lnTo>
                    <a:lnTo>
                      <a:pt x="122" y="66"/>
                    </a:lnTo>
                    <a:lnTo>
                      <a:pt x="120" y="66"/>
                    </a:lnTo>
                    <a:lnTo>
                      <a:pt x="116" y="68"/>
                    </a:lnTo>
                    <a:lnTo>
                      <a:pt x="116" y="71"/>
                    </a:lnTo>
                    <a:lnTo>
                      <a:pt x="116" y="71"/>
                    </a:lnTo>
                    <a:lnTo>
                      <a:pt x="116" y="75"/>
                    </a:lnTo>
                    <a:lnTo>
                      <a:pt x="111" y="77"/>
                    </a:lnTo>
                    <a:lnTo>
                      <a:pt x="111" y="81"/>
                    </a:lnTo>
                    <a:lnTo>
                      <a:pt x="92" y="75"/>
                    </a:lnTo>
                    <a:lnTo>
                      <a:pt x="88" y="75"/>
                    </a:lnTo>
                    <a:lnTo>
                      <a:pt x="88" y="75"/>
                    </a:lnTo>
                    <a:lnTo>
                      <a:pt x="88" y="75"/>
                    </a:lnTo>
                    <a:lnTo>
                      <a:pt x="84" y="75"/>
                    </a:lnTo>
                    <a:lnTo>
                      <a:pt x="80" y="75"/>
                    </a:lnTo>
                    <a:lnTo>
                      <a:pt x="73" y="77"/>
                    </a:lnTo>
                    <a:lnTo>
                      <a:pt x="64" y="77"/>
                    </a:lnTo>
                    <a:lnTo>
                      <a:pt x="60" y="77"/>
                    </a:lnTo>
                    <a:lnTo>
                      <a:pt x="48" y="77"/>
                    </a:lnTo>
                    <a:lnTo>
                      <a:pt x="43" y="77"/>
                    </a:lnTo>
                    <a:lnTo>
                      <a:pt x="43" y="83"/>
                    </a:lnTo>
                    <a:lnTo>
                      <a:pt x="43" y="88"/>
                    </a:lnTo>
                    <a:lnTo>
                      <a:pt x="45" y="90"/>
                    </a:lnTo>
                    <a:lnTo>
                      <a:pt x="48" y="96"/>
                    </a:lnTo>
                    <a:lnTo>
                      <a:pt x="48" y="102"/>
                    </a:lnTo>
                    <a:lnTo>
                      <a:pt x="45" y="102"/>
                    </a:lnTo>
                    <a:lnTo>
                      <a:pt x="41" y="100"/>
                    </a:lnTo>
                    <a:lnTo>
                      <a:pt x="39" y="98"/>
                    </a:lnTo>
                    <a:lnTo>
                      <a:pt x="35" y="102"/>
                    </a:lnTo>
                    <a:lnTo>
                      <a:pt x="30" y="102"/>
                    </a:lnTo>
                    <a:lnTo>
                      <a:pt x="24" y="100"/>
                    </a:lnTo>
                    <a:lnTo>
                      <a:pt x="24" y="96"/>
                    </a:lnTo>
                    <a:lnTo>
                      <a:pt x="20" y="94"/>
                    </a:lnTo>
                    <a:lnTo>
                      <a:pt x="16" y="94"/>
                    </a:lnTo>
                    <a:lnTo>
                      <a:pt x="15" y="92"/>
                    </a:lnTo>
                    <a:lnTo>
                      <a:pt x="11" y="92"/>
                    </a:lnTo>
                    <a:lnTo>
                      <a:pt x="3" y="88"/>
                    </a:lnTo>
                    <a:lnTo>
                      <a:pt x="0" y="85"/>
                    </a:lnTo>
                    <a:lnTo>
                      <a:pt x="0" y="85"/>
                    </a:lnTo>
                    <a:lnTo>
                      <a:pt x="0" y="85"/>
                    </a:lnTo>
                    <a:lnTo>
                      <a:pt x="0" y="85"/>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17" name="Freeform 114">
                <a:extLst>
                  <a:ext uri="{FF2B5EF4-FFF2-40B4-BE49-F238E27FC236}">
                    <a16:creationId xmlns:a16="http://schemas.microsoft.com/office/drawing/2014/main" id="{CA0A0AA6-4936-6D1F-93FF-6FDB85EFA58C}"/>
                  </a:ext>
                </a:extLst>
              </p:cNvPr>
              <p:cNvSpPr>
                <a:spLocks/>
              </p:cNvSpPr>
              <p:nvPr/>
            </p:nvSpPr>
            <p:spPr bwMode="auto">
              <a:xfrm>
                <a:off x="9263601" y="2705313"/>
                <a:ext cx="47923" cy="35680"/>
              </a:xfrm>
              <a:custGeom>
                <a:avLst/>
                <a:gdLst/>
                <a:ahLst/>
                <a:cxnLst>
                  <a:cxn ang="0">
                    <a:pos x="0" y="81"/>
                  </a:cxn>
                  <a:cxn ang="0">
                    <a:pos x="0" y="75"/>
                  </a:cxn>
                  <a:cxn ang="0">
                    <a:pos x="1" y="68"/>
                  </a:cxn>
                  <a:cxn ang="0">
                    <a:pos x="3" y="62"/>
                  </a:cxn>
                  <a:cxn ang="0">
                    <a:pos x="13" y="47"/>
                  </a:cxn>
                  <a:cxn ang="0">
                    <a:pos x="18" y="41"/>
                  </a:cxn>
                  <a:cxn ang="0">
                    <a:pos x="24" y="32"/>
                  </a:cxn>
                  <a:cxn ang="0">
                    <a:pos x="30" y="30"/>
                  </a:cxn>
                  <a:cxn ang="0">
                    <a:pos x="43" y="26"/>
                  </a:cxn>
                  <a:cxn ang="0">
                    <a:pos x="52" y="17"/>
                  </a:cxn>
                  <a:cxn ang="0">
                    <a:pos x="73" y="5"/>
                  </a:cxn>
                  <a:cxn ang="0">
                    <a:pos x="86" y="0"/>
                  </a:cxn>
                  <a:cxn ang="0">
                    <a:pos x="96" y="2"/>
                  </a:cxn>
                  <a:cxn ang="0">
                    <a:pos x="99" y="4"/>
                  </a:cxn>
                  <a:cxn ang="0">
                    <a:pos x="99" y="7"/>
                  </a:cxn>
                  <a:cxn ang="0">
                    <a:pos x="96" y="19"/>
                  </a:cxn>
                  <a:cxn ang="0">
                    <a:pos x="116" y="37"/>
                  </a:cxn>
                  <a:cxn ang="0">
                    <a:pos x="129" y="37"/>
                  </a:cxn>
                  <a:cxn ang="0">
                    <a:pos x="131" y="41"/>
                  </a:cxn>
                  <a:cxn ang="0">
                    <a:pos x="133" y="47"/>
                  </a:cxn>
                  <a:cxn ang="0">
                    <a:pos x="135" y="54"/>
                  </a:cxn>
                  <a:cxn ang="0">
                    <a:pos x="137" y="58"/>
                  </a:cxn>
                  <a:cxn ang="0">
                    <a:pos x="129" y="64"/>
                  </a:cxn>
                  <a:cxn ang="0">
                    <a:pos x="120" y="66"/>
                  </a:cxn>
                  <a:cxn ang="0">
                    <a:pos x="116" y="71"/>
                  </a:cxn>
                  <a:cxn ang="0">
                    <a:pos x="116" y="75"/>
                  </a:cxn>
                  <a:cxn ang="0">
                    <a:pos x="111" y="81"/>
                  </a:cxn>
                  <a:cxn ang="0">
                    <a:pos x="88" y="75"/>
                  </a:cxn>
                  <a:cxn ang="0">
                    <a:pos x="88" y="75"/>
                  </a:cxn>
                  <a:cxn ang="0">
                    <a:pos x="80" y="75"/>
                  </a:cxn>
                  <a:cxn ang="0">
                    <a:pos x="64" y="77"/>
                  </a:cxn>
                  <a:cxn ang="0">
                    <a:pos x="48" y="77"/>
                  </a:cxn>
                  <a:cxn ang="0">
                    <a:pos x="43" y="83"/>
                  </a:cxn>
                  <a:cxn ang="0">
                    <a:pos x="45" y="90"/>
                  </a:cxn>
                  <a:cxn ang="0">
                    <a:pos x="48" y="102"/>
                  </a:cxn>
                  <a:cxn ang="0">
                    <a:pos x="41" y="100"/>
                  </a:cxn>
                  <a:cxn ang="0">
                    <a:pos x="35" y="102"/>
                  </a:cxn>
                  <a:cxn ang="0">
                    <a:pos x="24" y="100"/>
                  </a:cxn>
                  <a:cxn ang="0">
                    <a:pos x="20" y="94"/>
                  </a:cxn>
                  <a:cxn ang="0">
                    <a:pos x="15" y="92"/>
                  </a:cxn>
                  <a:cxn ang="0">
                    <a:pos x="3" y="88"/>
                  </a:cxn>
                  <a:cxn ang="0">
                    <a:pos x="0" y="85"/>
                  </a:cxn>
                  <a:cxn ang="0">
                    <a:pos x="0" y="85"/>
                  </a:cxn>
                </a:cxnLst>
                <a:rect l="0" t="0" r="r" b="b"/>
                <a:pathLst>
                  <a:path w="137" h="102">
                    <a:moveTo>
                      <a:pt x="0" y="85"/>
                    </a:moveTo>
                    <a:lnTo>
                      <a:pt x="0" y="81"/>
                    </a:lnTo>
                    <a:lnTo>
                      <a:pt x="0" y="77"/>
                    </a:lnTo>
                    <a:lnTo>
                      <a:pt x="0" y="75"/>
                    </a:lnTo>
                    <a:lnTo>
                      <a:pt x="1" y="71"/>
                    </a:lnTo>
                    <a:lnTo>
                      <a:pt x="1" y="68"/>
                    </a:lnTo>
                    <a:lnTo>
                      <a:pt x="0" y="64"/>
                    </a:lnTo>
                    <a:lnTo>
                      <a:pt x="3" y="62"/>
                    </a:lnTo>
                    <a:lnTo>
                      <a:pt x="7" y="58"/>
                    </a:lnTo>
                    <a:lnTo>
                      <a:pt x="13" y="47"/>
                    </a:lnTo>
                    <a:lnTo>
                      <a:pt x="18" y="41"/>
                    </a:lnTo>
                    <a:lnTo>
                      <a:pt x="18" y="41"/>
                    </a:lnTo>
                    <a:lnTo>
                      <a:pt x="20" y="34"/>
                    </a:lnTo>
                    <a:lnTo>
                      <a:pt x="24" y="32"/>
                    </a:lnTo>
                    <a:lnTo>
                      <a:pt x="24" y="30"/>
                    </a:lnTo>
                    <a:lnTo>
                      <a:pt x="30" y="30"/>
                    </a:lnTo>
                    <a:lnTo>
                      <a:pt x="32" y="30"/>
                    </a:lnTo>
                    <a:lnTo>
                      <a:pt x="43" y="26"/>
                    </a:lnTo>
                    <a:lnTo>
                      <a:pt x="45" y="22"/>
                    </a:lnTo>
                    <a:lnTo>
                      <a:pt x="52" y="17"/>
                    </a:lnTo>
                    <a:lnTo>
                      <a:pt x="67" y="7"/>
                    </a:lnTo>
                    <a:lnTo>
                      <a:pt x="73" y="5"/>
                    </a:lnTo>
                    <a:lnTo>
                      <a:pt x="77" y="2"/>
                    </a:lnTo>
                    <a:lnTo>
                      <a:pt x="86" y="0"/>
                    </a:lnTo>
                    <a:lnTo>
                      <a:pt x="92" y="0"/>
                    </a:lnTo>
                    <a:lnTo>
                      <a:pt x="96" y="2"/>
                    </a:lnTo>
                    <a:lnTo>
                      <a:pt x="99" y="2"/>
                    </a:lnTo>
                    <a:lnTo>
                      <a:pt x="99" y="4"/>
                    </a:lnTo>
                    <a:lnTo>
                      <a:pt x="99" y="5"/>
                    </a:lnTo>
                    <a:lnTo>
                      <a:pt x="99" y="7"/>
                    </a:lnTo>
                    <a:lnTo>
                      <a:pt x="96" y="13"/>
                    </a:lnTo>
                    <a:lnTo>
                      <a:pt x="96" y="19"/>
                    </a:lnTo>
                    <a:lnTo>
                      <a:pt x="112" y="30"/>
                    </a:lnTo>
                    <a:lnTo>
                      <a:pt x="116" y="37"/>
                    </a:lnTo>
                    <a:lnTo>
                      <a:pt x="120" y="41"/>
                    </a:lnTo>
                    <a:lnTo>
                      <a:pt x="129" y="37"/>
                    </a:lnTo>
                    <a:lnTo>
                      <a:pt x="131" y="37"/>
                    </a:lnTo>
                    <a:lnTo>
                      <a:pt x="131" y="41"/>
                    </a:lnTo>
                    <a:lnTo>
                      <a:pt x="133" y="45"/>
                    </a:lnTo>
                    <a:lnTo>
                      <a:pt x="133" y="47"/>
                    </a:lnTo>
                    <a:lnTo>
                      <a:pt x="131" y="51"/>
                    </a:lnTo>
                    <a:lnTo>
                      <a:pt x="135" y="54"/>
                    </a:lnTo>
                    <a:lnTo>
                      <a:pt x="137" y="54"/>
                    </a:lnTo>
                    <a:lnTo>
                      <a:pt x="137" y="58"/>
                    </a:lnTo>
                    <a:lnTo>
                      <a:pt x="133" y="64"/>
                    </a:lnTo>
                    <a:lnTo>
                      <a:pt x="129" y="64"/>
                    </a:lnTo>
                    <a:lnTo>
                      <a:pt x="122" y="66"/>
                    </a:lnTo>
                    <a:lnTo>
                      <a:pt x="120" y="66"/>
                    </a:lnTo>
                    <a:lnTo>
                      <a:pt x="116" y="68"/>
                    </a:lnTo>
                    <a:lnTo>
                      <a:pt x="116" y="71"/>
                    </a:lnTo>
                    <a:lnTo>
                      <a:pt x="116" y="71"/>
                    </a:lnTo>
                    <a:lnTo>
                      <a:pt x="116" y="75"/>
                    </a:lnTo>
                    <a:lnTo>
                      <a:pt x="111" y="77"/>
                    </a:lnTo>
                    <a:lnTo>
                      <a:pt x="111" y="81"/>
                    </a:lnTo>
                    <a:lnTo>
                      <a:pt x="92" y="75"/>
                    </a:lnTo>
                    <a:lnTo>
                      <a:pt x="88" y="75"/>
                    </a:lnTo>
                    <a:lnTo>
                      <a:pt x="88" y="75"/>
                    </a:lnTo>
                    <a:lnTo>
                      <a:pt x="88" y="75"/>
                    </a:lnTo>
                    <a:lnTo>
                      <a:pt x="84" y="75"/>
                    </a:lnTo>
                    <a:lnTo>
                      <a:pt x="80" y="75"/>
                    </a:lnTo>
                    <a:lnTo>
                      <a:pt x="73" y="77"/>
                    </a:lnTo>
                    <a:lnTo>
                      <a:pt x="64" y="77"/>
                    </a:lnTo>
                    <a:lnTo>
                      <a:pt x="60" y="77"/>
                    </a:lnTo>
                    <a:lnTo>
                      <a:pt x="48" y="77"/>
                    </a:lnTo>
                    <a:lnTo>
                      <a:pt x="43" y="77"/>
                    </a:lnTo>
                    <a:lnTo>
                      <a:pt x="43" y="83"/>
                    </a:lnTo>
                    <a:lnTo>
                      <a:pt x="43" y="88"/>
                    </a:lnTo>
                    <a:lnTo>
                      <a:pt x="45" y="90"/>
                    </a:lnTo>
                    <a:lnTo>
                      <a:pt x="48" y="96"/>
                    </a:lnTo>
                    <a:lnTo>
                      <a:pt x="48" y="102"/>
                    </a:lnTo>
                    <a:lnTo>
                      <a:pt x="45" y="102"/>
                    </a:lnTo>
                    <a:lnTo>
                      <a:pt x="41" y="100"/>
                    </a:lnTo>
                    <a:lnTo>
                      <a:pt x="39" y="98"/>
                    </a:lnTo>
                    <a:lnTo>
                      <a:pt x="35" y="102"/>
                    </a:lnTo>
                    <a:lnTo>
                      <a:pt x="30" y="102"/>
                    </a:lnTo>
                    <a:lnTo>
                      <a:pt x="24" y="100"/>
                    </a:lnTo>
                    <a:lnTo>
                      <a:pt x="24" y="96"/>
                    </a:lnTo>
                    <a:lnTo>
                      <a:pt x="20" y="94"/>
                    </a:lnTo>
                    <a:lnTo>
                      <a:pt x="16" y="94"/>
                    </a:lnTo>
                    <a:lnTo>
                      <a:pt x="15" y="92"/>
                    </a:lnTo>
                    <a:lnTo>
                      <a:pt x="11" y="92"/>
                    </a:lnTo>
                    <a:lnTo>
                      <a:pt x="3" y="88"/>
                    </a:lnTo>
                    <a:lnTo>
                      <a:pt x="0" y="85"/>
                    </a:lnTo>
                    <a:lnTo>
                      <a:pt x="0" y="85"/>
                    </a:lnTo>
                    <a:lnTo>
                      <a:pt x="0" y="85"/>
                    </a:lnTo>
                    <a:lnTo>
                      <a:pt x="0" y="85"/>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18" name="Freeform 115">
                <a:extLst>
                  <a:ext uri="{FF2B5EF4-FFF2-40B4-BE49-F238E27FC236}">
                    <a16:creationId xmlns:a16="http://schemas.microsoft.com/office/drawing/2014/main" id="{9823B35B-8416-0072-B9D9-CC4168CE3274}"/>
                  </a:ext>
                </a:extLst>
              </p:cNvPr>
              <p:cNvSpPr>
                <a:spLocks/>
              </p:cNvSpPr>
              <p:nvPr/>
            </p:nvSpPr>
            <p:spPr bwMode="auto">
              <a:xfrm>
                <a:off x="9183847" y="2694119"/>
                <a:ext cx="42676" cy="31482"/>
              </a:xfrm>
              <a:custGeom>
                <a:avLst/>
                <a:gdLst/>
                <a:ahLst/>
                <a:cxnLst>
                  <a:cxn ang="0">
                    <a:pos x="20" y="9"/>
                  </a:cxn>
                  <a:cxn ang="0">
                    <a:pos x="26" y="7"/>
                  </a:cxn>
                  <a:cxn ang="0">
                    <a:pos x="47" y="0"/>
                  </a:cxn>
                  <a:cxn ang="0">
                    <a:pos x="60" y="5"/>
                  </a:cxn>
                  <a:cxn ang="0">
                    <a:pos x="68" y="9"/>
                  </a:cxn>
                  <a:cxn ang="0">
                    <a:pos x="71" y="13"/>
                  </a:cxn>
                  <a:cxn ang="0">
                    <a:pos x="75" y="13"/>
                  </a:cxn>
                  <a:cxn ang="0">
                    <a:pos x="81" y="13"/>
                  </a:cxn>
                  <a:cxn ang="0">
                    <a:pos x="86" y="22"/>
                  </a:cxn>
                  <a:cxn ang="0">
                    <a:pos x="90" y="28"/>
                  </a:cxn>
                  <a:cxn ang="0">
                    <a:pos x="92" y="32"/>
                  </a:cxn>
                  <a:cxn ang="0">
                    <a:pos x="100" y="39"/>
                  </a:cxn>
                  <a:cxn ang="0">
                    <a:pos x="101" y="45"/>
                  </a:cxn>
                  <a:cxn ang="0">
                    <a:pos x="101" y="54"/>
                  </a:cxn>
                  <a:cxn ang="0">
                    <a:pos x="105" y="60"/>
                  </a:cxn>
                  <a:cxn ang="0">
                    <a:pos x="111" y="68"/>
                  </a:cxn>
                  <a:cxn ang="0">
                    <a:pos x="115" y="69"/>
                  </a:cxn>
                  <a:cxn ang="0">
                    <a:pos x="118" y="75"/>
                  </a:cxn>
                  <a:cxn ang="0">
                    <a:pos x="116" y="79"/>
                  </a:cxn>
                  <a:cxn ang="0">
                    <a:pos x="122" y="85"/>
                  </a:cxn>
                  <a:cxn ang="0">
                    <a:pos x="122" y="90"/>
                  </a:cxn>
                  <a:cxn ang="0">
                    <a:pos x="116" y="88"/>
                  </a:cxn>
                  <a:cxn ang="0">
                    <a:pos x="111" y="85"/>
                  </a:cxn>
                  <a:cxn ang="0">
                    <a:pos x="101" y="85"/>
                  </a:cxn>
                  <a:cxn ang="0">
                    <a:pos x="92" y="83"/>
                  </a:cxn>
                  <a:cxn ang="0">
                    <a:pos x="73" y="79"/>
                  </a:cxn>
                  <a:cxn ang="0">
                    <a:pos x="69" y="79"/>
                  </a:cxn>
                  <a:cxn ang="0">
                    <a:pos x="47" y="77"/>
                  </a:cxn>
                  <a:cxn ang="0">
                    <a:pos x="36" y="85"/>
                  </a:cxn>
                  <a:cxn ang="0">
                    <a:pos x="19" y="88"/>
                  </a:cxn>
                  <a:cxn ang="0">
                    <a:pos x="15" y="83"/>
                  </a:cxn>
                  <a:cxn ang="0">
                    <a:pos x="15" y="81"/>
                  </a:cxn>
                  <a:cxn ang="0">
                    <a:pos x="22" y="79"/>
                  </a:cxn>
                  <a:cxn ang="0">
                    <a:pos x="11" y="79"/>
                  </a:cxn>
                  <a:cxn ang="0">
                    <a:pos x="11" y="77"/>
                  </a:cxn>
                  <a:cxn ang="0">
                    <a:pos x="13" y="69"/>
                  </a:cxn>
                  <a:cxn ang="0">
                    <a:pos x="30" y="66"/>
                  </a:cxn>
                  <a:cxn ang="0">
                    <a:pos x="36" y="62"/>
                  </a:cxn>
                  <a:cxn ang="0">
                    <a:pos x="41" y="64"/>
                  </a:cxn>
                  <a:cxn ang="0">
                    <a:pos x="45" y="60"/>
                  </a:cxn>
                  <a:cxn ang="0">
                    <a:pos x="52" y="64"/>
                  </a:cxn>
                  <a:cxn ang="0">
                    <a:pos x="64" y="68"/>
                  </a:cxn>
                  <a:cxn ang="0">
                    <a:pos x="69" y="66"/>
                  </a:cxn>
                  <a:cxn ang="0">
                    <a:pos x="68" y="64"/>
                  </a:cxn>
                  <a:cxn ang="0">
                    <a:pos x="54" y="58"/>
                  </a:cxn>
                  <a:cxn ang="0">
                    <a:pos x="45" y="54"/>
                  </a:cxn>
                  <a:cxn ang="0">
                    <a:pos x="36" y="54"/>
                  </a:cxn>
                  <a:cxn ang="0">
                    <a:pos x="26" y="60"/>
                  </a:cxn>
                  <a:cxn ang="0">
                    <a:pos x="15" y="62"/>
                  </a:cxn>
                  <a:cxn ang="0">
                    <a:pos x="17" y="58"/>
                  </a:cxn>
                  <a:cxn ang="0">
                    <a:pos x="13" y="54"/>
                  </a:cxn>
                  <a:cxn ang="0">
                    <a:pos x="9" y="51"/>
                  </a:cxn>
                  <a:cxn ang="0">
                    <a:pos x="0" y="39"/>
                  </a:cxn>
                  <a:cxn ang="0">
                    <a:pos x="17" y="19"/>
                  </a:cxn>
                  <a:cxn ang="0">
                    <a:pos x="17" y="13"/>
                  </a:cxn>
                </a:cxnLst>
                <a:rect l="0" t="0" r="r" b="b"/>
                <a:pathLst>
                  <a:path w="122" h="90">
                    <a:moveTo>
                      <a:pt x="17" y="13"/>
                    </a:moveTo>
                    <a:lnTo>
                      <a:pt x="20" y="9"/>
                    </a:lnTo>
                    <a:lnTo>
                      <a:pt x="24" y="9"/>
                    </a:lnTo>
                    <a:lnTo>
                      <a:pt x="26" y="7"/>
                    </a:lnTo>
                    <a:lnTo>
                      <a:pt x="36" y="5"/>
                    </a:lnTo>
                    <a:lnTo>
                      <a:pt x="47" y="0"/>
                    </a:lnTo>
                    <a:lnTo>
                      <a:pt x="51" y="0"/>
                    </a:lnTo>
                    <a:lnTo>
                      <a:pt x="60" y="5"/>
                    </a:lnTo>
                    <a:lnTo>
                      <a:pt x="64" y="5"/>
                    </a:lnTo>
                    <a:lnTo>
                      <a:pt x="68" y="9"/>
                    </a:lnTo>
                    <a:lnTo>
                      <a:pt x="68" y="13"/>
                    </a:lnTo>
                    <a:lnTo>
                      <a:pt x="71" y="13"/>
                    </a:lnTo>
                    <a:lnTo>
                      <a:pt x="75" y="13"/>
                    </a:lnTo>
                    <a:lnTo>
                      <a:pt x="75" y="13"/>
                    </a:lnTo>
                    <a:lnTo>
                      <a:pt x="77" y="13"/>
                    </a:lnTo>
                    <a:lnTo>
                      <a:pt x="81" y="13"/>
                    </a:lnTo>
                    <a:lnTo>
                      <a:pt x="81" y="19"/>
                    </a:lnTo>
                    <a:lnTo>
                      <a:pt x="86" y="22"/>
                    </a:lnTo>
                    <a:lnTo>
                      <a:pt x="86" y="26"/>
                    </a:lnTo>
                    <a:lnTo>
                      <a:pt x="90" y="28"/>
                    </a:lnTo>
                    <a:lnTo>
                      <a:pt x="90" y="32"/>
                    </a:lnTo>
                    <a:lnTo>
                      <a:pt x="92" y="32"/>
                    </a:lnTo>
                    <a:lnTo>
                      <a:pt x="98" y="36"/>
                    </a:lnTo>
                    <a:lnTo>
                      <a:pt x="100" y="39"/>
                    </a:lnTo>
                    <a:lnTo>
                      <a:pt x="101" y="39"/>
                    </a:lnTo>
                    <a:lnTo>
                      <a:pt x="101" y="45"/>
                    </a:lnTo>
                    <a:lnTo>
                      <a:pt x="103" y="45"/>
                    </a:lnTo>
                    <a:lnTo>
                      <a:pt x="101" y="54"/>
                    </a:lnTo>
                    <a:lnTo>
                      <a:pt x="101" y="58"/>
                    </a:lnTo>
                    <a:lnTo>
                      <a:pt x="105" y="60"/>
                    </a:lnTo>
                    <a:lnTo>
                      <a:pt x="109" y="66"/>
                    </a:lnTo>
                    <a:lnTo>
                      <a:pt x="111" y="68"/>
                    </a:lnTo>
                    <a:lnTo>
                      <a:pt x="113" y="68"/>
                    </a:lnTo>
                    <a:lnTo>
                      <a:pt x="115" y="69"/>
                    </a:lnTo>
                    <a:lnTo>
                      <a:pt x="116" y="71"/>
                    </a:lnTo>
                    <a:lnTo>
                      <a:pt x="118" y="75"/>
                    </a:lnTo>
                    <a:lnTo>
                      <a:pt x="118" y="77"/>
                    </a:lnTo>
                    <a:lnTo>
                      <a:pt x="116" y="79"/>
                    </a:lnTo>
                    <a:lnTo>
                      <a:pt x="118" y="83"/>
                    </a:lnTo>
                    <a:lnTo>
                      <a:pt x="122" y="85"/>
                    </a:lnTo>
                    <a:lnTo>
                      <a:pt x="122" y="88"/>
                    </a:lnTo>
                    <a:lnTo>
                      <a:pt x="122" y="90"/>
                    </a:lnTo>
                    <a:lnTo>
                      <a:pt x="120" y="88"/>
                    </a:lnTo>
                    <a:lnTo>
                      <a:pt x="116" y="88"/>
                    </a:lnTo>
                    <a:lnTo>
                      <a:pt x="115" y="85"/>
                    </a:lnTo>
                    <a:lnTo>
                      <a:pt x="111" y="85"/>
                    </a:lnTo>
                    <a:lnTo>
                      <a:pt x="107" y="88"/>
                    </a:lnTo>
                    <a:lnTo>
                      <a:pt x="101" y="85"/>
                    </a:lnTo>
                    <a:lnTo>
                      <a:pt x="96" y="85"/>
                    </a:lnTo>
                    <a:lnTo>
                      <a:pt x="92" y="83"/>
                    </a:lnTo>
                    <a:lnTo>
                      <a:pt x="86" y="79"/>
                    </a:lnTo>
                    <a:lnTo>
                      <a:pt x="73" y="79"/>
                    </a:lnTo>
                    <a:lnTo>
                      <a:pt x="69" y="79"/>
                    </a:lnTo>
                    <a:lnTo>
                      <a:pt x="69" y="79"/>
                    </a:lnTo>
                    <a:lnTo>
                      <a:pt x="66" y="77"/>
                    </a:lnTo>
                    <a:lnTo>
                      <a:pt x="47" y="77"/>
                    </a:lnTo>
                    <a:lnTo>
                      <a:pt x="41" y="81"/>
                    </a:lnTo>
                    <a:lnTo>
                      <a:pt x="36" y="85"/>
                    </a:lnTo>
                    <a:lnTo>
                      <a:pt x="24" y="85"/>
                    </a:lnTo>
                    <a:lnTo>
                      <a:pt x="19" y="88"/>
                    </a:lnTo>
                    <a:lnTo>
                      <a:pt x="13" y="85"/>
                    </a:lnTo>
                    <a:lnTo>
                      <a:pt x="15" y="83"/>
                    </a:lnTo>
                    <a:lnTo>
                      <a:pt x="13" y="81"/>
                    </a:lnTo>
                    <a:lnTo>
                      <a:pt x="15" y="81"/>
                    </a:lnTo>
                    <a:lnTo>
                      <a:pt x="19" y="83"/>
                    </a:lnTo>
                    <a:lnTo>
                      <a:pt x="22" y="79"/>
                    </a:lnTo>
                    <a:lnTo>
                      <a:pt x="15" y="77"/>
                    </a:lnTo>
                    <a:lnTo>
                      <a:pt x="11" y="79"/>
                    </a:lnTo>
                    <a:lnTo>
                      <a:pt x="9" y="79"/>
                    </a:lnTo>
                    <a:lnTo>
                      <a:pt x="11" y="77"/>
                    </a:lnTo>
                    <a:lnTo>
                      <a:pt x="11" y="71"/>
                    </a:lnTo>
                    <a:lnTo>
                      <a:pt x="13" y="69"/>
                    </a:lnTo>
                    <a:lnTo>
                      <a:pt x="26" y="69"/>
                    </a:lnTo>
                    <a:lnTo>
                      <a:pt x="30" y="66"/>
                    </a:lnTo>
                    <a:lnTo>
                      <a:pt x="34" y="66"/>
                    </a:lnTo>
                    <a:lnTo>
                      <a:pt x="36" y="62"/>
                    </a:lnTo>
                    <a:lnTo>
                      <a:pt x="39" y="62"/>
                    </a:lnTo>
                    <a:lnTo>
                      <a:pt x="41" y="64"/>
                    </a:lnTo>
                    <a:lnTo>
                      <a:pt x="45" y="62"/>
                    </a:lnTo>
                    <a:lnTo>
                      <a:pt x="45" y="60"/>
                    </a:lnTo>
                    <a:lnTo>
                      <a:pt x="51" y="64"/>
                    </a:lnTo>
                    <a:lnTo>
                      <a:pt x="52" y="64"/>
                    </a:lnTo>
                    <a:lnTo>
                      <a:pt x="58" y="66"/>
                    </a:lnTo>
                    <a:lnTo>
                      <a:pt x="64" y="68"/>
                    </a:lnTo>
                    <a:lnTo>
                      <a:pt x="69" y="68"/>
                    </a:lnTo>
                    <a:lnTo>
                      <a:pt x="69" y="66"/>
                    </a:lnTo>
                    <a:lnTo>
                      <a:pt x="69" y="64"/>
                    </a:lnTo>
                    <a:lnTo>
                      <a:pt x="68" y="64"/>
                    </a:lnTo>
                    <a:lnTo>
                      <a:pt x="58" y="58"/>
                    </a:lnTo>
                    <a:lnTo>
                      <a:pt x="54" y="58"/>
                    </a:lnTo>
                    <a:lnTo>
                      <a:pt x="51" y="54"/>
                    </a:lnTo>
                    <a:lnTo>
                      <a:pt x="45" y="54"/>
                    </a:lnTo>
                    <a:lnTo>
                      <a:pt x="41" y="54"/>
                    </a:lnTo>
                    <a:lnTo>
                      <a:pt x="36" y="54"/>
                    </a:lnTo>
                    <a:lnTo>
                      <a:pt x="30" y="60"/>
                    </a:lnTo>
                    <a:lnTo>
                      <a:pt x="26" y="60"/>
                    </a:lnTo>
                    <a:lnTo>
                      <a:pt x="24" y="62"/>
                    </a:lnTo>
                    <a:lnTo>
                      <a:pt x="15" y="62"/>
                    </a:lnTo>
                    <a:lnTo>
                      <a:pt x="15" y="60"/>
                    </a:lnTo>
                    <a:lnTo>
                      <a:pt x="17" y="58"/>
                    </a:lnTo>
                    <a:lnTo>
                      <a:pt x="13" y="54"/>
                    </a:lnTo>
                    <a:lnTo>
                      <a:pt x="13" y="54"/>
                    </a:lnTo>
                    <a:lnTo>
                      <a:pt x="13" y="51"/>
                    </a:lnTo>
                    <a:lnTo>
                      <a:pt x="9" y="51"/>
                    </a:lnTo>
                    <a:lnTo>
                      <a:pt x="5" y="45"/>
                    </a:lnTo>
                    <a:lnTo>
                      <a:pt x="0" y="39"/>
                    </a:lnTo>
                    <a:lnTo>
                      <a:pt x="11" y="28"/>
                    </a:lnTo>
                    <a:lnTo>
                      <a:pt x="17" y="19"/>
                    </a:lnTo>
                    <a:lnTo>
                      <a:pt x="17" y="13"/>
                    </a:lnTo>
                    <a:lnTo>
                      <a:pt x="17" y="13"/>
                    </a:lnTo>
                    <a:lnTo>
                      <a:pt x="17" y="13"/>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19" name="Freeform 116">
                <a:extLst>
                  <a:ext uri="{FF2B5EF4-FFF2-40B4-BE49-F238E27FC236}">
                    <a16:creationId xmlns:a16="http://schemas.microsoft.com/office/drawing/2014/main" id="{915216D2-E7FA-0A36-CB58-9AD14AC255CF}"/>
                  </a:ext>
                </a:extLst>
              </p:cNvPr>
              <p:cNvSpPr>
                <a:spLocks/>
              </p:cNvSpPr>
              <p:nvPr/>
            </p:nvSpPr>
            <p:spPr bwMode="auto">
              <a:xfrm>
                <a:off x="9187694" y="2713008"/>
                <a:ext cx="20288" cy="5247"/>
              </a:xfrm>
              <a:custGeom>
                <a:avLst/>
                <a:gdLst/>
                <a:ahLst/>
                <a:cxnLst>
                  <a:cxn ang="0">
                    <a:pos x="2" y="15"/>
                  </a:cxn>
                  <a:cxn ang="0">
                    <a:pos x="4" y="14"/>
                  </a:cxn>
                  <a:cxn ang="0">
                    <a:pos x="15" y="14"/>
                  </a:cxn>
                  <a:cxn ang="0">
                    <a:pos x="19" y="10"/>
                  </a:cxn>
                  <a:cxn ang="0">
                    <a:pos x="23" y="10"/>
                  </a:cxn>
                  <a:cxn ang="0">
                    <a:pos x="26" y="8"/>
                  </a:cxn>
                  <a:cxn ang="0">
                    <a:pos x="28" y="8"/>
                  </a:cxn>
                  <a:cxn ang="0">
                    <a:pos x="30" y="10"/>
                  </a:cxn>
                  <a:cxn ang="0">
                    <a:pos x="34" y="8"/>
                  </a:cxn>
                  <a:cxn ang="0">
                    <a:pos x="34" y="6"/>
                  </a:cxn>
                  <a:cxn ang="0">
                    <a:pos x="38" y="10"/>
                  </a:cxn>
                  <a:cxn ang="0">
                    <a:pos x="41" y="10"/>
                  </a:cxn>
                  <a:cxn ang="0">
                    <a:pos x="47" y="10"/>
                  </a:cxn>
                  <a:cxn ang="0">
                    <a:pos x="53" y="14"/>
                  </a:cxn>
                  <a:cxn ang="0">
                    <a:pos x="58" y="14"/>
                  </a:cxn>
                  <a:cxn ang="0">
                    <a:pos x="58" y="10"/>
                  </a:cxn>
                  <a:cxn ang="0">
                    <a:pos x="58" y="10"/>
                  </a:cxn>
                  <a:cxn ang="0">
                    <a:pos x="55" y="10"/>
                  </a:cxn>
                  <a:cxn ang="0">
                    <a:pos x="47" y="4"/>
                  </a:cxn>
                  <a:cxn ang="0">
                    <a:pos x="43" y="4"/>
                  </a:cxn>
                  <a:cxn ang="0">
                    <a:pos x="38" y="0"/>
                  </a:cxn>
                  <a:cxn ang="0">
                    <a:pos x="34" y="0"/>
                  </a:cxn>
                  <a:cxn ang="0">
                    <a:pos x="30" y="0"/>
                  </a:cxn>
                  <a:cxn ang="0">
                    <a:pos x="26" y="0"/>
                  </a:cxn>
                  <a:cxn ang="0">
                    <a:pos x="19" y="6"/>
                  </a:cxn>
                  <a:cxn ang="0">
                    <a:pos x="15" y="6"/>
                  </a:cxn>
                  <a:cxn ang="0">
                    <a:pos x="13" y="8"/>
                  </a:cxn>
                  <a:cxn ang="0">
                    <a:pos x="6" y="8"/>
                  </a:cxn>
                  <a:cxn ang="0">
                    <a:pos x="6" y="10"/>
                  </a:cxn>
                  <a:cxn ang="0">
                    <a:pos x="9" y="14"/>
                  </a:cxn>
                  <a:cxn ang="0">
                    <a:pos x="15" y="10"/>
                  </a:cxn>
                  <a:cxn ang="0">
                    <a:pos x="11" y="14"/>
                  </a:cxn>
                  <a:cxn ang="0">
                    <a:pos x="6" y="14"/>
                  </a:cxn>
                  <a:cxn ang="0">
                    <a:pos x="4" y="10"/>
                  </a:cxn>
                  <a:cxn ang="0">
                    <a:pos x="0" y="14"/>
                  </a:cxn>
                  <a:cxn ang="0">
                    <a:pos x="2" y="14"/>
                  </a:cxn>
                  <a:cxn ang="0">
                    <a:pos x="2" y="15"/>
                  </a:cxn>
                  <a:cxn ang="0">
                    <a:pos x="2" y="15"/>
                  </a:cxn>
                  <a:cxn ang="0">
                    <a:pos x="2" y="15"/>
                  </a:cxn>
                </a:cxnLst>
                <a:rect l="0" t="0" r="r" b="b"/>
                <a:pathLst>
                  <a:path w="58" h="15">
                    <a:moveTo>
                      <a:pt x="2" y="15"/>
                    </a:moveTo>
                    <a:lnTo>
                      <a:pt x="4" y="14"/>
                    </a:lnTo>
                    <a:lnTo>
                      <a:pt x="15" y="14"/>
                    </a:lnTo>
                    <a:lnTo>
                      <a:pt x="19" y="10"/>
                    </a:lnTo>
                    <a:lnTo>
                      <a:pt x="23" y="10"/>
                    </a:lnTo>
                    <a:lnTo>
                      <a:pt x="26" y="8"/>
                    </a:lnTo>
                    <a:lnTo>
                      <a:pt x="28" y="8"/>
                    </a:lnTo>
                    <a:lnTo>
                      <a:pt x="30" y="10"/>
                    </a:lnTo>
                    <a:lnTo>
                      <a:pt x="34" y="8"/>
                    </a:lnTo>
                    <a:lnTo>
                      <a:pt x="34" y="6"/>
                    </a:lnTo>
                    <a:lnTo>
                      <a:pt x="38" y="10"/>
                    </a:lnTo>
                    <a:lnTo>
                      <a:pt x="41" y="10"/>
                    </a:lnTo>
                    <a:lnTo>
                      <a:pt x="47" y="10"/>
                    </a:lnTo>
                    <a:lnTo>
                      <a:pt x="53" y="14"/>
                    </a:lnTo>
                    <a:lnTo>
                      <a:pt x="58" y="14"/>
                    </a:lnTo>
                    <a:lnTo>
                      <a:pt x="58" y="10"/>
                    </a:lnTo>
                    <a:lnTo>
                      <a:pt x="58" y="10"/>
                    </a:lnTo>
                    <a:lnTo>
                      <a:pt x="55" y="10"/>
                    </a:lnTo>
                    <a:lnTo>
                      <a:pt x="47" y="4"/>
                    </a:lnTo>
                    <a:lnTo>
                      <a:pt x="43" y="4"/>
                    </a:lnTo>
                    <a:lnTo>
                      <a:pt x="38" y="0"/>
                    </a:lnTo>
                    <a:lnTo>
                      <a:pt x="34" y="0"/>
                    </a:lnTo>
                    <a:lnTo>
                      <a:pt x="30" y="0"/>
                    </a:lnTo>
                    <a:lnTo>
                      <a:pt x="26" y="0"/>
                    </a:lnTo>
                    <a:lnTo>
                      <a:pt x="19" y="6"/>
                    </a:lnTo>
                    <a:lnTo>
                      <a:pt x="15" y="6"/>
                    </a:lnTo>
                    <a:lnTo>
                      <a:pt x="13" y="8"/>
                    </a:lnTo>
                    <a:lnTo>
                      <a:pt x="6" y="8"/>
                    </a:lnTo>
                    <a:lnTo>
                      <a:pt x="6" y="10"/>
                    </a:lnTo>
                    <a:lnTo>
                      <a:pt x="9" y="14"/>
                    </a:lnTo>
                    <a:lnTo>
                      <a:pt x="15" y="10"/>
                    </a:lnTo>
                    <a:lnTo>
                      <a:pt x="11" y="14"/>
                    </a:lnTo>
                    <a:lnTo>
                      <a:pt x="6" y="14"/>
                    </a:lnTo>
                    <a:lnTo>
                      <a:pt x="4" y="10"/>
                    </a:lnTo>
                    <a:lnTo>
                      <a:pt x="0" y="14"/>
                    </a:lnTo>
                    <a:lnTo>
                      <a:pt x="2" y="14"/>
                    </a:lnTo>
                    <a:lnTo>
                      <a:pt x="2" y="15"/>
                    </a:lnTo>
                    <a:lnTo>
                      <a:pt x="2" y="15"/>
                    </a:lnTo>
                    <a:lnTo>
                      <a:pt x="2" y="15"/>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20" name="Freeform 117">
                <a:extLst>
                  <a:ext uri="{FF2B5EF4-FFF2-40B4-BE49-F238E27FC236}">
                    <a16:creationId xmlns:a16="http://schemas.microsoft.com/office/drawing/2014/main" id="{5B1980F4-C92B-219B-DA57-0FF49F0916E0}"/>
                  </a:ext>
                </a:extLst>
              </p:cNvPr>
              <p:cNvSpPr>
                <a:spLocks/>
              </p:cNvSpPr>
              <p:nvPr/>
            </p:nvSpPr>
            <p:spPr bwMode="auto">
              <a:xfrm>
                <a:off x="9189793" y="2720354"/>
                <a:ext cx="18190" cy="12593"/>
              </a:xfrm>
              <a:custGeom>
                <a:avLst/>
                <a:gdLst/>
                <a:ahLst/>
                <a:cxnLst>
                  <a:cxn ang="0">
                    <a:pos x="0" y="8"/>
                  </a:cxn>
                  <a:cxn ang="0">
                    <a:pos x="3" y="11"/>
                  </a:cxn>
                  <a:cxn ang="0">
                    <a:pos x="9" y="6"/>
                  </a:cxn>
                  <a:cxn ang="0">
                    <a:pos x="20" y="6"/>
                  </a:cxn>
                  <a:cxn ang="0">
                    <a:pos x="24" y="2"/>
                  </a:cxn>
                  <a:cxn ang="0">
                    <a:pos x="30" y="0"/>
                  </a:cxn>
                  <a:cxn ang="0">
                    <a:pos x="47" y="0"/>
                  </a:cxn>
                  <a:cxn ang="0">
                    <a:pos x="51" y="0"/>
                  </a:cxn>
                  <a:cxn ang="0">
                    <a:pos x="52" y="6"/>
                  </a:cxn>
                  <a:cxn ang="0">
                    <a:pos x="51" y="11"/>
                  </a:cxn>
                  <a:cxn ang="0">
                    <a:pos x="51" y="17"/>
                  </a:cxn>
                  <a:cxn ang="0">
                    <a:pos x="52" y="19"/>
                  </a:cxn>
                  <a:cxn ang="0">
                    <a:pos x="52" y="23"/>
                  </a:cxn>
                  <a:cxn ang="0">
                    <a:pos x="51" y="26"/>
                  </a:cxn>
                  <a:cxn ang="0">
                    <a:pos x="43" y="26"/>
                  </a:cxn>
                  <a:cxn ang="0">
                    <a:pos x="39" y="28"/>
                  </a:cxn>
                  <a:cxn ang="0">
                    <a:pos x="35" y="30"/>
                  </a:cxn>
                  <a:cxn ang="0">
                    <a:pos x="34" y="34"/>
                  </a:cxn>
                  <a:cxn ang="0">
                    <a:pos x="28" y="36"/>
                  </a:cxn>
                  <a:cxn ang="0">
                    <a:pos x="28" y="34"/>
                  </a:cxn>
                  <a:cxn ang="0">
                    <a:pos x="28" y="32"/>
                  </a:cxn>
                  <a:cxn ang="0">
                    <a:pos x="22" y="32"/>
                  </a:cxn>
                  <a:cxn ang="0">
                    <a:pos x="24" y="26"/>
                  </a:cxn>
                  <a:cxn ang="0">
                    <a:pos x="24" y="26"/>
                  </a:cxn>
                  <a:cxn ang="0">
                    <a:pos x="24" y="26"/>
                  </a:cxn>
                  <a:cxn ang="0">
                    <a:pos x="22" y="23"/>
                  </a:cxn>
                  <a:cxn ang="0">
                    <a:pos x="20" y="23"/>
                  </a:cxn>
                  <a:cxn ang="0">
                    <a:pos x="19" y="21"/>
                  </a:cxn>
                  <a:cxn ang="0">
                    <a:pos x="28" y="21"/>
                  </a:cxn>
                  <a:cxn ang="0">
                    <a:pos x="28" y="21"/>
                  </a:cxn>
                  <a:cxn ang="0">
                    <a:pos x="24" y="17"/>
                  </a:cxn>
                  <a:cxn ang="0">
                    <a:pos x="20" y="19"/>
                  </a:cxn>
                  <a:cxn ang="0">
                    <a:pos x="15" y="19"/>
                  </a:cxn>
                  <a:cxn ang="0">
                    <a:pos x="15" y="19"/>
                  </a:cxn>
                  <a:cxn ang="0">
                    <a:pos x="11" y="17"/>
                  </a:cxn>
                  <a:cxn ang="0">
                    <a:pos x="9" y="17"/>
                  </a:cxn>
                  <a:cxn ang="0">
                    <a:pos x="5" y="13"/>
                  </a:cxn>
                  <a:cxn ang="0">
                    <a:pos x="9" y="11"/>
                  </a:cxn>
                  <a:cxn ang="0">
                    <a:pos x="7" y="11"/>
                  </a:cxn>
                  <a:cxn ang="0">
                    <a:pos x="0" y="11"/>
                  </a:cxn>
                  <a:cxn ang="0">
                    <a:pos x="0" y="8"/>
                  </a:cxn>
                  <a:cxn ang="0">
                    <a:pos x="0" y="8"/>
                  </a:cxn>
                  <a:cxn ang="0">
                    <a:pos x="0" y="8"/>
                  </a:cxn>
                  <a:cxn ang="0">
                    <a:pos x="0" y="8"/>
                  </a:cxn>
                </a:cxnLst>
                <a:rect l="0" t="0" r="r" b="b"/>
                <a:pathLst>
                  <a:path w="52" h="36">
                    <a:moveTo>
                      <a:pt x="0" y="8"/>
                    </a:moveTo>
                    <a:lnTo>
                      <a:pt x="3" y="11"/>
                    </a:lnTo>
                    <a:lnTo>
                      <a:pt x="9" y="6"/>
                    </a:lnTo>
                    <a:lnTo>
                      <a:pt x="20" y="6"/>
                    </a:lnTo>
                    <a:lnTo>
                      <a:pt x="24" y="2"/>
                    </a:lnTo>
                    <a:lnTo>
                      <a:pt x="30" y="0"/>
                    </a:lnTo>
                    <a:lnTo>
                      <a:pt x="47" y="0"/>
                    </a:lnTo>
                    <a:lnTo>
                      <a:pt x="51" y="0"/>
                    </a:lnTo>
                    <a:lnTo>
                      <a:pt x="52" y="6"/>
                    </a:lnTo>
                    <a:lnTo>
                      <a:pt x="51" y="11"/>
                    </a:lnTo>
                    <a:lnTo>
                      <a:pt x="51" y="17"/>
                    </a:lnTo>
                    <a:lnTo>
                      <a:pt x="52" y="19"/>
                    </a:lnTo>
                    <a:lnTo>
                      <a:pt x="52" y="23"/>
                    </a:lnTo>
                    <a:lnTo>
                      <a:pt x="51" y="26"/>
                    </a:lnTo>
                    <a:lnTo>
                      <a:pt x="43" y="26"/>
                    </a:lnTo>
                    <a:lnTo>
                      <a:pt x="39" y="28"/>
                    </a:lnTo>
                    <a:lnTo>
                      <a:pt x="35" y="30"/>
                    </a:lnTo>
                    <a:lnTo>
                      <a:pt x="34" y="34"/>
                    </a:lnTo>
                    <a:lnTo>
                      <a:pt x="28" y="36"/>
                    </a:lnTo>
                    <a:lnTo>
                      <a:pt x="28" y="34"/>
                    </a:lnTo>
                    <a:lnTo>
                      <a:pt x="28" y="32"/>
                    </a:lnTo>
                    <a:lnTo>
                      <a:pt x="22" y="32"/>
                    </a:lnTo>
                    <a:lnTo>
                      <a:pt x="24" y="26"/>
                    </a:lnTo>
                    <a:lnTo>
                      <a:pt x="24" y="26"/>
                    </a:lnTo>
                    <a:lnTo>
                      <a:pt x="24" y="26"/>
                    </a:lnTo>
                    <a:lnTo>
                      <a:pt x="22" y="23"/>
                    </a:lnTo>
                    <a:lnTo>
                      <a:pt x="20" y="23"/>
                    </a:lnTo>
                    <a:lnTo>
                      <a:pt x="19" y="21"/>
                    </a:lnTo>
                    <a:lnTo>
                      <a:pt x="28" y="21"/>
                    </a:lnTo>
                    <a:lnTo>
                      <a:pt x="28" y="21"/>
                    </a:lnTo>
                    <a:lnTo>
                      <a:pt x="24" y="17"/>
                    </a:lnTo>
                    <a:lnTo>
                      <a:pt x="20" y="19"/>
                    </a:lnTo>
                    <a:lnTo>
                      <a:pt x="15" y="19"/>
                    </a:lnTo>
                    <a:lnTo>
                      <a:pt x="15" y="19"/>
                    </a:lnTo>
                    <a:lnTo>
                      <a:pt x="11" y="17"/>
                    </a:lnTo>
                    <a:lnTo>
                      <a:pt x="9" y="17"/>
                    </a:lnTo>
                    <a:lnTo>
                      <a:pt x="5" y="13"/>
                    </a:lnTo>
                    <a:lnTo>
                      <a:pt x="9" y="11"/>
                    </a:lnTo>
                    <a:lnTo>
                      <a:pt x="7" y="11"/>
                    </a:lnTo>
                    <a:lnTo>
                      <a:pt x="0" y="11"/>
                    </a:lnTo>
                    <a:lnTo>
                      <a:pt x="0" y="8"/>
                    </a:lnTo>
                    <a:lnTo>
                      <a:pt x="0" y="8"/>
                    </a:lnTo>
                    <a:lnTo>
                      <a:pt x="0" y="8"/>
                    </a:lnTo>
                    <a:lnTo>
                      <a:pt x="0" y="8"/>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21" name="Freeform 118">
                <a:extLst>
                  <a:ext uri="{FF2B5EF4-FFF2-40B4-BE49-F238E27FC236}">
                    <a16:creationId xmlns:a16="http://schemas.microsoft.com/office/drawing/2014/main" id="{469F48C9-E4DB-EF74-7394-64679B0E2454}"/>
                  </a:ext>
                </a:extLst>
              </p:cNvPr>
              <p:cNvSpPr>
                <a:spLocks/>
              </p:cNvSpPr>
              <p:nvPr/>
            </p:nvSpPr>
            <p:spPr bwMode="auto">
              <a:xfrm>
                <a:off x="9202036" y="2720354"/>
                <a:ext cx="44774" cy="46174"/>
              </a:xfrm>
              <a:custGeom>
                <a:avLst/>
                <a:gdLst/>
                <a:ahLst/>
                <a:cxnLst>
                  <a:cxn ang="0">
                    <a:pos x="2" y="28"/>
                  </a:cxn>
                  <a:cxn ang="0">
                    <a:pos x="12" y="25"/>
                  </a:cxn>
                  <a:cxn ang="0">
                    <a:pos x="19" y="21"/>
                  </a:cxn>
                  <a:cxn ang="0">
                    <a:pos x="19" y="15"/>
                  </a:cxn>
                  <a:cxn ang="0">
                    <a:pos x="19" y="6"/>
                  </a:cxn>
                  <a:cxn ang="0">
                    <a:pos x="21" y="0"/>
                  </a:cxn>
                  <a:cxn ang="0">
                    <a:pos x="40" y="4"/>
                  </a:cxn>
                  <a:cxn ang="0">
                    <a:pos x="49" y="6"/>
                  </a:cxn>
                  <a:cxn ang="0">
                    <a:pos x="57" y="6"/>
                  </a:cxn>
                  <a:cxn ang="0">
                    <a:pos x="63" y="10"/>
                  </a:cxn>
                  <a:cxn ang="0">
                    <a:pos x="68" y="11"/>
                  </a:cxn>
                  <a:cxn ang="0">
                    <a:pos x="72" y="10"/>
                  </a:cxn>
                  <a:cxn ang="0">
                    <a:pos x="80" y="15"/>
                  </a:cxn>
                  <a:cxn ang="0">
                    <a:pos x="87" y="11"/>
                  </a:cxn>
                  <a:cxn ang="0">
                    <a:pos x="93" y="6"/>
                  </a:cxn>
                  <a:cxn ang="0">
                    <a:pos x="102" y="10"/>
                  </a:cxn>
                  <a:cxn ang="0">
                    <a:pos x="106" y="6"/>
                  </a:cxn>
                  <a:cxn ang="0">
                    <a:pos x="110" y="11"/>
                  </a:cxn>
                  <a:cxn ang="0">
                    <a:pos x="112" y="21"/>
                  </a:cxn>
                  <a:cxn ang="0">
                    <a:pos x="117" y="25"/>
                  </a:cxn>
                  <a:cxn ang="0">
                    <a:pos x="113" y="30"/>
                  </a:cxn>
                  <a:cxn ang="0">
                    <a:pos x="115" y="36"/>
                  </a:cxn>
                  <a:cxn ang="0">
                    <a:pos x="119" y="32"/>
                  </a:cxn>
                  <a:cxn ang="0">
                    <a:pos x="121" y="38"/>
                  </a:cxn>
                  <a:cxn ang="0">
                    <a:pos x="125" y="42"/>
                  </a:cxn>
                  <a:cxn ang="0">
                    <a:pos x="128" y="45"/>
                  </a:cxn>
                  <a:cxn ang="0">
                    <a:pos x="119" y="49"/>
                  </a:cxn>
                  <a:cxn ang="0">
                    <a:pos x="121" y="55"/>
                  </a:cxn>
                  <a:cxn ang="0">
                    <a:pos x="121" y="64"/>
                  </a:cxn>
                  <a:cxn ang="0">
                    <a:pos x="123" y="74"/>
                  </a:cxn>
                  <a:cxn ang="0">
                    <a:pos x="125" y="79"/>
                  </a:cxn>
                  <a:cxn ang="0">
                    <a:pos x="119" y="81"/>
                  </a:cxn>
                  <a:cxn ang="0">
                    <a:pos x="123" y="87"/>
                  </a:cxn>
                  <a:cxn ang="0">
                    <a:pos x="125" y="92"/>
                  </a:cxn>
                  <a:cxn ang="0">
                    <a:pos x="115" y="106"/>
                  </a:cxn>
                  <a:cxn ang="0">
                    <a:pos x="115" y="111"/>
                  </a:cxn>
                  <a:cxn ang="0">
                    <a:pos x="110" y="121"/>
                  </a:cxn>
                  <a:cxn ang="0">
                    <a:pos x="83" y="132"/>
                  </a:cxn>
                  <a:cxn ang="0">
                    <a:pos x="76" y="126"/>
                  </a:cxn>
                  <a:cxn ang="0">
                    <a:pos x="68" y="121"/>
                  </a:cxn>
                  <a:cxn ang="0">
                    <a:pos x="68" y="115"/>
                  </a:cxn>
                  <a:cxn ang="0">
                    <a:pos x="76" y="85"/>
                  </a:cxn>
                  <a:cxn ang="0">
                    <a:pos x="76" y="81"/>
                  </a:cxn>
                  <a:cxn ang="0">
                    <a:pos x="78" y="77"/>
                  </a:cxn>
                  <a:cxn ang="0">
                    <a:pos x="76" y="70"/>
                  </a:cxn>
                  <a:cxn ang="0">
                    <a:pos x="72" y="60"/>
                  </a:cxn>
                  <a:cxn ang="0">
                    <a:pos x="66" y="51"/>
                  </a:cxn>
                  <a:cxn ang="0">
                    <a:pos x="48" y="51"/>
                  </a:cxn>
                  <a:cxn ang="0">
                    <a:pos x="38" y="60"/>
                  </a:cxn>
                  <a:cxn ang="0">
                    <a:pos x="34" y="66"/>
                  </a:cxn>
                  <a:cxn ang="0">
                    <a:pos x="29" y="64"/>
                  </a:cxn>
                  <a:cxn ang="0">
                    <a:pos x="21" y="57"/>
                  </a:cxn>
                  <a:cxn ang="0">
                    <a:pos x="16" y="55"/>
                  </a:cxn>
                  <a:cxn ang="0">
                    <a:pos x="19" y="49"/>
                  </a:cxn>
                  <a:cxn ang="0">
                    <a:pos x="14" y="51"/>
                  </a:cxn>
                  <a:cxn ang="0">
                    <a:pos x="6" y="49"/>
                  </a:cxn>
                  <a:cxn ang="0">
                    <a:pos x="4" y="36"/>
                  </a:cxn>
                  <a:cxn ang="0">
                    <a:pos x="0" y="32"/>
                  </a:cxn>
                  <a:cxn ang="0">
                    <a:pos x="0" y="32"/>
                  </a:cxn>
                </a:cxnLst>
                <a:rect l="0" t="0" r="r" b="b"/>
                <a:pathLst>
                  <a:path w="128" h="132">
                    <a:moveTo>
                      <a:pt x="0" y="32"/>
                    </a:moveTo>
                    <a:lnTo>
                      <a:pt x="2" y="28"/>
                    </a:lnTo>
                    <a:lnTo>
                      <a:pt x="6" y="26"/>
                    </a:lnTo>
                    <a:lnTo>
                      <a:pt x="12" y="25"/>
                    </a:lnTo>
                    <a:lnTo>
                      <a:pt x="19" y="25"/>
                    </a:lnTo>
                    <a:lnTo>
                      <a:pt x="19" y="21"/>
                    </a:lnTo>
                    <a:lnTo>
                      <a:pt x="19" y="17"/>
                    </a:lnTo>
                    <a:lnTo>
                      <a:pt x="19" y="15"/>
                    </a:lnTo>
                    <a:lnTo>
                      <a:pt x="19" y="10"/>
                    </a:lnTo>
                    <a:lnTo>
                      <a:pt x="19" y="6"/>
                    </a:lnTo>
                    <a:lnTo>
                      <a:pt x="19" y="0"/>
                    </a:lnTo>
                    <a:lnTo>
                      <a:pt x="21" y="0"/>
                    </a:lnTo>
                    <a:lnTo>
                      <a:pt x="34" y="0"/>
                    </a:lnTo>
                    <a:lnTo>
                      <a:pt x="40" y="4"/>
                    </a:lnTo>
                    <a:lnTo>
                      <a:pt x="44" y="6"/>
                    </a:lnTo>
                    <a:lnTo>
                      <a:pt x="49" y="6"/>
                    </a:lnTo>
                    <a:lnTo>
                      <a:pt x="53" y="10"/>
                    </a:lnTo>
                    <a:lnTo>
                      <a:pt x="57" y="6"/>
                    </a:lnTo>
                    <a:lnTo>
                      <a:pt x="61" y="6"/>
                    </a:lnTo>
                    <a:lnTo>
                      <a:pt x="63" y="10"/>
                    </a:lnTo>
                    <a:lnTo>
                      <a:pt x="66" y="10"/>
                    </a:lnTo>
                    <a:lnTo>
                      <a:pt x="68" y="11"/>
                    </a:lnTo>
                    <a:lnTo>
                      <a:pt x="68" y="11"/>
                    </a:lnTo>
                    <a:lnTo>
                      <a:pt x="72" y="10"/>
                    </a:lnTo>
                    <a:lnTo>
                      <a:pt x="76" y="11"/>
                    </a:lnTo>
                    <a:lnTo>
                      <a:pt x="80" y="15"/>
                    </a:lnTo>
                    <a:lnTo>
                      <a:pt x="83" y="15"/>
                    </a:lnTo>
                    <a:lnTo>
                      <a:pt x="87" y="11"/>
                    </a:lnTo>
                    <a:lnTo>
                      <a:pt x="91" y="11"/>
                    </a:lnTo>
                    <a:lnTo>
                      <a:pt x="93" y="6"/>
                    </a:lnTo>
                    <a:lnTo>
                      <a:pt x="96" y="6"/>
                    </a:lnTo>
                    <a:lnTo>
                      <a:pt x="102" y="10"/>
                    </a:lnTo>
                    <a:lnTo>
                      <a:pt x="104" y="6"/>
                    </a:lnTo>
                    <a:lnTo>
                      <a:pt x="106" y="6"/>
                    </a:lnTo>
                    <a:lnTo>
                      <a:pt x="106" y="10"/>
                    </a:lnTo>
                    <a:lnTo>
                      <a:pt x="110" y="11"/>
                    </a:lnTo>
                    <a:lnTo>
                      <a:pt x="112" y="15"/>
                    </a:lnTo>
                    <a:lnTo>
                      <a:pt x="112" y="21"/>
                    </a:lnTo>
                    <a:lnTo>
                      <a:pt x="113" y="25"/>
                    </a:lnTo>
                    <a:lnTo>
                      <a:pt x="117" y="25"/>
                    </a:lnTo>
                    <a:lnTo>
                      <a:pt x="117" y="25"/>
                    </a:lnTo>
                    <a:lnTo>
                      <a:pt x="113" y="30"/>
                    </a:lnTo>
                    <a:lnTo>
                      <a:pt x="112" y="36"/>
                    </a:lnTo>
                    <a:lnTo>
                      <a:pt x="115" y="36"/>
                    </a:lnTo>
                    <a:lnTo>
                      <a:pt x="117" y="32"/>
                    </a:lnTo>
                    <a:lnTo>
                      <a:pt x="119" y="32"/>
                    </a:lnTo>
                    <a:lnTo>
                      <a:pt x="119" y="36"/>
                    </a:lnTo>
                    <a:lnTo>
                      <a:pt x="121" y="38"/>
                    </a:lnTo>
                    <a:lnTo>
                      <a:pt x="121" y="42"/>
                    </a:lnTo>
                    <a:lnTo>
                      <a:pt x="125" y="42"/>
                    </a:lnTo>
                    <a:lnTo>
                      <a:pt x="128" y="42"/>
                    </a:lnTo>
                    <a:lnTo>
                      <a:pt x="128" y="45"/>
                    </a:lnTo>
                    <a:lnTo>
                      <a:pt x="125" y="47"/>
                    </a:lnTo>
                    <a:lnTo>
                      <a:pt x="119" y="49"/>
                    </a:lnTo>
                    <a:lnTo>
                      <a:pt x="119" y="51"/>
                    </a:lnTo>
                    <a:lnTo>
                      <a:pt x="121" y="55"/>
                    </a:lnTo>
                    <a:lnTo>
                      <a:pt x="121" y="60"/>
                    </a:lnTo>
                    <a:lnTo>
                      <a:pt x="121" y="64"/>
                    </a:lnTo>
                    <a:lnTo>
                      <a:pt x="121" y="72"/>
                    </a:lnTo>
                    <a:lnTo>
                      <a:pt x="123" y="74"/>
                    </a:lnTo>
                    <a:lnTo>
                      <a:pt x="125" y="77"/>
                    </a:lnTo>
                    <a:lnTo>
                      <a:pt x="125" y="79"/>
                    </a:lnTo>
                    <a:lnTo>
                      <a:pt x="123" y="79"/>
                    </a:lnTo>
                    <a:lnTo>
                      <a:pt x="119" y="81"/>
                    </a:lnTo>
                    <a:lnTo>
                      <a:pt x="119" y="83"/>
                    </a:lnTo>
                    <a:lnTo>
                      <a:pt x="123" y="87"/>
                    </a:lnTo>
                    <a:lnTo>
                      <a:pt x="125" y="89"/>
                    </a:lnTo>
                    <a:lnTo>
                      <a:pt x="125" y="92"/>
                    </a:lnTo>
                    <a:lnTo>
                      <a:pt x="119" y="102"/>
                    </a:lnTo>
                    <a:lnTo>
                      <a:pt x="115" y="106"/>
                    </a:lnTo>
                    <a:lnTo>
                      <a:pt x="115" y="106"/>
                    </a:lnTo>
                    <a:lnTo>
                      <a:pt x="115" y="111"/>
                    </a:lnTo>
                    <a:lnTo>
                      <a:pt x="113" y="117"/>
                    </a:lnTo>
                    <a:lnTo>
                      <a:pt x="110" y="121"/>
                    </a:lnTo>
                    <a:lnTo>
                      <a:pt x="110" y="123"/>
                    </a:lnTo>
                    <a:lnTo>
                      <a:pt x="83" y="132"/>
                    </a:lnTo>
                    <a:lnTo>
                      <a:pt x="78" y="126"/>
                    </a:lnTo>
                    <a:lnTo>
                      <a:pt x="76" y="126"/>
                    </a:lnTo>
                    <a:lnTo>
                      <a:pt x="68" y="121"/>
                    </a:lnTo>
                    <a:lnTo>
                      <a:pt x="68" y="121"/>
                    </a:lnTo>
                    <a:lnTo>
                      <a:pt x="68" y="115"/>
                    </a:lnTo>
                    <a:lnTo>
                      <a:pt x="68" y="115"/>
                    </a:lnTo>
                    <a:lnTo>
                      <a:pt x="76" y="111"/>
                    </a:lnTo>
                    <a:lnTo>
                      <a:pt x="76" y="85"/>
                    </a:lnTo>
                    <a:lnTo>
                      <a:pt x="78" y="81"/>
                    </a:lnTo>
                    <a:lnTo>
                      <a:pt x="76" y="81"/>
                    </a:lnTo>
                    <a:lnTo>
                      <a:pt x="76" y="77"/>
                    </a:lnTo>
                    <a:lnTo>
                      <a:pt x="78" y="77"/>
                    </a:lnTo>
                    <a:lnTo>
                      <a:pt x="78" y="74"/>
                    </a:lnTo>
                    <a:lnTo>
                      <a:pt x="76" y="70"/>
                    </a:lnTo>
                    <a:lnTo>
                      <a:pt x="76" y="66"/>
                    </a:lnTo>
                    <a:lnTo>
                      <a:pt x="72" y="60"/>
                    </a:lnTo>
                    <a:lnTo>
                      <a:pt x="68" y="57"/>
                    </a:lnTo>
                    <a:lnTo>
                      <a:pt x="66" y="51"/>
                    </a:lnTo>
                    <a:lnTo>
                      <a:pt x="49" y="51"/>
                    </a:lnTo>
                    <a:lnTo>
                      <a:pt x="48" y="51"/>
                    </a:lnTo>
                    <a:lnTo>
                      <a:pt x="44" y="57"/>
                    </a:lnTo>
                    <a:lnTo>
                      <a:pt x="38" y="60"/>
                    </a:lnTo>
                    <a:lnTo>
                      <a:pt x="38" y="62"/>
                    </a:lnTo>
                    <a:lnTo>
                      <a:pt x="34" y="66"/>
                    </a:lnTo>
                    <a:lnTo>
                      <a:pt x="31" y="66"/>
                    </a:lnTo>
                    <a:lnTo>
                      <a:pt x="29" y="64"/>
                    </a:lnTo>
                    <a:lnTo>
                      <a:pt x="23" y="60"/>
                    </a:lnTo>
                    <a:lnTo>
                      <a:pt x="21" y="57"/>
                    </a:lnTo>
                    <a:lnTo>
                      <a:pt x="19" y="57"/>
                    </a:lnTo>
                    <a:lnTo>
                      <a:pt x="16" y="55"/>
                    </a:lnTo>
                    <a:lnTo>
                      <a:pt x="16" y="51"/>
                    </a:lnTo>
                    <a:lnTo>
                      <a:pt x="19" y="49"/>
                    </a:lnTo>
                    <a:lnTo>
                      <a:pt x="16" y="49"/>
                    </a:lnTo>
                    <a:lnTo>
                      <a:pt x="14" y="51"/>
                    </a:lnTo>
                    <a:lnTo>
                      <a:pt x="10" y="49"/>
                    </a:lnTo>
                    <a:lnTo>
                      <a:pt x="6" y="49"/>
                    </a:lnTo>
                    <a:lnTo>
                      <a:pt x="2" y="42"/>
                    </a:lnTo>
                    <a:lnTo>
                      <a:pt x="4" y="36"/>
                    </a:lnTo>
                    <a:lnTo>
                      <a:pt x="0" y="32"/>
                    </a:lnTo>
                    <a:lnTo>
                      <a:pt x="0" y="32"/>
                    </a:lnTo>
                    <a:lnTo>
                      <a:pt x="0" y="32"/>
                    </a:lnTo>
                    <a:lnTo>
                      <a:pt x="0" y="32"/>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22" name="Freeform 119">
                <a:extLst>
                  <a:ext uri="{FF2B5EF4-FFF2-40B4-BE49-F238E27FC236}">
                    <a16:creationId xmlns:a16="http://schemas.microsoft.com/office/drawing/2014/main" id="{E81B574E-FC0F-A3B8-6231-8114C218E91D}"/>
                  </a:ext>
                </a:extLst>
              </p:cNvPr>
              <p:cNvSpPr>
                <a:spLocks noEditPoints="1"/>
              </p:cNvSpPr>
              <p:nvPr/>
            </p:nvSpPr>
            <p:spPr bwMode="auto">
              <a:xfrm>
                <a:off x="9211481" y="2738894"/>
                <a:ext cx="18539" cy="22387"/>
              </a:xfrm>
              <a:custGeom>
                <a:avLst/>
                <a:gdLst/>
                <a:ahLst/>
                <a:cxnLst>
                  <a:cxn ang="0">
                    <a:pos x="15" y="54"/>
                  </a:cxn>
                  <a:cxn ang="0">
                    <a:pos x="15" y="51"/>
                  </a:cxn>
                  <a:cxn ang="0">
                    <a:pos x="13" y="49"/>
                  </a:cxn>
                  <a:cxn ang="0">
                    <a:pos x="11" y="49"/>
                  </a:cxn>
                  <a:cxn ang="0">
                    <a:pos x="9" y="51"/>
                  </a:cxn>
                  <a:cxn ang="0">
                    <a:pos x="11" y="53"/>
                  </a:cxn>
                  <a:cxn ang="0">
                    <a:pos x="13" y="54"/>
                  </a:cxn>
                  <a:cxn ang="0">
                    <a:pos x="15" y="54"/>
                  </a:cxn>
                  <a:cxn ang="0">
                    <a:pos x="15" y="54"/>
                  </a:cxn>
                  <a:cxn ang="0">
                    <a:pos x="15" y="54"/>
                  </a:cxn>
                  <a:cxn ang="0">
                    <a:pos x="15" y="54"/>
                  </a:cxn>
                  <a:cxn ang="0">
                    <a:pos x="2" y="15"/>
                  </a:cxn>
                  <a:cxn ang="0">
                    <a:pos x="5" y="15"/>
                  </a:cxn>
                  <a:cxn ang="0">
                    <a:pos x="11" y="11"/>
                  </a:cxn>
                  <a:cxn ang="0">
                    <a:pos x="11" y="9"/>
                  </a:cxn>
                  <a:cxn ang="0">
                    <a:pos x="17" y="6"/>
                  </a:cxn>
                  <a:cxn ang="0">
                    <a:pos x="21" y="2"/>
                  </a:cxn>
                  <a:cxn ang="0">
                    <a:pos x="24" y="0"/>
                  </a:cxn>
                  <a:cxn ang="0">
                    <a:pos x="41" y="0"/>
                  </a:cxn>
                  <a:cxn ang="0">
                    <a:pos x="43" y="6"/>
                  </a:cxn>
                  <a:cxn ang="0">
                    <a:pos x="47" y="9"/>
                  </a:cxn>
                  <a:cxn ang="0">
                    <a:pos x="51" y="15"/>
                  </a:cxn>
                  <a:cxn ang="0">
                    <a:pos x="51" y="19"/>
                  </a:cxn>
                  <a:cxn ang="0">
                    <a:pos x="53" y="22"/>
                  </a:cxn>
                  <a:cxn ang="0">
                    <a:pos x="53" y="26"/>
                  </a:cxn>
                  <a:cxn ang="0">
                    <a:pos x="53" y="26"/>
                  </a:cxn>
                  <a:cxn ang="0">
                    <a:pos x="51" y="30"/>
                  </a:cxn>
                  <a:cxn ang="0">
                    <a:pos x="53" y="30"/>
                  </a:cxn>
                  <a:cxn ang="0">
                    <a:pos x="53" y="34"/>
                  </a:cxn>
                  <a:cxn ang="0">
                    <a:pos x="51" y="58"/>
                  </a:cxn>
                  <a:cxn ang="0">
                    <a:pos x="43" y="64"/>
                  </a:cxn>
                  <a:cxn ang="0">
                    <a:pos x="41" y="60"/>
                  </a:cxn>
                  <a:cxn ang="0">
                    <a:pos x="34" y="60"/>
                  </a:cxn>
                  <a:cxn ang="0">
                    <a:pos x="22" y="54"/>
                  </a:cxn>
                  <a:cxn ang="0">
                    <a:pos x="19" y="54"/>
                  </a:cxn>
                  <a:cxn ang="0">
                    <a:pos x="19" y="54"/>
                  </a:cxn>
                  <a:cxn ang="0">
                    <a:pos x="17" y="51"/>
                  </a:cxn>
                  <a:cxn ang="0">
                    <a:pos x="15" y="49"/>
                  </a:cxn>
                  <a:cxn ang="0">
                    <a:pos x="15" y="45"/>
                  </a:cxn>
                  <a:cxn ang="0">
                    <a:pos x="15" y="43"/>
                  </a:cxn>
                  <a:cxn ang="0">
                    <a:pos x="11" y="45"/>
                  </a:cxn>
                  <a:cxn ang="0">
                    <a:pos x="7" y="43"/>
                  </a:cxn>
                  <a:cxn ang="0">
                    <a:pos x="7" y="36"/>
                  </a:cxn>
                  <a:cxn ang="0">
                    <a:pos x="5" y="30"/>
                  </a:cxn>
                  <a:cxn ang="0">
                    <a:pos x="2" y="30"/>
                  </a:cxn>
                  <a:cxn ang="0">
                    <a:pos x="0" y="28"/>
                  </a:cxn>
                  <a:cxn ang="0">
                    <a:pos x="4" y="22"/>
                  </a:cxn>
                  <a:cxn ang="0">
                    <a:pos x="0" y="21"/>
                  </a:cxn>
                  <a:cxn ang="0">
                    <a:pos x="0" y="19"/>
                  </a:cxn>
                  <a:cxn ang="0">
                    <a:pos x="2" y="15"/>
                  </a:cxn>
                  <a:cxn ang="0">
                    <a:pos x="2" y="15"/>
                  </a:cxn>
                  <a:cxn ang="0">
                    <a:pos x="2" y="15"/>
                  </a:cxn>
                  <a:cxn ang="0">
                    <a:pos x="2" y="15"/>
                  </a:cxn>
                </a:cxnLst>
                <a:rect l="0" t="0" r="r" b="b"/>
                <a:pathLst>
                  <a:path w="53" h="64">
                    <a:moveTo>
                      <a:pt x="15" y="54"/>
                    </a:moveTo>
                    <a:lnTo>
                      <a:pt x="15" y="51"/>
                    </a:lnTo>
                    <a:lnTo>
                      <a:pt x="13" y="49"/>
                    </a:lnTo>
                    <a:lnTo>
                      <a:pt x="11" y="49"/>
                    </a:lnTo>
                    <a:lnTo>
                      <a:pt x="9" y="51"/>
                    </a:lnTo>
                    <a:lnTo>
                      <a:pt x="11" y="53"/>
                    </a:lnTo>
                    <a:lnTo>
                      <a:pt x="13" y="54"/>
                    </a:lnTo>
                    <a:lnTo>
                      <a:pt x="15" y="54"/>
                    </a:lnTo>
                    <a:lnTo>
                      <a:pt x="15" y="54"/>
                    </a:lnTo>
                    <a:lnTo>
                      <a:pt x="15" y="54"/>
                    </a:lnTo>
                    <a:lnTo>
                      <a:pt x="15" y="54"/>
                    </a:lnTo>
                    <a:close/>
                    <a:moveTo>
                      <a:pt x="2" y="15"/>
                    </a:moveTo>
                    <a:lnTo>
                      <a:pt x="5" y="15"/>
                    </a:lnTo>
                    <a:lnTo>
                      <a:pt x="11" y="11"/>
                    </a:lnTo>
                    <a:lnTo>
                      <a:pt x="11" y="9"/>
                    </a:lnTo>
                    <a:lnTo>
                      <a:pt x="17" y="6"/>
                    </a:lnTo>
                    <a:lnTo>
                      <a:pt x="21" y="2"/>
                    </a:lnTo>
                    <a:lnTo>
                      <a:pt x="24" y="0"/>
                    </a:lnTo>
                    <a:lnTo>
                      <a:pt x="41" y="0"/>
                    </a:lnTo>
                    <a:lnTo>
                      <a:pt x="43" y="6"/>
                    </a:lnTo>
                    <a:lnTo>
                      <a:pt x="47" y="9"/>
                    </a:lnTo>
                    <a:lnTo>
                      <a:pt x="51" y="15"/>
                    </a:lnTo>
                    <a:lnTo>
                      <a:pt x="51" y="19"/>
                    </a:lnTo>
                    <a:lnTo>
                      <a:pt x="53" y="22"/>
                    </a:lnTo>
                    <a:lnTo>
                      <a:pt x="53" y="26"/>
                    </a:lnTo>
                    <a:lnTo>
                      <a:pt x="53" y="26"/>
                    </a:lnTo>
                    <a:lnTo>
                      <a:pt x="51" y="30"/>
                    </a:lnTo>
                    <a:lnTo>
                      <a:pt x="53" y="30"/>
                    </a:lnTo>
                    <a:lnTo>
                      <a:pt x="53" y="34"/>
                    </a:lnTo>
                    <a:lnTo>
                      <a:pt x="51" y="58"/>
                    </a:lnTo>
                    <a:lnTo>
                      <a:pt x="43" y="64"/>
                    </a:lnTo>
                    <a:lnTo>
                      <a:pt x="41" y="60"/>
                    </a:lnTo>
                    <a:lnTo>
                      <a:pt x="34" y="60"/>
                    </a:lnTo>
                    <a:lnTo>
                      <a:pt x="22" y="54"/>
                    </a:lnTo>
                    <a:lnTo>
                      <a:pt x="19" y="54"/>
                    </a:lnTo>
                    <a:lnTo>
                      <a:pt x="19" y="54"/>
                    </a:lnTo>
                    <a:lnTo>
                      <a:pt x="17" y="51"/>
                    </a:lnTo>
                    <a:lnTo>
                      <a:pt x="15" y="49"/>
                    </a:lnTo>
                    <a:lnTo>
                      <a:pt x="15" y="45"/>
                    </a:lnTo>
                    <a:lnTo>
                      <a:pt x="15" y="43"/>
                    </a:lnTo>
                    <a:lnTo>
                      <a:pt x="11" y="45"/>
                    </a:lnTo>
                    <a:lnTo>
                      <a:pt x="7" y="43"/>
                    </a:lnTo>
                    <a:lnTo>
                      <a:pt x="7" y="36"/>
                    </a:lnTo>
                    <a:lnTo>
                      <a:pt x="5" y="30"/>
                    </a:lnTo>
                    <a:lnTo>
                      <a:pt x="2" y="30"/>
                    </a:lnTo>
                    <a:lnTo>
                      <a:pt x="0" y="28"/>
                    </a:lnTo>
                    <a:lnTo>
                      <a:pt x="4" y="22"/>
                    </a:lnTo>
                    <a:lnTo>
                      <a:pt x="0" y="21"/>
                    </a:lnTo>
                    <a:lnTo>
                      <a:pt x="0" y="19"/>
                    </a:lnTo>
                    <a:lnTo>
                      <a:pt x="2" y="15"/>
                    </a:lnTo>
                    <a:lnTo>
                      <a:pt x="2" y="15"/>
                    </a:lnTo>
                    <a:lnTo>
                      <a:pt x="2" y="15"/>
                    </a:lnTo>
                    <a:lnTo>
                      <a:pt x="2" y="15"/>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23" name="Freeform 120">
                <a:extLst>
                  <a:ext uri="{FF2B5EF4-FFF2-40B4-BE49-F238E27FC236}">
                    <a16:creationId xmlns:a16="http://schemas.microsoft.com/office/drawing/2014/main" id="{8D695478-467A-33B6-77B8-39F631039D6B}"/>
                  </a:ext>
                </a:extLst>
              </p:cNvPr>
              <p:cNvSpPr>
                <a:spLocks/>
              </p:cNvSpPr>
              <p:nvPr/>
            </p:nvSpPr>
            <p:spPr bwMode="auto">
              <a:xfrm>
                <a:off x="9241214" y="2735046"/>
                <a:ext cx="40577" cy="40577"/>
              </a:xfrm>
              <a:custGeom>
                <a:avLst/>
                <a:gdLst/>
                <a:ahLst/>
                <a:cxnLst>
                  <a:cxn ang="0">
                    <a:pos x="20" y="111"/>
                  </a:cxn>
                  <a:cxn ang="0">
                    <a:pos x="20" y="105"/>
                  </a:cxn>
                  <a:cxn ang="0">
                    <a:pos x="20" y="99"/>
                  </a:cxn>
                  <a:cxn ang="0">
                    <a:pos x="20" y="94"/>
                  </a:cxn>
                  <a:cxn ang="0">
                    <a:pos x="24" y="88"/>
                  </a:cxn>
                  <a:cxn ang="0">
                    <a:pos x="18" y="88"/>
                  </a:cxn>
                  <a:cxn ang="0">
                    <a:pos x="15" y="82"/>
                  </a:cxn>
                  <a:cxn ang="0">
                    <a:pos x="9" y="81"/>
                  </a:cxn>
                  <a:cxn ang="0">
                    <a:pos x="3" y="81"/>
                  </a:cxn>
                  <a:cxn ang="0">
                    <a:pos x="0" y="77"/>
                  </a:cxn>
                  <a:cxn ang="0">
                    <a:pos x="5" y="67"/>
                  </a:cxn>
                  <a:cxn ang="0">
                    <a:pos x="5" y="62"/>
                  </a:cxn>
                  <a:cxn ang="0">
                    <a:pos x="15" y="49"/>
                  </a:cxn>
                  <a:cxn ang="0">
                    <a:pos x="13" y="45"/>
                  </a:cxn>
                  <a:cxn ang="0">
                    <a:pos x="9" y="39"/>
                  </a:cxn>
                  <a:cxn ang="0">
                    <a:pos x="15" y="37"/>
                  </a:cxn>
                  <a:cxn ang="0">
                    <a:pos x="13" y="33"/>
                  </a:cxn>
                  <a:cxn ang="0">
                    <a:pos x="11" y="24"/>
                  </a:cxn>
                  <a:cxn ang="0">
                    <a:pos x="11" y="15"/>
                  </a:cxn>
                  <a:cxn ang="0">
                    <a:pos x="9" y="9"/>
                  </a:cxn>
                  <a:cxn ang="0">
                    <a:pos x="24" y="1"/>
                  </a:cxn>
                  <a:cxn ang="0">
                    <a:pos x="30" y="5"/>
                  </a:cxn>
                  <a:cxn ang="0">
                    <a:pos x="39" y="3"/>
                  </a:cxn>
                  <a:cxn ang="0">
                    <a:pos x="47" y="0"/>
                  </a:cxn>
                  <a:cxn ang="0">
                    <a:pos x="50" y="3"/>
                  </a:cxn>
                  <a:cxn ang="0">
                    <a:pos x="58" y="7"/>
                  </a:cxn>
                  <a:cxn ang="0">
                    <a:pos x="64" y="0"/>
                  </a:cxn>
                  <a:cxn ang="0">
                    <a:pos x="75" y="7"/>
                  </a:cxn>
                  <a:cxn ang="0">
                    <a:pos x="80" y="9"/>
                  </a:cxn>
                  <a:cxn ang="0">
                    <a:pos x="88" y="11"/>
                  </a:cxn>
                  <a:cxn ang="0">
                    <a:pos x="96" y="15"/>
                  </a:cxn>
                  <a:cxn ang="0">
                    <a:pos x="103" y="11"/>
                  </a:cxn>
                  <a:cxn ang="0">
                    <a:pos x="109" y="15"/>
                  </a:cxn>
                  <a:cxn ang="0">
                    <a:pos x="112" y="17"/>
                  </a:cxn>
                  <a:cxn ang="0">
                    <a:pos x="112" y="26"/>
                  </a:cxn>
                  <a:cxn ang="0">
                    <a:pos x="116" y="33"/>
                  </a:cxn>
                  <a:cxn ang="0">
                    <a:pos x="116" y="39"/>
                  </a:cxn>
                  <a:cxn ang="0">
                    <a:pos x="111" y="45"/>
                  </a:cxn>
                  <a:cxn ang="0">
                    <a:pos x="105" y="58"/>
                  </a:cxn>
                  <a:cxn ang="0">
                    <a:pos x="103" y="64"/>
                  </a:cxn>
                  <a:cxn ang="0">
                    <a:pos x="103" y="75"/>
                  </a:cxn>
                  <a:cxn ang="0">
                    <a:pos x="101" y="79"/>
                  </a:cxn>
                  <a:cxn ang="0">
                    <a:pos x="105" y="88"/>
                  </a:cxn>
                  <a:cxn ang="0">
                    <a:pos x="111" y="92"/>
                  </a:cxn>
                  <a:cxn ang="0">
                    <a:pos x="112" y="101"/>
                  </a:cxn>
                  <a:cxn ang="0">
                    <a:pos x="105" y="101"/>
                  </a:cxn>
                  <a:cxn ang="0">
                    <a:pos x="101" y="98"/>
                  </a:cxn>
                  <a:cxn ang="0">
                    <a:pos x="99" y="103"/>
                  </a:cxn>
                  <a:cxn ang="0">
                    <a:pos x="80" y="103"/>
                  </a:cxn>
                  <a:cxn ang="0">
                    <a:pos x="48" y="103"/>
                  </a:cxn>
                  <a:cxn ang="0">
                    <a:pos x="35" y="111"/>
                  </a:cxn>
                  <a:cxn ang="0">
                    <a:pos x="30" y="111"/>
                  </a:cxn>
                  <a:cxn ang="0">
                    <a:pos x="20" y="116"/>
                  </a:cxn>
                  <a:cxn ang="0">
                    <a:pos x="20" y="116"/>
                  </a:cxn>
                </a:cxnLst>
                <a:rect l="0" t="0" r="r" b="b"/>
                <a:pathLst>
                  <a:path w="116" h="116">
                    <a:moveTo>
                      <a:pt x="20" y="116"/>
                    </a:moveTo>
                    <a:lnTo>
                      <a:pt x="20" y="111"/>
                    </a:lnTo>
                    <a:lnTo>
                      <a:pt x="20" y="111"/>
                    </a:lnTo>
                    <a:lnTo>
                      <a:pt x="20" y="105"/>
                    </a:lnTo>
                    <a:lnTo>
                      <a:pt x="20" y="103"/>
                    </a:lnTo>
                    <a:lnTo>
                      <a:pt x="20" y="99"/>
                    </a:lnTo>
                    <a:lnTo>
                      <a:pt x="20" y="96"/>
                    </a:lnTo>
                    <a:lnTo>
                      <a:pt x="20" y="94"/>
                    </a:lnTo>
                    <a:lnTo>
                      <a:pt x="24" y="92"/>
                    </a:lnTo>
                    <a:lnTo>
                      <a:pt x="24" y="88"/>
                    </a:lnTo>
                    <a:lnTo>
                      <a:pt x="20" y="88"/>
                    </a:lnTo>
                    <a:lnTo>
                      <a:pt x="18" y="88"/>
                    </a:lnTo>
                    <a:lnTo>
                      <a:pt x="16" y="84"/>
                    </a:lnTo>
                    <a:lnTo>
                      <a:pt x="15" y="82"/>
                    </a:lnTo>
                    <a:lnTo>
                      <a:pt x="11" y="82"/>
                    </a:lnTo>
                    <a:lnTo>
                      <a:pt x="9" y="81"/>
                    </a:lnTo>
                    <a:lnTo>
                      <a:pt x="5" y="81"/>
                    </a:lnTo>
                    <a:lnTo>
                      <a:pt x="3" y="81"/>
                    </a:lnTo>
                    <a:lnTo>
                      <a:pt x="1" y="81"/>
                    </a:lnTo>
                    <a:lnTo>
                      <a:pt x="0" y="77"/>
                    </a:lnTo>
                    <a:lnTo>
                      <a:pt x="3" y="73"/>
                    </a:lnTo>
                    <a:lnTo>
                      <a:pt x="5" y="67"/>
                    </a:lnTo>
                    <a:lnTo>
                      <a:pt x="5" y="64"/>
                    </a:lnTo>
                    <a:lnTo>
                      <a:pt x="5" y="62"/>
                    </a:lnTo>
                    <a:lnTo>
                      <a:pt x="9" y="60"/>
                    </a:lnTo>
                    <a:lnTo>
                      <a:pt x="15" y="49"/>
                    </a:lnTo>
                    <a:lnTo>
                      <a:pt x="15" y="45"/>
                    </a:lnTo>
                    <a:lnTo>
                      <a:pt x="13" y="45"/>
                    </a:lnTo>
                    <a:lnTo>
                      <a:pt x="9" y="41"/>
                    </a:lnTo>
                    <a:lnTo>
                      <a:pt x="9" y="39"/>
                    </a:lnTo>
                    <a:lnTo>
                      <a:pt x="13" y="37"/>
                    </a:lnTo>
                    <a:lnTo>
                      <a:pt x="15" y="37"/>
                    </a:lnTo>
                    <a:lnTo>
                      <a:pt x="16" y="35"/>
                    </a:lnTo>
                    <a:lnTo>
                      <a:pt x="13" y="33"/>
                    </a:lnTo>
                    <a:lnTo>
                      <a:pt x="11" y="30"/>
                    </a:lnTo>
                    <a:lnTo>
                      <a:pt x="11" y="24"/>
                    </a:lnTo>
                    <a:lnTo>
                      <a:pt x="11" y="20"/>
                    </a:lnTo>
                    <a:lnTo>
                      <a:pt x="11" y="15"/>
                    </a:lnTo>
                    <a:lnTo>
                      <a:pt x="9" y="11"/>
                    </a:lnTo>
                    <a:lnTo>
                      <a:pt x="9" y="9"/>
                    </a:lnTo>
                    <a:lnTo>
                      <a:pt x="16" y="7"/>
                    </a:lnTo>
                    <a:lnTo>
                      <a:pt x="24" y="1"/>
                    </a:lnTo>
                    <a:lnTo>
                      <a:pt x="24" y="1"/>
                    </a:lnTo>
                    <a:lnTo>
                      <a:pt x="30" y="5"/>
                    </a:lnTo>
                    <a:lnTo>
                      <a:pt x="37" y="5"/>
                    </a:lnTo>
                    <a:lnTo>
                      <a:pt x="39" y="3"/>
                    </a:lnTo>
                    <a:lnTo>
                      <a:pt x="39" y="1"/>
                    </a:lnTo>
                    <a:lnTo>
                      <a:pt x="47" y="0"/>
                    </a:lnTo>
                    <a:lnTo>
                      <a:pt x="50" y="1"/>
                    </a:lnTo>
                    <a:lnTo>
                      <a:pt x="50" y="3"/>
                    </a:lnTo>
                    <a:lnTo>
                      <a:pt x="50" y="5"/>
                    </a:lnTo>
                    <a:lnTo>
                      <a:pt x="58" y="7"/>
                    </a:lnTo>
                    <a:lnTo>
                      <a:pt x="60" y="1"/>
                    </a:lnTo>
                    <a:lnTo>
                      <a:pt x="64" y="0"/>
                    </a:lnTo>
                    <a:lnTo>
                      <a:pt x="69" y="3"/>
                    </a:lnTo>
                    <a:lnTo>
                      <a:pt x="75" y="7"/>
                    </a:lnTo>
                    <a:lnTo>
                      <a:pt x="79" y="7"/>
                    </a:lnTo>
                    <a:lnTo>
                      <a:pt x="80" y="9"/>
                    </a:lnTo>
                    <a:lnTo>
                      <a:pt x="84" y="9"/>
                    </a:lnTo>
                    <a:lnTo>
                      <a:pt x="88" y="11"/>
                    </a:lnTo>
                    <a:lnTo>
                      <a:pt x="90" y="15"/>
                    </a:lnTo>
                    <a:lnTo>
                      <a:pt x="96" y="15"/>
                    </a:lnTo>
                    <a:lnTo>
                      <a:pt x="99" y="15"/>
                    </a:lnTo>
                    <a:lnTo>
                      <a:pt x="103" y="11"/>
                    </a:lnTo>
                    <a:lnTo>
                      <a:pt x="105" y="15"/>
                    </a:lnTo>
                    <a:lnTo>
                      <a:pt x="109" y="15"/>
                    </a:lnTo>
                    <a:lnTo>
                      <a:pt x="112" y="15"/>
                    </a:lnTo>
                    <a:lnTo>
                      <a:pt x="112" y="17"/>
                    </a:lnTo>
                    <a:lnTo>
                      <a:pt x="111" y="22"/>
                    </a:lnTo>
                    <a:lnTo>
                      <a:pt x="112" y="26"/>
                    </a:lnTo>
                    <a:lnTo>
                      <a:pt x="112" y="30"/>
                    </a:lnTo>
                    <a:lnTo>
                      <a:pt x="116" y="33"/>
                    </a:lnTo>
                    <a:lnTo>
                      <a:pt x="116" y="35"/>
                    </a:lnTo>
                    <a:lnTo>
                      <a:pt x="116" y="39"/>
                    </a:lnTo>
                    <a:lnTo>
                      <a:pt x="116" y="45"/>
                    </a:lnTo>
                    <a:lnTo>
                      <a:pt x="111" y="45"/>
                    </a:lnTo>
                    <a:lnTo>
                      <a:pt x="105" y="54"/>
                    </a:lnTo>
                    <a:lnTo>
                      <a:pt x="105" y="58"/>
                    </a:lnTo>
                    <a:lnTo>
                      <a:pt x="103" y="62"/>
                    </a:lnTo>
                    <a:lnTo>
                      <a:pt x="103" y="64"/>
                    </a:lnTo>
                    <a:lnTo>
                      <a:pt x="101" y="67"/>
                    </a:lnTo>
                    <a:lnTo>
                      <a:pt x="103" y="75"/>
                    </a:lnTo>
                    <a:lnTo>
                      <a:pt x="101" y="77"/>
                    </a:lnTo>
                    <a:lnTo>
                      <a:pt x="101" y="79"/>
                    </a:lnTo>
                    <a:lnTo>
                      <a:pt x="103" y="81"/>
                    </a:lnTo>
                    <a:lnTo>
                      <a:pt x="105" y="88"/>
                    </a:lnTo>
                    <a:lnTo>
                      <a:pt x="109" y="92"/>
                    </a:lnTo>
                    <a:lnTo>
                      <a:pt x="111" y="92"/>
                    </a:lnTo>
                    <a:lnTo>
                      <a:pt x="112" y="96"/>
                    </a:lnTo>
                    <a:lnTo>
                      <a:pt x="112" y="101"/>
                    </a:lnTo>
                    <a:lnTo>
                      <a:pt x="109" y="101"/>
                    </a:lnTo>
                    <a:lnTo>
                      <a:pt x="105" y="101"/>
                    </a:lnTo>
                    <a:lnTo>
                      <a:pt x="105" y="103"/>
                    </a:lnTo>
                    <a:lnTo>
                      <a:pt x="101" y="98"/>
                    </a:lnTo>
                    <a:lnTo>
                      <a:pt x="99" y="99"/>
                    </a:lnTo>
                    <a:lnTo>
                      <a:pt x="99" y="103"/>
                    </a:lnTo>
                    <a:lnTo>
                      <a:pt x="90" y="99"/>
                    </a:lnTo>
                    <a:lnTo>
                      <a:pt x="80" y="103"/>
                    </a:lnTo>
                    <a:lnTo>
                      <a:pt x="56" y="103"/>
                    </a:lnTo>
                    <a:lnTo>
                      <a:pt x="48" y="103"/>
                    </a:lnTo>
                    <a:lnTo>
                      <a:pt x="48" y="105"/>
                    </a:lnTo>
                    <a:lnTo>
                      <a:pt x="35" y="111"/>
                    </a:lnTo>
                    <a:lnTo>
                      <a:pt x="33" y="111"/>
                    </a:lnTo>
                    <a:lnTo>
                      <a:pt x="30" y="111"/>
                    </a:lnTo>
                    <a:lnTo>
                      <a:pt x="24" y="116"/>
                    </a:lnTo>
                    <a:lnTo>
                      <a:pt x="20" y="116"/>
                    </a:lnTo>
                    <a:lnTo>
                      <a:pt x="20" y="116"/>
                    </a:lnTo>
                    <a:lnTo>
                      <a:pt x="20" y="116"/>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24" name="Freeform 121">
                <a:extLst>
                  <a:ext uri="{FF2B5EF4-FFF2-40B4-BE49-F238E27FC236}">
                    <a16:creationId xmlns:a16="http://schemas.microsoft.com/office/drawing/2014/main" id="{E5E07CB3-03EE-5762-C2ED-96BC99B64493}"/>
                  </a:ext>
                </a:extLst>
              </p:cNvPr>
              <p:cNvSpPr>
                <a:spLocks/>
              </p:cNvSpPr>
              <p:nvPr/>
            </p:nvSpPr>
            <p:spPr bwMode="auto">
              <a:xfrm>
                <a:off x="9275844" y="2731548"/>
                <a:ext cx="27634" cy="42326"/>
              </a:xfrm>
              <a:custGeom>
                <a:avLst/>
                <a:gdLst/>
                <a:ahLst/>
                <a:cxnLst>
                  <a:cxn ang="0">
                    <a:pos x="4" y="115"/>
                  </a:cxn>
                  <a:cxn ang="0">
                    <a:pos x="13" y="115"/>
                  </a:cxn>
                  <a:cxn ang="0">
                    <a:pos x="10" y="106"/>
                  </a:cxn>
                  <a:cxn ang="0">
                    <a:pos x="4" y="100"/>
                  </a:cxn>
                  <a:cxn ang="0">
                    <a:pos x="0" y="91"/>
                  </a:cxn>
                  <a:cxn ang="0">
                    <a:pos x="4" y="89"/>
                  </a:cxn>
                  <a:cxn ang="0">
                    <a:pos x="4" y="77"/>
                  </a:cxn>
                  <a:cxn ang="0">
                    <a:pos x="4" y="70"/>
                  </a:cxn>
                  <a:cxn ang="0">
                    <a:pos x="10" y="57"/>
                  </a:cxn>
                  <a:cxn ang="0">
                    <a:pos x="15" y="51"/>
                  </a:cxn>
                  <a:cxn ang="0">
                    <a:pos x="15" y="43"/>
                  </a:cxn>
                  <a:cxn ang="0">
                    <a:pos x="13" y="36"/>
                  </a:cxn>
                  <a:cxn ang="0">
                    <a:pos x="13" y="27"/>
                  </a:cxn>
                  <a:cxn ang="0">
                    <a:pos x="10" y="15"/>
                  </a:cxn>
                  <a:cxn ang="0">
                    <a:pos x="8" y="8"/>
                  </a:cxn>
                  <a:cxn ang="0">
                    <a:pos x="13" y="2"/>
                  </a:cxn>
                  <a:cxn ang="0">
                    <a:pos x="29" y="2"/>
                  </a:cxn>
                  <a:cxn ang="0">
                    <a:pos x="45" y="0"/>
                  </a:cxn>
                  <a:cxn ang="0">
                    <a:pos x="55" y="0"/>
                  </a:cxn>
                  <a:cxn ang="0">
                    <a:pos x="57" y="4"/>
                  </a:cxn>
                  <a:cxn ang="0">
                    <a:pos x="59" y="10"/>
                  </a:cxn>
                  <a:cxn ang="0">
                    <a:pos x="66" y="15"/>
                  </a:cxn>
                  <a:cxn ang="0">
                    <a:pos x="68" y="21"/>
                  </a:cxn>
                  <a:cxn ang="0">
                    <a:pos x="70" y="30"/>
                  </a:cxn>
                  <a:cxn ang="0">
                    <a:pos x="70" y="38"/>
                  </a:cxn>
                  <a:cxn ang="0">
                    <a:pos x="70" y="43"/>
                  </a:cxn>
                  <a:cxn ang="0">
                    <a:pos x="74" y="49"/>
                  </a:cxn>
                  <a:cxn ang="0">
                    <a:pos x="74" y="55"/>
                  </a:cxn>
                  <a:cxn ang="0">
                    <a:pos x="74" y="64"/>
                  </a:cxn>
                  <a:cxn ang="0">
                    <a:pos x="70" y="77"/>
                  </a:cxn>
                  <a:cxn ang="0">
                    <a:pos x="70" y="85"/>
                  </a:cxn>
                  <a:cxn ang="0">
                    <a:pos x="74" y="94"/>
                  </a:cxn>
                  <a:cxn ang="0">
                    <a:pos x="77" y="96"/>
                  </a:cxn>
                  <a:cxn ang="0">
                    <a:pos x="70" y="102"/>
                  </a:cxn>
                  <a:cxn ang="0">
                    <a:pos x="49" y="115"/>
                  </a:cxn>
                  <a:cxn ang="0">
                    <a:pos x="23" y="121"/>
                  </a:cxn>
                  <a:cxn ang="0">
                    <a:pos x="4" y="119"/>
                  </a:cxn>
                  <a:cxn ang="0">
                    <a:pos x="4" y="115"/>
                  </a:cxn>
                </a:cxnLst>
                <a:rect l="0" t="0" r="r" b="b"/>
                <a:pathLst>
                  <a:path w="79" h="121">
                    <a:moveTo>
                      <a:pt x="4" y="115"/>
                    </a:moveTo>
                    <a:lnTo>
                      <a:pt x="4" y="115"/>
                    </a:lnTo>
                    <a:lnTo>
                      <a:pt x="10" y="115"/>
                    </a:lnTo>
                    <a:lnTo>
                      <a:pt x="13" y="115"/>
                    </a:lnTo>
                    <a:lnTo>
                      <a:pt x="13" y="109"/>
                    </a:lnTo>
                    <a:lnTo>
                      <a:pt x="10" y="106"/>
                    </a:lnTo>
                    <a:lnTo>
                      <a:pt x="8" y="104"/>
                    </a:lnTo>
                    <a:lnTo>
                      <a:pt x="4" y="100"/>
                    </a:lnTo>
                    <a:lnTo>
                      <a:pt x="4" y="94"/>
                    </a:lnTo>
                    <a:lnTo>
                      <a:pt x="0" y="91"/>
                    </a:lnTo>
                    <a:lnTo>
                      <a:pt x="0" y="91"/>
                    </a:lnTo>
                    <a:lnTo>
                      <a:pt x="4" y="89"/>
                    </a:lnTo>
                    <a:lnTo>
                      <a:pt x="0" y="79"/>
                    </a:lnTo>
                    <a:lnTo>
                      <a:pt x="4" y="77"/>
                    </a:lnTo>
                    <a:lnTo>
                      <a:pt x="4" y="74"/>
                    </a:lnTo>
                    <a:lnTo>
                      <a:pt x="4" y="70"/>
                    </a:lnTo>
                    <a:lnTo>
                      <a:pt x="4" y="66"/>
                    </a:lnTo>
                    <a:lnTo>
                      <a:pt x="10" y="57"/>
                    </a:lnTo>
                    <a:lnTo>
                      <a:pt x="15" y="55"/>
                    </a:lnTo>
                    <a:lnTo>
                      <a:pt x="15" y="51"/>
                    </a:lnTo>
                    <a:lnTo>
                      <a:pt x="15" y="47"/>
                    </a:lnTo>
                    <a:lnTo>
                      <a:pt x="15" y="43"/>
                    </a:lnTo>
                    <a:lnTo>
                      <a:pt x="13" y="40"/>
                    </a:lnTo>
                    <a:lnTo>
                      <a:pt x="13" y="36"/>
                    </a:lnTo>
                    <a:lnTo>
                      <a:pt x="10" y="32"/>
                    </a:lnTo>
                    <a:lnTo>
                      <a:pt x="13" y="27"/>
                    </a:lnTo>
                    <a:lnTo>
                      <a:pt x="13" y="21"/>
                    </a:lnTo>
                    <a:lnTo>
                      <a:pt x="10" y="15"/>
                    </a:lnTo>
                    <a:lnTo>
                      <a:pt x="8" y="13"/>
                    </a:lnTo>
                    <a:lnTo>
                      <a:pt x="8" y="8"/>
                    </a:lnTo>
                    <a:lnTo>
                      <a:pt x="8" y="2"/>
                    </a:lnTo>
                    <a:lnTo>
                      <a:pt x="13" y="2"/>
                    </a:lnTo>
                    <a:lnTo>
                      <a:pt x="27" y="2"/>
                    </a:lnTo>
                    <a:lnTo>
                      <a:pt x="29" y="2"/>
                    </a:lnTo>
                    <a:lnTo>
                      <a:pt x="40" y="2"/>
                    </a:lnTo>
                    <a:lnTo>
                      <a:pt x="45" y="0"/>
                    </a:lnTo>
                    <a:lnTo>
                      <a:pt x="49" y="0"/>
                    </a:lnTo>
                    <a:lnTo>
                      <a:pt x="55" y="0"/>
                    </a:lnTo>
                    <a:lnTo>
                      <a:pt x="55" y="0"/>
                    </a:lnTo>
                    <a:lnTo>
                      <a:pt x="57" y="4"/>
                    </a:lnTo>
                    <a:lnTo>
                      <a:pt x="59" y="6"/>
                    </a:lnTo>
                    <a:lnTo>
                      <a:pt x="59" y="10"/>
                    </a:lnTo>
                    <a:lnTo>
                      <a:pt x="64" y="13"/>
                    </a:lnTo>
                    <a:lnTo>
                      <a:pt x="66" y="15"/>
                    </a:lnTo>
                    <a:lnTo>
                      <a:pt x="70" y="19"/>
                    </a:lnTo>
                    <a:lnTo>
                      <a:pt x="68" y="21"/>
                    </a:lnTo>
                    <a:lnTo>
                      <a:pt x="68" y="30"/>
                    </a:lnTo>
                    <a:lnTo>
                      <a:pt x="70" y="30"/>
                    </a:lnTo>
                    <a:lnTo>
                      <a:pt x="70" y="30"/>
                    </a:lnTo>
                    <a:lnTo>
                      <a:pt x="70" y="38"/>
                    </a:lnTo>
                    <a:lnTo>
                      <a:pt x="70" y="40"/>
                    </a:lnTo>
                    <a:lnTo>
                      <a:pt x="70" y="43"/>
                    </a:lnTo>
                    <a:lnTo>
                      <a:pt x="70" y="45"/>
                    </a:lnTo>
                    <a:lnTo>
                      <a:pt x="74" y="49"/>
                    </a:lnTo>
                    <a:lnTo>
                      <a:pt x="70" y="51"/>
                    </a:lnTo>
                    <a:lnTo>
                      <a:pt x="74" y="55"/>
                    </a:lnTo>
                    <a:lnTo>
                      <a:pt x="70" y="60"/>
                    </a:lnTo>
                    <a:lnTo>
                      <a:pt x="74" y="64"/>
                    </a:lnTo>
                    <a:lnTo>
                      <a:pt x="74" y="74"/>
                    </a:lnTo>
                    <a:lnTo>
                      <a:pt x="70" y="77"/>
                    </a:lnTo>
                    <a:lnTo>
                      <a:pt x="70" y="79"/>
                    </a:lnTo>
                    <a:lnTo>
                      <a:pt x="70" y="85"/>
                    </a:lnTo>
                    <a:lnTo>
                      <a:pt x="70" y="91"/>
                    </a:lnTo>
                    <a:lnTo>
                      <a:pt x="74" y="94"/>
                    </a:lnTo>
                    <a:lnTo>
                      <a:pt x="76" y="94"/>
                    </a:lnTo>
                    <a:lnTo>
                      <a:pt x="77" y="96"/>
                    </a:lnTo>
                    <a:lnTo>
                      <a:pt x="79" y="100"/>
                    </a:lnTo>
                    <a:lnTo>
                      <a:pt x="70" y="102"/>
                    </a:lnTo>
                    <a:lnTo>
                      <a:pt x="61" y="106"/>
                    </a:lnTo>
                    <a:lnTo>
                      <a:pt x="49" y="115"/>
                    </a:lnTo>
                    <a:lnTo>
                      <a:pt x="40" y="115"/>
                    </a:lnTo>
                    <a:lnTo>
                      <a:pt x="23" y="121"/>
                    </a:lnTo>
                    <a:lnTo>
                      <a:pt x="15" y="119"/>
                    </a:lnTo>
                    <a:lnTo>
                      <a:pt x="4" y="119"/>
                    </a:lnTo>
                    <a:lnTo>
                      <a:pt x="4" y="115"/>
                    </a:lnTo>
                    <a:lnTo>
                      <a:pt x="4" y="115"/>
                    </a:lnTo>
                    <a:lnTo>
                      <a:pt x="4" y="115"/>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25" name="Freeform 122">
                <a:extLst>
                  <a:ext uri="{FF2B5EF4-FFF2-40B4-BE49-F238E27FC236}">
                    <a16:creationId xmlns:a16="http://schemas.microsoft.com/office/drawing/2014/main" id="{78F1CD43-B19B-2711-011D-7B5E0AD52F2C}"/>
                  </a:ext>
                </a:extLst>
              </p:cNvPr>
              <p:cNvSpPr>
                <a:spLocks/>
              </p:cNvSpPr>
              <p:nvPr/>
            </p:nvSpPr>
            <p:spPr bwMode="auto">
              <a:xfrm>
                <a:off x="9294383" y="2731548"/>
                <a:ext cx="13292" cy="34980"/>
              </a:xfrm>
              <a:custGeom>
                <a:avLst/>
                <a:gdLst/>
                <a:ahLst/>
                <a:cxnLst>
                  <a:cxn ang="0">
                    <a:pos x="23" y="4"/>
                  </a:cxn>
                  <a:cxn ang="0">
                    <a:pos x="4" y="0"/>
                  </a:cxn>
                  <a:cxn ang="0">
                    <a:pos x="0" y="0"/>
                  </a:cxn>
                  <a:cxn ang="0">
                    <a:pos x="4" y="4"/>
                  </a:cxn>
                  <a:cxn ang="0">
                    <a:pos x="4" y="6"/>
                  </a:cxn>
                  <a:cxn ang="0">
                    <a:pos x="4" y="10"/>
                  </a:cxn>
                  <a:cxn ang="0">
                    <a:pos x="9" y="13"/>
                  </a:cxn>
                  <a:cxn ang="0">
                    <a:pos x="11" y="15"/>
                  </a:cxn>
                  <a:cxn ang="0">
                    <a:pos x="15" y="19"/>
                  </a:cxn>
                  <a:cxn ang="0">
                    <a:pos x="13" y="21"/>
                  </a:cxn>
                  <a:cxn ang="0">
                    <a:pos x="13" y="30"/>
                  </a:cxn>
                  <a:cxn ang="0">
                    <a:pos x="15" y="30"/>
                  </a:cxn>
                  <a:cxn ang="0">
                    <a:pos x="15" y="30"/>
                  </a:cxn>
                  <a:cxn ang="0">
                    <a:pos x="15" y="38"/>
                  </a:cxn>
                  <a:cxn ang="0">
                    <a:pos x="15" y="40"/>
                  </a:cxn>
                  <a:cxn ang="0">
                    <a:pos x="15" y="43"/>
                  </a:cxn>
                  <a:cxn ang="0">
                    <a:pos x="15" y="45"/>
                  </a:cxn>
                  <a:cxn ang="0">
                    <a:pos x="19" y="49"/>
                  </a:cxn>
                  <a:cxn ang="0">
                    <a:pos x="15" y="51"/>
                  </a:cxn>
                  <a:cxn ang="0">
                    <a:pos x="19" y="55"/>
                  </a:cxn>
                  <a:cxn ang="0">
                    <a:pos x="15" y="59"/>
                  </a:cxn>
                  <a:cxn ang="0">
                    <a:pos x="19" y="64"/>
                  </a:cxn>
                  <a:cxn ang="0">
                    <a:pos x="19" y="74"/>
                  </a:cxn>
                  <a:cxn ang="0">
                    <a:pos x="15" y="75"/>
                  </a:cxn>
                  <a:cxn ang="0">
                    <a:pos x="15" y="79"/>
                  </a:cxn>
                  <a:cxn ang="0">
                    <a:pos x="15" y="85"/>
                  </a:cxn>
                  <a:cxn ang="0">
                    <a:pos x="15" y="89"/>
                  </a:cxn>
                  <a:cxn ang="0">
                    <a:pos x="19" y="94"/>
                  </a:cxn>
                  <a:cxn ang="0">
                    <a:pos x="21" y="94"/>
                  </a:cxn>
                  <a:cxn ang="0">
                    <a:pos x="23" y="96"/>
                  </a:cxn>
                  <a:cxn ang="0">
                    <a:pos x="24" y="100"/>
                  </a:cxn>
                  <a:cxn ang="0">
                    <a:pos x="24" y="100"/>
                  </a:cxn>
                  <a:cxn ang="0">
                    <a:pos x="36" y="92"/>
                  </a:cxn>
                  <a:cxn ang="0">
                    <a:pos x="38" y="92"/>
                  </a:cxn>
                  <a:cxn ang="0">
                    <a:pos x="38" y="89"/>
                  </a:cxn>
                  <a:cxn ang="0">
                    <a:pos x="36" y="85"/>
                  </a:cxn>
                  <a:cxn ang="0">
                    <a:pos x="36" y="81"/>
                  </a:cxn>
                  <a:cxn ang="0">
                    <a:pos x="34" y="75"/>
                  </a:cxn>
                  <a:cxn ang="0">
                    <a:pos x="36" y="55"/>
                  </a:cxn>
                  <a:cxn ang="0">
                    <a:pos x="36" y="51"/>
                  </a:cxn>
                  <a:cxn ang="0">
                    <a:pos x="38" y="49"/>
                  </a:cxn>
                  <a:cxn ang="0">
                    <a:pos x="38" y="43"/>
                  </a:cxn>
                  <a:cxn ang="0">
                    <a:pos x="36" y="42"/>
                  </a:cxn>
                  <a:cxn ang="0">
                    <a:pos x="36" y="36"/>
                  </a:cxn>
                  <a:cxn ang="0">
                    <a:pos x="34" y="27"/>
                  </a:cxn>
                  <a:cxn ang="0">
                    <a:pos x="30" y="19"/>
                  </a:cxn>
                  <a:cxn ang="0">
                    <a:pos x="28" y="17"/>
                  </a:cxn>
                  <a:cxn ang="0">
                    <a:pos x="28" y="15"/>
                  </a:cxn>
                  <a:cxn ang="0">
                    <a:pos x="23" y="11"/>
                  </a:cxn>
                  <a:cxn ang="0">
                    <a:pos x="21" y="6"/>
                  </a:cxn>
                  <a:cxn ang="0">
                    <a:pos x="23" y="4"/>
                  </a:cxn>
                  <a:cxn ang="0">
                    <a:pos x="23" y="4"/>
                  </a:cxn>
                  <a:cxn ang="0">
                    <a:pos x="23" y="4"/>
                  </a:cxn>
                </a:cxnLst>
                <a:rect l="0" t="0" r="r" b="b"/>
                <a:pathLst>
                  <a:path w="38" h="100">
                    <a:moveTo>
                      <a:pt x="23" y="4"/>
                    </a:moveTo>
                    <a:lnTo>
                      <a:pt x="4" y="0"/>
                    </a:lnTo>
                    <a:lnTo>
                      <a:pt x="0" y="0"/>
                    </a:lnTo>
                    <a:lnTo>
                      <a:pt x="4" y="4"/>
                    </a:lnTo>
                    <a:lnTo>
                      <a:pt x="4" y="6"/>
                    </a:lnTo>
                    <a:lnTo>
                      <a:pt x="4" y="10"/>
                    </a:lnTo>
                    <a:lnTo>
                      <a:pt x="9" y="13"/>
                    </a:lnTo>
                    <a:lnTo>
                      <a:pt x="11" y="15"/>
                    </a:lnTo>
                    <a:lnTo>
                      <a:pt x="15" y="19"/>
                    </a:lnTo>
                    <a:lnTo>
                      <a:pt x="13" y="21"/>
                    </a:lnTo>
                    <a:lnTo>
                      <a:pt x="13" y="30"/>
                    </a:lnTo>
                    <a:lnTo>
                      <a:pt x="15" y="30"/>
                    </a:lnTo>
                    <a:lnTo>
                      <a:pt x="15" y="30"/>
                    </a:lnTo>
                    <a:lnTo>
                      <a:pt x="15" y="38"/>
                    </a:lnTo>
                    <a:lnTo>
                      <a:pt x="15" y="40"/>
                    </a:lnTo>
                    <a:lnTo>
                      <a:pt x="15" y="43"/>
                    </a:lnTo>
                    <a:lnTo>
                      <a:pt x="15" y="45"/>
                    </a:lnTo>
                    <a:lnTo>
                      <a:pt x="19" y="49"/>
                    </a:lnTo>
                    <a:lnTo>
                      <a:pt x="15" y="51"/>
                    </a:lnTo>
                    <a:lnTo>
                      <a:pt x="19" y="55"/>
                    </a:lnTo>
                    <a:lnTo>
                      <a:pt x="15" y="59"/>
                    </a:lnTo>
                    <a:lnTo>
                      <a:pt x="19" y="64"/>
                    </a:lnTo>
                    <a:lnTo>
                      <a:pt x="19" y="74"/>
                    </a:lnTo>
                    <a:lnTo>
                      <a:pt x="15" y="75"/>
                    </a:lnTo>
                    <a:lnTo>
                      <a:pt x="15" y="79"/>
                    </a:lnTo>
                    <a:lnTo>
                      <a:pt x="15" y="85"/>
                    </a:lnTo>
                    <a:lnTo>
                      <a:pt x="15" y="89"/>
                    </a:lnTo>
                    <a:lnTo>
                      <a:pt x="19" y="94"/>
                    </a:lnTo>
                    <a:lnTo>
                      <a:pt x="21" y="94"/>
                    </a:lnTo>
                    <a:lnTo>
                      <a:pt x="23" y="96"/>
                    </a:lnTo>
                    <a:lnTo>
                      <a:pt x="24" y="100"/>
                    </a:lnTo>
                    <a:lnTo>
                      <a:pt x="24" y="100"/>
                    </a:lnTo>
                    <a:lnTo>
                      <a:pt x="36" y="92"/>
                    </a:lnTo>
                    <a:lnTo>
                      <a:pt x="38" y="92"/>
                    </a:lnTo>
                    <a:lnTo>
                      <a:pt x="38" y="89"/>
                    </a:lnTo>
                    <a:lnTo>
                      <a:pt x="36" y="85"/>
                    </a:lnTo>
                    <a:lnTo>
                      <a:pt x="36" y="81"/>
                    </a:lnTo>
                    <a:lnTo>
                      <a:pt x="34" y="75"/>
                    </a:lnTo>
                    <a:lnTo>
                      <a:pt x="36" y="55"/>
                    </a:lnTo>
                    <a:lnTo>
                      <a:pt x="36" y="51"/>
                    </a:lnTo>
                    <a:lnTo>
                      <a:pt x="38" y="49"/>
                    </a:lnTo>
                    <a:lnTo>
                      <a:pt x="38" y="43"/>
                    </a:lnTo>
                    <a:lnTo>
                      <a:pt x="36" y="42"/>
                    </a:lnTo>
                    <a:lnTo>
                      <a:pt x="36" y="36"/>
                    </a:lnTo>
                    <a:lnTo>
                      <a:pt x="34" y="27"/>
                    </a:lnTo>
                    <a:lnTo>
                      <a:pt x="30" y="19"/>
                    </a:lnTo>
                    <a:lnTo>
                      <a:pt x="28" y="17"/>
                    </a:lnTo>
                    <a:lnTo>
                      <a:pt x="28" y="15"/>
                    </a:lnTo>
                    <a:lnTo>
                      <a:pt x="23" y="11"/>
                    </a:lnTo>
                    <a:lnTo>
                      <a:pt x="21" y="6"/>
                    </a:lnTo>
                    <a:lnTo>
                      <a:pt x="23" y="4"/>
                    </a:lnTo>
                    <a:lnTo>
                      <a:pt x="23" y="4"/>
                    </a:lnTo>
                    <a:lnTo>
                      <a:pt x="23" y="4"/>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26" name="Freeform 123">
                <a:extLst>
                  <a:ext uri="{FF2B5EF4-FFF2-40B4-BE49-F238E27FC236}">
                    <a16:creationId xmlns:a16="http://schemas.microsoft.com/office/drawing/2014/main" id="{7835F737-2599-6C36-9153-80A9C6E6FC90}"/>
                  </a:ext>
                </a:extLst>
              </p:cNvPr>
              <p:cNvSpPr>
                <a:spLocks/>
              </p:cNvSpPr>
              <p:nvPr/>
            </p:nvSpPr>
            <p:spPr bwMode="auto">
              <a:xfrm>
                <a:off x="9302429" y="2722453"/>
                <a:ext cx="19589" cy="41976"/>
              </a:xfrm>
              <a:custGeom>
                <a:avLst/>
                <a:gdLst/>
                <a:ahLst/>
                <a:cxnLst>
                  <a:cxn ang="0">
                    <a:pos x="28" y="9"/>
                  </a:cxn>
                  <a:cxn ang="0">
                    <a:pos x="20" y="15"/>
                  </a:cxn>
                  <a:cxn ang="0">
                    <a:pos x="11" y="17"/>
                  </a:cxn>
                  <a:cxn ang="0">
                    <a:pos x="7" y="22"/>
                  </a:cxn>
                  <a:cxn ang="0">
                    <a:pos x="7" y="28"/>
                  </a:cxn>
                  <a:cxn ang="0">
                    <a:pos x="0" y="32"/>
                  </a:cxn>
                  <a:cxn ang="0">
                    <a:pos x="7" y="41"/>
                  </a:cxn>
                  <a:cxn ang="0">
                    <a:pos x="9" y="45"/>
                  </a:cxn>
                  <a:cxn ang="0">
                    <a:pos x="15" y="62"/>
                  </a:cxn>
                  <a:cxn ang="0">
                    <a:pos x="17" y="69"/>
                  </a:cxn>
                  <a:cxn ang="0">
                    <a:pos x="15" y="77"/>
                  </a:cxn>
                  <a:cxn ang="0">
                    <a:pos x="13" y="101"/>
                  </a:cxn>
                  <a:cxn ang="0">
                    <a:pos x="15" y="111"/>
                  </a:cxn>
                  <a:cxn ang="0">
                    <a:pos x="17" y="118"/>
                  </a:cxn>
                  <a:cxn ang="0">
                    <a:pos x="35" y="115"/>
                  </a:cxn>
                  <a:cxn ang="0">
                    <a:pos x="35" y="111"/>
                  </a:cxn>
                  <a:cxn ang="0">
                    <a:pos x="35" y="100"/>
                  </a:cxn>
                  <a:cxn ang="0">
                    <a:pos x="35" y="90"/>
                  </a:cxn>
                  <a:cxn ang="0">
                    <a:pos x="35" y="86"/>
                  </a:cxn>
                  <a:cxn ang="0">
                    <a:pos x="35" y="83"/>
                  </a:cxn>
                  <a:cxn ang="0">
                    <a:pos x="35" y="77"/>
                  </a:cxn>
                  <a:cxn ang="0">
                    <a:pos x="35" y="71"/>
                  </a:cxn>
                  <a:cxn ang="0">
                    <a:pos x="37" y="66"/>
                  </a:cxn>
                  <a:cxn ang="0">
                    <a:pos x="41" y="64"/>
                  </a:cxn>
                  <a:cxn ang="0">
                    <a:pos x="45" y="58"/>
                  </a:cxn>
                  <a:cxn ang="0">
                    <a:pos x="49" y="53"/>
                  </a:cxn>
                  <a:cxn ang="0">
                    <a:pos x="52" y="51"/>
                  </a:cxn>
                  <a:cxn ang="0">
                    <a:pos x="52" y="43"/>
                  </a:cxn>
                  <a:cxn ang="0">
                    <a:pos x="52" y="39"/>
                  </a:cxn>
                  <a:cxn ang="0">
                    <a:pos x="56" y="37"/>
                  </a:cxn>
                  <a:cxn ang="0">
                    <a:pos x="56" y="28"/>
                  </a:cxn>
                  <a:cxn ang="0">
                    <a:pos x="50" y="20"/>
                  </a:cxn>
                  <a:cxn ang="0">
                    <a:pos x="52" y="15"/>
                  </a:cxn>
                  <a:cxn ang="0">
                    <a:pos x="43" y="9"/>
                  </a:cxn>
                  <a:cxn ang="0">
                    <a:pos x="33" y="0"/>
                  </a:cxn>
                  <a:cxn ang="0">
                    <a:pos x="32" y="4"/>
                  </a:cxn>
                  <a:cxn ang="0">
                    <a:pos x="28" y="7"/>
                  </a:cxn>
                  <a:cxn ang="0">
                    <a:pos x="28" y="7"/>
                  </a:cxn>
                </a:cxnLst>
                <a:rect l="0" t="0" r="r" b="b"/>
                <a:pathLst>
                  <a:path w="56" h="120">
                    <a:moveTo>
                      <a:pt x="28" y="7"/>
                    </a:moveTo>
                    <a:lnTo>
                      <a:pt x="28" y="9"/>
                    </a:lnTo>
                    <a:lnTo>
                      <a:pt x="24" y="15"/>
                    </a:lnTo>
                    <a:lnTo>
                      <a:pt x="20" y="15"/>
                    </a:lnTo>
                    <a:lnTo>
                      <a:pt x="13" y="17"/>
                    </a:lnTo>
                    <a:lnTo>
                      <a:pt x="11" y="17"/>
                    </a:lnTo>
                    <a:lnTo>
                      <a:pt x="7" y="19"/>
                    </a:lnTo>
                    <a:lnTo>
                      <a:pt x="7" y="22"/>
                    </a:lnTo>
                    <a:lnTo>
                      <a:pt x="7" y="24"/>
                    </a:lnTo>
                    <a:lnTo>
                      <a:pt x="7" y="28"/>
                    </a:lnTo>
                    <a:lnTo>
                      <a:pt x="1" y="28"/>
                    </a:lnTo>
                    <a:lnTo>
                      <a:pt x="0" y="32"/>
                    </a:lnTo>
                    <a:lnTo>
                      <a:pt x="1" y="37"/>
                    </a:lnTo>
                    <a:lnTo>
                      <a:pt x="7" y="41"/>
                    </a:lnTo>
                    <a:lnTo>
                      <a:pt x="7" y="43"/>
                    </a:lnTo>
                    <a:lnTo>
                      <a:pt x="9" y="45"/>
                    </a:lnTo>
                    <a:lnTo>
                      <a:pt x="13" y="53"/>
                    </a:lnTo>
                    <a:lnTo>
                      <a:pt x="15" y="62"/>
                    </a:lnTo>
                    <a:lnTo>
                      <a:pt x="15" y="68"/>
                    </a:lnTo>
                    <a:lnTo>
                      <a:pt x="17" y="69"/>
                    </a:lnTo>
                    <a:lnTo>
                      <a:pt x="17" y="75"/>
                    </a:lnTo>
                    <a:lnTo>
                      <a:pt x="15" y="77"/>
                    </a:lnTo>
                    <a:lnTo>
                      <a:pt x="15" y="81"/>
                    </a:lnTo>
                    <a:lnTo>
                      <a:pt x="13" y="101"/>
                    </a:lnTo>
                    <a:lnTo>
                      <a:pt x="15" y="107"/>
                    </a:lnTo>
                    <a:lnTo>
                      <a:pt x="15" y="111"/>
                    </a:lnTo>
                    <a:lnTo>
                      <a:pt x="17" y="115"/>
                    </a:lnTo>
                    <a:lnTo>
                      <a:pt x="17" y="118"/>
                    </a:lnTo>
                    <a:lnTo>
                      <a:pt x="24" y="120"/>
                    </a:lnTo>
                    <a:lnTo>
                      <a:pt x="35" y="115"/>
                    </a:lnTo>
                    <a:lnTo>
                      <a:pt x="35" y="115"/>
                    </a:lnTo>
                    <a:lnTo>
                      <a:pt x="35" y="111"/>
                    </a:lnTo>
                    <a:lnTo>
                      <a:pt x="37" y="103"/>
                    </a:lnTo>
                    <a:lnTo>
                      <a:pt x="35" y="100"/>
                    </a:lnTo>
                    <a:lnTo>
                      <a:pt x="35" y="98"/>
                    </a:lnTo>
                    <a:lnTo>
                      <a:pt x="35" y="90"/>
                    </a:lnTo>
                    <a:lnTo>
                      <a:pt x="35" y="86"/>
                    </a:lnTo>
                    <a:lnTo>
                      <a:pt x="35" y="86"/>
                    </a:lnTo>
                    <a:lnTo>
                      <a:pt x="35" y="83"/>
                    </a:lnTo>
                    <a:lnTo>
                      <a:pt x="35" y="83"/>
                    </a:lnTo>
                    <a:lnTo>
                      <a:pt x="35" y="77"/>
                    </a:lnTo>
                    <a:lnTo>
                      <a:pt x="35" y="77"/>
                    </a:lnTo>
                    <a:lnTo>
                      <a:pt x="35" y="73"/>
                    </a:lnTo>
                    <a:lnTo>
                      <a:pt x="35" y="71"/>
                    </a:lnTo>
                    <a:lnTo>
                      <a:pt x="35" y="68"/>
                    </a:lnTo>
                    <a:lnTo>
                      <a:pt x="37" y="66"/>
                    </a:lnTo>
                    <a:lnTo>
                      <a:pt x="39" y="64"/>
                    </a:lnTo>
                    <a:lnTo>
                      <a:pt x="41" y="64"/>
                    </a:lnTo>
                    <a:lnTo>
                      <a:pt x="43" y="62"/>
                    </a:lnTo>
                    <a:lnTo>
                      <a:pt x="45" y="58"/>
                    </a:lnTo>
                    <a:lnTo>
                      <a:pt x="49" y="56"/>
                    </a:lnTo>
                    <a:lnTo>
                      <a:pt x="49" y="53"/>
                    </a:lnTo>
                    <a:lnTo>
                      <a:pt x="52" y="51"/>
                    </a:lnTo>
                    <a:lnTo>
                      <a:pt x="52" y="51"/>
                    </a:lnTo>
                    <a:lnTo>
                      <a:pt x="56" y="49"/>
                    </a:lnTo>
                    <a:lnTo>
                      <a:pt x="52" y="43"/>
                    </a:lnTo>
                    <a:lnTo>
                      <a:pt x="52" y="43"/>
                    </a:lnTo>
                    <a:lnTo>
                      <a:pt x="52" y="39"/>
                    </a:lnTo>
                    <a:lnTo>
                      <a:pt x="56" y="39"/>
                    </a:lnTo>
                    <a:lnTo>
                      <a:pt x="56" y="37"/>
                    </a:lnTo>
                    <a:lnTo>
                      <a:pt x="56" y="32"/>
                    </a:lnTo>
                    <a:lnTo>
                      <a:pt x="56" y="28"/>
                    </a:lnTo>
                    <a:lnTo>
                      <a:pt x="50" y="22"/>
                    </a:lnTo>
                    <a:lnTo>
                      <a:pt x="50" y="20"/>
                    </a:lnTo>
                    <a:lnTo>
                      <a:pt x="50" y="15"/>
                    </a:lnTo>
                    <a:lnTo>
                      <a:pt x="52" y="15"/>
                    </a:lnTo>
                    <a:lnTo>
                      <a:pt x="47" y="9"/>
                    </a:lnTo>
                    <a:lnTo>
                      <a:pt x="43" y="9"/>
                    </a:lnTo>
                    <a:lnTo>
                      <a:pt x="39" y="4"/>
                    </a:lnTo>
                    <a:lnTo>
                      <a:pt x="33" y="0"/>
                    </a:lnTo>
                    <a:lnTo>
                      <a:pt x="32" y="4"/>
                    </a:lnTo>
                    <a:lnTo>
                      <a:pt x="32" y="4"/>
                    </a:lnTo>
                    <a:lnTo>
                      <a:pt x="28" y="7"/>
                    </a:lnTo>
                    <a:lnTo>
                      <a:pt x="28" y="7"/>
                    </a:lnTo>
                    <a:lnTo>
                      <a:pt x="28" y="7"/>
                    </a:lnTo>
                    <a:lnTo>
                      <a:pt x="28" y="7"/>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27" name="Freeform 124">
                <a:extLst>
                  <a:ext uri="{FF2B5EF4-FFF2-40B4-BE49-F238E27FC236}">
                    <a16:creationId xmlns:a16="http://schemas.microsoft.com/office/drawing/2014/main" id="{F09B5F32-7092-9C50-F628-AF425BCBCBB5}"/>
                  </a:ext>
                </a:extLst>
              </p:cNvPr>
              <p:cNvSpPr>
                <a:spLocks/>
              </p:cNvSpPr>
              <p:nvPr/>
            </p:nvSpPr>
            <p:spPr bwMode="auto">
              <a:xfrm>
                <a:off x="9302429" y="2722453"/>
                <a:ext cx="19589" cy="41976"/>
              </a:xfrm>
              <a:custGeom>
                <a:avLst/>
                <a:gdLst/>
                <a:ahLst/>
                <a:cxnLst>
                  <a:cxn ang="0">
                    <a:pos x="28" y="9"/>
                  </a:cxn>
                  <a:cxn ang="0">
                    <a:pos x="20" y="15"/>
                  </a:cxn>
                  <a:cxn ang="0">
                    <a:pos x="11" y="17"/>
                  </a:cxn>
                  <a:cxn ang="0">
                    <a:pos x="7" y="22"/>
                  </a:cxn>
                  <a:cxn ang="0">
                    <a:pos x="7" y="28"/>
                  </a:cxn>
                  <a:cxn ang="0">
                    <a:pos x="0" y="32"/>
                  </a:cxn>
                  <a:cxn ang="0">
                    <a:pos x="7" y="41"/>
                  </a:cxn>
                  <a:cxn ang="0">
                    <a:pos x="9" y="45"/>
                  </a:cxn>
                  <a:cxn ang="0">
                    <a:pos x="15" y="62"/>
                  </a:cxn>
                  <a:cxn ang="0">
                    <a:pos x="17" y="69"/>
                  </a:cxn>
                  <a:cxn ang="0">
                    <a:pos x="15" y="77"/>
                  </a:cxn>
                  <a:cxn ang="0">
                    <a:pos x="13" y="101"/>
                  </a:cxn>
                  <a:cxn ang="0">
                    <a:pos x="15" y="111"/>
                  </a:cxn>
                  <a:cxn ang="0">
                    <a:pos x="17" y="118"/>
                  </a:cxn>
                  <a:cxn ang="0">
                    <a:pos x="35" y="115"/>
                  </a:cxn>
                  <a:cxn ang="0">
                    <a:pos x="35" y="111"/>
                  </a:cxn>
                  <a:cxn ang="0">
                    <a:pos x="35" y="100"/>
                  </a:cxn>
                  <a:cxn ang="0">
                    <a:pos x="35" y="90"/>
                  </a:cxn>
                  <a:cxn ang="0">
                    <a:pos x="35" y="86"/>
                  </a:cxn>
                  <a:cxn ang="0">
                    <a:pos x="35" y="83"/>
                  </a:cxn>
                  <a:cxn ang="0">
                    <a:pos x="35" y="77"/>
                  </a:cxn>
                  <a:cxn ang="0">
                    <a:pos x="35" y="71"/>
                  </a:cxn>
                  <a:cxn ang="0">
                    <a:pos x="37" y="66"/>
                  </a:cxn>
                  <a:cxn ang="0">
                    <a:pos x="41" y="64"/>
                  </a:cxn>
                  <a:cxn ang="0">
                    <a:pos x="45" y="58"/>
                  </a:cxn>
                  <a:cxn ang="0">
                    <a:pos x="49" y="53"/>
                  </a:cxn>
                  <a:cxn ang="0">
                    <a:pos x="52" y="51"/>
                  </a:cxn>
                  <a:cxn ang="0">
                    <a:pos x="52" y="43"/>
                  </a:cxn>
                  <a:cxn ang="0">
                    <a:pos x="52" y="39"/>
                  </a:cxn>
                  <a:cxn ang="0">
                    <a:pos x="56" y="37"/>
                  </a:cxn>
                  <a:cxn ang="0">
                    <a:pos x="56" y="28"/>
                  </a:cxn>
                  <a:cxn ang="0">
                    <a:pos x="50" y="20"/>
                  </a:cxn>
                  <a:cxn ang="0">
                    <a:pos x="52" y="15"/>
                  </a:cxn>
                  <a:cxn ang="0">
                    <a:pos x="43" y="9"/>
                  </a:cxn>
                  <a:cxn ang="0">
                    <a:pos x="33" y="0"/>
                  </a:cxn>
                  <a:cxn ang="0">
                    <a:pos x="32" y="4"/>
                  </a:cxn>
                  <a:cxn ang="0">
                    <a:pos x="28" y="7"/>
                  </a:cxn>
                  <a:cxn ang="0">
                    <a:pos x="28" y="7"/>
                  </a:cxn>
                </a:cxnLst>
                <a:rect l="0" t="0" r="r" b="b"/>
                <a:pathLst>
                  <a:path w="56" h="120">
                    <a:moveTo>
                      <a:pt x="28" y="7"/>
                    </a:moveTo>
                    <a:lnTo>
                      <a:pt x="28" y="9"/>
                    </a:lnTo>
                    <a:lnTo>
                      <a:pt x="24" y="15"/>
                    </a:lnTo>
                    <a:lnTo>
                      <a:pt x="20" y="15"/>
                    </a:lnTo>
                    <a:lnTo>
                      <a:pt x="13" y="17"/>
                    </a:lnTo>
                    <a:lnTo>
                      <a:pt x="11" y="17"/>
                    </a:lnTo>
                    <a:lnTo>
                      <a:pt x="7" y="19"/>
                    </a:lnTo>
                    <a:lnTo>
                      <a:pt x="7" y="22"/>
                    </a:lnTo>
                    <a:lnTo>
                      <a:pt x="7" y="24"/>
                    </a:lnTo>
                    <a:lnTo>
                      <a:pt x="7" y="28"/>
                    </a:lnTo>
                    <a:lnTo>
                      <a:pt x="1" y="28"/>
                    </a:lnTo>
                    <a:lnTo>
                      <a:pt x="0" y="32"/>
                    </a:lnTo>
                    <a:lnTo>
                      <a:pt x="1" y="37"/>
                    </a:lnTo>
                    <a:lnTo>
                      <a:pt x="7" y="41"/>
                    </a:lnTo>
                    <a:lnTo>
                      <a:pt x="7" y="43"/>
                    </a:lnTo>
                    <a:lnTo>
                      <a:pt x="9" y="45"/>
                    </a:lnTo>
                    <a:lnTo>
                      <a:pt x="13" y="53"/>
                    </a:lnTo>
                    <a:lnTo>
                      <a:pt x="15" y="62"/>
                    </a:lnTo>
                    <a:lnTo>
                      <a:pt x="15" y="68"/>
                    </a:lnTo>
                    <a:lnTo>
                      <a:pt x="17" y="69"/>
                    </a:lnTo>
                    <a:lnTo>
                      <a:pt x="17" y="75"/>
                    </a:lnTo>
                    <a:lnTo>
                      <a:pt x="15" y="77"/>
                    </a:lnTo>
                    <a:lnTo>
                      <a:pt x="15" y="81"/>
                    </a:lnTo>
                    <a:lnTo>
                      <a:pt x="13" y="101"/>
                    </a:lnTo>
                    <a:lnTo>
                      <a:pt x="15" y="107"/>
                    </a:lnTo>
                    <a:lnTo>
                      <a:pt x="15" y="111"/>
                    </a:lnTo>
                    <a:lnTo>
                      <a:pt x="17" y="115"/>
                    </a:lnTo>
                    <a:lnTo>
                      <a:pt x="17" y="118"/>
                    </a:lnTo>
                    <a:lnTo>
                      <a:pt x="24" y="120"/>
                    </a:lnTo>
                    <a:lnTo>
                      <a:pt x="35" y="115"/>
                    </a:lnTo>
                    <a:lnTo>
                      <a:pt x="35" y="115"/>
                    </a:lnTo>
                    <a:lnTo>
                      <a:pt x="35" y="111"/>
                    </a:lnTo>
                    <a:lnTo>
                      <a:pt x="37" y="103"/>
                    </a:lnTo>
                    <a:lnTo>
                      <a:pt x="35" y="100"/>
                    </a:lnTo>
                    <a:lnTo>
                      <a:pt x="35" y="98"/>
                    </a:lnTo>
                    <a:lnTo>
                      <a:pt x="35" y="90"/>
                    </a:lnTo>
                    <a:lnTo>
                      <a:pt x="35" y="86"/>
                    </a:lnTo>
                    <a:lnTo>
                      <a:pt x="35" y="86"/>
                    </a:lnTo>
                    <a:lnTo>
                      <a:pt x="35" y="83"/>
                    </a:lnTo>
                    <a:lnTo>
                      <a:pt x="35" y="83"/>
                    </a:lnTo>
                    <a:lnTo>
                      <a:pt x="35" y="77"/>
                    </a:lnTo>
                    <a:lnTo>
                      <a:pt x="35" y="77"/>
                    </a:lnTo>
                    <a:lnTo>
                      <a:pt x="35" y="73"/>
                    </a:lnTo>
                    <a:lnTo>
                      <a:pt x="35" y="71"/>
                    </a:lnTo>
                    <a:lnTo>
                      <a:pt x="35" y="68"/>
                    </a:lnTo>
                    <a:lnTo>
                      <a:pt x="37" y="66"/>
                    </a:lnTo>
                    <a:lnTo>
                      <a:pt x="39" y="64"/>
                    </a:lnTo>
                    <a:lnTo>
                      <a:pt x="41" y="64"/>
                    </a:lnTo>
                    <a:lnTo>
                      <a:pt x="43" y="62"/>
                    </a:lnTo>
                    <a:lnTo>
                      <a:pt x="45" y="58"/>
                    </a:lnTo>
                    <a:lnTo>
                      <a:pt x="49" y="56"/>
                    </a:lnTo>
                    <a:lnTo>
                      <a:pt x="49" y="53"/>
                    </a:lnTo>
                    <a:lnTo>
                      <a:pt x="52" y="51"/>
                    </a:lnTo>
                    <a:lnTo>
                      <a:pt x="52" y="51"/>
                    </a:lnTo>
                    <a:lnTo>
                      <a:pt x="56" y="49"/>
                    </a:lnTo>
                    <a:lnTo>
                      <a:pt x="52" y="43"/>
                    </a:lnTo>
                    <a:lnTo>
                      <a:pt x="52" y="43"/>
                    </a:lnTo>
                    <a:lnTo>
                      <a:pt x="52" y="39"/>
                    </a:lnTo>
                    <a:lnTo>
                      <a:pt x="56" y="39"/>
                    </a:lnTo>
                    <a:lnTo>
                      <a:pt x="56" y="37"/>
                    </a:lnTo>
                    <a:lnTo>
                      <a:pt x="56" y="32"/>
                    </a:lnTo>
                    <a:lnTo>
                      <a:pt x="56" y="28"/>
                    </a:lnTo>
                    <a:lnTo>
                      <a:pt x="50" y="22"/>
                    </a:lnTo>
                    <a:lnTo>
                      <a:pt x="50" y="20"/>
                    </a:lnTo>
                    <a:lnTo>
                      <a:pt x="50" y="15"/>
                    </a:lnTo>
                    <a:lnTo>
                      <a:pt x="52" y="15"/>
                    </a:lnTo>
                    <a:lnTo>
                      <a:pt x="47" y="9"/>
                    </a:lnTo>
                    <a:lnTo>
                      <a:pt x="43" y="9"/>
                    </a:lnTo>
                    <a:lnTo>
                      <a:pt x="39" y="4"/>
                    </a:lnTo>
                    <a:lnTo>
                      <a:pt x="33" y="0"/>
                    </a:lnTo>
                    <a:lnTo>
                      <a:pt x="32" y="4"/>
                    </a:lnTo>
                    <a:lnTo>
                      <a:pt x="32" y="4"/>
                    </a:lnTo>
                    <a:lnTo>
                      <a:pt x="28" y="7"/>
                    </a:lnTo>
                    <a:lnTo>
                      <a:pt x="28" y="7"/>
                    </a:lnTo>
                    <a:lnTo>
                      <a:pt x="28" y="7"/>
                    </a:lnTo>
                    <a:lnTo>
                      <a:pt x="28" y="7"/>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28" name="Freeform 125">
                <a:extLst>
                  <a:ext uri="{FF2B5EF4-FFF2-40B4-BE49-F238E27FC236}">
                    <a16:creationId xmlns:a16="http://schemas.microsoft.com/office/drawing/2014/main" id="{D6A5190F-33C0-6BD9-E44F-99AB1D653A21}"/>
                  </a:ext>
                </a:extLst>
              </p:cNvPr>
              <p:cNvSpPr>
                <a:spLocks noEditPoints="1"/>
              </p:cNvSpPr>
              <p:nvPr/>
            </p:nvSpPr>
            <p:spPr bwMode="auto">
              <a:xfrm>
                <a:off x="9374138" y="2647945"/>
                <a:ext cx="75557" cy="109488"/>
              </a:xfrm>
              <a:custGeom>
                <a:avLst/>
                <a:gdLst/>
                <a:ahLst/>
                <a:cxnLst>
                  <a:cxn ang="0">
                    <a:pos x="212" y="77"/>
                  </a:cxn>
                  <a:cxn ang="0">
                    <a:pos x="209" y="154"/>
                  </a:cxn>
                  <a:cxn ang="0">
                    <a:pos x="197" y="154"/>
                  </a:cxn>
                  <a:cxn ang="0">
                    <a:pos x="197" y="166"/>
                  </a:cxn>
                  <a:cxn ang="0">
                    <a:pos x="186" y="179"/>
                  </a:cxn>
                  <a:cxn ang="0">
                    <a:pos x="186" y="188"/>
                  </a:cxn>
                  <a:cxn ang="0">
                    <a:pos x="184" y="194"/>
                  </a:cxn>
                  <a:cxn ang="0">
                    <a:pos x="179" y="207"/>
                  </a:cxn>
                  <a:cxn ang="0">
                    <a:pos x="184" y="211"/>
                  </a:cxn>
                  <a:cxn ang="0">
                    <a:pos x="184" y="215"/>
                  </a:cxn>
                  <a:cxn ang="0">
                    <a:pos x="188" y="220"/>
                  </a:cxn>
                  <a:cxn ang="0">
                    <a:pos x="196" y="232"/>
                  </a:cxn>
                  <a:cxn ang="0">
                    <a:pos x="196" y="241"/>
                  </a:cxn>
                  <a:cxn ang="0">
                    <a:pos x="186" y="243"/>
                  </a:cxn>
                  <a:cxn ang="0">
                    <a:pos x="175" y="249"/>
                  </a:cxn>
                  <a:cxn ang="0">
                    <a:pos x="173" y="254"/>
                  </a:cxn>
                  <a:cxn ang="0">
                    <a:pos x="165" y="258"/>
                  </a:cxn>
                  <a:cxn ang="0">
                    <a:pos x="160" y="266"/>
                  </a:cxn>
                  <a:cxn ang="0">
                    <a:pos x="160" y="275"/>
                  </a:cxn>
                  <a:cxn ang="0">
                    <a:pos x="147" y="281"/>
                  </a:cxn>
                  <a:cxn ang="0">
                    <a:pos x="133" y="281"/>
                  </a:cxn>
                  <a:cxn ang="0">
                    <a:pos x="124" y="281"/>
                  </a:cxn>
                  <a:cxn ang="0">
                    <a:pos x="128" y="288"/>
                  </a:cxn>
                  <a:cxn ang="0">
                    <a:pos x="122" y="296"/>
                  </a:cxn>
                  <a:cxn ang="0">
                    <a:pos x="100" y="301"/>
                  </a:cxn>
                  <a:cxn ang="0">
                    <a:pos x="88" y="309"/>
                  </a:cxn>
                  <a:cxn ang="0">
                    <a:pos x="83" y="301"/>
                  </a:cxn>
                  <a:cxn ang="0">
                    <a:pos x="77" y="311"/>
                  </a:cxn>
                  <a:cxn ang="0">
                    <a:pos x="66" y="313"/>
                  </a:cxn>
                  <a:cxn ang="0">
                    <a:pos x="64" y="303"/>
                  </a:cxn>
                  <a:cxn ang="0">
                    <a:pos x="54" y="290"/>
                  </a:cxn>
                  <a:cxn ang="0">
                    <a:pos x="39" y="275"/>
                  </a:cxn>
                  <a:cxn ang="0">
                    <a:pos x="36" y="271"/>
                  </a:cxn>
                  <a:cxn ang="0">
                    <a:pos x="36" y="262"/>
                  </a:cxn>
                  <a:cxn ang="0">
                    <a:pos x="43" y="262"/>
                  </a:cxn>
                  <a:cxn ang="0">
                    <a:pos x="52" y="262"/>
                  </a:cxn>
                  <a:cxn ang="0">
                    <a:pos x="60" y="264"/>
                  </a:cxn>
                  <a:cxn ang="0">
                    <a:pos x="58" y="258"/>
                  </a:cxn>
                  <a:cxn ang="0">
                    <a:pos x="49" y="249"/>
                  </a:cxn>
                  <a:cxn ang="0">
                    <a:pos x="52" y="237"/>
                  </a:cxn>
                  <a:cxn ang="0">
                    <a:pos x="52" y="232"/>
                  </a:cxn>
                  <a:cxn ang="0">
                    <a:pos x="49" y="218"/>
                  </a:cxn>
                  <a:cxn ang="0">
                    <a:pos x="41" y="209"/>
                  </a:cxn>
                  <a:cxn ang="0">
                    <a:pos x="30" y="200"/>
                  </a:cxn>
                  <a:cxn ang="0">
                    <a:pos x="22" y="169"/>
                  </a:cxn>
                  <a:cxn ang="0">
                    <a:pos x="26" y="166"/>
                  </a:cxn>
                  <a:cxn ang="0">
                    <a:pos x="58" y="105"/>
                  </a:cxn>
                  <a:cxn ang="0">
                    <a:pos x="64" y="60"/>
                  </a:cxn>
                  <a:cxn ang="0">
                    <a:pos x="54" y="38"/>
                  </a:cxn>
                  <a:cxn ang="0">
                    <a:pos x="43" y="9"/>
                  </a:cxn>
                  <a:cxn ang="0">
                    <a:pos x="5" y="201"/>
                  </a:cxn>
                  <a:cxn ang="0">
                    <a:pos x="0" y="203"/>
                  </a:cxn>
                  <a:cxn ang="0">
                    <a:pos x="5" y="201"/>
                  </a:cxn>
                </a:cxnLst>
                <a:rect l="0" t="0" r="r" b="b"/>
                <a:pathLst>
                  <a:path w="216" h="313">
                    <a:moveTo>
                      <a:pt x="43" y="9"/>
                    </a:moveTo>
                    <a:lnTo>
                      <a:pt x="64" y="0"/>
                    </a:lnTo>
                    <a:lnTo>
                      <a:pt x="212" y="77"/>
                    </a:lnTo>
                    <a:lnTo>
                      <a:pt x="216" y="151"/>
                    </a:lnTo>
                    <a:lnTo>
                      <a:pt x="212" y="151"/>
                    </a:lnTo>
                    <a:lnTo>
                      <a:pt x="209" y="154"/>
                    </a:lnTo>
                    <a:lnTo>
                      <a:pt x="207" y="151"/>
                    </a:lnTo>
                    <a:lnTo>
                      <a:pt x="201" y="151"/>
                    </a:lnTo>
                    <a:lnTo>
                      <a:pt x="197" y="154"/>
                    </a:lnTo>
                    <a:lnTo>
                      <a:pt x="197" y="160"/>
                    </a:lnTo>
                    <a:lnTo>
                      <a:pt x="199" y="164"/>
                    </a:lnTo>
                    <a:lnTo>
                      <a:pt x="197" y="166"/>
                    </a:lnTo>
                    <a:lnTo>
                      <a:pt x="192" y="175"/>
                    </a:lnTo>
                    <a:lnTo>
                      <a:pt x="188" y="175"/>
                    </a:lnTo>
                    <a:lnTo>
                      <a:pt x="186" y="179"/>
                    </a:lnTo>
                    <a:lnTo>
                      <a:pt x="186" y="181"/>
                    </a:lnTo>
                    <a:lnTo>
                      <a:pt x="188" y="181"/>
                    </a:lnTo>
                    <a:lnTo>
                      <a:pt x="186" y="188"/>
                    </a:lnTo>
                    <a:lnTo>
                      <a:pt x="182" y="188"/>
                    </a:lnTo>
                    <a:lnTo>
                      <a:pt x="182" y="190"/>
                    </a:lnTo>
                    <a:lnTo>
                      <a:pt x="184" y="194"/>
                    </a:lnTo>
                    <a:lnTo>
                      <a:pt x="184" y="196"/>
                    </a:lnTo>
                    <a:lnTo>
                      <a:pt x="182" y="200"/>
                    </a:lnTo>
                    <a:lnTo>
                      <a:pt x="179" y="207"/>
                    </a:lnTo>
                    <a:lnTo>
                      <a:pt x="179" y="211"/>
                    </a:lnTo>
                    <a:lnTo>
                      <a:pt x="179" y="213"/>
                    </a:lnTo>
                    <a:lnTo>
                      <a:pt x="184" y="211"/>
                    </a:lnTo>
                    <a:lnTo>
                      <a:pt x="186" y="211"/>
                    </a:lnTo>
                    <a:lnTo>
                      <a:pt x="186" y="213"/>
                    </a:lnTo>
                    <a:lnTo>
                      <a:pt x="184" y="215"/>
                    </a:lnTo>
                    <a:lnTo>
                      <a:pt x="186" y="215"/>
                    </a:lnTo>
                    <a:lnTo>
                      <a:pt x="186" y="218"/>
                    </a:lnTo>
                    <a:lnTo>
                      <a:pt x="188" y="220"/>
                    </a:lnTo>
                    <a:lnTo>
                      <a:pt x="188" y="226"/>
                    </a:lnTo>
                    <a:lnTo>
                      <a:pt x="188" y="230"/>
                    </a:lnTo>
                    <a:lnTo>
                      <a:pt x="196" y="232"/>
                    </a:lnTo>
                    <a:lnTo>
                      <a:pt x="197" y="235"/>
                    </a:lnTo>
                    <a:lnTo>
                      <a:pt x="196" y="237"/>
                    </a:lnTo>
                    <a:lnTo>
                      <a:pt x="196" y="241"/>
                    </a:lnTo>
                    <a:lnTo>
                      <a:pt x="194" y="243"/>
                    </a:lnTo>
                    <a:lnTo>
                      <a:pt x="192" y="245"/>
                    </a:lnTo>
                    <a:lnTo>
                      <a:pt x="186" y="243"/>
                    </a:lnTo>
                    <a:lnTo>
                      <a:pt x="182" y="243"/>
                    </a:lnTo>
                    <a:lnTo>
                      <a:pt x="179" y="245"/>
                    </a:lnTo>
                    <a:lnTo>
                      <a:pt x="175" y="249"/>
                    </a:lnTo>
                    <a:lnTo>
                      <a:pt x="175" y="250"/>
                    </a:lnTo>
                    <a:lnTo>
                      <a:pt x="175" y="254"/>
                    </a:lnTo>
                    <a:lnTo>
                      <a:pt x="173" y="254"/>
                    </a:lnTo>
                    <a:lnTo>
                      <a:pt x="169" y="260"/>
                    </a:lnTo>
                    <a:lnTo>
                      <a:pt x="167" y="260"/>
                    </a:lnTo>
                    <a:lnTo>
                      <a:pt x="165" y="258"/>
                    </a:lnTo>
                    <a:lnTo>
                      <a:pt x="164" y="262"/>
                    </a:lnTo>
                    <a:lnTo>
                      <a:pt x="164" y="264"/>
                    </a:lnTo>
                    <a:lnTo>
                      <a:pt x="160" y="266"/>
                    </a:lnTo>
                    <a:lnTo>
                      <a:pt x="160" y="269"/>
                    </a:lnTo>
                    <a:lnTo>
                      <a:pt x="160" y="273"/>
                    </a:lnTo>
                    <a:lnTo>
                      <a:pt x="160" y="275"/>
                    </a:lnTo>
                    <a:lnTo>
                      <a:pt x="158" y="275"/>
                    </a:lnTo>
                    <a:lnTo>
                      <a:pt x="152" y="281"/>
                    </a:lnTo>
                    <a:lnTo>
                      <a:pt x="147" y="281"/>
                    </a:lnTo>
                    <a:lnTo>
                      <a:pt x="141" y="282"/>
                    </a:lnTo>
                    <a:lnTo>
                      <a:pt x="135" y="281"/>
                    </a:lnTo>
                    <a:lnTo>
                      <a:pt x="133" y="281"/>
                    </a:lnTo>
                    <a:lnTo>
                      <a:pt x="128" y="281"/>
                    </a:lnTo>
                    <a:lnTo>
                      <a:pt x="128" y="279"/>
                    </a:lnTo>
                    <a:lnTo>
                      <a:pt x="124" y="281"/>
                    </a:lnTo>
                    <a:lnTo>
                      <a:pt x="124" y="284"/>
                    </a:lnTo>
                    <a:lnTo>
                      <a:pt x="128" y="288"/>
                    </a:lnTo>
                    <a:lnTo>
                      <a:pt x="128" y="288"/>
                    </a:lnTo>
                    <a:lnTo>
                      <a:pt x="128" y="290"/>
                    </a:lnTo>
                    <a:lnTo>
                      <a:pt x="124" y="294"/>
                    </a:lnTo>
                    <a:lnTo>
                      <a:pt x="122" y="296"/>
                    </a:lnTo>
                    <a:lnTo>
                      <a:pt x="115" y="296"/>
                    </a:lnTo>
                    <a:lnTo>
                      <a:pt x="105" y="299"/>
                    </a:lnTo>
                    <a:lnTo>
                      <a:pt x="100" y="301"/>
                    </a:lnTo>
                    <a:lnTo>
                      <a:pt x="94" y="305"/>
                    </a:lnTo>
                    <a:lnTo>
                      <a:pt x="90" y="309"/>
                    </a:lnTo>
                    <a:lnTo>
                      <a:pt x="88" y="309"/>
                    </a:lnTo>
                    <a:lnTo>
                      <a:pt x="84" y="307"/>
                    </a:lnTo>
                    <a:lnTo>
                      <a:pt x="84" y="303"/>
                    </a:lnTo>
                    <a:lnTo>
                      <a:pt x="83" y="301"/>
                    </a:lnTo>
                    <a:lnTo>
                      <a:pt x="81" y="303"/>
                    </a:lnTo>
                    <a:lnTo>
                      <a:pt x="81" y="307"/>
                    </a:lnTo>
                    <a:lnTo>
                      <a:pt x="77" y="311"/>
                    </a:lnTo>
                    <a:lnTo>
                      <a:pt x="73" y="311"/>
                    </a:lnTo>
                    <a:lnTo>
                      <a:pt x="69" y="313"/>
                    </a:lnTo>
                    <a:lnTo>
                      <a:pt x="66" y="313"/>
                    </a:lnTo>
                    <a:lnTo>
                      <a:pt x="66" y="309"/>
                    </a:lnTo>
                    <a:lnTo>
                      <a:pt x="64" y="305"/>
                    </a:lnTo>
                    <a:lnTo>
                      <a:pt x="64" y="303"/>
                    </a:lnTo>
                    <a:lnTo>
                      <a:pt x="60" y="298"/>
                    </a:lnTo>
                    <a:lnTo>
                      <a:pt x="58" y="292"/>
                    </a:lnTo>
                    <a:lnTo>
                      <a:pt x="54" y="290"/>
                    </a:lnTo>
                    <a:lnTo>
                      <a:pt x="49" y="284"/>
                    </a:lnTo>
                    <a:lnTo>
                      <a:pt x="41" y="275"/>
                    </a:lnTo>
                    <a:lnTo>
                      <a:pt x="39" y="275"/>
                    </a:lnTo>
                    <a:lnTo>
                      <a:pt x="39" y="275"/>
                    </a:lnTo>
                    <a:lnTo>
                      <a:pt x="36" y="273"/>
                    </a:lnTo>
                    <a:lnTo>
                      <a:pt x="36" y="271"/>
                    </a:lnTo>
                    <a:lnTo>
                      <a:pt x="36" y="267"/>
                    </a:lnTo>
                    <a:lnTo>
                      <a:pt x="36" y="266"/>
                    </a:lnTo>
                    <a:lnTo>
                      <a:pt x="36" y="262"/>
                    </a:lnTo>
                    <a:lnTo>
                      <a:pt x="39" y="262"/>
                    </a:lnTo>
                    <a:lnTo>
                      <a:pt x="41" y="262"/>
                    </a:lnTo>
                    <a:lnTo>
                      <a:pt x="43" y="262"/>
                    </a:lnTo>
                    <a:lnTo>
                      <a:pt x="47" y="262"/>
                    </a:lnTo>
                    <a:lnTo>
                      <a:pt x="51" y="262"/>
                    </a:lnTo>
                    <a:lnTo>
                      <a:pt x="52" y="262"/>
                    </a:lnTo>
                    <a:lnTo>
                      <a:pt x="56" y="262"/>
                    </a:lnTo>
                    <a:lnTo>
                      <a:pt x="60" y="264"/>
                    </a:lnTo>
                    <a:lnTo>
                      <a:pt x="60" y="264"/>
                    </a:lnTo>
                    <a:lnTo>
                      <a:pt x="64" y="262"/>
                    </a:lnTo>
                    <a:lnTo>
                      <a:pt x="60" y="262"/>
                    </a:lnTo>
                    <a:lnTo>
                      <a:pt x="58" y="258"/>
                    </a:lnTo>
                    <a:lnTo>
                      <a:pt x="56" y="254"/>
                    </a:lnTo>
                    <a:lnTo>
                      <a:pt x="52" y="254"/>
                    </a:lnTo>
                    <a:lnTo>
                      <a:pt x="49" y="249"/>
                    </a:lnTo>
                    <a:lnTo>
                      <a:pt x="49" y="245"/>
                    </a:lnTo>
                    <a:lnTo>
                      <a:pt x="52" y="243"/>
                    </a:lnTo>
                    <a:lnTo>
                      <a:pt x="52" y="237"/>
                    </a:lnTo>
                    <a:lnTo>
                      <a:pt x="51" y="235"/>
                    </a:lnTo>
                    <a:lnTo>
                      <a:pt x="51" y="233"/>
                    </a:lnTo>
                    <a:lnTo>
                      <a:pt x="52" y="232"/>
                    </a:lnTo>
                    <a:lnTo>
                      <a:pt x="52" y="228"/>
                    </a:lnTo>
                    <a:lnTo>
                      <a:pt x="51" y="224"/>
                    </a:lnTo>
                    <a:lnTo>
                      <a:pt x="49" y="218"/>
                    </a:lnTo>
                    <a:lnTo>
                      <a:pt x="47" y="218"/>
                    </a:lnTo>
                    <a:lnTo>
                      <a:pt x="47" y="213"/>
                    </a:lnTo>
                    <a:lnTo>
                      <a:pt x="41" y="209"/>
                    </a:lnTo>
                    <a:lnTo>
                      <a:pt x="34" y="205"/>
                    </a:lnTo>
                    <a:lnTo>
                      <a:pt x="34" y="203"/>
                    </a:lnTo>
                    <a:lnTo>
                      <a:pt x="30" y="200"/>
                    </a:lnTo>
                    <a:lnTo>
                      <a:pt x="26" y="194"/>
                    </a:lnTo>
                    <a:lnTo>
                      <a:pt x="22" y="194"/>
                    </a:lnTo>
                    <a:lnTo>
                      <a:pt x="22" y="169"/>
                    </a:lnTo>
                    <a:lnTo>
                      <a:pt x="22" y="166"/>
                    </a:lnTo>
                    <a:lnTo>
                      <a:pt x="24" y="166"/>
                    </a:lnTo>
                    <a:lnTo>
                      <a:pt x="26" y="166"/>
                    </a:lnTo>
                    <a:lnTo>
                      <a:pt x="28" y="164"/>
                    </a:lnTo>
                    <a:lnTo>
                      <a:pt x="58" y="132"/>
                    </a:lnTo>
                    <a:lnTo>
                      <a:pt x="58" y="105"/>
                    </a:lnTo>
                    <a:lnTo>
                      <a:pt x="64" y="70"/>
                    </a:lnTo>
                    <a:lnTo>
                      <a:pt x="64" y="66"/>
                    </a:lnTo>
                    <a:lnTo>
                      <a:pt x="64" y="60"/>
                    </a:lnTo>
                    <a:lnTo>
                      <a:pt x="52" y="45"/>
                    </a:lnTo>
                    <a:lnTo>
                      <a:pt x="54" y="43"/>
                    </a:lnTo>
                    <a:lnTo>
                      <a:pt x="54" y="38"/>
                    </a:lnTo>
                    <a:lnTo>
                      <a:pt x="45" y="13"/>
                    </a:lnTo>
                    <a:lnTo>
                      <a:pt x="43" y="9"/>
                    </a:lnTo>
                    <a:lnTo>
                      <a:pt x="43" y="9"/>
                    </a:lnTo>
                    <a:lnTo>
                      <a:pt x="43" y="9"/>
                    </a:lnTo>
                    <a:lnTo>
                      <a:pt x="43" y="9"/>
                    </a:lnTo>
                    <a:close/>
                    <a:moveTo>
                      <a:pt x="5" y="201"/>
                    </a:moveTo>
                    <a:lnTo>
                      <a:pt x="2" y="205"/>
                    </a:lnTo>
                    <a:lnTo>
                      <a:pt x="2" y="205"/>
                    </a:lnTo>
                    <a:lnTo>
                      <a:pt x="0" y="203"/>
                    </a:lnTo>
                    <a:lnTo>
                      <a:pt x="5" y="201"/>
                    </a:lnTo>
                    <a:lnTo>
                      <a:pt x="5" y="201"/>
                    </a:lnTo>
                    <a:lnTo>
                      <a:pt x="5" y="201"/>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29" name="Freeform 126">
                <a:extLst>
                  <a:ext uri="{FF2B5EF4-FFF2-40B4-BE49-F238E27FC236}">
                    <a16:creationId xmlns:a16="http://schemas.microsoft.com/office/drawing/2014/main" id="{7B9C9254-CC35-F34B-F5C9-BC4567DF900D}"/>
                  </a:ext>
                </a:extLst>
              </p:cNvPr>
              <p:cNvSpPr>
                <a:spLocks/>
              </p:cNvSpPr>
              <p:nvPr/>
            </p:nvSpPr>
            <p:spPr bwMode="auto">
              <a:xfrm>
                <a:off x="9298231" y="2650044"/>
                <a:ext cx="97594" cy="75557"/>
              </a:xfrm>
              <a:custGeom>
                <a:avLst/>
                <a:gdLst/>
                <a:ahLst/>
                <a:cxnLst>
                  <a:cxn ang="0">
                    <a:pos x="59" y="211"/>
                  </a:cxn>
                  <a:cxn ang="0">
                    <a:pos x="51" y="207"/>
                  </a:cxn>
                  <a:cxn ang="0">
                    <a:pos x="45" y="205"/>
                  </a:cxn>
                  <a:cxn ang="0">
                    <a:pos x="42" y="209"/>
                  </a:cxn>
                  <a:cxn ang="0">
                    <a:pos x="34" y="203"/>
                  </a:cxn>
                  <a:cxn ang="0">
                    <a:pos x="36" y="199"/>
                  </a:cxn>
                  <a:cxn ang="0">
                    <a:pos x="34" y="192"/>
                  </a:cxn>
                  <a:cxn ang="0">
                    <a:pos x="25" y="195"/>
                  </a:cxn>
                  <a:cxn ang="0">
                    <a:pos x="17" y="184"/>
                  </a:cxn>
                  <a:cxn ang="0">
                    <a:pos x="0" y="167"/>
                  </a:cxn>
                  <a:cxn ang="0">
                    <a:pos x="2" y="160"/>
                  </a:cxn>
                  <a:cxn ang="0">
                    <a:pos x="8" y="158"/>
                  </a:cxn>
                  <a:cxn ang="0">
                    <a:pos x="27" y="156"/>
                  </a:cxn>
                  <a:cxn ang="0">
                    <a:pos x="40" y="154"/>
                  </a:cxn>
                  <a:cxn ang="0">
                    <a:pos x="47" y="150"/>
                  </a:cxn>
                  <a:cxn ang="0">
                    <a:pos x="59" y="146"/>
                  </a:cxn>
                  <a:cxn ang="0">
                    <a:pos x="68" y="137"/>
                  </a:cxn>
                  <a:cxn ang="0">
                    <a:pos x="72" y="130"/>
                  </a:cxn>
                  <a:cxn ang="0">
                    <a:pos x="76" y="79"/>
                  </a:cxn>
                  <a:cxn ang="0">
                    <a:pos x="125" y="50"/>
                  </a:cxn>
                  <a:cxn ang="0">
                    <a:pos x="239" y="5"/>
                  </a:cxn>
                  <a:cxn ang="0">
                    <a:pos x="258" y="3"/>
                  </a:cxn>
                  <a:cxn ang="0">
                    <a:pos x="269" y="30"/>
                  </a:cxn>
                  <a:cxn ang="0">
                    <a:pos x="268" y="39"/>
                  </a:cxn>
                  <a:cxn ang="0">
                    <a:pos x="279" y="60"/>
                  </a:cxn>
                  <a:cxn ang="0">
                    <a:pos x="273" y="98"/>
                  </a:cxn>
                  <a:cxn ang="0">
                    <a:pos x="243" y="156"/>
                  </a:cxn>
                  <a:cxn ang="0">
                    <a:pos x="239" y="158"/>
                  </a:cxn>
                  <a:cxn ang="0">
                    <a:pos x="237" y="162"/>
                  </a:cxn>
                  <a:cxn ang="0">
                    <a:pos x="236" y="182"/>
                  </a:cxn>
                  <a:cxn ang="0">
                    <a:pos x="232" y="186"/>
                  </a:cxn>
                  <a:cxn ang="0">
                    <a:pos x="226" y="186"/>
                  </a:cxn>
                  <a:cxn ang="0">
                    <a:pos x="224" y="190"/>
                  </a:cxn>
                  <a:cxn ang="0">
                    <a:pos x="221" y="192"/>
                  </a:cxn>
                  <a:cxn ang="0">
                    <a:pos x="213" y="192"/>
                  </a:cxn>
                  <a:cxn ang="0">
                    <a:pos x="202" y="190"/>
                  </a:cxn>
                  <a:cxn ang="0">
                    <a:pos x="189" y="190"/>
                  </a:cxn>
                  <a:cxn ang="0">
                    <a:pos x="177" y="192"/>
                  </a:cxn>
                  <a:cxn ang="0">
                    <a:pos x="166" y="201"/>
                  </a:cxn>
                  <a:cxn ang="0">
                    <a:pos x="157" y="199"/>
                  </a:cxn>
                  <a:cxn ang="0">
                    <a:pos x="147" y="195"/>
                  </a:cxn>
                  <a:cxn ang="0">
                    <a:pos x="143" y="190"/>
                  </a:cxn>
                  <a:cxn ang="0">
                    <a:pos x="136" y="190"/>
                  </a:cxn>
                  <a:cxn ang="0">
                    <a:pos x="132" y="190"/>
                  </a:cxn>
                  <a:cxn ang="0">
                    <a:pos x="125" y="192"/>
                  </a:cxn>
                  <a:cxn ang="0">
                    <a:pos x="121" y="195"/>
                  </a:cxn>
                  <a:cxn ang="0">
                    <a:pos x="113" y="186"/>
                  </a:cxn>
                  <a:cxn ang="0">
                    <a:pos x="108" y="182"/>
                  </a:cxn>
                  <a:cxn ang="0">
                    <a:pos x="100" y="180"/>
                  </a:cxn>
                  <a:cxn ang="0">
                    <a:pos x="94" y="180"/>
                  </a:cxn>
                  <a:cxn ang="0">
                    <a:pos x="89" y="180"/>
                  </a:cxn>
                  <a:cxn ang="0">
                    <a:pos x="83" y="180"/>
                  </a:cxn>
                  <a:cxn ang="0">
                    <a:pos x="76" y="182"/>
                  </a:cxn>
                  <a:cxn ang="0">
                    <a:pos x="74" y="184"/>
                  </a:cxn>
                  <a:cxn ang="0">
                    <a:pos x="68" y="190"/>
                  </a:cxn>
                  <a:cxn ang="0">
                    <a:pos x="68" y="190"/>
                  </a:cxn>
                  <a:cxn ang="0">
                    <a:pos x="68" y="195"/>
                  </a:cxn>
                  <a:cxn ang="0">
                    <a:pos x="70" y="199"/>
                  </a:cxn>
                  <a:cxn ang="0">
                    <a:pos x="64" y="205"/>
                  </a:cxn>
                  <a:cxn ang="0">
                    <a:pos x="64" y="209"/>
                  </a:cxn>
                  <a:cxn ang="0">
                    <a:pos x="66" y="214"/>
                  </a:cxn>
                  <a:cxn ang="0">
                    <a:pos x="64" y="216"/>
                  </a:cxn>
                  <a:cxn ang="0">
                    <a:pos x="64" y="216"/>
                  </a:cxn>
                </a:cxnLst>
                <a:rect l="0" t="0" r="r" b="b"/>
                <a:pathLst>
                  <a:path w="279" h="216">
                    <a:moveTo>
                      <a:pt x="64" y="216"/>
                    </a:moveTo>
                    <a:lnTo>
                      <a:pt x="59" y="211"/>
                    </a:lnTo>
                    <a:lnTo>
                      <a:pt x="55" y="211"/>
                    </a:lnTo>
                    <a:lnTo>
                      <a:pt x="51" y="207"/>
                    </a:lnTo>
                    <a:lnTo>
                      <a:pt x="47" y="201"/>
                    </a:lnTo>
                    <a:lnTo>
                      <a:pt x="45" y="205"/>
                    </a:lnTo>
                    <a:lnTo>
                      <a:pt x="45" y="207"/>
                    </a:lnTo>
                    <a:lnTo>
                      <a:pt x="42" y="209"/>
                    </a:lnTo>
                    <a:lnTo>
                      <a:pt x="40" y="209"/>
                    </a:lnTo>
                    <a:lnTo>
                      <a:pt x="34" y="203"/>
                    </a:lnTo>
                    <a:lnTo>
                      <a:pt x="36" y="201"/>
                    </a:lnTo>
                    <a:lnTo>
                      <a:pt x="36" y="199"/>
                    </a:lnTo>
                    <a:lnTo>
                      <a:pt x="34" y="195"/>
                    </a:lnTo>
                    <a:lnTo>
                      <a:pt x="34" y="192"/>
                    </a:lnTo>
                    <a:lnTo>
                      <a:pt x="32" y="192"/>
                    </a:lnTo>
                    <a:lnTo>
                      <a:pt x="25" y="195"/>
                    </a:lnTo>
                    <a:lnTo>
                      <a:pt x="19" y="190"/>
                    </a:lnTo>
                    <a:lnTo>
                      <a:pt x="17" y="184"/>
                    </a:lnTo>
                    <a:lnTo>
                      <a:pt x="0" y="173"/>
                    </a:lnTo>
                    <a:lnTo>
                      <a:pt x="0" y="167"/>
                    </a:lnTo>
                    <a:lnTo>
                      <a:pt x="2" y="162"/>
                    </a:lnTo>
                    <a:lnTo>
                      <a:pt x="2" y="160"/>
                    </a:lnTo>
                    <a:lnTo>
                      <a:pt x="6" y="156"/>
                    </a:lnTo>
                    <a:lnTo>
                      <a:pt x="8" y="158"/>
                    </a:lnTo>
                    <a:lnTo>
                      <a:pt x="21" y="156"/>
                    </a:lnTo>
                    <a:lnTo>
                      <a:pt x="27" y="156"/>
                    </a:lnTo>
                    <a:lnTo>
                      <a:pt x="30" y="154"/>
                    </a:lnTo>
                    <a:lnTo>
                      <a:pt x="40" y="154"/>
                    </a:lnTo>
                    <a:lnTo>
                      <a:pt x="42" y="154"/>
                    </a:lnTo>
                    <a:lnTo>
                      <a:pt x="47" y="150"/>
                    </a:lnTo>
                    <a:lnTo>
                      <a:pt x="51" y="150"/>
                    </a:lnTo>
                    <a:lnTo>
                      <a:pt x="59" y="146"/>
                    </a:lnTo>
                    <a:lnTo>
                      <a:pt x="68" y="141"/>
                    </a:lnTo>
                    <a:lnTo>
                      <a:pt x="68" y="137"/>
                    </a:lnTo>
                    <a:lnTo>
                      <a:pt x="70" y="131"/>
                    </a:lnTo>
                    <a:lnTo>
                      <a:pt x="72" y="130"/>
                    </a:lnTo>
                    <a:lnTo>
                      <a:pt x="74" y="113"/>
                    </a:lnTo>
                    <a:lnTo>
                      <a:pt x="76" y="79"/>
                    </a:lnTo>
                    <a:lnTo>
                      <a:pt x="104" y="71"/>
                    </a:lnTo>
                    <a:lnTo>
                      <a:pt x="125" y="50"/>
                    </a:lnTo>
                    <a:lnTo>
                      <a:pt x="207" y="0"/>
                    </a:lnTo>
                    <a:lnTo>
                      <a:pt x="239" y="5"/>
                    </a:lnTo>
                    <a:lnTo>
                      <a:pt x="243" y="11"/>
                    </a:lnTo>
                    <a:lnTo>
                      <a:pt x="258" y="3"/>
                    </a:lnTo>
                    <a:lnTo>
                      <a:pt x="260" y="5"/>
                    </a:lnTo>
                    <a:lnTo>
                      <a:pt x="269" y="30"/>
                    </a:lnTo>
                    <a:lnTo>
                      <a:pt x="269" y="37"/>
                    </a:lnTo>
                    <a:lnTo>
                      <a:pt x="268" y="39"/>
                    </a:lnTo>
                    <a:lnTo>
                      <a:pt x="279" y="54"/>
                    </a:lnTo>
                    <a:lnTo>
                      <a:pt x="279" y="60"/>
                    </a:lnTo>
                    <a:lnTo>
                      <a:pt x="279" y="64"/>
                    </a:lnTo>
                    <a:lnTo>
                      <a:pt x="273" y="98"/>
                    </a:lnTo>
                    <a:lnTo>
                      <a:pt x="273" y="124"/>
                    </a:lnTo>
                    <a:lnTo>
                      <a:pt x="243" y="156"/>
                    </a:lnTo>
                    <a:lnTo>
                      <a:pt x="241" y="158"/>
                    </a:lnTo>
                    <a:lnTo>
                      <a:pt x="239" y="158"/>
                    </a:lnTo>
                    <a:lnTo>
                      <a:pt x="237" y="158"/>
                    </a:lnTo>
                    <a:lnTo>
                      <a:pt x="237" y="162"/>
                    </a:lnTo>
                    <a:lnTo>
                      <a:pt x="237" y="184"/>
                    </a:lnTo>
                    <a:lnTo>
                      <a:pt x="236" y="182"/>
                    </a:lnTo>
                    <a:lnTo>
                      <a:pt x="232" y="186"/>
                    </a:lnTo>
                    <a:lnTo>
                      <a:pt x="232" y="186"/>
                    </a:lnTo>
                    <a:lnTo>
                      <a:pt x="230" y="190"/>
                    </a:lnTo>
                    <a:lnTo>
                      <a:pt x="226" y="186"/>
                    </a:lnTo>
                    <a:lnTo>
                      <a:pt x="226" y="190"/>
                    </a:lnTo>
                    <a:lnTo>
                      <a:pt x="224" y="190"/>
                    </a:lnTo>
                    <a:lnTo>
                      <a:pt x="221" y="192"/>
                    </a:lnTo>
                    <a:lnTo>
                      <a:pt x="221" y="192"/>
                    </a:lnTo>
                    <a:lnTo>
                      <a:pt x="215" y="195"/>
                    </a:lnTo>
                    <a:lnTo>
                      <a:pt x="213" y="192"/>
                    </a:lnTo>
                    <a:lnTo>
                      <a:pt x="207" y="192"/>
                    </a:lnTo>
                    <a:lnTo>
                      <a:pt x="202" y="190"/>
                    </a:lnTo>
                    <a:lnTo>
                      <a:pt x="194" y="190"/>
                    </a:lnTo>
                    <a:lnTo>
                      <a:pt x="189" y="190"/>
                    </a:lnTo>
                    <a:lnTo>
                      <a:pt x="181" y="190"/>
                    </a:lnTo>
                    <a:lnTo>
                      <a:pt x="177" y="192"/>
                    </a:lnTo>
                    <a:lnTo>
                      <a:pt x="172" y="199"/>
                    </a:lnTo>
                    <a:lnTo>
                      <a:pt x="166" y="201"/>
                    </a:lnTo>
                    <a:lnTo>
                      <a:pt x="162" y="201"/>
                    </a:lnTo>
                    <a:lnTo>
                      <a:pt x="157" y="199"/>
                    </a:lnTo>
                    <a:lnTo>
                      <a:pt x="153" y="199"/>
                    </a:lnTo>
                    <a:lnTo>
                      <a:pt x="147" y="195"/>
                    </a:lnTo>
                    <a:lnTo>
                      <a:pt x="143" y="192"/>
                    </a:lnTo>
                    <a:lnTo>
                      <a:pt x="143" y="190"/>
                    </a:lnTo>
                    <a:lnTo>
                      <a:pt x="140" y="190"/>
                    </a:lnTo>
                    <a:lnTo>
                      <a:pt x="136" y="190"/>
                    </a:lnTo>
                    <a:lnTo>
                      <a:pt x="136" y="190"/>
                    </a:lnTo>
                    <a:lnTo>
                      <a:pt x="132" y="190"/>
                    </a:lnTo>
                    <a:lnTo>
                      <a:pt x="128" y="190"/>
                    </a:lnTo>
                    <a:lnTo>
                      <a:pt x="125" y="192"/>
                    </a:lnTo>
                    <a:lnTo>
                      <a:pt x="123" y="195"/>
                    </a:lnTo>
                    <a:lnTo>
                      <a:pt x="121" y="195"/>
                    </a:lnTo>
                    <a:lnTo>
                      <a:pt x="117" y="192"/>
                    </a:lnTo>
                    <a:lnTo>
                      <a:pt x="113" y="186"/>
                    </a:lnTo>
                    <a:lnTo>
                      <a:pt x="111" y="186"/>
                    </a:lnTo>
                    <a:lnTo>
                      <a:pt x="108" y="182"/>
                    </a:lnTo>
                    <a:lnTo>
                      <a:pt x="104" y="182"/>
                    </a:lnTo>
                    <a:lnTo>
                      <a:pt x="100" y="180"/>
                    </a:lnTo>
                    <a:lnTo>
                      <a:pt x="96" y="180"/>
                    </a:lnTo>
                    <a:lnTo>
                      <a:pt x="94" y="180"/>
                    </a:lnTo>
                    <a:lnTo>
                      <a:pt x="91" y="180"/>
                    </a:lnTo>
                    <a:lnTo>
                      <a:pt x="89" y="180"/>
                    </a:lnTo>
                    <a:lnTo>
                      <a:pt x="83" y="180"/>
                    </a:lnTo>
                    <a:lnTo>
                      <a:pt x="83" y="180"/>
                    </a:lnTo>
                    <a:lnTo>
                      <a:pt x="79" y="180"/>
                    </a:lnTo>
                    <a:lnTo>
                      <a:pt x="76" y="182"/>
                    </a:lnTo>
                    <a:lnTo>
                      <a:pt x="76" y="182"/>
                    </a:lnTo>
                    <a:lnTo>
                      <a:pt x="74" y="184"/>
                    </a:lnTo>
                    <a:lnTo>
                      <a:pt x="68" y="186"/>
                    </a:lnTo>
                    <a:lnTo>
                      <a:pt x="68" y="190"/>
                    </a:lnTo>
                    <a:lnTo>
                      <a:pt x="68" y="190"/>
                    </a:lnTo>
                    <a:lnTo>
                      <a:pt x="68" y="190"/>
                    </a:lnTo>
                    <a:lnTo>
                      <a:pt x="68" y="192"/>
                    </a:lnTo>
                    <a:lnTo>
                      <a:pt x="68" y="195"/>
                    </a:lnTo>
                    <a:lnTo>
                      <a:pt x="70" y="199"/>
                    </a:lnTo>
                    <a:lnTo>
                      <a:pt x="70" y="199"/>
                    </a:lnTo>
                    <a:lnTo>
                      <a:pt x="66" y="199"/>
                    </a:lnTo>
                    <a:lnTo>
                      <a:pt x="64" y="205"/>
                    </a:lnTo>
                    <a:lnTo>
                      <a:pt x="64" y="207"/>
                    </a:lnTo>
                    <a:lnTo>
                      <a:pt x="64" y="209"/>
                    </a:lnTo>
                    <a:lnTo>
                      <a:pt x="64" y="214"/>
                    </a:lnTo>
                    <a:lnTo>
                      <a:pt x="66" y="214"/>
                    </a:lnTo>
                    <a:lnTo>
                      <a:pt x="66" y="214"/>
                    </a:lnTo>
                    <a:lnTo>
                      <a:pt x="64" y="216"/>
                    </a:lnTo>
                    <a:lnTo>
                      <a:pt x="64" y="216"/>
                    </a:lnTo>
                    <a:lnTo>
                      <a:pt x="64" y="216"/>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30" name="Freeform 127">
                <a:extLst>
                  <a:ext uri="{FF2B5EF4-FFF2-40B4-BE49-F238E27FC236}">
                    <a16:creationId xmlns:a16="http://schemas.microsoft.com/office/drawing/2014/main" id="{39FD88B0-2C3F-4B0C-36EE-96383A31957B}"/>
                  </a:ext>
                </a:extLst>
              </p:cNvPr>
              <p:cNvSpPr>
                <a:spLocks/>
              </p:cNvSpPr>
              <p:nvPr/>
            </p:nvSpPr>
            <p:spPr bwMode="auto">
              <a:xfrm>
                <a:off x="9314672" y="2714408"/>
                <a:ext cx="73808" cy="63314"/>
              </a:xfrm>
              <a:custGeom>
                <a:avLst/>
                <a:gdLst/>
                <a:ahLst/>
                <a:cxnLst>
                  <a:cxn ang="0">
                    <a:pos x="198" y="11"/>
                  </a:cxn>
                  <a:cxn ang="0">
                    <a:pos x="185" y="6"/>
                  </a:cxn>
                  <a:cxn ang="0">
                    <a:pos x="179" y="8"/>
                  </a:cxn>
                  <a:cxn ang="0">
                    <a:pos x="174" y="13"/>
                  </a:cxn>
                  <a:cxn ang="0">
                    <a:pos x="164" y="13"/>
                  </a:cxn>
                  <a:cxn ang="0">
                    <a:pos x="145" y="10"/>
                  </a:cxn>
                  <a:cxn ang="0">
                    <a:pos x="128" y="13"/>
                  </a:cxn>
                  <a:cxn ang="0">
                    <a:pos x="115" y="21"/>
                  </a:cxn>
                  <a:cxn ang="0">
                    <a:pos x="98" y="15"/>
                  </a:cxn>
                  <a:cxn ang="0">
                    <a:pos x="91" y="10"/>
                  </a:cxn>
                  <a:cxn ang="0">
                    <a:pos x="83" y="11"/>
                  </a:cxn>
                  <a:cxn ang="0">
                    <a:pos x="74" y="15"/>
                  </a:cxn>
                  <a:cxn ang="0">
                    <a:pos x="66" y="8"/>
                  </a:cxn>
                  <a:cxn ang="0">
                    <a:pos x="55" y="2"/>
                  </a:cxn>
                  <a:cxn ang="0">
                    <a:pos x="46" y="0"/>
                  </a:cxn>
                  <a:cxn ang="0">
                    <a:pos x="36" y="0"/>
                  </a:cxn>
                  <a:cxn ang="0">
                    <a:pos x="27" y="2"/>
                  </a:cxn>
                  <a:cxn ang="0">
                    <a:pos x="19" y="8"/>
                  </a:cxn>
                  <a:cxn ang="0">
                    <a:pos x="19" y="11"/>
                  </a:cxn>
                  <a:cxn ang="0">
                    <a:pos x="21" y="19"/>
                  </a:cxn>
                  <a:cxn ang="0">
                    <a:pos x="15" y="25"/>
                  </a:cxn>
                  <a:cxn ang="0">
                    <a:pos x="15" y="34"/>
                  </a:cxn>
                  <a:cxn ang="0">
                    <a:pos x="15" y="38"/>
                  </a:cxn>
                  <a:cxn ang="0">
                    <a:pos x="19" y="51"/>
                  </a:cxn>
                  <a:cxn ang="0">
                    <a:pos x="21" y="62"/>
                  </a:cxn>
                  <a:cxn ang="0">
                    <a:pos x="15" y="66"/>
                  </a:cxn>
                  <a:cxn ang="0">
                    <a:pos x="15" y="74"/>
                  </a:cxn>
                  <a:cxn ang="0">
                    <a:pos x="10" y="81"/>
                  </a:cxn>
                  <a:cxn ang="0">
                    <a:pos x="4" y="87"/>
                  </a:cxn>
                  <a:cxn ang="0">
                    <a:pos x="0" y="94"/>
                  </a:cxn>
                  <a:cxn ang="0">
                    <a:pos x="0" y="102"/>
                  </a:cxn>
                  <a:cxn ang="0">
                    <a:pos x="0" y="109"/>
                  </a:cxn>
                  <a:cxn ang="0">
                    <a:pos x="0" y="121"/>
                  </a:cxn>
                  <a:cxn ang="0">
                    <a:pos x="0" y="136"/>
                  </a:cxn>
                  <a:cxn ang="0">
                    <a:pos x="15" y="140"/>
                  </a:cxn>
                  <a:cxn ang="0">
                    <a:pos x="40" y="162"/>
                  </a:cxn>
                  <a:cxn ang="0">
                    <a:pos x="46" y="175"/>
                  </a:cxn>
                  <a:cxn ang="0">
                    <a:pos x="74" y="181"/>
                  </a:cxn>
                  <a:cxn ang="0">
                    <a:pos x="89" y="177"/>
                  </a:cxn>
                  <a:cxn ang="0">
                    <a:pos x="96" y="173"/>
                  </a:cxn>
                  <a:cxn ang="0">
                    <a:pos x="102" y="173"/>
                  </a:cxn>
                  <a:cxn ang="0">
                    <a:pos x="110" y="162"/>
                  </a:cxn>
                  <a:cxn ang="0">
                    <a:pos x="111" y="153"/>
                  </a:cxn>
                  <a:cxn ang="0">
                    <a:pos x="115" y="143"/>
                  </a:cxn>
                  <a:cxn ang="0">
                    <a:pos x="123" y="136"/>
                  </a:cxn>
                  <a:cxn ang="0">
                    <a:pos x="130" y="130"/>
                  </a:cxn>
                  <a:cxn ang="0">
                    <a:pos x="138" y="134"/>
                  </a:cxn>
                  <a:cxn ang="0">
                    <a:pos x="145" y="140"/>
                  </a:cxn>
                  <a:cxn ang="0">
                    <a:pos x="155" y="136"/>
                  </a:cxn>
                  <a:cxn ang="0">
                    <a:pos x="158" y="130"/>
                  </a:cxn>
                  <a:cxn ang="0">
                    <a:pos x="162" y="119"/>
                  </a:cxn>
                  <a:cxn ang="0">
                    <a:pos x="168" y="109"/>
                  </a:cxn>
                  <a:cxn ang="0">
                    <a:pos x="177" y="98"/>
                  </a:cxn>
                  <a:cxn ang="0">
                    <a:pos x="179" y="85"/>
                  </a:cxn>
                  <a:cxn ang="0">
                    <a:pos x="190" y="79"/>
                  </a:cxn>
                  <a:cxn ang="0">
                    <a:pos x="190" y="66"/>
                  </a:cxn>
                  <a:cxn ang="0">
                    <a:pos x="198" y="55"/>
                  </a:cxn>
                  <a:cxn ang="0">
                    <a:pos x="204" y="51"/>
                  </a:cxn>
                  <a:cxn ang="0">
                    <a:pos x="211" y="43"/>
                  </a:cxn>
                  <a:cxn ang="0">
                    <a:pos x="207" y="32"/>
                  </a:cxn>
                  <a:cxn ang="0">
                    <a:pos x="202" y="25"/>
                  </a:cxn>
                  <a:cxn ang="0">
                    <a:pos x="202" y="17"/>
                  </a:cxn>
                </a:cxnLst>
                <a:rect l="0" t="0" r="r" b="b"/>
                <a:pathLst>
                  <a:path w="211" h="181">
                    <a:moveTo>
                      <a:pt x="202" y="17"/>
                    </a:moveTo>
                    <a:lnTo>
                      <a:pt x="202" y="15"/>
                    </a:lnTo>
                    <a:lnTo>
                      <a:pt x="198" y="11"/>
                    </a:lnTo>
                    <a:lnTo>
                      <a:pt x="194" y="4"/>
                    </a:lnTo>
                    <a:lnTo>
                      <a:pt x="189" y="2"/>
                    </a:lnTo>
                    <a:lnTo>
                      <a:pt x="185" y="6"/>
                    </a:lnTo>
                    <a:lnTo>
                      <a:pt x="185" y="8"/>
                    </a:lnTo>
                    <a:lnTo>
                      <a:pt x="183" y="10"/>
                    </a:lnTo>
                    <a:lnTo>
                      <a:pt x="179" y="8"/>
                    </a:lnTo>
                    <a:lnTo>
                      <a:pt x="177" y="10"/>
                    </a:lnTo>
                    <a:lnTo>
                      <a:pt x="177" y="11"/>
                    </a:lnTo>
                    <a:lnTo>
                      <a:pt x="174" y="13"/>
                    </a:lnTo>
                    <a:lnTo>
                      <a:pt x="170" y="17"/>
                    </a:lnTo>
                    <a:lnTo>
                      <a:pt x="170" y="17"/>
                    </a:lnTo>
                    <a:lnTo>
                      <a:pt x="164" y="13"/>
                    </a:lnTo>
                    <a:lnTo>
                      <a:pt x="160" y="13"/>
                    </a:lnTo>
                    <a:lnTo>
                      <a:pt x="153" y="11"/>
                    </a:lnTo>
                    <a:lnTo>
                      <a:pt x="145" y="10"/>
                    </a:lnTo>
                    <a:lnTo>
                      <a:pt x="140" y="11"/>
                    </a:lnTo>
                    <a:lnTo>
                      <a:pt x="132" y="11"/>
                    </a:lnTo>
                    <a:lnTo>
                      <a:pt x="128" y="13"/>
                    </a:lnTo>
                    <a:lnTo>
                      <a:pt x="123" y="19"/>
                    </a:lnTo>
                    <a:lnTo>
                      <a:pt x="119" y="21"/>
                    </a:lnTo>
                    <a:lnTo>
                      <a:pt x="115" y="21"/>
                    </a:lnTo>
                    <a:lnTo>
                      <a:pt x="108" y="19"/>
                    </a:lnTo>
                    <a:lnTo>
                      <a:pt x="104" y="19"/>
                    </a:lnTo>
                    <a:lnTo>
                      <a:pt x="98" y="15"/>
                    </a:lnTo>
                    <a:lnTo>
                      <a:pt x="94" y="13"/>
                    </a:lnTo>
                    <a:lnTo>
                      <a:pt x="94" y="11"/>
                    </a:lnTo>
                    <a:lnTo>
                      <a:pt x="91" y="10"/>
                    </a:lnTo>
                    <a:lnTo>
                      <a:pt x="89" y="10"/>
                    </a:lnTo>
                    <a:lnTo>
                      <a:pt x="89" y="10"/>
                    </a:lnTo>
                    <a:lnTo>
                      <a:pt x="83" y="11"/>
                    </a:lnTo>
                    <a:lnTo>
                      <a:pt x="79" y="11"/>
                    </a:lnTo>
                    <a:lnTo>
                      <a:pt x="78" y="13"/>
                    </a:lnTo>
                    <a:lnTo>
                      <a:pt x="74" y="15"/>
                    </a:lnTo>
                    <a:lnTo>
                      <a:pt x="72" y="15"/>
                    </a:lnTo>
                    <a:lnTo>
                      <a:pt x="70" y="13"/>
                    </a:lnTo>
                    <a:lnTo>
                      <a:pt x="66" y="8"/>
                    </a:lnTo>
                    <a:lnTo>
                      <a:pt x="64" y="6"/>
                    </a:lnTo>
                    <a:lnTo>
                      <a:pt x="59" y="2"/>
                    </a:lnTo>
                    <a:lnTo>
                      <a:pt x="55" y="2"/>
                    </a:lnTo>
                    <a:lnTo>
                      <a:pt x="53" y="0"/>
                    </a:lnTo>
                    <a:lnTo>
                      <a:pt x="47" y="0"/>
                    </a:lnTo>
                    <a:lnTo>
                      <a:pt x="46" y="0"/>
                    </a:lnTo>
                    <a:lnTo>
                      <a:pt x="42" y="0"/>
                    </a:lnTo>
                    <a:lnTo>
                      <a:pt x="40" y="0"/>
                    </a:lnTo>
                    <a:lnTo>
                      <a:pt x="36" y="0"/>
                    </a:lnTo>
                    <a:lnTo>
                      <a:pt x="34" y="0"/>
                    </a:lnTo>
                    <a:lnTo>
                      <a:pt x="32" y="0"/>
                    </a:lnTo>
                    <a:lnTo>
                      <a:pt x="27" y="2"/>
                    </a:lnTo>
                    <a:lnTo>
                      <a:pt x="27" y="2"/>
                    </a:lnTo>
                    <a:lnTo>
                      <a:pt x="25" y="4"/>
                    </a:lnTo>
                    <a:lnTo>
                      <a:pt x="19" y="8"/>
                    </a:lnTo>
                    <a:lnTo>
                      <a:pt x="19" y="10"/>
                    </a:lnTo>
                    <a:lnTo>
                      <a:pt x="19" y="11"/>
                    </a:lnTo>
                    <a:lnTo>
                      <a:pt x="19" y="11"/>
                    </a:lnTo>
                    <a:lnTo>
                      <a:pt x="19" y="13"/>
                    </a:lnTo>
                    <a:lnTo>
                      <a:pt x="19" y="17"/>
                    </a:lnTo>
                    <a:lnTo>
                      <a:pt x="21" y="19"/>
                    </a:lnTo>
                    <a:lnTo>
                      <a:pt x="21" y="21"/>
                    </a:lnTo>
                    <a:lnTo>
                      <a:pt x="17" y="21"/>
                    </a:lnTo>
                    <a:lnTo>
                      <a:pt x="15" y="25"/>
                    </a:lnTo>
                    <a:lnTo>
                      <a:pt x="15" y="27"/>
                    </a:lnTo>
                    <a:lnTo>
                      <a:pt x="15" y="30"/>
                    </a:lnTo>
                    <a:lnTo>
                      <a:pt x="15" y="34"/>
                    </a:lnTo>
                    <a:lnTo>
                      <a:pt x="17" y="34"/>
                    </a:lnTo>
                    <a:lnTo>
                      <a:pt x="17" y="36"/>
                    </a:lnTo>
                    <a:lnTo>
                      <a:pt x="15" y="38"/>
                    </a:lnTo>
                    <a:lnTo>
                      <a:pt x="15" y="43"/>
                    </a:lnTo>
                    <a:lnTo>
                      <a:pt x="15" y="45"/>
                    </a:lnTo>
                    <a:lnTo>
                      <a:pt x="19" y="51"/>
                    </a:lnTo>
                    <a:lnTo>
                      <a:pt x="19" y="55"/>
                    </a:lnTo>
                    <a:lnTo>
                      <a:pt x="21" y="60"/>
                    </a:lnTo>
                    <a:lnTo>
                      <a:pt x="21" y="62"/>
                    </a:lnTo>
                    <a:lnTo>
                      <a:pt x="17" y="62"/>
                    </a:lnTo>
                    <a:lnTo>
                      <a:pt x="15" y="66"/>
                    </a:lnTo>
                    <a:lnTo>
                      <a:pt x="15" y="66"/>
                    </a:lnTo>
                    <a:lnTo>
                      <a:pt x="19" y="72"/>
                    </a:lnTo>
                    <a:lnTo>
                      <a:pt x="17" y="74"/>
                    </a:lnTo>
                    <a:lnTo>
                      <a:pt x="15" y="74"/>
                    </a:lnTo>
                    <a:lnTo>
                      <a:pt x="12" y="76"/>
                    </a:lnTo>
                    <a:lnTo>
                      <a:pt x="12" y="79"/>
                    </a:lnTo>
                    <a:lnTo>
                      <a:pt x="10" y="81"/>
                    </a:lnTo>
                    <a:lnTo>
                      <a:pt x="8" y="85"/>
                    </a:lnTo>
                    <a:lnTo>
                      <a:pt x="6" y="87"/>
                    </a:lnTo>
                    <a:lnTo>
                      <a:pt x="4" y="87"/>
                    </a:lnTo>
                    <a:lnTo>
                      <a:pt x="2" y="89"/>
                    </a:lnTo>
                    <a:lnTo>
                      <a:pt x="0" y="91"/>
                    </a:lnTo>
                    <a:lnTo>
                      <a:pt x="0" y="94"/>
                    </a:lnTo>
                    <a:lnTo>
                      <a:pt x="0" y="96"/>
                    </a:lnTo>
                    <a:lnTo>
                      <a:pt x="0" y="102"/>
                    </a:lnTo>
                    <a:lnTo>
                      <a:pt x="0" y="102"/>
                    </a:lnTo>
                    <a:lnTo>
                      <a:pt x="0" y="106"/>
                    </a:lnTo>
                    <a:lnTo>
                      <a:pt x="0" y="106"/>
                    </a:lnTo>
                    <a:lnTo>
                      <a:pt x="0" y="109"/>
                    </a:lnTo>
                    <a:lnTo>
                      <a:pt x="0" y="109"/>
                    </a:lnTo>
                    <a:lnTo>
                      <a:pt x="0" y="113"/>
                    </a:lnTo>
                    <a:lnTo>
                      <a:pt x="0" y="121"/>
                    </a:lnTo>
                    <a:lnTo>
                      <a:pt x="0" y="123"/>
                    </a:lnTo>
                    <a:lnTo>
                      <a:pt x="2" y="126"/>
                    </a:lnTo>
                    <a:lnTo>
                      <a:pt x="0" y="136"/>
                    </a:lnTo>
                    <a:lnTo>
                      <a:pt x="0" y="140"/>
                    </a:lnTo>
                    <a:lnTo>
                      <a:pt x="10" y="140"/>
                    </a:lnTo>
                    <a:lnTo>
                      <a:pt x="15" y="140"/>
                    </a:lnTo>
                    <a:lnTo>
                      <a:pt x="29" y="145"/>
                    </a:lnTo>
                    <a:lnTo>
                      <a:pt x="36" y="153"/>
                    </a:lnTo>
                    <a:lnTo>
                      <a:pt x="40" y="162"/>
                    </a:lnTo>
                    <a:lnTo>
                      <a:pt x="40" y="170"/>
                    </a:lnTo>
                    <a:lnTo>
                      <a:pt x="42" y="170"/>
                    </a:lnTo>
                    <a:lnTo>
                      <a:pt x="46" y="175"/>
                    </a:lnTo>
                    <a:lnTo>
                      <a:pt x="49" y="179"/>
                    </a:lnTo>
                    <a:lnTo>
                      <a:pt x="55" y="181"/>
                    </a:lnTo>
                    <a:lnTo>
                      <a:pt x="74" y="181"/>
                    </a:lnTo>
                    <a:lnTo>
                      <a:pt x="78" y="179"/>
                    </a:lnTo>
                    <a:lnTo>
                      <a:pt x="79" y="179"/>
                    </a:lnTo>
                    <a:lnTo>
                      <a:pt x="89" y="177"/>
                    </a:lnTo>
                    <a:lnTo>
                      <a:pt x="91" y="177"/>
                    </a:lnTo>
                    <a:lnTo>
                      <a:pt x="94" y="177"/>
                    </a:lnTo>
                    <a:lnTo>
                      <a:pt x="96" y="173"/>
                    </a:lnTo>
                    <a:lnTo>
                      <a:pt x="100" y="175"/>
                    </a:lnTo>
                    <a:lnTo>
                      <a:pt x="102" y="173"/>
                    </a:lnTo>
                    <a:lnTo>
                      <a:pt x="102" y="173"/>
                    </a:lnTo>
                    <a:lnTo>
                      <a:pt x="102" y="173"/>
                    </a:lnTo>
                    <a:lnTo>
                      <a:pt x="108" y="168"/>
                    </a:lnTo>
                    <a:lnTo>
                      <a:pt x="110" y="162"/>
                    </a:lnTo>
                    <a:lnTo>
                      <a:pt x="110" y="158"/>
                    </a:lnTo>
                    <a:lnTo>
                      <a:pt x="108" y="155"/>
                    </a:lnTo>
                    <a:lnTo>
                      <a:pt x="111" y="153"/>
                    </a:lnTo>
                    <a:lnTo>
                      <a:pt x="111" y="149"/>
                    </a:lnTo>
                    <a:lnTo>
                      <a:pt x="113" y="147"/>
                    </a:lnTo>
                    <a:lnTo>
                      <a:pt x="115" y="143"/>
                    </a:lnTo>
                    <a:lnTo>
                      <a:pt x="119" y="143"/>
                    </a:lnTo>
                    <a:lnTo>
                      <a:pt x="123" y="140"/>
                    </a:lnTo>
                    <a:lnTo>
                      <a:pt x="123" y="136"/>
                    </a:lnTo>
                    <a:lnTo>
                      <a:pt x="125" y="134"/>
                    </a:lnTo>
                    <a:lnTo>
                      <a:pt x="128" y="134"/>
                    </a:lnTo>
                    <a:lnTo>
                      <a:pt x="130" y="130"/>
                    </a:lnTo>
                    <a:lnTo>
                      <a:pt x="130" y="130"/>
                    </a:lnTo>
                    <a:lnTo>
                      <a:pt x="136" y="134"/>
                    </a:lnTo>
                    <a:lnTo>
                      <a:pt x="138" y="134"/>
                    </a:lnTo>
                    <a:lnTo>
                      <a:pt x="140" y="136"/>
                    </a:lnTo>
                    <a:lnTo>
                      <a:pt x="143" y="140"/>
                    </a:lnTo>
                    <a:lnTo>
                      <a:pt x="145" y="140"/>
                    </a:lnTo>
                    <a:lnTo>
                      <a:pt x="149" y="143"/>
                    </a:lnTo>
                    <a:lnTo>
                      <a:pt x="153" y="140"/>
                    </a:lnTo>
                    <a:lnTo>
                      <a:pt x="155" y="136"/>
                    </a:lnTo>
                    <a:lnTo>
                      <a:pt x="155" y="134"/>
                    </a:lnTo>
                    <a:lnTo>
                      <a:pt x="157" y="130"/>
                    </a:lnTo>
                    <a:lnTo>
                      <a:pt x="158" y="130"/>
                    </a:lnTo>
                    <a:lnTo>
                      <a:pt x="162" y="126"/>
                    </a:lnTo>
                    <a:lnTo>
                      <a:pt x="162" y="124"/>
                    </a:lnTo>
                    <a:lnTo>
                      <a:pt x="162" y="119"/>
                    </a:lnTo>
                    <a:lnTo>
                      <a:pt x="170" y="115"/>
                    </a:lnTo>
                    <a:lnTo>
                      <a:pt x="170" y="109"/>
                    </a:lnTo>
                    <a:lnTo>
                      <a:pt x="168" y="109"/>
                    </a:lnTo>
                    <a:lnTo>
                      <a:pt x="170" y="106"/>
                    </a:lnTo>
                    <a:lnTo>
                      <a:pt x="174" y="100"/>
                    </a:lnTo>
                    <a:lnTo>
                      <a:pt x="177" y="98"/>
                    </a:lnTo>
                    <a:lnTo>
                      <a:pt x="177" y="94"/>
                    </a:lnTo>
                    <a:lnTo>
                      <a:pt x="179" y="91"/>
                    </a:lnTo>
                    <a:lnTo>
                      <a:pt x="179" y="85"/>
                    </a:lnTo>
                    <a:lnTo>
                      <a:pt x="181" y="85"/>
                    </a:lnTo>
                    <a:lnTo>
                      <a:pt x="187" y="81"/>
                    </a:lnTo>
                    <a:lnTo>
                      <a:pt x="190" y="79"/>
                    </a:lnTo>
                    <a:lnTo>
                      <a:pt x="190" y="74"/>
                    </a:lnTo>
                    <a:lnTo>
                      <a:pt x="190" y="68"/>
                    </a:lnTo>
                    <a:lnTo>
                      <a:pt x="190" y="66"/>
                    </a:lnTo>
                    <a:lnTo>
                      <a:pt x="192" y="62"/>
                    </a:lnTo>
                    <a:lnTo>
                      <a:pt x="196" y="55"/>
                    </a:lnTo>
                    <a:lnTo>
                      <a:pt x="198" y="55"/>
                    </a:lnTo>
                    <a:lnTo>
                      <a:pt x="198" y="51"/>
                    </a:lnTo>
                    <a:lnTo>
                      <a:pt x="202" y="51"/>
                    </a:lnTo>
                    <a:lnTo>
                      <a:pt x="204" y="51"/>
                    </a:lnTo>
                    <a:lnTo>
                      <a:pt x="206" y="47"/>
                    </a:lnTo>
                    <a:lnTo>
                      <a:pt x="209" y="45"/>
                    </a:lnTo>
                    <a:lnTo>
                      <a:pt x="211" y="43"/>
                    </a:lnTo>
                    <a:lnTo>
                      <a:pt x="209" y="38"/>
                    </a:lnTo>
                    <a:lnTo>
                      <a:pt x="209" y="36"/>
                    </a:lnTo>
                    <a:lnTo>
                      <a:pt x="207" y="32"/>
                    </a:lnTo>
                    <a:lnTo>
                      <a:pt x="204" y="32"/>
                    </a:lnTo>
                    <a:lnTo>
                      <a:pt x="202" y="30"/>
                    </a:lnTo>
                    <a:lnTo>
                      <a:pt x="202" y="25"/>
                    </a:lnTo>
                    <a:lnTo>
                      <a:pt x="202" y="21"/>
                    </a:lnTo>
                    <a:lnTo>
                      <a:pt x="202" y="17"/>
                    </a:lnTo>
                    <a:lnTo>
                      <a:pt x="202" y="17"/>
                    </a:lnTo>
                    <a:lnTo>
                      <a:pt x="202" y="17"/>
                    </a:lnTo>
                    <a:lnTo>
                      <a:pt x="202" y="17"/>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31" name="Freeform 128">
                <a:extLst>
                  <a:ext uri="{FF2B5EF4-FFF2-40B4-BE49-F238E27FC236}">
                    <a16:creationId xmlns:a16="http://schemas.microsoft.com/office/drawing/2014/main" id="{4E7EAEF5-F07E-3ABD-8539-6A7B0C70341B}"/>
                  </a:ext>
                </a:extLst>
              </p:cNvPr>
              <p:cNvSpPr>
                <a:spLocks/>
              </p:cNvSpPr>
              <p:nvPr/>
            </p:nvSpPr>
            <p:spPr bwMode="auto">
              <a:xfrm>
                <a:off x="9335310" y="2801508"/>
                <a:ext cx="1749" cy="3848"/>
              </a:xfrm>
              <a:custGeom>
                <a:avLst/>
                <a:gdLst/>
                <a:ahLst/>
                <a:cxnLst>
                  <a:cxn ang="0">
                    <a:pos x="2" y="11"/>
                  </a:cxn>
                  <a:cxn ang="0">
                    <a:pos x="0" y="5"/>
                  </a:cxn>
                  <a:cxn ang="0">
                    <a:pos x="2" y="0"/>
                  </a:cxn>
                  <a:cxn ang="0">
                    <a:pos x="5" y="5"/>
                  </a:cxn>
                  <a:cxn ang="0">
                    <a:pos x="5" y="7"/>
                  </a:cxn>
                  <a:cxn ang="0">
                    <a:pos x="2" y="11"/>
                  </a:cxn>
                  <a:cxn ang="0">
                    <a:pos x="2" y="11"/>
                  </a:cxn>
                  <a:cxn ang="0">
                    <a:pos x="2" y="11"/>
                  </a:cxn>
                  <a:cxn ang="0">
                    <a:pos x="2" y="11"/>
                  </a:cxn>
                </a:cxnLst>
                <a:rect l="0" t="0" r="r" b="b"/>
                <a:pathLst>
                  <a:path w="5" h="11">
                    <a:moveTo>
                      <a:pt x="2" y="11"/>
                    </a:moveTo>
                    <a:lnTo>
                      <a:pt x="0" y="5"/>
                    </a:lnTo>
                    <a:lnTo>
                      <a:pt x="2" y="0"/>
                    </a:lnTo>
                    <a:lnTo>
                      <a:pt x="5" y="5"/>
                    </a:lnTo>
                    <a:lnTo>
                      <a:pt x="5" y="7"/>
                    </a:lnTo>
                    <a:lnTo>
                      <a:pt x="2" y="11"/>
                    </a:lnTo>
                    <a:lnTo>
                      <a:pt x="2" y="11"/>
                    </a:lnTo>
                    <a:lnTo>
                      <a:pt x="2" y="11"/>
                    </a:lnTo>
                    <a:lnTo>
                      <a:pt x="2" y="11"/>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32" name="Freeform 129">
                <a:extLst>
                  <a:ext uri="{FF2B5EF4-FFF2-40B4-BE49-F238E27FC236}">
                    <a16:creationId xmlns:a16="http://schemas.microsoft.com/office/drawing/2014/main" id="{30C1441E-F47C-B9BA-DDBC-EE87F68FE99B}"/>
                  </a:ext>
                </a:extLst>
              </p:cNvPr>
              <p:cNvSpPr>
                <a:spLocks/>
              </p:cNvSpPr>
              <p:nvPr/>
            </p:nvSpPr>
            <p:spPr bwMode="auto">
              <a:xfrm>
                <a:off x="9349652" y="2720354"/>
                <a:ext cx="50021" cy="71709"/>
              </a:xfrm>
              <a:custGeom>
                <a:avLst/>
                <a:gdLst/>
                <a:ahLst/>
                <a:cxnLst>
                  <a:cxn ang="0">
                    <a:pos x="6" y="147"/>
                  </a:cxn>
                  <a:cxn ang="0">
                    <a:pos x="6" y="134"/>
                  </a:cxn>
                  <a:cxn ang="0">
                    <a:pos x="11" y="128"/>
                  </a:cxn>
                  <a:cxn ang="0">
                    <a:pos x="23" y="119"/>
                  </a:cxn>
                  <a:cxn ang="0">
                    <a:pos x="26" y="115"/>
                  </a:cxn>
                  <a:cxn ang="0">
                    <a:pos x="34" y="115"/>
                  </a:cxn>
                  <a:cxn ang="0">
                    <a:pos x="42" y="119"/>
                  </a:cxn>
                  <a:cxn ang="0">
                    <a:pos x="53" y="119"/>
                  </a:cxn>
                  <a:cxn ang="0">
                    <a:pos x="57" y="111"/>
                  </a:cxn>
                  <a:cxn ang="0">
                    <a:pos x="62" y="106"/>
                  </a:cxn>
                  <a:cxn ang="0">
                    <a:pos x="68" y="91"/>
                  </a:cxn>
                  <a:cxn ang="0">
                    <a:pos x="74" y="81"/>
                  </a:cxn>
                  <a:cxn ang="0">
                    <a:pos x="79" y="72"/>
                  </a:cxn>
                  <a:cxn ang="0">
                    <a:pos x="87" y="64"/>
                  </a:cxn>
                  <a:cxn ang="0">
                    <a:pos x="89" y="51"/>
                  </a:cxn>
                  <a:cxn ang="0">
                    <a:pos x="96" y="38"/>
                  </a:cxn>
                  <a:cxn ang="0">
                    <a:pos x="102" y="32"/>
                  </a:cxn>
                  <a:cxn ang="0">
                    <a:pos x="109" y="28"/>
                  </a:cxn>
                  <a:cxn ang="0">
                    <a:pos x="109" y="19"/>
                  </a:cxn>
                  <a:cxn ang="0">
                    <a:pos x="102" y="13"/>
                  </a:cxn>
                  <a:cxn ang="0">
                    <a:pos x="102" y="0"/>
                  </a:cxn>
                  <a:cxn ang="0">
                    <a:pos x="115" y="13"/>
                  </a:cxn>
                  <a:cxn ang="0">
                    <a:pos x="121" y="23"/>
                  </a:cxn>
                  <a:cxn ang="0">
                    <a:pos x="119" y="28"/>
                  </a:cxn>
                  <a:cxn ang="0">
                    <a:pos x="117" y="38"/>
                  </a:cxn>
                  <a:cxn ang="0">
                    <a:pos x="124" y="47"/>
                  </a:cxn>
                  <a:cxn ang="0">
                    <a:pos x="132" y="55"/>
                  </a:cxn>
                  <a:cxn ang="0">
                    <a:pos x="124" y="55"/>
                  </a:cxn>
                  <a:cxn ang="0">
                    <a:pos x="115" y="55"/>
                  </a:cxn>
                  <a:cxn ang="0">
                    <a:pos x="107" y="55"/>
                  </a:cxn>
                  <a:cxn ang="0">
                    <a:pos x="102" y="60"/>
                  </a:cxn>
                  <a:cxn ang="0">
                    <a:pos x="106" y="68"/>
                  </a:cxn>
                  <a:cxn ang="0">
                    <a:pos x="117" y="75"/>
                  </a:cxn>
                  <a:cxn ang="0">
                    <a:pos x="128" y="91"/>
                  </a:cxn>
                  <a:cxn ang="0">
                    <a:pos x="128" y="104"/>
                  </a:cxn>
                  <a:cxn ang="0">
                    <a:pos x="121" y="115"/>
                  </a:cxn>
                  <a:cxn ang="0">
                    <a:pos x="113" y="124"/>
                  </a:cxn>
                  <a:cxn ang="0">
                    <a:pos x="113" y="134"/>
                  </a:cxn>
                  <a:cxn ang="0">
                    <a:pos x="115" y="149"/>
                  </a:cxn>
                  <a:cxn ang="0">
                    <a:pos x="122" y="158"/>
                  </a:cxn>
                  <a:cxn ang="0">
                    <a:pos x="132" y="173"/>
                  </a:cxn>
                  <a:cxn ang="0">
                    <a:pos x="141" y="185"/>
                  </a:cxn>
                  <a:cxn ang="0">
                    <a:pos x="141" y="192"/>
                  </a:cxn>
                  <a:cxn ang="0">
                    <a:pos x="141" y="198"/>
                  </a:cxn>
                  <a:cxn ang="0">
                    <a:pos x="139" y="204"/>
                  </a:cxn>
                  <a:cxn ang="0">
                    <a:pos x="138" y="205"/>
                  </a:cxn>
                  <a:cxn ang="0">
                    <a:pos x="132" y="204"/>
                  </a:cxn>
                  <a:cxn ang="0">
                    <a:pos x="124" y="204"/>
                  </a:cxn>
                  <a:cxn ang="0">
                    <a:pos x="121" y="204"/>
                  </a:cxn>
                  <a:cxn ang="0">
                    <a:pos x="115" y="202"/>
                  </a:cxn>
                  <a:cxn ang="0">
                    <a:pos x="111" y="202"/>
                  </a:cxn>
                  <a:cxn ang="0">
                    <a:pos x="83" y="198"/>
                  </a:cxn>
                  <a:cxn ang="0">
                    <a:pos x="75" y="198"/>
                  </a:cxn>
                  <a:cxn ang="0">
                    <a:pos x="70" y="198"/>
                  </a:cxn>
                  <a:cxn ang="0">
                    <a:pos x="62" y="198"/>
                  </a:cxn>
                  <a:cxn ang="0">
                    <a:pos x="53" y="198"/>
                  </a:cxn>
                  <a:cxn ang="0">
                    <a:pos x="51" y="202"/>
                  </a:cxn>
                  <a:cxn ang="0">
                    <a:pos x="23" y="202"/>
                  </a:cxn>
                  <a:cxn ang="0">
                    <a:pos x="23" y="196"/>
                  </a:cxn>
                  <a:cxn ang="0">
                    <a:pos x="19" y="177"/>
                  </a:cxn>
                  <a:cxn ang="0">
                    <a:pos x="19" y="166"/>
                  </a:cxn>
                  <a:cxn ang="0">
                    <a:pos x="8" y="166"/>
                  </a:cxn>
                  <a:cxn ang="0">
                    <a:pos x="0" y="155"/>
                  </a:cxn>
                </a:cxnLst>
                <a:rect l="0" t="0" r="r" b="b"/>
                <a:pathLst>
                  <a:path w="143" h="205">
                    <a:moveTo>
                      <a:pt x="0" y="155"/>
                    </a:moveTo>
                    <a:lnTo>
                      <a:pt x="0" y="153"/>
                    </a:lnTo>
                    <a:lnTo>
                      <a:pt x="6" y="147"/>
                    </a:lnTo>
                    <a:lnTo>
                      <a:pt x="8" y="141"/>
                    </a:lnTo>
                    <a:lnTo>
                      <a:pt x="8" y="138"/>
                    </a:lnTo>
                    <a:lnTo>
                      <a:pt x="6" y="134"/>
                    </a:lnTo>
                    <a:lnTo>
                      <a:pt x="10" y="134"/>
                    </a:lnTo>
                    <a:lnTo>
                      <a:pt x="10" y="130"/>
                    </a:lnTo>
                    <a:lnTo>
                      <a:pt x="11" y="128"/>
                    </a:lnTo>
                    <a:lnTo>
                      <a:pt x="13" y="124"/>
                    </a:lnTo>
                    <a:lnTo>
                      <a:pt x="17" y="123"/>
                    </a:lnTo>
                    <a:lnTo>
                      <a:pt x="23" y="119"/>
                    </a:lnTo>
                    <a:lnTo>
                      <a:pt x="23" y="115"/>
                    </a:lnTo>
                    <a:lnTo>
                      <a:pt x="23" y="115"/>
                    </a:lnTo>
                    <a:lnTo>
                      <a:pt x="26" y="115"/>
                    </a:lnTo>
                    <a:lnTo>
                      <a:pt x="28" y="111"/>
                    </a:lnTo>
                    <a:lnTo>
                      <a:pt x="28" y="111"/>
                    </a:lnTo>
                    <a:lnTo>
                      <a:pt x="34" y="115"/>
                    </a:lnTo>
                    <a:lnTo>
                      <a:pt x="36" y="115"/>
                    </a:lnTo>
                    <a:lnTo>
                      <a:pt x="40" y="115"/>
                    </a:lnTo>
                    <a:lnTo>
                      <a:pt x="42" y="119"/>
                    </a:lnTo>
                    <a:lnTo>
                      <a:pt x="45" y="121"/>
                    </a:lnTo>
                    <a:lnTo>
                      <a:pt x="47" y="123"/>
                    </a:lnTo>
                    <a:lnTo>
                      <a:pt x="53" y="119"/>
                    </a:lnTo>
                    <a:lnTo>
                      <a:pt x="53" y="115"/>
                    </a:lnTo>
                    <a:lnTo>
                      <a:pt x="53" y="115"/>
                    </a:lnTo>
                    <a:lnTo>
                      <a:pt x="57" y="111"/>
                    </a:lnTo>
                    <a:lnTo>
                      <a:pt x="58" y="111"/>
                    </a:lnTo>
                    <a:lnTo>
                      <a:pt x="62" y="107"/>
                    </a:lnTo>
                    <a:lnTo>
                      <a:pt x="62" y="106"/>
                    </a:lnTo>
                    <a:lnTo>
                      <a:pt x="62" y="100"/>
                    </a:lnTo>
                    <a:lnTo>
                      <a:pt x="68" y="94"/>
                    </a:lnTo>
                    <a:lnTo>
                      <a:pt x="68" y="91"/>
                    </a:lnTo>
                    <a:lnTo>
                      <a:pt x="66" y="91"/>
                    </a:lnTo>
                    <a:lnTo>
                      <a:pt x="68" y="87"/>
                    </a:lnTo>
                    <a:lnTo>
                      <a:pt x="74" y="81"/>
                    </a:lnTo>
                    <a:lnTo>
                      <a:pt x="77" y="79"/>
                    </a:lnTo>
                    <a:lnTo>
                      <a:pt x="77" y="75"/>
                    </a:lnTo>
                    <a:lnTo>
                      <a:pt x="79" y="72"/>
                    </a:lnTo>
                    <a:lnTo>
                      <a:pt x="79" y="68"/>
                    </a:lnTo>
                    <a:lnTo>
                      <a:pt x="81" y="66"/>
                    </a:lnTo>
                    <a:lnTo>
                      <a:pt x="87" y="64"/>
                    </a:lnTo>
                    <a:lnTo>
                      <a:pt x="89" y="60"/>
                    </a:lnTo>
                    <a:lnTo>
                      <a:pt x="89" y="55"/>
                    </a:lnTo>
                    <a:lnTo>
                      <a:pt x="89" y="51"/>
                    </a:lnTo>
                    <a:lnTo>
                      <a:pt x="89" y="47"/>
                    </a:lnTo>
                    <a:lnTo>
                      <a:pt x="92" y="43"/>
                    </a:lnTo>
                    <a:lnTo>
                      <a:pt x="96" y="38"/>
                    </a:lnTo>
                    <a:lnTo>
                      <a:pt x="98" y="36"/>
                    </a:lnTo>
                    <a:lnTo>
                      <a:pt x="98" y="34"/>
                    </a:lnTo>
                    <a:lnTo>
                      <a:pt x="102" y="32"/>
                    </a:lnTo>
                    <a:lnTo>
                      <a:pt x="104" y="32"/>
                    </a:lnTo>
                    <a:lnTo>
                      <a:pt x="106" y="28"/>
                    </a:lnTo>
                    <a:lnTo>
                      <a:pt x="109" y="28"/>
                    </a:lnTo>
                    <a:lnTo>
                      <a:pt x="111" y="26"/>
                    </a:lnTo>
                    <a:lnTo>
                      <a:pt x="109" y="21"/>
                    </a:lnTo>
                    <a:lnTo>
                      <a:pt x="109" y="19"/>
                    </a:lnTo>
                    <a:lnTo>
                      <a:pt x="107" y="15"/>
                    </a:lnTo>
                    <a:lnTo>
                      <a:pt x="104" y="15"/>
                    </a:lnTo>
                    <a:lnTo>
                      <a:pt x="102" y="13"/>
                    </a:lnTo>
                    <a:lnTo>
                      <a:pt x="102" y="8"/>
                    </a:lnTo>
                    <a:lnTo>
                      <a:pt x="102" y="4"/>
                    </a:lnTo>
                    <a:lnTo>
                      <a:pt x="102" y="0"/>
                    </a:lnTo>
                    <a:lnTo>
                      <a:pt x="109" y="4"/>
                    </a:lnTo>
                    <a:lnTo>
                      <a:pt x="115" y="8"/>
                    </a:lnTo>
                    <a:lnTo>
                      <a:pt x="115" y="13"/>
                    </a:lnTo>
                    <a:lnTo>
                      <a:pt x="117" y="13"/>
                    </a:lnTo>
                    <a:lnTo>
                      <a:pt x="119" y="17"/>
                    </a:lnTo>
                    <a:lnTo>
                      <a:pt x="121" y="23"/>
                    </a:lnTo>
                    <a:lnTo>
                      <a:pt x="121" y="26"/>
                    </a:lnTo>
                    <a:lnTo>
                      <a:pt x="119" y="28"/>
                    </a:lnTo>
                    <a:lnTo>
                      <a:pt x="119" y="28"/>
                    </a:lnTo>
                    <a:lnTo>
                      <a:pt x="121" y="32"/>
                    </a:lnTo>
                    <a:lnTo>
                      <a:pt x="121" y="36"/>
                    </a:lnTo>
                    <a:lnTo>
                      <a:pt x="117" y="38"/>
                    </a:lnTo>
                    <a:lnTo>
                      <a:pt x="117" y="42"/>
                    </a:lnTo>
                    <a:lnTo>
                      <a:pt x="121" y="47"/>
                    </a:lnTo>
                    <a:lnTo>
                      <a:pt x="124" y="47"/>
                    </a:lnTo>
                    <a:lnTo>
                      <a:pt x="126" y="51"/>
                    </a:lnTo>
                    <a:lnTo>
                      <a:pt x="128" y="55"/>
                    </a:lnTo>
                    <a:lnTo>
                      <a:pt x="132" y="55"/>
                    </a:lnTo>
                    <a:lnTo>
                      <a:pt x="128" y="57"/>
                    </a:lnTo>
                    <a:lnTo>
                      <a:pt x="128" y="57"/>
                    </a:lnTo>
                    <a:lnTo>
                      <a:pt x="124" y="55"/>
                    </a:lnTo>
                    <a:lnTo>
                      <a:pt x="121" y="55"/>
                    </a:lnTo>
                    <a:lnTo>
                      <a:pt x="119" y="55"/>
                    </a:lnTo>
                    <a:lnTo>
                      <a:pt x="115" y="55"/>
                    </a:lnTo>
                    <a:lnTo>
                      <a:pt x="111" y="55"/>
                    </a:lnTo>
                    <a:lnTo>
                      <a:pt x="109" y="55"/>
                    </a:lnTo>
                    <a:lnTo>
                      <a:pt x="107" y="55"/>
                    </a:lnTo>
                    <a:lnTo>
                      <a:pt x="104" y="55"/>
                    </a:lnTo>
                    <a:lnTo>
                      <a:pt x="104" y="59"/>
                    </a:lnTo>
                    <a:lnTo>
                      <a:pt x="102" y="60"/>
                    </a:lnTo>
                    <a:lnTo>
                      <a:pt x="102" y="64"/>
                    </a:lnTo>
                    <a:lnTo>
                      <a:pt x="104" y="66"/>
                    </a:lnTo>
                    <a:lnTo>
                      <a:pt x="106" y="68"/>
                    </a:lnTo>
                    <a:lnTo>
                      <a:pt x="106" y="68"/>
                    </a:lnTo>
                    <a:lnTo>
                      <a:pt x="109" y="68"/>
                    </a:lnTo>
                    <a:lnTo>
                      <a:pt x="117" y="75"/>
                    </a:lnTo>
                    <a:lnTo>
                      <a:pt x="122" y="83"/>
                    </a:lnTo>
                    <a:lnTo>
                      <a:pt x="126" y="85"/>
                    </a:lnTo>
                    <a:lnTo>
                      <a:pt x="128" y="91"/>
                    </a:lnTo>
                    <a:lnTo>
                      <a:pt x="132" y="94"/>
                    </a:lnTo>
                    <a:lnTo>
                      <a:pt x="132" y="98"/>
                    </a:lnTo>
                    <a:lnTo>
                      <a:pt x="128" y="104"/>
                    </a:lnTo>
                    <a:lnTo>
                      <a:pt x="126" y="104"/>
                    </a:lnTo>
                    <a:lnTo>
                      <a:pt x="124" y="109"/>
                    </a:lnTo>
                    <a:lnTo>
                      <a:pt x="121" y="115"/>
                    </a:lnTo>
                    <a:lnTo>
                      <a:pt x="119" y="119"/>
                    </a:lnTo>
                    <a:lnTo>
                      <a:pt x="115" y="124"/>
                    </a:lnTo>
                    <a:lnTo>
                      <a:pt x="113" y="124"/>
                    </a:lnTo>
                    <a:lnTo>
                      <a:pt x="111" y="126"/>
                    </a:lnTo>
                    <a:lnTo>
                      <a:pt x="111" y="130"/>
                    </a:lnTo>
                    <a:lnTo>
                      <a:pt x="113" y="134"/>
                    </a:lnTo>
                    <a:lnTo>
                      <a:pt x="113" y="140"/>
                    </a:lnTo>
                    <a:lnTo>
                      <a:pt x="113" y="145"/>
                    </a:lnTo>
                    <a:lnTo>
                      <a:pt x="115" y="149"/>
                    </a:lnTo>
                    <a:lnTo>
                      <a:pt x="115" y="155"/>
                    </a:lnTo>
                    <a:lnTo>
                      <a:pt x="117" y="158"/>
                    </a:lnTo>
                    <a:lnTo>
                      <a:pt x="122" y="158"/>
                    </a:lnTo>
                    <a:lnTo>
                      <a:pt x="124" y="164"/>
                    </a:lnTo>
                    <a:lnTo>
                      <a:pt x="126" y="168"/>
                    </a:lnTo>
                    <a:lnTo>
                      <a:pt x="132" y="173"/>
                    </a:lnTo>
                    <a:lnTo>
                      <a:pt x="132" y="179"/>
                    </a:lnTo>
                    <a:lnTo>
                      <a:pt x="134" y="181"/>
                    </a:lnTo>
                    <a:lnTo>
                      <a:pt x="141" y="185"/>
                    </a:lnTo>
                    <a:lnTo>
                      <a:pt x="141" y="190"/>
                    </a:lnTo>
                    <a:lnTo>
                      <a:pt x="141" y="192"/>
                    </a:lnTo>
                    <a:lnTo>
                      <a:pt x="141" y="192"/>
                    </a:lnTo>
                    <a:lnTo>
                      <a:pt x="143" y="192"/>
                    </a:lnTo>
                    <a:lnTo>
                      <a:pt x="141" y="196"/>
                    </a:lnTo>
                    <a:lnTo>
                      <a:pt x="141" y="198"/>
                    </a:lnTo>
                    <a:lnTo>
                      <a:pt x="139" y="202"/>
                    </a:lnTo>
                    <a:lnTo>
                      <a:pt x="138" y="202"/>
                    </a:lnTo>
                    <a:lnTo>
                      <a:pt x="139" y="204"/>
                    </a:lnTo>
                    <a:lnTo>
                      <a:pt x="139" y="205"/>
                    </a:lnTo>
                    <a:lnTo>
                      <a:pt x="138" y="205"/>
                    </a:lnTo>
                    <a:lnTo>
                      <a:pt x="138" y="205"/>
                    </a:lnTo>
                    <a:lnTo>
                      <a:pt x="138" y="205"/>
                    </a:lnTo>
                    <a:lnTo>
                      <a:pt x="134" y="205"/>
                    </a:lnTo>
                    <a:lnTo>
                      <a:pt x="132" y="204"/>
                    </a:lnTo>
                    <a:lnTo>
                      <a:pt x="128" y="204"/>
                    </a:lnTo>
                    <a:lnTo>
                      <a:pt x="128" y="205"/>
                    </a:lnTo>
                    <a:lnTo>
                      <a:pt x="124" y="204"/>
                    </a:lnTo>
                    <a:lnTo>
                      <a:pt x="122" y="202"/>
                    </a:lnTo>
                    <a:lnTo>
                      <a:pt x="122" y="204"/>
                    </a:lnTo>
                    <a:lnTo>
                      <a:pt x="121" y="204"/>
                    </a:lnTo>
                    <a:lnTo>
                      <a:pt x="119" y="202"/>
                    </a:lnTo>
                    <a:lnTo>
                      <a:pt x="117" y="202"/>
                    </a:lnTo>
                    <a:lnTo>
                      <a:pt x="115" y="202"/>
                    </a:lnTo>
                    <a:lnTo>
                      <a:pt x="113" y="202"/>
                    </a:lnTo>
                    <a:lnTo>
                      <a:pt x="111" y="202"/>
                    </a:lnTo>
                    <a:lnTo>
                      <a:pt x="111" y="202"/>
                    </a:lnTo>
                    <a:lnTo>
                      <a:pt x="107" y="202"/>
                    </a:lnTo>
                    <a:lnTo>
                      <a:pt x="85" y="202"/>
                    </a:lnTo>
                    <a:lnTo>
                      <a:pt x="83" y="198"/>
                    </a:lnTo>
                    <a:lnTo>
                      <a:pt x="83" y="198"/>
                    </a:lnTo>
                    <a:lnTo>
                      <a:pt x="81" y="198"/>
                    </a:lnTo>
                    <a:lnTo>
                      <a:pt x="75" y="198"/>
                    </a:lnTo>
                    <a:lnTo>
                      <a:pt x="75" y="198"/>
                    </a:lnTo>
                    <a:lnTo>
                      <a:pt x="74" y="198"/>
                    </a:lnTo>
                    <a:lnTo>
                      <a:pt x="70" y="198"/>
                    </a:lnTo>
                    <a:lnTo>
                      <a:pt x="68" y="198"/>
                    </a:lnTo>
                    <a:lnTo>
                      <a:pt x="62" y="198"/>
                    </a:lnTo>
                    <a:lnTo>
                      <a:pt x="62" y="198"/>
                    </a:lnTo>
                    <a:lnTo>
                      <a:pt x="57" y="198"/>
                    </a:lnTo>
                    <a:lnTo>
                      <a:pt x="53" y="198"/>
                    </a:lnTo>
                    <a:lnTo>
                      <a:pt x="53" y="198"/>
                    </a:lnTo>
                    <a:lnTo>
                      <a:pt x="51" y="202"/>
                    </a:lnTo>
                    <a:lnTo>
                      <a:pt x="51" y="202"/>
                    </a:lnTo>
                    <a:lnTo>
                      <a:pt x="51" y="202"/>
                    </a:lnTo>
                    <a:lnTo>
                      <a:pt x="26" y="202"/>
                    </a:lnTo>
                    <a:lnTo>
                      <a:pt x="26" y="202"/>
                    </a:lnTo>
                    <a:lnTo>
                      <a:pt x="23" y="202"/>
                    </a:lnTo>
                    <a:lnTo>
                      <a:pt x="23" y="202"/>
                    </a:lnTo>
                    <a:lnTo>
                      <a:pt x="26" y="198"/>
                    </a:lnTo>
                    <a:lnTo>
                      <a:pt x="23" y="196"/>
                    </a:lnTo>
                    <a:lnTo>
                      <a:pt x="23" y="188"/>
                    </a:lnTo>
                    <a:lnTo>
                      <a:pt x="23" y="181"/>
                    </a:lnTo>
                    <a:lnTo>
                      <a:pt x="19" y="177"/>
                    </a:lnTo>
                    <a:lnTo>
                      <a:pt x="19" y="172"/>
                    </a:lnTo>
                    <a:lnTo>
                      <a:pt x="23" y="170"/>
                    </a:lnTo>
                    <a:lnTo>
                      <a:pt x="19" y="166"/>
                    </a:lnTo>
                    <a:lnTo>
                      <a:pt x="13" y="168"/>
                    </a:lnTo>
                    <a:lnTo>
                      <a:pt x="11" y="166"/>
                    </a:lnTo>
                    <a:lnTo>
                      <a:pt x="8" y="166"/>
                    </a:lnTo>
                    <a:lnTo>
                      <a:pt x="6" y="155"/>
                    </a:lnTo>
                    <a:lnTo>
                      <a:pt x="2" y="155"/>
                    </a:lnTo>
                    <a:lnTo>
                      <a:pt x="0" y="155"/>
                    </a:lnTo>
                    <a:lnTo>
                      <a:pt x="0" y="155"/>
                    </a:lnTo>
                    <a:lnTo>
                      <a:pt x="0" y="155"/>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33" name="Freeform 130">
                <a:extLst>
                  <a:ext uri="{FF2B5EF4-FFF2-40B4-BE49-F238E27FC236}">
                    <a16:creationId xmlns:a16="http://schemas.microsoft.com/office/drawing/2014/main" id="{49BBDE45-5653-7405-195F-6B23EE9853D4}"/>
                  </a:ext>
                </a:extLst>
              </p:cNvPr>
              <p:cNvSpPr>
                <a:spLocks/>
              </p:cNvSpPr>
              <p:nvPr/>
            </p:nvSpPr>
            <p:spPr bwMode="auto">
              <a:xfrm>
                <a:off x="9351751" y="2790314"/>
                <a:ext cx="34980" cy="40927"/>
              </a:xfrm>
              <a:custGeom>
                <a:avLst/>
                <a:gdLst/>
                <a:ahLst/>
                <a:cxnLst>
                  <a:cxn ang="0">
                    <a:pos x="47" y="4"/>
                  </a:cxn>
                  <a:cxn ang="0">
                    <a:pos x="49" y="0"/>
                  </a:cxn>
                  <a:cxn ang="0">
                    <a:pos x="56" y="0"/>
                  </a:cxn>
                  <a:cxn ang="0">
                    <a:pos x="62" y="0"/>
                  </a:cxn>
                  <a:cxn ang="0">
                    <a:pos x="68" y="0"/>
                  </a:cxn>
                  <a:cxn ang="0">
                    <a:pos x="69" y="0"/>
                  </a:cxn>
                  <a:cxn ang="0">
                    <a:pos x="77" y="0"/>
                  </a:cxn>
                  <a:cxn ang="0">
                    <a:pos x="77" y="4"/>
                  </a:cxn>
                  <a:cxn ang="0">
                    <a:pos x="77" y="5"/>
                  </a:cxn>
                  <a:cxn ang="0">
                    <a:pos x="77" y="15"/>
                  </a:cxn>
                  <a:cxn ang="0">
                    <a:pos x="77" y="21"/>
                  </a:cxn>
                  <a:cxn ang="0">
                    <a:pos x="83" y="19"/>
                  </a:cxn>
                  <a:cxn ang="0">
                    <a:pos x="90" y="19"/>
                  </a:cxn>
                  <a:cxn ang="0">
                    <a:pos x="100" y="17"/>
                  </a:cxn>
                  <a:cxn ang="0">
                    <a:pos x="100" y="24"/>
                  </a:cxn>
                  <a:cxn ang="0">
                    <a:pos x="100" y="30"/>
                  </a:cxn>
                  <a:cxn ang="0">
                    <a:pos x="96" y="34"/>
                  </a:cxn>
                  <a:cxn ang="0">
                    <a:pos x="94" y="39"/>
                  </a:cxn>
                  <a:cxn ang="0">
                    <a:pos x="96" y="43"/>
                  </a:cxn>
                  <a:cxn ang="0">
                    <a:pos x="94" y="43"/>
                  </a:cxn>
                  <a:cxn ang="0">
                    <a:pos x="90" y="45"/>
                  </a:cxn>
                  <a:cxn ang="0">
                    <a:pos x="94" y="47"/>
                  </a:cxn>
                  <a:cxn ang="0">
                    <a:pos x="96" y="51"/>
                  </a:cxn>
                  <a:cxn ang="0">
                    <a:pos x="100" y="56"/>
                  </a:cxn>
                  <a:cxn ang="0">
                    <a:pos x="100" y="62"/>
                  </a:cxn>
                  <a:cxn ang="0">
                    <a:pos x="96" y="83"/>
                  </a:cxn>
                  <a:cxn ang="0">
                    <a:pos x="96" y="88"/>
                  </a:cxn>
                  <a:cxn ang="0">
                    <a:pos x="92" y="86"/>
                  </a:cxn>
                  <a:cxn ang="0">
                    <a:pos x="84" y="85"/>
                  </a:cxn>
                  <a:cxn ang="0">
                    <a:pos x="81" y="86"/>
                  </a:cxn>
                  <a:cxn ang="0">
                    <a:pos x="75" y="85"/>
                  </a:cxn>
                  <a:cxn ang="0">
                    <a:pos x="68" y="75"/>
                  </a:cxn>
                  <a:cxn ang="0">
                    <a:pos x="66" y="83"/>
                  </a:cxn>
                  <a:cxn ang="0">
                    <a:pos x="58" y="86"/>
                  </a:cxn>
                  <a:cxn ang="0">
                    <a:pos x="56" y="88"/>
                  </a:cxn>
                  <a:cxn ang="0">
                    <a:pos x="51" y="88"/>
                  </a:cxn>
                  <a:cxn ang="0">
                    <a:pos x="47" y="90"/>
                  </a:cxn>
                  <a:cxn ang="0">
                    <a:pos x="47" y="98"/>
                  </a:cxn>
                  <a:cxn ang="0">
                    <a:pos x="52" y="94"/>
                  </a:cxn>
                  <a:cxn ang="0">
                    <a:pos x="56" y="98"/>
                  </a:cxn>
                  <a:cxn ang="0">
                    <a:pos x="56" y="111"/>
                  </a:cxn>
                  <a:cxn ang="0">
                    <a:pos x="51" y="107"/>
                  </a:cxn>
                  <a:cxn ang="0">
                    <a:pos x="47" y="109"/>
                  </a:cxn>
                  <a:cxn ang="0">
                    <a:pos x="43" y="113"/>
                  </a:cxn>
                  <a:cxn ang="0">
                    <a:pos x="39" y="115"/>
                  </a:cxn>
                  <a:cxn ang="0">
                    <a:pos x="37" y="111"/>
                  </a:cxn>
                  <a:cxn ang="0">
                    <a:pos x="30" y="103"/>
                  </a:cxn>
                  <a:cxn ang="0">
                    <a:pos x="17" y="92"/>
                  </a:cxn>
                  <a:cxn ang="0">
                    <a:pos x="15" y="86"/>
                  </a:cxn>
                  <a:cxn ang="0">
                    <a:pos x="9" y="79"/>
                  </a:cxn>
                  <a:cxn ang="0">
                    <a:pos x="5" y="69"/>
                  </a:cxn>
                  <a:cxn ang="0">
                    <a:pos x="4" y="64"/>
                  </a:cxn>
                  <a:cxn ang="0">
                    <a:pos x="0" y="54"/>
                  </a:cxn>
                  <a:cxn ang="0">
                    <a:pos x="7" y="53"/>
                  </a:cxn>
                  <a:cxn ang="0">
                    <a:pos x="9" y="39"/>
                  </a:cxn>
                  <a:cxn ang="0">
                    <a:pos x="19" y="39"/>
                  </a:cxn>
                  <a:cxn ang="0">
                    <a:pos x="11" y="30"/>
                  </a:cxn>
                  <a:cxn ang="0">
                    <a:pos x="15" y="26"/>
                  </a:cxn>
                  <a:cxn ang="0">
                    <a:pos x="17" y="24"/>
                  </a:cxn>
                  <a:cxn ang="0">
                    <a:pos x="20" y="24"/>
                  </a:cxn>
                  <a:cxn ang="0">
                    <a:pos x="47" y="4"/>
                  </a:cxn>
                  <a:cxn ang="0">
                    <a:pos x="47" y="4"/>
                  </a:cxn>
                </a:cxnLst>
                <a:rect l="0" t="0" r="r" b="b"/>
                <a:pathLst>
                  <a:path w="100" h="117">
                    <a:moveTo>
                      <a:pt x="47" y="4"/>
                    </a:moveTo>
                    <a:lnTo>
                      <a:pt x="47" y="4"/>
                    </a:lnTo>
                    <a:lnTo>
                      <a:pt x="47" y="0"/>
                    </a:lnTo>
                    <a:lnTo>
                      <a:pt x="49" y="0"/>
                    </a:lnTo>
                    <a:lnTo>
                      <a:pt x="51" y="0"/>
                    </a:lnTo>
                    <a:lnTo>
                      <a:pt x="56" y="0"/>
                    </a:lnTo>
                    <a:lnTo>
                      <a:pt x="58" y="0"/>
                    </a:lnTo>
                    <a:lnTo>
                      <a:pt x="62" y="0"/>
                    </a:lnTo>
                    <a:lnTo>
                      <a:pt x="64" y="0"/>
                    </a:lnTo>
                    <a:lnTo>
                      <a:pt x="68" y="0"/>
                    </a:lnTo>
                    <a:lnTo>
                      <a:pt x="69" y="0"/>
                    </a:lnTo>
                    <a:lnTo>
                      <a:pt x="69" y="0"/>
                    </a:lnTo>
                    <a:lnTo>
                      <a:pt x="75" y="0"/>
                    </a:lnTo>
                    <a:lnTo>
                      <a:pt x="77" y="0"/>
                    </a:lnTo>
                    <a:lnTo>
                      <a:pt x="77" y="0"/>
                    </a:lnTo>
                    <a:lnTo>
                      <a:pt x="77" y="4"/>
                    </a:lnTo>
                    <a:lnTo>
                      <a:pt x="77" y="4"/>
                    </a:lnTo>
                    <a:lnTo>
                      <a:pt x="77" y="5"/>
                    </a:lnTo>
                    <a:lnTo>
                      <a:pt x="77" y="9"/>
                    </a:lnTo>
                    <a:lnTo>
                      <a:pt x="77" y="15"/>
                    </a:lnTo>
                    <a:lnTo>
                      <a:pt x="77" y="17"/>
                    </a:lnTo>
                    <a:lnTo>
                      <a:pt x="77" y="21"/>
                    </a:lnTo>
                    <a:lnTo>
                      <a:pt x="81" y="21"/>
                    </a:lnTo>
                    <a:lnTo>
                      <a:pt x="83" y="19"/>
                    </a:lnTo>
                    <a:lnTo>
                      <a:pt x="84" y="21"/>
                    </a:lnTo>
                    <a:lnTo>
                      <a:pt x="90" y="19"/>
                    </a:lnTo>
                    <a:lnTo>
                      <a:pt x="94" y="17"/>
                    </a:lnTo>
                    <a:lnTo>
                      <a:pt x="100" y="17"/>
                    </a:lnTo>
                    <a:lnTo>
                      <a:pt x="100" y="19"/>
                    </a:lnTo>
                    <a:lnTo>
                      <a:pt x="100" y="24"/>
                    </a:lnTo>
                    <a:lnTo>
                      <a:pt x="100" y="28"/>
                    </a:lnTo>
                    <a:lnTo>
                      <a:pt x="100" y="30"/>
                    </a:lnTo>
                    <a:lnTo>
                      <a:pt x="100" y="34"/>
                    </a:lnTo>
                    <a:lnTo>
                      <a:pt x="96" y="34"/>
                    </a:lnTo>
                    <a:lnTo>
                      <a:pt x="94" y="34"/>
                    </a:lnTo>
                    <a:lnTo>
                      <a:pt x="94" y="39"/>
                    </a:lnTo>
                    <a:lnTo>
                      <a:pt x="94" y="39"/>
                    </a:lnTo>
                    <a:lnTo>
                      <a:pt x="96" y="43"/>
                    </a:lnTo>
                    <a:lnTo>
                      <a:pt x="94" y="43"/>
                    </a:lnTo>
                    <a:lnTo>
                      <a:pt x="94" y="43"/>
                    </a:lnTo>
                    <a:lnTo>
                      <a:pt x="90" y="43"/>
                    </a:lnTo>
                    <a:lnTo>
                      <a:pt x="90" y="45"/>
                    </a:lnTo>
                    <a:lnTo>
                      <a:pt x="92" y="47"/>
                    </a:lnTo>
                    <a:lnTo>
                      <a:pt x="94" y="47"/>
                    </a:lnTo>
                    <a:lnTo>
                      <a:pt x="96" y="49"/>
                    </a:lnTo>
                    <a:lnTo>
                      <a:pt x="96" y="51"/>
                    </a:lnTo>
                    <a:lnTo>
                      <a:pt x="100" y="53"/>
                    </a:lnTo>
                    <a:lnTo>
                      <a:pt x="100" y="56"/>
                    </a:lnTo>
                    <a:lnTo>
                      <a:pt x="100" y="58"/>
                    </a:lnTo>
                    <a:lnTo>
                      <a:pt x="100" y="62"/>
                    </a:lnTo>
                    <a:lnTo>
                      <a:pt x="100" y="69"/>
                    </a:lnTo>
                    <a:lnTo>
                      <a:pt x="96" y="83"/>
                    </a:lnTo>
                    <a:lnTo>
                      <a:pt x="96" y="85"/>
                    </a:lnTo>
                    <a:lnTo>
                      <a:pt x="96" y="88"/>
                    </a:lnTo>
                    <a:lnTo>
                      <a:pt x="94" y="88"/>
                    </a:lnTo>
                    <a:lnTo>
                      <a:pt x="92" y="86"/>
                    </a:lnTo>
                    <a:lnTo>
                      <a:pt x="88" y="85"/>
                    </a:lnTo>
                    <a:lnTo>
                      <a:pt x="84" y="85"/>
                    </a:lnTo>
                    <a:lnTo>
                      <a:pt x="83" y="86"/>
                    </a:lnTo>
                    <a:lnTo>
                      <a:pt x="81" y="86"/>
                    </a:lnTo>
                    <a:lnTo>
                      <a:pt x="77" y="86"/>
                    </a:lnTo>
                    <a:lnTo>
                      <a:pt x="75" y="85"/>
                    </a:lnTo>
                    <a:lnTo>
                      <a:pt x="71" y="75"/>
                    </a:lnTo>
                    <a:lnTo>
                      <a:pt x="68" y="75"/>
                    </a:lnTo>
                    <a:lnTo>
                      <a:pt x="66" y="77"/>
                    </a:lnTo>
                    <a:lnTo>
                      <a:pt x="66" y="83"/>
                    </a:lnTo>
                    <a:lnTo>
                      <a:pt x="66" y="86"/>
                    </a:lnTo>
                    <a:lnTo>
                      <a:pt x="58" y="86"/>
                    </a:lnTo>
                    <a:lnTo>
                      <a:pt x="58" y="86"/>
                    </a:lnTo>
                    <a:lnTo>
                      <a:pt x="56" y="88"/>
                    </a:lnTo>
                    <a:lnTo>
                      <a:pt x="54" y="90"/>
                    </a:lnTo>
                    <a:lnTo>
                      <a:pt x="51" y="88"/>
                    </a:lnTo>
                    <a:lnTo>
                      <a:pt x="47" y="88"/>
                    </a:lnTo>
                    <a:lnTo>
                      <a:pt x="47" y="90"/>
                    </a:lnTo>
                    <a:lnTo>
                      <a:pt x="47" y="92"/>
                    </a:lnTo>
                    <a:lnTo>
                      <a:pt x="47" y="98"/>
                    </a:lnTo>
                    <a:lnTo>
                      <a:pt x="49" y="94"/>
                    </a:lnTo>
                    <a:lnTo>
                      <a:pt x="52" y="94"/>
                    </a:lnTo>
                    <a:lnTo>
                      <a:pt x="54" y="94"/>
                    </a:lnTo>
                    <a:lnTo>
                      <a:pt x="56" y="98"/>
                    </a:lnTo>
                    <a:lnTo>
                      <a:pt x="58" y="107"/>
                    </a:lnTo>
                    <a:lnTo>
                      <a:pt x="56" y="111"/>
                    </a:lnTo>
                    <a:lnTo>
                      <a:pt x="52" y="107"/>
                    </a:lnTo>
                    <a:lnTo>
                      <a:pt x="51" y="107"/>
                    </a:lnTo>
                    <a:lnTo>
                      <a:pt x="49" y="109"/>
                    </a:lnTo>
                    <a:lnTo>
                      <a:pt x="47" y="109"/>
                    </a:lnTo>
                    <a:lnTo>
                      <a:pt x="43" y="109"/>
                    </a:lnTo>
                    <a:lnTo>
                      <a:pt x="43" y="113"/>
                    </a:lnTo>
                    <a:lnTo>
                      <a:pt x="39" y="117"/>
                    </a:lnTo>
                    <a:lnTo>
                      <a:pt x="39" y="115"/>
                    </a:lnTo>
                    <a:lnTo>
                      <a:pt x="37" y="115"/>
                    </a:lnTo>
                    <a:lnTo>
                      <a:pt x="37" y="111"/>
                    </a:lnTo>
                    <a:lnTo>
                      <a:pt x="30" y="107"/>
                    </a:lnTo>
                    <a:lnTo>
                      <a:pt x="30" y="103"/>
                    </a:lnTo>
                    <a:lnTo>
                      <a:pt x="20" y="98"/>
                    </a:lnTo>
                    <a:lnTo>
                      <a:pt x="17" y="92"/>
                    </a:lnTo>
                    <a:lnTo>
                      <a:pt x="17" y="90"/>
                    </a:lnTo>
                    <a:lnTo>
                      <a:pt x="15" y="86"/>
                    </a:lnTo>
                    <a:lnTo>
                      <a:pt x="11" y="83"/>
                    </a:lnTo>
                    <a:lnTo>
                      <a:pt x="9" y="79"/>
                    </a:lnTo>
                    <a:lnTo>
                      <a:pt x="9" y="73"/>
                    </a:lnTo>
                    <a:lnTo>
                      <a:pt x="5" y="69"/>
                    </a:lnTo>
                    <a:lnTo>
                      <a:pt x="5" y="68"/>
                    </a:lnTo>
                    <a:lnTo>
                      <a:pt x="4" y="64"/>
                    </a:lnTo>
                    <a:lnTo>
                      <a:pt x="0" y="56"/>
                    </a:lnTo>
                    <a:lnTo>
                      <a:pt x="0" y="54"/>
                    </a:lnTo>
                    <a:lnTo>
                      <a:pt x="4" y="56"/>
                    </a:lnTo>
                    <a:lnTo>
                      <a:pt x="7" y="53"/>
                    </a:lnTo>
                    <a:lnTo>
                      <a:pt x="9" y="43"/>
                    </a:lnTo>
                    <a:lnTo>
                      <a:pt x="9" y="39"/>
                    </a:lnTo>
                    <a:lnTo>
                      <a:pt x="11" y="39"/>
                    </a:lnTo>
                    <a:lnTo>
                      <a:pt x="19" y="39"/>
                    </a:lnTo>
                    <a:lnTo>
                      <a:pt x="15" y="37"/>
                    </a:lnTo>
                    <a:lnTo>
                      <a:pt x="11" y="30"/>
                    </a:lnTo>
                    <a:lnTo>
                      <a:pt x="15" y="30"/>
                    </a:lnTo>
                    <a:lnTo>
                      <a:pt x="15" y="26"/>
                    </a:lnTo>
                    <a:lnTo>
                      <a:pt x="15" y="26"/>
                    </a:lnTo>
                    <a:lnTo>
                      <a:pt x="17" y="24"/>
                    </a:lnTo>
                    <a:lnTo>
                      <a:pt x="20" y="24"/>
                    </a:lnTo>
                    <a:lnTo>
                      <a:pt x="20" y="24"/>
                    </a:lnTo>
                    <a:lnTo>
                      <a:pt x="47" y="26"/>
                    </a:lnTo>
                    <a:lnTo>
                      <a:pt x="47" y="4"/>
                    </a:lnTo>
                    <a:lnTo>
                      <a:pt x="47" y="4"/>
                    </a:lnTo>
                    <a:lnTo>
                      <a:pt x="47" y="4"/>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34" name="Freeform 131">
                <a:extLst>
                  <a:ext uri="{FF2B5EF4-FFF2-40B4-BE49-F238E27FC236}">
                    <a16:creationId xmlns:a16="http://schemas.microsoft.com/office/drawing/2014/main" id="{BA1C4BBA-E9CE-CF03-EE2E-3C31568D866F}"/>
                  </a:ext>
                </a:extLst>
              </p:cNvPr>
              <p:cNvSpPr>
                <a:spLocks/>
              </p:cNvSpPr>
              <p:nvPr/>
            </p:nvSpPr>
            <p:spPr bwMode="auto">
              <a:xfrm>
                <a:off x="9351751" y="2790314"/>
                <a:ext cx="34980" cy="40927"/>
              </a:xfrm>
              <a:custGeom>
                <a:avLst/>
                <a:gdLst/>
                <a:ahLst/>
                <a:cxnLst>
                  <a:cxn ang="0">
                    <a:pos x="47" y="4"/>
                  </a:cxn>
                  <a:cxn ang="0">
                    <a:pos x="49" y="0"/>
                  </a:cxn>
                  <a:cxn ang="0">
                    <a:pos x="56" y="0"/>
                  </a:cxn>
                  <a:cxn ang="0">
                    <a:pos x="62" y="0"/>
                  </a:cxn>
                  <a:cxn ang="0">
                    <a:pos x="68" y="0"/>
                  </a:cxn>
                  <a:cxn ang="0">
                    <a:pos x="69" y="0"/>
                  </a:cxn>
                  <a:cxn ang="0">
                    <a:pos x="77" y="0"/>
                  </a:cxn>
                  <a:cxn ang="0">
                    <a:pos x="77" y="4"/>
                  </a:cxn>
                  <a:cxn ang="0">
                    <a:pos x="77" y="5"/>
                  </a:cxn>
                  <a:cxn ang="0">
                    <a:pos x="77" y="15"/>
                  </a:cxn>
                  <a:cxn ang="0">
                    <a:pos x="77" y="21"/>
                  </a:cxn>
                  <a:cxn ang="0">
                    <a:pos x="83" y="19"/>
                  </a:cxn>
                  <a:cxn ang="0">
                    <a:pos x="90" y="19"/>
                  </a:cxn>
                  <a:cxn ang="0">
                    <a:pos x="100" y="17"/>
                  </a:cxn>
                  <a:cxn ang="0">
                    <a:pos x="100" y="24"/>
                  </a:cxn>
                  <a:cxn ang="0">
                    <a:pos x="100" y="30"/>
                  </a:cxn>
                  <a:cxn ang="0">
                    <a:pos x="96" y="34"/>
                  </a:cxn>
                  <a:cxn ang="0">
                    <a:pos x="94" y="39"/>
                  </a:cxn>
                  <a:cxn ang="0">
                    <a:pos x="96" y="43"/>
                  </a:cxn>
                  <a:cxn ang="0">
                    <a:pos x="94" y="43"/>
                  </a:cxn>
                  <a:cxn ang="0">
                    <a:pos x="90" y="45"/>
                  </a:cxn>
                  <a:cxn ang="0">
                    <a:pos x="94" y="47"/>
                  </a:cxn>
                  <a:cxn ang="0">
                    <a:pos x="96" y="51"/>
                  </a:cxn>
                  <a:cxn ang="0">
                    <a:pos x="100" y="56"/>
                  </a:cxn>
                  <a:cxn ang="0">
                    <a:pos x="100" y="62"/>
                  </a:cxn>
                  <a:cxn ang="0">
                    <a:pos x="96" y="83"/>
                  </a:cxn>
                  <a:cxn ang="0">
                    <a:pos x="96" y="88"/>
                  </a:cxn>
                  <a:cxn ang="0">
                    <a:pos x="92" y="86"/>
                  </a:cxn>
                  <a:cxn ang="0">
                    <a:pos x="84" y="85"/>
                  </a:cxn>
                  <a:cxn ang="0">
                    <a:pos x="81" y="86"/>
                  </a:cxn>
                  <a:cxn ang="0">
                    <a:pos x="75" y="85"/>
                  </a:cxn>
                  <a:cxn ang="0">
                    <a:pos x="68" y="75"/>
                  </a:cxn>
                  <a:cxn ang="0">
                    <a:pos x="66" y="83"/>
                  </a:cxn>
                  <a:cxn ang="0">
                    <a:pos x="58" y="86"/>
                  </a:cxn>
                  <a:cxn ang="0">
                    <a:pos x="56" y="88"/>
                  </a:cxn>
                  <a:cxn ang="0">
                    <a:pos x="51" y="88"/>
                  </a:cxn>
                  <a:cxn ang="0">
                    <a:pos x="47" y="90"/>
                  </a:cxn>
                  <a:cxn ang="0">
                    <a:pos x="47" y="98"/>
                  </a:cxn>
                  <a:cxn ang="0">
                    <a:pos x="52" y="94"/>
                  </a:cxn>
                  <a:cxn ang="0">
                    <a:pos x="56" y="98"/>
                  </a:cxn>
                  <a:cxn ang="0">
                    <a:pos x="56" y="111"/>
                  </a:cxn>
                  <a:cxn ang="0">
                    <a:pos x="51" y="107"/>
                  </a:cxn>
                  <a:cxn ang="0">
                    <a:pos x="47" y="109"/>
                  </a:cxn>
                  <a:cxn ang="0">
                    <a:pos x="43" y="113"/>
                  </a:cxn>
                  <a:cxn ang="0">
                    <a:pos x="39" y="115"/>
                  </a:cxn>
                  <a:cxn ang="0">
                    <a:pos x="37" y="111"/>
                  </a:cxn>
                  <a:cxn ang="0">
                    <a:pos x="30" y="103"/>
                  </a:cxn>
                  <a:cxn ang="0">
                    <a:pos x="17" y="92"/>
                  </a:cxn>
                  <a:cxn ang="0">
                    <a:pos x="15" y="86"/>
                  </a:cxn>
                  <a:cxn ang="0">
                    <a:pos x="9" y="79"/>
                  </a:cxn>
                  <a:cxn ang="0">
                    <a:pos x="5" y="69"/>
                  </a:cxn>
                  <a:cxn ang="0">
                    <a:pos x="4" y="64"/>
                  </a:cxn>
                  <a:cxn ang="0">
                    <a:pos x="0" y="54"/>
                  </a:cxn>
                  <a:cxn ang="0">
                    <a:pos x="7" y="53"/>
                  </a:cxn>
                  <a:cxn ang="0">
                    <a:pos x="9" y="39"/>
                  </a:cxn>
                  <a:cxn ang="0">
                    <a:pos x="19" y="39"/>
                  </a:cxn>
                  <a:cxn ang="0">
                    <a:pos x="11" y="30"/>
                  </a:cxn>
                  <a:cxn ang="0">
                    <a:pos x="15" y="26"/>
                  </a:cxn>
                  <a:cxn ang="0">
                    <a:pos x="17" y="24"/>
                  </a:cxn>
                  <a:cxn ang="0">
                    <a:pos x="20" y="24"/>
                  </a:cxn>
                  <a:cxn ang="0">
                    <a:pos x="47" y="4"/>
                  </a:cxn>
                  <a:cxn ang="0">
                    <a:pos x="47" y="4"/>
                  </a:cxn>
                </a:cxnLst>
                <a:rect l="0" t="0" r="r" b="b"/>
                <a:pathLst>
                  <a:path w="100" h="117">
                    <a:moveTo>
                      <a:pt x="47" y="4"/>
                    </a:moveTo>
                    <a:lnTo>
                      <a:pt x="47" y="4"/>
                    </a:lnTo>
                    <a:lnTo>
                      <a:pt x="47" y="0"/>
                    </a:lnTo>
                    <a:lnTo>
                      <a:pt x="49" y="0"/>
                    </a:lnTo>
                    <a:lnTo>
                      <a:pt x="51" y="0"/>
                    </a:lnTo>
                    <a:lnTo>
                      <a:pt x="56" y="0"/>
                    </a:lnTo>
                    <a:lnTo>
                      <a:pt x="58" y="0"/>
                    </a:lnTo>
                    <a:lnTo>
                      <a:pt x="62" y="0"/>
                    </a:lnTo>
                    <a:lnTo>
                      <a:pt x="64" y="0"/>
                    </a:lnTo>
                    <a:lnTo>
                      <a:pt x="68" y="0"/>
                    </a:lnTo>
                    <a:lnTo>
                      <a:pt x="69" y="0"/>
                    </a:lnTo>
                    <a:lnTo>
                      <a:pt x="69" y="0"/>
                    </a:lnTo>
                    <a:lnTo>
                      <a:pt x="75" y="0"/>
                    </a:lnTo>
                    <a:lnTo>
                      <a:pt x="77" y="0"/>
                    </a:lnTo>
                    <a:lnTo>
                      <a:pt x="77" y="0"/>
                    </a:lnTo>
                    <a:lnTo>
                      <a:pt x="77" y="4"/>
                    </a:lnTo>
                    <a:lnTo>
                      <a:pt x="77" y="4"/>
                    </a:lnTo>
                    <a:lnTo>
                      <a:pt x="77" y="5"/>
                    </a:lnTo>
                    <a:lnTo>
                      <a:pt x="77" y="9"/>
                    </a:lnTo>
                    <a:lnTo>
                      <a:pt x="77" y="15"/>
                    </a:lnTo>
                    <a:lnTo>
                      <a:pt x="77" y="17"/>
                    </a:lnTo>
                    <a:lnTo>
                      <a:pt x="77" y="21"/>
                    </a:lnTo>
                    <a:lnTo>
                      <a:pt x="81" y="21"/>
                    </a:lnTo>
                    <a:lnTo>
                      <a:pt x="83" y="19"/>
                    </a:lnTo>
                    <a:lnTo>
                      <a:pt x="84" y="21"/>
                    </a:lnTo>
                    <a:lnTo>
                      <a:pt x="90" y="19"/>
                    </a:lnTo>
                    <a:lnTo>
                      <a:pt x="94" y="17"/>
                    </a:lnTo>
                    <a:lnTo>
                      <a:pt x="100" y="17"/>
                    </a:lnTo>
                    <a:lnTo>
                      <a:pt x="100" y="19"/>
                    </a:lnTo>
                    <a:lnTo>
                      <a:pt x="100" y="24"/>
                    </a:lnTo>
                    <a:lnTo>
                      <a:pt x="100" y="28"/>
                    </a:lnTo>
                    <a:lnTo>
                      <a:pt x="100" y="30"/>
                    </a:lnTo>
                    <a:lnTo>
                      <a:pt x="100" y="34"/>
                    </a:lnTo>
                    <a:lnTo>
                      <a:pt x="96" y="34"/>
                    </a:lnTo>
                    <a:lnTo>
                      <a:pt x="94" y="34"/>
                    </a:lnTo>
                    <a:lnTo>
                      <a:pt x="94" y="39"/>
                    </a:lnTo>
                    <a:lnTo>
                      <a:pt x="94" y="39"/>
                    </a:lnTo>
                    <a:lnTo>
                      <a:pt x="96" y="43"/>
                    </a:lnTo>
                    <a:lnTo>
                      <a:pt x="94" y="43"/>
                    </a:lnTo>
                    <a:lnTo>
                      <a:pt x="94" y="43"/>
                    </a:lnTo>
                    <a:lnTo>
                      <a:pt x="90" y="43"/>
                    </a:lnTo>
                    <a:lnTo>
                      <a:pt x="90" y="45"/>
                    </a:lnTo>
                    <a:lnTo>
                      <a:pt x="92" y="47"/>
                    </a:lnTo>
                    <a:lnTo>
                      <a:pt x="94" y="47"/>
                    </a:lnTo>
                    <a:lnTo>
                      <a:pt x="96" y="49"/>
                    </a:lnTo>
                    <a:lnTo>
                      <a:pt x="96" y="51"/>
                    </a:lnTo>
                    <a:lnTo>
                      <a:pt x="100" y="53"/>
                    </a:lnTo>
                    <a:lnTo>
                      <a:pt x="100" y="56"/>
                    </a:lnTo>
                    <a:lnTo>
                      <a:pt x="100" y="58"/>
                    </a:lnTo>
                    <a:lnTo>
                      <a:pt x="100" y="62"/>
                    </a:lnTo>
                    <a:lnTo>
                      <a:pt x="100" y="69"/>
                    </a:lnTo>
                    <a:lnTo>
                      <a:pt x="96" y="83"/>
                    </a:lnTo>
                    <a:lnTo>
                      <a:pt x="96" y="85"/>
                    </a:lnTo>
                    <a:lnTo>
                      <a:pt x="96" y="88"/>
                    </a:lnTo>
                    <a:lnTo>
                      <a:pt x="94" y="88"/>
                    </a:lnTo>
                    <a:lnTo>
                      <a:pt x="92" y="86"/>
                    </a:lnTo>
                    <a:lnTo>
                      <a:pt x="88" y="85"/>
                    </a:lnTo>
                    <a:lnTo>
                      <a:pt x="84" y="85"/>
                    </a:lnTo>
                    <a:lnTo>
                      <a:pt x="83" y="86"/>
                    </a:lnTo>
                    <a:lnTo>
                      <a:pt x="81" y="86"/>
                    </a:lnTo>
                    <a:lnTo>
                      <a:pt x="77" y="86"/>
                    </a:lnTo>
                    <a:lnTo>
                      <a:pt x="75" y="85"/>
                    </a:lnTo>
                    <a:lnTo>
                      <a:pt x="71" y="75"/>
                    </a:lnTo>
                    <a:lnTo>
                      <a:pt x="68" y="75"/>
                    </a:lnTo>
                    <a:lnTo>
                      <a:pt x="66" y="77"/>
                    </a:lnTo>
                    <a:lnTo>
                      <a:pt x="66" y="83"/>
                    </a:lnTo>
                    <a:lnTo>
                      <a:pt x="66" y="86"/>
                    </a:lnTo>
                    <a:lnTo>
                      <a:pt x="58" y="86"/>
                    </a:lnTo>
                    <a:lnTo>
                      <a:pt x="58" y="86"/>
                    </a:lnTo>
                    <a:lnTo>
                      <a:pt x="56" y="88"/>
                    </a:lnTo>
                    <a:lnTo>
                      <a:pt x="54" y="90"/>
                    </a:lnTo>
                    <a:lnTo>
                      <a:pt x="51" y="88"/>
                    </a:lnTo>
                    <a:lnTo>
                      <a:pt x="47" y="88"/>
                    </a:lnTo>
                    <a:lnTo>
                      <a:pt x="47" y="90"/>
                    </a:lnTo>
                    <a:lnTo>
                      <a:pt x="47" y="92"/>
                    </a:lnTo>
                    <a:lnTo>
                      <a:pt x="47" y="98"/>
                    </a:lnTo>
                    <a:lnTo>
                      <a:pt x="49" y="94"/>
                    </a:lnTo>
                    <a:lnTo>
                      <a:pt x="52" y="94"/>
                    </a:lnTo>
                    <a:lnTo>
                      <a:pt x="54" y="94"/>
                    </a:lnTo>
                    <a:lnTo>
                      <a:pt x="56" y="98"/>
                    </a:lnTo>
                    <a:lnTo>
                      <a:pt x="58" y="107"/>
                    </a:lnTo>
                    <a:lnTo>
                      <a:pt x="56" y="111"/>
                    </a:lnTo>
                    <a:lnTo>
                      <a:pt x="52" y="107"/>
                    </a:lnTo>
                    <a:lnTo>
                      <a:pt x="51" y="107"/>
                    </a:lnTo>
                    <a:lnTo>
                      <a:pt x="49" y="109"/>
                    </a:lnTo>
                    <a:lnTo>
                      <a:pt x="47" y="109"/>
                    </a:lnTo>
                    <a:lnTo>
                      <a:pt x="43" y="109"/>
                    </a:lnTo>
                    <a:lnTo>
                      <a:pt x="43" y="113"/>
                    </a:lnTo>
                    <a:lnTo>
                      <a:pt x="39" y="117"/>
                    </a:lnTo>
                    <a:lnTo>
                      <a:pt x="39" y="115"/>
                    </a:lnTo>
                    <a:lnTo>
                      <a:pt x="37" y="115"/>
                    </a:lnTo>
                    <a:lnTo>
                      <a:pt x="37" y="111"/>
                    </a:lnTo>
                    <a:lnTo>
                      <a:pt x="30" y="107"/>
                    </a:lnTo>
                    <a:lnTo>
                      <a:pt x="30" y="103"/>
                    </a:lnTo>
                    <a:lnTo>
                      <a:pt x="20" y="98"/>
                    </a:lnTo>
                    <a:lnTo>
                      <a:pt x="17" y="92"/>
                    </a:lnTo>
                    <a:lnTo>
                      <a:pt x="17" y="90"/>
                    </a:lnTo>
                    <a:lnTo>
                      <a:pt x="15" y="86"/>
                    </a:lnTo>
                    <a:lnTo>
                      <a:pt x="11" y="83"/>
                    </a:lnTo>
                    <a:lnTo>
                      <a:pt x="9" y="79"/>
                    </a:lnTo>
                    <a:lnTo>
                      <a:pt x="9" y="73"/>
                    </a:lnTo>
                    <a:lnTo>
                      <a:pt x="5" y="69"/>
                    </a:lnTo>
                    <a:lnTo>
                      <a:pt x="5" y="68"/>
                    </a:lnTo>
                    <a:lnTo>
                      <a:pt x="4" y="64"/>
                    </a:lnTo>
                    <a:lnTo>
                      <a:pt x="0" y="56"/>
                    </a:lnTo>
                    <a:lnTo>
                      <a:pt x="0" y="54"/>
                    </a:lnTo>
                    <a:lnTo>
                      <a:pt x="4" y="56"/>
                    </a:lnTo>
                    <a:lnTo>
                      <a:pt x="7" y="53"/>
                    </a:lnTo>
                    <a:lnTo>
                      <a:pt x="9" y="43"/>
                    </a:lnTo>
                    <a:lnTo>
                      <a:pt x="9" y="39"/>
                    </a:lnTo>
                    <a:lnTo>
                      <a:pt x="11" y="39"/>
                    </a:lnTo>
                    <a:lnTo>
                      <a:pt x="19" y="39"/>
                    </a:lnTo>
                    <a:lnTo>
                      <a:pt x="15" y="37"/>
                    </a:lnTo>
                    <a:lnTo>
                      <a:pt x="11" y="30"/>
                    </a:lnTo>
                    <a:lnTo>
                      <a:pt x="15" y="30"/>
                    </a:lnTo>
                    <a:lnTo>
                      <a:pt x="15" y="26"/>
                    </a:lnTo>
                    <a:lnTo>
                      <a:pt x="15" y="26"/>
                    </a:lnTo>
                    <a:lnTo>
                      <a:pt x="17" y="24"/>
                    </a:lnTo>
                    <a:lnTo>
                      <a:pt x="20" y="24"/>
                    </a:lnTo>
                    <a:lnTo>
                      <a:pt x="20" y="24"/>
                    </a:lnTo>
                    <a:lnTo>
                      <a:pt x="47" y="26"/>
                    </a:lnTo>
                    <a:lnTo>
                      <a:pt x="47" y="4"/>
                    </a:lnTo>
                    <a:lnTo>
                      <a:pt x="47" y="4"/>
                    </a:lnTo>
                    <a:lnTo>
                      <a:pt x="47" y="4"/>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35" name="Freeform 132">
                <a:extLst>
                  <a:ext uri="{FF2B5EF4-FFF2-40B4-BE49-F238E27FC236}">
                    <a16:creationId xmlns:a16="http://schemas.microsoft.com/office/drawing/2014/main" id="{5581B0F3-5CB4-5A58-0141-3F6BE3863CC7}"/>
                  </a:ext>
                </a:extLst>
              </p:cNvPr>
              <p:cNvSpPr>
                <a:spLocks/>
              </p:cNvSpPr>
              <p:nvPr/>
            </p:nvSpPr>
            <p:spPr bwMode="auto">
              <a:xfrm>
                <a:off x="9353500" y="2790314"/>
                <a:ext cx="14692" cy="9095"/>
              </a:xfrm>
              <a:custGeom>
                <a:avLst/>
                <a:gdLst/>
                <a:ahLst/>
                <a:cxnLst>
                  <a:cxn ang="0">
                    <a:pos x="6" y="26"/>
                  </a:cxn>
                  <a:cxn ang="0">
                    <a:pos x="8" y="26"/>
                  </a:cxn>
                  <a:cxn ang="0">
                    <a:pos x="8" y="26"/>
                  </a:cxn>
                  <a:cxn ang="0">
                    <a:pos x="14" y="26"/>
                  </a:cxn>
                  <a:cxn ang="0">
                    <a:pos x="14" y="26"/>
                  </a:cxn>
                  <a:cxn ang="0">
                    <a:pos x="42" y="26"/>
                  </a:cxn>
                  <a:cxn ang="0">
                    <a:pos x="42" y="0"/>
                  </a:cxn>
                  <a:cxn ang="0">
                    <a:pos x="17" y="0"/>
                  </a:cxn>
                  <a:cxn ang="0">
                    <a:pos x="17" y="0"/>
                  </a:cxn>
                  <a:cxn ang="0">
                    <a:pos x="14" y="0"/>
                  </a:cxn>
                  <a:cxn ang="0">
                    <a:pos x="12" y="0"/>
                  </a:cxn>
                  <a:cxn ang="0">
                    <a:pos x="8" y="0"/>
                  </a:cxn>
                  <a:cxn ang="0">
                    <a:pos x="12" y="4"/>
                  </a:cxn>
                  <a:cxn ang="0">
                    <a:pos x="6" y="13"/>
                  </a:cxn>
                  <a:cxn ang="0">
                    <a:pos x="0" y="24"/>
                  </a:cxn>
                  <a:cxn ang="0">
                    <a:pos x="6" y="26"/>
                  </a:cxn>
                  <a:cxn ang="0">
                    <a:pos x="6" y="26"/>
                  </a:cxn>
                  <a:cxn ang="0">
                    <a:pos x="6" y="26"/>
                  </a:cxn>
                  <a:cxn ang="0">
                    <a:pos x="6" y="26"/>
                  </a:cxn>
                </a:cxnLst>
                <a:rect l="0" t="0" r="r" b="b"/>
                <a:pathLst>
                  <a:path w="42" h="26">
                    <a:moveTo>
                      <a:pt x="6" y="26"/>
                    </a:moveTo>
                    <a:lnTo>
                      <a:pt x="8" y="26"/>
                    </a:lnTo>
                    <a:lnTo>
                      <a:pt x="8" y="26"/>
                    </a:lnTo>
                    <a:lnTo>
                      <a:pt x="14" y="26"/>
                    </a:lnTo>
                    <a:lnTo>
                      <a:pt x="14" y="26"/>
                    </a:lnTo>
                    <a:lnTo>
                      <a:pt x="42" y="26"/>
                    </a:lnTo>
                    <a:lnTo>
                      <a:pt x="42" y="0"/>
                    </a:lnTo>
                    <a:lnTo>
                      <a:pt x="17" y="0"/>
                    </a:lnTo>
                    <a:lnTo>
                      <a:pt x="17" y="0"/>
                    </a:lnTo>
                    <a:lnTo>
                      <a:pt x="14" y="0"/>
                    </a:lnTo>
                    <a:lnTo>
                      <a:pt x="12" y="0"/>
                    </a:lnTo>
                    <a:lnTo>
                      <a:pt x="8" y="0"/>
                    </a:lnTo>
                    <a:lnTo>
                      <a:pt x="12" y="4"/>
                    </a:lnTo>
                    <a:lnTo>
                      <a:pt x="6" y="13"/>
                    </a:lnTo>
                    <a:lnTo>
                      <a:pt x="0" y="24"/>
                    </a:lnTo>
                    <a:lnTo>
                      <a:pt x="6" y="26"/>
                    </a:lnTo>
                    <a:lnTo>
                      <a:pt x="6" y="26"/>
                    </a:lnTo>
                    <a:lnTo>
                      <a:pt x="6" y="26"/>
                    </a:lnTo>
                    <a:lnTo>
                      <a:pt x="6" y="26"/>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36" name="Freeform 133">
                <a:extLst>
                  <a:ext uri="{FF2B5EF4-FFF2-40B4-BE49-F238E27FC236}">
                    <a16:creationId xmlns:a16="http://schemas.microsoft.com/office/drawing/2014/main" id="{1A8BC4C9-F533-3E65-688E-0F92690ABD1F}"/>
                  </a:ext>
                </a:extLst>
              </p:cNvPr>
              <p:cNvSpPr>
                <a:spLocks/>
              </p:cNvSpPr>
              <p:nvPr/>
            </p:nvSpPr>
            <p:spPr bwMode="auto">
              <a:xfrm>
                <a:off x="9353500" y="2790314"/>
                <a:ext cx="14692" cy="9095"/>
              </a:xfrm>
              <a:custGeom>
                <a:avLst/>
                <a:gdLst/>
                <a:ahLst/>
                <a:cxnLst>
                  <a:cxn ang="0">
                    <a:pos x="6" y="26"/>
                  </a:cxn>
                  <a:cxn ang="0">
                    <a:pos x="8" y="26"/>
                  </a:cxn>
                  <a:cxn ang="0">
                    <a:pos x="8" y="26"/>
                  </a:cxn>
                  <a:cxn ang="0">
                    <a:pos x="14" y="26"/>
                  </a:cxn>
                  <a:cxn ang="0">
                    <a:pos x="14" y="26"/>
                  </a:cxn>
                  <a:cxn ang="0">
                    <a:pos x="42" y="26"/>
                  </a:cxn>
                  <a:cxn ang="0">
                    <a:pos x="42" y="0"/>
                  </a:cxn>
                  <a:cxn ang="0">
                    <a:pos x="17" y="0"/>
                  </a:cxn>
                  <a:cxn ang="0">
                    <a:pos x="17" y="0"/>
                  </a:cxn>
                  <a:cxn ang="0">
                    <a:pos x="14" y="0"/>
                  </a:cxn>
                  <a:cxn ang="0">
                    <a:pos x="12" y="0"/>
                  </a:cxn>
                  <a:cxn ang="0">
                    <a:pos x="8" y="0"/>
                  </a:cxn>
                  <a:cxn ang="0">
                    <a:pos x="12" y="4"/>
                  </a:cxn>
                  <a:cxn ang="0">
                    <a:pos x="6" y="13"/>
                  </a:cxn>
                  <a:cxn ang="0">
                    <a:pos x="0" y="24"/>
                  </a:cxn>
                  <a:cxn ang="0">
                    <a:pos x="6" y="26"/>
                  </a:cxn>
                  <a:cxn ang="0">
                    <a:pos x="6" y="26"/>
                  </a:cxn>
                  <a:cxn ang="0">
                    <a:pos x="6" y="26"/>
                  </a:cxn>
                  <a:cxn ang="0">
                    <a:pos x="6" y="26"/>
                  </a:cxn>
                </a:cxnLst>
                <a:rect l="0" t="0" r="r" b="b"/>
                <a:pathLst>
                  <a:path w="42" h="26">
                    <a:moveTo>
                      <a:pt x="6" y="26"/>
                    </a:moveTo>
                    <a:lnTo>
                      <a:pt x="8" y="26"/>
                    </a:lnTo>
                    <a:lnTo>
                      <a:pt x="8" y="26"/>
                    </a:lnTo>
                    <a:lnTo>
                      <a:pt x="14" y="26"/>
                    </a:lnTo>
                    <a:lnTo>
                      <a:pt x="14" y="26"/>
                    </a:lnTo>
                    <a:lnTo>
                      <a:pt x="42" y="26"/>
                    </a:lnTo>
                    <a:lnTo>
                      <a:pt x="42" y="0"/>
                    </a:lnTo>
                    <a:lnTo>
                      <a:pt x="17" y="0"/>
                    </a:lnTo>
                    <a:lnTo>
                      <a:pt x="17" y="0"/>
                    </a:lnTo>
                    <a:lnTo>
                      <a:pt x="14" y="0"/>
                    </a:lnTo>
                    <a:lnTo>
                      <a:pt x="12" y="0"/>
                    </a:lnTo>
                    <a:lnTo>
                      <a:pt x="8" y="0"/>
                    </a:lnTo>
                    <a:lnTo>
                      <a:pt x="12" y="4"/>
                    </a:lnTo>
                    <a:lnTo>
                      <a:pt x="6" y="13"/>
                    </a:lnTo>
                    <a:lnTo>
                      <a:pt x="0" y="24"/>
                    </a:lnTo>
                    <a:lnTo>
                      <a:pt x="6" y="26"/>
                    </a:lnTo>
                    <a:lnTo>
                      <a:pt x="6" y="26"/>
                    </a:lnTo>
                    <a:lnTo>
                      <a:pt x="6" y="26"/>
                    </a:lnTo>
                    <a:lnTo>
                      <a:pt x="6" y="26"/>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37" name="Freeform 134">
                <a:extLst>
                  <a:ext uri="{FF2B5EF4-FFF2-40B4-BE49-F238E27FC236}">
                    <a16:creationId xmlns:a16="http://schemas.microsoft.com/office/drawing/2014/main" id="{B950DFAB-D539-0B30-18CE-25093C0716A9}"/>
                  </a:ext>
                </a:extLst>
              </p:cNvPr>
              <p:cNvSpPr>
                <a:spLocks/>
              </p:cNvSpPr>
              <p:nvPr/>
            </p:nvSpPr>
            <p:spPr bwMode="auto">
              <a:xfrm>
                <a:off x="9364693" y="2779820"/>
                <a:ext cx="51421" cy="58417"/>
              </a:xfrm>
              <a:custGeom>
                <a:avLst/>
                <a:gdLst/>
                <a:ahLst/>
                <a:cxnLst>
                  <a:cxn ang="0">
                    <a:pos x="4" y="139"/>
                  </a:cxn>
                  <a:cxn ang="0">
                    <a:pos x="12" y="137"/>
                  </a:cxn>
                  <a:cxn ang="0">
                    <a:pos x="19" y="137"/>
                  </a:cxn>
                  <a:cxn ang="0">
                    <a:pos x="14" y="124"/>
                  </a:cxn>
                  <a:cxn ang="0">
                    <a:pos x="8" y="122"/>
                  </a:cxn>
                  <a:cxn ang="0">
                    <a:pos x="12" y="118"/>
                  </a:cxn>
                  <a:cxn ang="0">
                    <a:pos x="19" y="116"/>
                  </a:cxn>
                  <a:cxn ang="0">
                    <a:pos x="29" y="113"/>
                  </a:cxn>
                  <a:cxn ang="0">
                    <a:pos x="32" y="105"/>
                  </a:cxn>
                  <a:cxn ang="0">
                    <a:pos x="44" y="116"/>
                  </a:cxn>
                  <a:cxn ang="0">
                    <a:pos x="51" y="115"/>
                  </a:cxn>
                  <a:cxn ang="0">
                    <a:pos x="59" y="118"/>
                  </a:cxn>
                  <a:cxn ang="0">
                    <a:pos x="63" y="98"/>
                  </a:cxn>
                  <a:cxn ang="0">
                    <a:pos x="63" y="84"/>
                  </a:cxn>
                  <a:cxn ang="0">
                    <a:pos x="59" y="79"/>
                  </a:cxn>
                  <a:cxn ang="0">
                    <a:pos x="53" y="75"/>
                  </a:cxn>
                  <a:cxn ang="0">
                    <a:pos x="57" y="71"/>
                  </a:cxn>
                  <a:cxn ang="0">
                    <a:pos x="57" y="67"/>
                  </a:cxn>
                  <a:cxn ang="0">
                    <a:pos x="64" y="62"/>
                  </a:cxn>
                  <a:cxn ang="0">
                    <a:pos x="64" y="52"/>
                  </a:cxn>
                  <a:cxn ang="0">
                    <a:pos x="57" y="47"/>
                  </a:cxn>
                  <a:cxn ang="0">
                    <a:pos x="46" y="49"/>
                  </a:cxn>
                  <a:cxn ang="0">
                    <a:pos x="40" y="47"/>
                  </a:cxn>
                  <a:cxn ang="0">
                    <a:pos x="38" y="35"/>
                  </a:cxn>
                  <a:cxn ang="0">
                    <a:pos x="68" y="34"/>
                  </a:cxn>
                  <a:cxn ang="0">
                    <a:pos x="70" y="34"/>
                  </a:cxn>
                  <a:cxn ang="0">
                    <a:pos x="78" y="35"/>
                  </a:cxn>
                  <a:cxn ang="0">
                    <a:pos x="79" y="35"/>
                  </a:cxn>
                  <a:cxn ang="0">
                    <a:pos x="89" y="35"/>
                  </a:cxn>
                  <a:cxn ang="0">
                    <a:pos x="93" y="37"/>
                  </a:cxn>
                  <a:cxn ang="0">
                    <a:pos x="96" y="35"/>
                  </a:cxn>
                  <a:cxn ang="0">
                    <a:pos x="98" y="28"/>
                  </a:cxn>
                  <a:cxn ang="0">
                    <a:pos x="113" y="7"/>
                  </a:cxn>
                  <a:cxn ang="0">
                    <a:pos x="125" y="0"/>
                  </a:cxn>
                  <a:cxn ang="0">
                    <a:pos x="134" y="0"/>
                  </a:cxn>
                  <a:cxn ang="0">
                    <a:pos x="142" y="3"/>
                  </a:cxn>
                  <a:cxn ang="0">
                    <a:pos x="145" y="3"/>
                  </a:cxn>
                  <a:cxn ang="0">
                    <a:pos x="143" y="17"/>
                  </a:cxn>
                  <a:cxn ang="0">
                    <a:pos x="136" y="35"/>
                  </a:cxn>
                  <a:cxn ang="0">
                    <a:pos x="130" y="49"/>
                  </a:cxn>
                  <a:cxn ang="0">
                    <a:pos x="130" y="60"/>
                  </a:cxn>
                  <a:cxn ang="0">
                    <a:pos x="128" y="69"/>
                  </a:cxn>
                  <a:cxn ang="0">
                    <a:pos x="119" y="92"/>
                  </a:cxn>
                  <a:cxn ang="0">
                    <a:pos x="110" y="94"/>
                  </a:cxn>
                  <a:cxn ang="0">
                    <a:pos x="104" y="105"/>
                  </a:cxn>
                  <a:cxn ang="0">
                    <a:pos x="96" y="122"/>
                  </a:cxn>
                  <a:cxn ang="0">
                    <a:pos x="95" y="137"/>
                  </a:cxn>
                  <a:cxn ang="0">
                    <a:pos x="89" y="147"/>
                  </a:cxn>
                  <a:cxn ang="0">
                    <a:pos x="78" y="160"/>
                  </a:cxn>
                  <a:cxn ang="0">
                    <a:pos x="64" y="164"/>
                  </a:cxn>
                  <a:cxn ang="0">
                    <a:pos x="64" y="154"/>
                  </a:cxn>
                  <a:cxn ang="0">
                    <a:pos x="55" y="158"/>
                  </a:cxn>
                  <a:cxn ang="0">
                    <a:pos x="49" y="162"/>
                  </a:cxn>
                  <a:cxn ang="0">
                    <a:pos x="44" y="164"/>
                  </a:cxn>
                  <a:cxn ang="0">
                    <a:pos x="38" y="162"/>
                  </a:cxn>
                  <a:cxn ang="0">
                    <a:pos x="38" y="154"/>
                  </a:cxn>
                  <a:cxn ang="0">
                    <a:pos x="29" y="158"/>
                  </a:cxn>
                  <a:cxn ang="0">
                    <a:pos x="23" y="164"/>
                  </a:cxn>
                  <a:cxn ang="0">
                    <a:pos x="17" y="167"/>
                  </a:cxn>
                  <a:cxn ang="0">
                    <a:pos x="12" y="160"/>
                  </a:cxn>
                  <a:cxn ang="0">
                    <a:pos x="6" y="150"/>
                  </a:cxn>
                  <a:cxn ang="0">
                    <a:pos x="0" y="147"/>
                  </a:cxn>
                </a:cxnLst>
                <a:rect l="0" t="0" r="r" b="b"/>
                <a:pathLst>
                  <a:path w="147" h="167">
                    <a:moveTo>
                      <a:pt x="0" y="147"/>
                    </a:moveTo>
                    <a:lnTo>
                      <a:pt x="4" y="143"/>
                    </a:lnTo>
                    <a:lnTo>
                      <a:pt x="4" y="139"/>
                    </a:lnTo>
                    <a:lnTo>
                      <a:pt x="6" y="139"/>
                    </a:lnTo>
                    <a:lnTo>
                      <a:pt x="10" y="139"/>
                    </a:lnTo>
                    <a:lnTo>
                      <a:pt x="12" y="137"/>
                    </a:lnTo>
                    <a:lnTo>
                      <a:pt x="14" y="137"/>
                    </a:lnTo>
                    <a:lnTo>
                      <a:pt x="17" y="141"/>
                    </a:lnTo>
                    <a:lnTo>
                      <a:pt x="19" y="137"/>
                    </a:lnTo>
                    <a:lnTo>
                      <a:pt x="17" y="128"/>
                    </a:lnTo>
                    <a:lnTo>
                      <a:pt x="15" y="124"/>
                    </a:lnTo>
                    <a:lnTo>
                      <a:pt x="14" y="124"/>
                    </a:lnTo>
                    <a:lnTo>
                      <a:pt x="10" y="124"/>
                    </a:lnTo>
                    <a:lnTo>
                      <a:pt x="6" y="128"/>
                    </a:lnTo>
                    <a:lnTo>
                      <a:pt x="8" y="122"/>
                    </a:lnTo>
                    <a:lnTo>
                      <a:pt x="6" y="118"/>
                    </a:lnTo>
                    <a:lnTo>
                      <a:pt x="8" y="118"/>
                    </a:lnTo>
                    <a:lnTo>
                      <a:pt x="12" y="118"/>
                    </a:lnTo>
                    <a:lnTo>
                      <a:pt x="15" y="118"/>
                    </a:lnTo>
                    <a:lnTo>
                      <a:pt x="17" y="118"/>
                    </a:lnTo>
                    <a:lnTo>
                      <a:pt x="19" y="116"/>
                    </a:lnTo>
                    <a:lnTo>
                      <a:pt x="19" y="116"/>
                    </a:lnTo>
                    <a:lnTo>
                      <a:pt x="29" y="116"/>
                    </a:lnTo>
                    <a:lnTo>
                      <a:pt x="29" y="113"/>
                    </a:lnTo>
                    <a:lnTo>
                      <a:pt x="29" y="107"/>
                    </a:lnTo>
                    <a:lnTo>
                      <a:pt x="29" y="105"/>
                    </a:lnTo>
                    <a:lnTo>
                      <a:pt x="32" y="105"/>
                    </a:lnTo>
                    <a:lnTo>
                      <a:pt x="38" y="115"/>
                    </a:lnTo>
                    <a:lnTo>
                      <a:pt x="38" y="116"/>
                    </a:lnTo>
                    <a:lnTo>
                      <a:pt x="44" y="116"/>
                    </a:lnTo>
                    <a:lnTo>
                      <a:pt x="46" y="116"/>
                    </a:lnTo>
                    <a:lnTo>
                      <a:pt x="47" y="115"/>
                    </a:lnTo>
                    <a:lnTo>
                      <a:pt x="51" y="115"/>
                    </a:lnTo>
                    <a:lnTo>
                      <a:pt x="55" y="116"/>
                    </a:lnTo>
                    <a:lnTo>
                      <a:pt x="57" y="118"/>
                    </a:lnTo>
                    <a:lnTo>
                      <a:pt x="59" y="118"/>
                    </a:lnTo>
                    <a:lnTo>
                      <a:pt x="59" y="115"/>
                    </a:lnTo>
                    <a:lnTo>
                      <a:pt x="59" y="113"/>
                    </a:lnTo>
                    <a:lnTo>
                      <a:pt x="63" y="98"/>
                    </a:lnTo>
                    <a:lnTo>
                      <a:pt x="64" y="92"/>
                    </a:lnTo>
                    <a:lnTo>
                      <a:pt x="64" y="88"/>
                    </a:lnTo>
                    <a:lnTo>
                      <a:pt x="63" y="84"/>
                    </a:lnTo>
                    <a:lnTo>
                      <a:pt x="63" y="83"/>
                    </a:lnTo>
                    <a:lnTo>
                      <a:pt x="59" y="79"/>
                    </a:lnTo>
                    <a:lnTo>
                      <a:pt x="59" y="79"/>
                    </a:lnTo>
                    <a:lnTo>
                      <a:pt x="57" y="77"/>
                    </a:lnTo>
                    <a:lnTo>
                      <a:pt x="55" y="77"/>
                    </a:lnTo>
                    <a:lnTo>
                      <a:pt x="53" y="75"/>
                    </a:lnTo>
                    <a:lnTo>
                      <a:pt x="53" y="73"/>
                    </a:lnTo>
                    <a:lnTo>
                      <a:pt x="57" y="71"/>
                    </a:lnTo>
                    <a:lnTo>
                      <a:pt x="57" y="71"/>
                    </a:lnTo>
                    <a:lnTo>
                      <a:pt x="59" y="71"/>
                    </a:lnTo>
                    <a:lnTo>
                      <a:pt x="57" y="67"/>
                    </a:lnTo>
                    <a:lnTo>
                      <a:pt x="57" y="67"/>
                    </a:lnTo>
                    <a:lnTo>
                      <a:pt x="57" y="64"/>
                    </a:lnTo>
                    <a:lnTo>
                      <a:pt x="61" y="62"/>
                    </a:lnTo>
                    <a:lnTo>
                      <a:pt x="64" y="62"/>
                    </a:lnTo>
                    <a:lnTo>
                      <a:pt x="64" y="58"/>
                    </a:lnTo>
                    <a:lnTo>
                      <a:pt x="64" y="56"/>
                    </a:lnTo>
                    <a:lnTo>
                      <a:pt x="64" y="52"/>
                    </a:lnTo>
                    <a:lnTo>
                      <a:pt x="64" y="49"/>
                    </a:lnTo>
                    <a:lnTo>
                      <a:pt x="63" y="47"/>
                    </a:lnTo>
                    <a:lnTo>
                      <a:pt x="57" y="47"/>
                    </a:lnTo>
                    <a:lnTo>
                      <a:pt x="53" y="49"/>
                    </a:lnTo>
                    <a:lnTo>
                      <a:pt x="47" y="49"/>
                    </a:lnTo>
                    <a:lnTo>
                      <a:pt x="46" y="49"/>
                    </a:lnTo>
                    <a:lnTo>
                      <a:pt x="42" y="49"/>
                    </a:lnTo>
                    <a:lnTo>
                      <a:pt x="40" y="49"/>
                    </a:lnTo>
                    <a:lnTo>
                      <a:pt x="40" y="47"/>
                    </a:lnTo>
                    <a:lnTo>
                      <a:pt x="40" y="43"/>
                    </a:lnTo>
                    <a:lnTo>
                      <a:pt x="40" y="39"/>
                    </a:lnTo>
                    <a:lnTo>
                      <a:pt x="38" y="35"/>
                    </a:lnTo>
                    <a:lnTo>
                      <a:pt x="40" y="32"/>
                    </a:lnTo>
                    <a:lnTo>
                      <a:pt x="64" y="32"/>
                    </a:lnTo>
                    <a:lnTo>
                      <a:pt x="68" y="34"/>
                    </a:lnTo>
                    <a:lnTo>
                      <a:pt x="68" y="32"/>
                    </a:lnTo>
                    <a:lnTo>
                      <a:pt x="70" y="32"/>
                    </a:lnTo>
                    <a:lnTo>
                      <a:pt x="70" y="34"/>
                    </a:lnTo>
                    <a:lnTo>
                      <a:pt x="74" y="34"/>
                    </a:lnTo>
                    <a:lnTo>
                      <a:pt x="74" y="34"/>
                    </a:lnTo>
                    <a:lnTo>
                      <a:pt x="78" y="35"/>
                    </a:lnTo>
                    <a:lnTo>
                      <a:pt x="79" y="35"/>
                    </a:lnTo>
                    <a:lnTo>
                      <a:pt x="79" y="34"/>
                    </a:lnTo>
                    <a:lnTo>
                      <a:pt x="79" y="35"/>
                    </a:lnTo>
                    <a:lnTo>
                      <a:pt x="83" y="37"/>
                    </a:lnTo>
                    <a:lnTo>
                      <a:pt x="85" y="35"/>
                    </a:lnTo>
                    <a:lnTo>
                      <a:pt x="89" y="35"/>
                    </a:lnTo>
                    <a:lnTo>
                      <a:pt x="91" y="37"/>
                    </a:lnTo>
                    <a:lnTo>
                      <a:pt x="93" y="37"/>
                    </a:lnTo>
                    <a:lnTo>
                      <a:pt x="93" y="37"/>
                    </a:lnTo>
                    <a:lnTo>
                      <a:pt x="95" y="37"/>
                    </a:lnTo>
                    <a:lnTo>
                      <a:pt x="96" y="37"/>
                    </a:lnTo>
                    <a:lnTo>
                      <a:pt x="96" y="35"/>
                    </a:lnTo>
                    <a:lnTo>
                      <a:pt x="95" y="34"/>
                    </a:lnTo>
                    <a:lnTo>
                      <a:pt x="96" y="32"/>
                    </a:lnTo>
                    <a:lnTo>
                      <a:pt x="98" y="28"/>
                    </a:lnTo>
                    <a:lnTo>
                      <a:pt x="98" y="26"/>
                    </a:lnTo>
                    <a:lnTo>
                      <a:pt x="108" y="9"/>
                    </a:lnTo>
                    <a:lnTo>
                      <a:pt x="113" y="7"/>
                    </a:lnTo>
                    <a:lnTo>
                      <a:pt x="115" y="3"/>
                    </a:lnTo>
                    <a:lnTo>
                      <a:pt x="119" y="3"/>
                    </a:lnTo>
                    <a:lnTo>
                      <a:pt x="125" y="0"/>
                    </a:lnTo>
                    <a:lnTo>
                      <a:pt x="128" y="2"/>
                    </a:lnTo>
                    <a:lnTo>
                      <a:pt x="130" y="0"/>
                    </a:lnTo>
                    <a:lnTo>
                      <a:pt x="134" y="0"/>
                    </a:lnTo>
                    <a:lnTo>
                      <a:pt x="136" y="0"/>
                    </a:lnTo>
                    <a:lnTo>
                      <a:pt x="138" y="2"/>
                    </a:lnTo>
                    <a:lnTo>
                      <a:pt x="142" y="3"/>
                    </a:lnTo>
                    <a:lnTo>
                      <a:pt x="143" y="2"/>
                    </a:lnTo>
                    <a:lnTo>
                      <a:pt x="145" y="2"/>
                    </a:lnTo>
                    <a:lnTo>
                      <a:pt x="145" y="3"/>
                    </a:lnTo>
                    <a:lnTo>
                      <a:pt x="147" y="7"/>
                    </a:lnTo>
                    <a:lnTo>
                      <a:pt x="147" y="13"/>
                    </a:lnTo>
                    <a:lnTo>
                      <a:pt x="143" y="17"/>
                    </a:lnTo>
                    <a:lnTo>
                      <a:pt x="142" y="18"/>
                    </a:lnTo>
                    <a:lnTo>
                      <a:pt x="134" y="30"/>
                    </a:lnTo>
                    <a:lnTo>
                      <a:pt x="136" y="35"/>
                    </a:lnTo>
                    <a:lnTo>
                      <a:pt x="134" y="41"/>
                    </a:lnTo>
                    <a:lnTo>
                      <a:pt x="134" y="43"/>
                    </a:lnTo>
                    <a:lnTo>
                      <a:pt x="130" y="49"/>
                    </a:lnTo>
                    <a:lnTo>
                      <a:pt x="130" y="52"/>
                    </a:lnTo>
                    <a:lnTo>
                      <a:pt x="130" y="54"/>
                    </a:lnTo>
                    <a:lnTo>
                      <a:pt x="130" y="60"/>
                    </a:lnTo>
                    <a:lnTo>
                      <a:pt x="130" y="62"/>
                    </a:lnTo>
                    <a:lnTo>
                      <a:pt x="130" y="67"/>
                    </a:lnTo>
                    <a:lnTo>
                      <a:pt x="128" y="69"/>
                    </a:lnTo>
                    <a:lnTo>
                      <a:pt x="128" y="75"/>
                    </a:lnTo>
                    <a:lnTo>
                      <a:pt x="128" y="83"/>
                    </a:lnTo>
                    <a:lnTo>
                      <a:pt x="119" y="92"/>
                    </a:lnTo>
                    <a:lnTo>
                      <a:pt x="115" y="92"/>
                    </a:lnTo>
                    <a:lnTo>
                      <a:pt x="113" y="94"/>
                    </a:lnTo>
                    <a:lnTo>
                      <a:pt x="110" y="94"/>
                    </a:lnTo>
                    <a:lnTo>
                      <a:pt x="108" y="98"/>
                    </a:lnTo>
                    <a:lnTo>
                      <a:pt x="104" y="101"/>
                    </a:lnTo>
                    <a:lnTo>
                      <a:pt x="104" y="105"/>
                    </a:lnTo>
                    <a:lnTo>
                      <a:pt x="96" y="111"/>
                    </a:lnTo>
                    <a:lnTo>
                      <a:pt x="95" y="116"/>
                    </a:lnTo>
                    <a:lnTo>
                      <a:pt x="96" y="122"/>
                    </a:lnTo>
                    <a:lnTo>
                      <a:pt x="96" y="122"/>
                    </a:lnTo>
                    <a:lnTo>
                      <a:pt x="96" y="132"/>
                    </a:lnTo>
                    <a:lnTo>
                      <a:pt x="95" y="137"/>
                    </a:lnTo>
                    <a:lnTo>
                      <a:pt x="95" y="141"/>
                    </a:lnTo>
                    <a:lnTo>
                      <a:pt x="93" y="147"/>
                    </a:lnTo>
                    <a:lnTo>
                      <a:pt x="89" y="147"/>
                    </a:lnTo>
                    <a:lnTo>
                      <a:pt x="85" y="148"/>
                    </a:lnTo>
                    <a:lnTo>
                      <a:pt x="83" y="152"/>
                    </a:lnTo>
                    <a:lnTo>
                      <a:pt x="78" y="160"/>
                    </a:lnTo>
                    <a:lnTo>
                      <a:pt x="74" y="164"/>
                    </a:lnTo>
                    <a:lnTo>
                      <a:pt x="70" y="164"/>
                    </a:lnTo>
                    <a:lnTo>
                      <a:pt x="64" y="164"/>
                    </a:lnTo>
                    <a:lnTo>
                      <a:pt x="64" y="160"/>
                    </a:lnTo>
                    <a:lnTo>
                      <a:pt x="63" y="160"/>
                    </a:lnTo>
                    <a:lnTo>
                      <a:pt x="64" y="154"/>
                    </a:lnTo>
                    <a:lnTo>
                      <a:pt x="64" y="152"/>
                    </a:lnTo>
                    <a:lnTo>
                      <a:pt x="61" y="154"/>
                    </a:lnTo>
                    <a:lnTo>
                      <a:pt x="55" y="158"/>
                    </a:lnTo>
                    <a:lnTo>
                      <a:pt x="53" y="158"/>
                    </a:lnTo>
                    <a:lnTo>
                      <a:pt x="51" y="158"/>
                    </a:lnTo>
                    <a:lnTo>
                      <a:pt x="49" y="162"/>
                    </a:lnTo>
                    <a:lnTo>
                      <a:pt x="47" y="164"/>
                    </a:lnTo>
                    <a:lnTo>
                      <a:pt x="44" y="164"/>
                    </a:lnTo>
                    <a:lnTo>
                      <a:pt x="44" y="164"/>
                    </a:lnTo>
                    <a:lnTo>
                      <a:pt x="44" y="162"/>
                    </a:lnTo>
                    <a:lnTo>
                      <a:pt x="40" y="162"/>
                    </a:lnTo>
                    <a:lnTo>
                      <a:pt x="38" y="162"/>
                    </a:lnTo>
                    <a:lnTo>
                      <a:pt x="38" y="164"/>
                    </a:lnTo>
                    <a:lnTo>
                      <a:pt x="38" y="160"/>
                    </a:lnTo>
                    <a:lnTo>
                      <a:pt x="38" y="154"/>
                    </a:lnTo>
                    <a:lnTo>
                      <a:pt x="32" y="154"/>
                    </a:lnTo>
                    <a:lnTo>
                      <a:pt x="32" y="154"/>
                    </a:lnTo>
                    <a:lnTo>
                      <a:pt x="29" y="158"/>
                    </a:lnTo>
                    <a:lnTo>
                      <a:pt x="25" y="158"/>
                    </a:lnTo>
                    <a:lnTo>
                      <a:pt x="25" y="162"/>
                    </a:lnTo>
                    <a:lnTo>
                      <a:pt x="23" y="164"/>
                    </a:lnTo>
                    <a:lnTo>
                      <a:pt x="19" y="164"/>
                    </a:lnTo>
                    <a:lnTo>
                      <a:pt x="19" y="167"/>
                    </a:lnTo>
                    <a:lnTo>
                      <a:pt x="17" y="167"/>
                    </a:lnTo>
                    <a:lnTo>
                      <a:pt x="15" y="167"/>
                    </a:lnTo>
                    <a:lnTo>
                      <a:pt x="15" y="164"/>
                    </a:lnTo>
                    <a:lnTo>
                      <a:pt x="12" y="160"/>
                    </a:lnTo>
                    <a:lnTo>
                      <a:pt x="12" y="154"/>
                    </a:lnTo>
                    <a:lnTo>
                      <a:pt x="6" y="152"/>
                    </a:lnTo>
                    <a:lnTo>
                      <a:pt x="6" y="150"/>
                    </a:lnTo>
                    <a:lnTo>
                      <a:pt x="0" y="147"/>
                    </a:lnTo>
                    <a:lnTo>
                      <a:pt x="0" y="147"/>
                    </a:lnTo>
                    <a:lnTo>
                      <a:pt x="0" y="147"/>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38" name="Freeform 135">
                <a:extLst>
                  <a:ext uri="{FF2B5EF4-FFF2-40B4-BE49-F238E27FC236}">
                    <a16:creationId xmlns:a16="http://schemas.microsoft.com/office/drawing/2014/main" id="{D5443B09-CBB1-CF67-08AA-CEC4CA7A9FFB}"/>
                  </a:ext>
                </a:extLst>
              </p:cNvPr>
              <p:cNvSpPr>
                <a:spLocks/>
              </p:cNvSpPr>
              <p:nvPr/>
            </p:nvSpPr>
            <p:spPr bwMode="auto">
              <a:xfrm>
                <a:off x="9364693" y="2779820"/>
                <a:ext cx="51421" cy="58417"/>
              </a:xfrm>
              <a:custGeom>
                <a:avLst/>
                <a:gdLst/>
                <a:ahLst/>
                <a:cxnLst>
                  <a:cxn ang="0">
                    <a:pos x="4" y="139"/>
                  </a:cxn>
                  <a:cxn ang="0">
                    <a:pos x="12" y="137"/>
                  </a:cxn>
                  <a:cxn ang="0">
                    <a:pos x="19" y="137"/>
                  </a:cxn>
                  <a:cxn ang="0">
                    <a:pos x="14" y="124"/>
                  </a:cxn>
                  <a:cxn ang="0">
                    <a:pos x="8" y="122"/>
                  </a:cxn>
                  <a:cxn ang="0">
                    <a:pos x="12" y="118"/>
                  </a:cxn>
                  <a:cxn ang="0">
                    <a:pos x="19" y="116"/>
                  </a:cxn>
                  <a:cxn ang="0">
                    <a:pos x="29" y="113"/>
                  </a:cxn>
                  <a:cxn ang="0">
                    <a:pos x="32" y="105"/>
                  </a:cxn>
                  <a:cxn ang="0">
                    <a:pos x="44" y="116"/>
                  </a:cxn>
                  <a:cxn ang="0">
                    <a:pos x="51" y="115"/>
                  </a:cxn>
                  <a:cxn ang="0">
                    <a:pos x="59" y="118"/>
                  </a:cxn>
                  <a:cxn ang="0">
                    <a:pos x="63" y="98"/>
                  </a:cxn>
                  <a:cxn ang="0">
                    <a:pos x="63" y="84"/>
                  </a:cxn>
                  <a:cxn ang="0">
                    <a:pos x="59" y="79"/>
                  </a:cxn>
                  <a:cxn ang="0">
                    <a:pos x="53" y="75"/>
                  </a:cxn>
                  <a:cxn ang="0">
                    <a:pos x="57" y="71"/>
                  </a:cxn>
                  <a:cxn ang="0">
                    <a:pos x="57" y="67"/>
                  </a:cxn>
                  <a:cxn ang="0">
                    <a:pos x="64" y="62"/>
                  </a:cxn>
                  <a:cxn ang="0">
                    <a:pos x="64" y="52"/>
                  </a:cxn>
                  <a:cxn ang="0">
                    <a:pos x="57" y="47"/>
                  </a:cxn>
                  <a:cxn ang="0">
                    <a:pos x="46" y="49"/>
                  </a:cxn>
                  <a:cxn ang="0">
                    <a:pos x="40" y="47"/>
                  </a:cxn>
                  <a:cxn ang="0">
                    <a:pos x="38" y="35"/>
                  </a:cxn>
                  <a:cxn ang="0">
                    <a:pos x="68" y="34"/>
                  </a:cxn>
                  <a:cxn ang="0">
                    <a:pos x="70" y="34"/>
                  </a:cxn>
                  <a:cxn ang="0">
                    <a:pos x="78" y="35"/>
                  </a:cxn>
                  <a:cxn ang="0">
                    <a:pos x="79" y="35"/>
                  </a:cxn>
                  <a:cxn ang="0">
                    <a:pos x="89" y="35"/>
                  </a:cxn>
                  <a:cxn ang="0">
                    <a:pos x="93" y="37"/>
                  </a:cxn>
                  <a:cxn ang="0">
                    <a:pos x="96" y="35"/>
                  </a:cxn>
                  <a:cxn ang="0">
                    <a:pos x="98" y="28"/>
                  </a:cxn>
                  <a:cxn ang="0">
                    <a:pos x="113" y="7"/>
                  </a:cxn>
                  <a:cxn ang="0">
                    <a:pos x="125" y="0"/>
                  </a:cxn>
                  <a:cxn ang="0">
                    <a:pos x="134" y="0"/>
                  </a:cxn>
                  <a:cxn ang="0">
                    <a:pos x="142" y="3"/>
                  </a:cxn>
                  <a:cxn ang="0">
                    <a:pos x="145" y="3"/>
                  </a:cxn>
                  <a:cxn ang="0">
                    <a:pos x="143" y="17"/>
                  </a:cxn>
                  <a:cxn ang="0">
                    <a:pos x="136" y="35"/>
                  </a:cxn>
                  <a:cxn ang="0">
                    <a:pos x="130" y="49"/>
                  </a:cxn>
                  <a:cxn ang="0">
                    <a:pos x="130" y="60"/>
                  </a:cxn>
                  <a:cxn ang="0">
                    <a:pos x="128" y="69"/>
                  </a:cxn>
                  <a:cxn ang="0">
                    <a:pos x="119" y="92"/>
                  </a:cxn>
                  <a:cxn ang="0">
                    <a:pos x="110" y="94"/>
                  </a:cxn>
                  <a:cxn ang="0">
                    <a:pos x="104" y="105"/>
                  </a:cxn>
                  <a:cxn ang="0">
                    <a:pos x="96" y="122"/>
                  </a:cxn>
                  <a:cxn ang="0">
                    <a:pos x="95" y="137"/>
                  </a:cxn>
                  <a:cxn ang="0">
                    <a:pos x="89" y="147"/>
                  </a:cxn>
                  <a:cxn ang="0">
                    <a:pos x="78" y="160"/>
                  </a:cxn>
                  <a:cxn ang="0">
                    <a:pos x="64" y="164"/>
                  </a:cxn>
                  <a:cxn ang="0">
                    <a:pos x="64" y="154"/>
                  </a:cxn>
                  <a:cxn ang="0">
                    <a:pos x="55" y="158"/>
                  </a:cxn>
                  <a:cxn ang="0">
                    <a:pos x="49" y="162"/>
                  </a:cxn>
                  <a:cxn ang="0">
                    <a:pos x="44" y="164"/>
                  </a:cxn>
                  <a:cxn ang="0">
                    <a:pos x="38" y="162"/>
                  </a:cxn>
                  <a:cxn ang="0">
                    <a:pos x="38" y="154"/>
                  </a:cxn>
                  <a:cxn ang="0">
                    <a:pos x="29" y="158"/>
                  </a:cxn>
                  <a:cxn ang="0">
                    <a:pos x="23" y="164"/>
                  </a:cxn>
                  <a:cxn ang="0">
                    <a:pos x="17" y="167"/>
                  </a:cxn>
                  <a:cxn ang="0">
                    <a:pos x="12" y="160"/>
                  </a:cxn>
                  <a:cxn ang="0">
                    <a:pos x="6" y="150"/>
                  </a:cxn>
                  <a:cxn ang="0">
                    <a:pos x="0" y="147"/>
                  </a:cxn>
                </a:cxnLst>
                <a:rect l="0" t="0" r="r" b="b"/>
                <a:pathLst>
                  <a:path w="147" h="167">
                    <a:moveTo>
                      <a:pt x="0" y="147"/>
                    </a:moveTo>
                    <a:lnTo>
                      <a:pt x="4" y="143"/>
                    </a:lnTo>
                    <a:lnTo>
                      <a:pt x="4" y="139"/>
                    </a:lnTo>
                    <a:lnTo>
                      <a:pt x="6" y="139"/>
                    </a:lnTo>
                    <a:lnTo>
                      <a:pt x="10" y="139"/>
                    </a:lnTo>
                    <a:lnTo>
                      <a:pt x="12" y="137"/>
                    </a:lnTo>
                    <a:lnTo>
                      <a:pt x="14" y="137"/>
                    </a:lnTo>
                    <a:lnTo>
                      <a:pt x="17" y="141"/>
                    </a:lnTo>
                    <a:lnTo>
                      <a:pt x="19" y="137"/>
                    </a:lnTo>
                    <a:lnTo>
                      <a:pt x="17" y="128"/>
                    </a:lnTo>
                    <a:lnTo>
                      <a:pt x="15" y="124"/>
                    </a:lnTo>
                    <a:lnTo>
                      <a:pt x="14" y="124"/>
                    </a:lnTo>
                    <a:lnTo>
                      <a:pt x="10" y="124"/>
                    </a:lnTo>
                    <a:lnTo>
                      <a:pt x="6" y="128"/>
                    </a:lnTo>
                    <a:lnTo>
                      <a:pt x="8" y="122"/>
                    </a:lnTo>
                    <a:lnTo>
                      <a:pt x="6" y="118"/>
                    </a:lnTo>
                    <a:lnTo>
                      <a:pt x="8" y="118"/>
                    </a:lnTo>
                    <a:lnTo>
                      <a:pt x="12" y="118"/>
                    </a:lnTo>
                    <a:lnTo>
                      <a:pt x="15" y="118"/>
                    </a:lnTo>
                    <a:lnTo>
                      <a:pt x="17" y="118"/>
                    </a:lnTo>
                    <a:lnTo>
                      <a:pt x="19" y="116"/>
                    </a:lnTo>
                    <a:lnTo>
                      <a:pt x="19" y="116"/>
                    </a:lnTo>
                    <a:lnTo>
                      <a:pt x="29" y="116"/>
                    </a:lnTo>
                    <a:lnTo>
                      <a:pt x="29" y="113"/>
                    </a:lnTo>
                    <a:lnTo>
                      <a:pt x="29" y="107"/>
                    </a:lnTo>
                    <a:lnTo>
                      <a:pt x="29" y="105"/>
                    </a:lnTo>
                    <a:lnTo>
                      <a:pt x="32" y="105"/>
                    </a:lnTo>
                    <a:lnTo>
                      <a:pt x="38" y="115"/>
                    </a:lnTo>
                    <a:lnTo>
                      <a:pt x="38" y="116"/>
                    </a:lnTo>
                    <a:lnTo>
                      <a:pt x="44" y="116"/>
                    </a:lnTo>
                    <a:lnTo>
                      <a:pt x="46" y="116"/>
                    </a:lnTo>
                    <a:lnTo>
                      <a:pt x="47" y="115"/>
                    </a:lnTo>
                    <a:lnTo>
                      <a:pt x="51" y="115"/>
                    </a:lnTo>
                    <a:lnTo>
                      <a:pt x="55" y="116"/>
                    </a:lnTo>
                    <a:lnTo>
                      <a:pt x="57" y="118"/>
                    </a:lnTo>
                    <a:lnTo>
                      <a:pt x="59" y="118"/>
                    </a:lnTo>
                    <a:lnTo>
                      <a:pt x="59" y="115"/>
                    </a:lnTo>
                    <a:lnTo>
                      <a:pt x="59" y="113"/>
                    </a:lnTo>
                    <a:lnTo>
                      <a:pt x="63" y="98"/>
                    </a:lnTo>
                    <a:lnTo>
                      <a:pt x="64" y="92"/>
                    </a:lnTo>
                    <a:lnTo>
                      <a:pt x="64" y="88"/>
                    </a:lnTo>
                    <a:lnTo>
                      <a:pt x="63" y="84"/>
                    </a:lnTo>
                    <a:lnTo>
                      <a:pt x="63" y="83"/>
                    </a:lnTo>
                    <a:lnTo>
                      <a:pt x="59" y="79"/>
                    </a:lnTo>
                    <a:lnTo>
                      <a:pt x="59" y="79"/>
                    </a:lnTo>
                    <a:lnTo>
                      <a:pt x="57" y="77"/>
                    </a:lnTo>
                    <a:lnTo>
                      <a:pt x="55" y="77"/>
                    </a:lnTo>
                    <a:lnTo>
                      <a:pt x="53" y="75"/>
                    </a:lnTo>
                    <a:lnTo>
                      <a:pt x="53" y="73"/>
                    </a:lnTo>
                    <a:lnTo>
                      <a:pt x="57" y="71"/>
                    </a:lnTo>
                    <a:lnTo>
                      <a:pt x="57" y="71"/>
                    </a:lnTo>
                    <a:lnTo>
                      <a:pt x="59" y="71"/>
                    </a:lnTo>
                    <a:lnTo>
                      <a:pt x="57" y="67"/>
                    </a:lnTo>
                    <a:lnTo>
                      <a:pt x="57" y="67"/>
                    </a:lnTo>
                    <a:lnTo>
                      <a:pt x="57" y="64"/>
                    </a:lnTo>
                    <a:lnTo>
                      <a:pt x="61" y="62"/>
                    </a:lnTo>
                    <a:lnTo>
                      <a:pt x="64" y="62"/>
                    </a:lnTo>
                    <a:lnTo>
                      <a:pt x="64" y="58"/>
                    </a:lnTo>
                    <a:lnTo>
                      <a:pt x="64" y="56"/>
                    </a:lnTo>
                    <a:lnTo>
                      <a:pt x="64" y="52"/>
                    </a:lnTo>
                    <a:lnTo>
                      <a:pt x="64" y="49"/>
                    </a:lnTo>
                    <a:lnTo>
                      <a:pt x="63" y="47"/>
                    </a:lnTo>
                    <a:lnTo>
                      <a:pt x="57" y="47"/>
                    </a:lnTo>
                    <a:lnTo>
                      <a:pt x="53" y="49"/>
                    </a:lnTo>
                    <a:lnTo>
                      <a:pt x="47" y="49"/>
                    </a:lnTo>
                    <a:lnTo>
                      <a:pt x="46" y="49"/>
                    </a:lnTo>
                    <a:lnTo>
                      <a:pt x="42" y="49"/>
                    </a:lnTo>
                    <a:lnTo>
                      <a:pt x="40" y="49"/>
                    </a:lnTo>
                    <a:lnTo>
                      <a:pt x="40" y="47"/>
                    </a:lnTo>
                    <a:lnTo>
                      <a:pt x="40" y="43"/>
                    </a:lnTo>
                    <a:lnTo>
                      <a:pt x="40" y="39"/>
                    </a:lnTo>
                    <a:lnTo>
                      <a:pt x="38" y="35"/>
                    </a:lnTo>
                    <a:lnTo>
                      <a:pt x="40" y="32"/>
                    </a:lnTo>
                    <a:lnTo>
                      <a:pt x="64" y="32"/>
                    </a:lnTo>
                    <a:lnTo>
                      <a:pt x="68" y="34"/>
                    </a:lnTo>
                    <a:lnTo>
                      <a:pt x="68" y="32"/>
                    </a:lnTo>
                    <a:lnTo>
                      <a:pt x="70" y="32"/>
                    </a:lnTo>
                    <a:lnTo>
                      <a:pt x="70" y="34"/>
                    </a:lnTo>
                    <a:lnTo>
                      <a:pt x="74" y="34"/>
                    </a:lnTo>
                    <a:lnTo>
                      <a:pt x="74" y="34"/>
                    </a:lnTo>
                    <a:lnTo>
                      <a:pt x="78" y="35"/>
                    </a:lnTo>
                    <a:lnTo>
                      <a:pt x="79" y="35"/>
                    </a:lnTo>
                    <a:lnTo>
                      <a:pt x="79" y="34"/>
                    </a:lnTo>
                    <a:lnTo>
                      <a:pt x="79" y="35"/>
                    </a:lnTo>
                    <a:lnTo>
                      <a:pt x="83" y="37"/>
                    </a:lnTo>
                    <a:lnTo>
                      <a:pt x="85" y="35"/>
                    </a:lnTo>
                    <a:lnTo>
                      <a:pt x="89" y="35"/>
                    </a:lnTo>
                    <a:lnTo>
                      <a:pt x="91" y="37"/>
                    </a:lnTo>
                    <a:lnTo>
                      <a:pt x="93" y="37"/>
                    </a:lnTo>
                    <a:lnTo>
                      <a:pt x="93" y="37"/>
                    </a:lnTo>
                    <a:lnTo>
                      <a:pt x="95" y="37"/>
                    </a:lnTo>
                    <a:lnTo>
                      <a:pt x="96" y="37"/>
                    </a:lnTo>
                    <a:lnTo>
                      <a:pt x="96" y="35"/>
                    </a:lnTo>
                    <a:lnTo>
                      <a:pt x="95" y="34"/>
                    </a:lnTo>
                    <a:lnTo>
                      <a:pt x="96" y="32"/>
                    </a:lnTo>
                    <a:lnTo>
                      <a:pt x="98" y="28"/>
                    </a:lnTo>
                    <a:lnTo>
                      <a:pt x="98" y="26"/>
                    </a:lnTo>
                    <a:lnTo>
                      <a:pt x="108" y="9"/>
                    </a:lnTo>
                    <a:lnTo>
                      <a:pt x="113" y="7"/>
                    </a:lnTo>
                    <a:lnTo>
                      <a:pt x="115" y="3"/>
                    </a:lnTo>
                    <a:lnTo>
                      <a:pt x="119" y="3"/>
                    </a:lnTo>
                    <a:lnTo>
                      <a:pt x="125" y="0"/>
                    </a:lnTo>
                    <a:lnTo>
                      <a:pt x="128" y="2"/>
                    </a:lnTo>
                    <a:lnTo>
                      <a:pt x="130" y="0"/>
                    </a:lnTo>
                    <a:lnTo>
                      <a:pt x="134" y="0"/>
                    </a:lnTo>
                    <a:lnTo>
                      <a:pt x="136" y="0"/>
                    </a:lnTo>
                    <a:lnTo>
                      <a:pt x="138" y="2"/>
                    </a:lnTo>
                    <a:lnTo>
                      <a:pt x="142" y="3"/>
                    </a:lnTo>
                    <a:lnTo>
                      <a:pt x="143" y="2"/>
                    </a:lnTo>
                    <a:lnTo>
                      <a:pt x="145" y="2"/>
                    </a:lnTo>
                    <a:lnTo>
                      <a:pt x="145" y="3"/>
                    </a:lnTo>
                    <a:lnTo>
                      <a:pt x="147" y="7"/>
                    </a:lnTo>
                    <a:lnTo>
                      <a:pt x="147" y="13"/>
                    </a:lnTo>
                    <a:lnTo>
                      <a:pt x="143" y="17"/>
                    </a:lnTo>
                    <a:lnTo>
                      <a:pt x="142" y="18"/>
                    </a:lnTo>
                    <a:lnTo>
                      <a:pt x="134" y="30"/>
                    </a:lnTo>
                    <a:lnTo>
                      <a:pt x="136" y="35"/>
                    </a:lnTo>
                    <a:lnTo>
                      <a:pt x="134" y="41"/>
                    </a:lnTo>
                    <a:lnTo>
                      <a:pt x="134" y="43"/>
                    </a:lnTo>
                    <a:lnTo>
                      <a:pt x="130" y="49"/>
                    </a:lnTo>
                    <a:lnTo>
                      <a:pt x="130" y="52"/>
                    </a:lnTo>
                    <a:lnTo>
                      <a:pt x="130" y="54"/>
                    </a:lnTo>
                    <a:lnTo>
                      <a:pt x="130" y="60"/>
                    </a:lnTo>
                    <a:lnTo>
                      <a:pt x="130" y="62"/>
                    </a:lnTo>
                    <a:lnTo>
                      <a:pt x="130" y="67"/>
                    </a:lnTo>
                    <a:lnTo>
                      <a:pt x="128" y="69"/>
                    </a:lnTo>
                    <a:lnTo>
                      <a:pt x="128" y="75"/>
                    </a:lnTo>
                    <a:lnTo>
                      <a:pt x="128" y="83"/>
                    </a:lnTo>
                    <a:lnTo>
                      <a:pt x="119" y="92"/>
                    </a:lnTo>
                    <a:lnTo>
                      <a:pt x="115" y="92"/>
                    </a:lnTo>
                    <a:lnTo>
                      <a:pt x="113" y="94"/>
                    </a:lnTo>
                    <a:lnTo>
                      <a:pt x="110" y="94"/>
                    </a:lnTo>
                    <a:lnTo>
                      <a:pt x="108" y="98"/>
                    </a:lnTo>
                    <a:lnTo>
                      <a:pt x="104" y="101"/>
                    </a:lnTo>
                    <a:lnTo>
                      <a:pt x="104" y="105"/>
                    </a:lnTo>
                    <a:lnTo>
                      <a:pt x="96" y="111"/>
                    </a:lnTo>
                    <a:lnTo>
                      <a:pt x="95" y="116"/>
                    </a:lnTo>
                    <a:lnTo>
                      <a:pt x="96" y="122"/>
                    </a:lnTo>
                    <a:lnTo>
                      <a:pt x="96" y="122"/>
                    </a:lnTo>
                    <a:lnTo>
                      <a:pt x="96" y="132"/>
                    </a:lnTo>
                    <a:lnTo>
                      <a:pt x="95" y="137"/>
                    </a:lnTo>
                    <a:lnTo>
                      <a:pt x="95" y="141"/>
                    </a:lnTo>
                    <a:lnTo>
                      <a:pt x="93" y="147"/>
                    </a:lnTo>
                    <a:lnTo>
                      <a:pt x="89" y="147"/>
                    </a:lnTo>
                    <a:lnTo>
                      <a:pt x="85" y="148"/>
                    </a:lnTo>
                    <a:lnTo>
                      <a:pt x="83" y="152"/>
                    </a:lnTo>
                    <a:lnTo>
                      <a:pt x="78" y="160"/>
                    </a:lnTo>
                    <a:lnTo>
                      <a:pt x="74" y="164"/>
                    </a:lnTo>
                    <a:lnTo>
                      <a:pt x="70" y="164"/>
                    </a:lnTo>
                    <a:lnTo>
                      <a:pt x="64" y="164"/>
                    </a:lnTo>
                    <a:lnTo>
                      <a:pt x="64" y="160"/>
                    </a:lnTo>
                    <a:lnTo>
                      <a:pt x="63" y="160"/>
                    </a:lnTo>
                    <a:lnTo>
                      <a:pt x="64" y="154"/>
                    </a:lnTo>
                    <a:lnTo>
                      <a:pt x="64" y="152"/>
                    </a:lnTo>
                    <a:lnTo>
                      <a:pt x="61" y="154"/>
                    </a:lnTo>
                    <a:lnTo>
                      <a:pt x="55" y="158"/>
                    </a:lnTo>
                    <a:lnTo>
                      <a:pt x="53" y="158"/>
                    </a:lnTo>
                    <a:lnTo>
                      <a:pt x="51" y="158"/>
                    </a:lnTo>
                    <a:lnTo>
                      <a:pt x="49" y="162"/>
                    </a:lnTo>
                    <a:lnTo>
                      <a:pt x="47" y="164"/>
                    </a:lnTo>
                    <a:lnTo>
                      <a:pt x="44" y="164"/>
                    </a:lnTo>
                    <a:lnTo>
                      <a:pt x="44" y="164"/>
                    </a:lnTo>
                    <a:lnTo>
                      <a:pt x="44" y="162"/>
                    </a:lnTo>
                    <a:lnTo>
                      <a:pt x="40" y="162"/>
                    </a:lnTo>
                    <a:lnTo>
                      <a:pt x="38" y="162"/>
                    </a:lnTo>
                    <a:lnTo>
                      <a:pt x="38" y="164"/>
                    </a:lnTo>
                    <a:lnTo>
                      <a:pt x="38" y="160"/>
                    </a:lnTo>
                    <a:lnTo>
                      <a:pt x="38" y="154"/>
                    </a:lnTo>
                    <a:lnTo>
                      <a:pt x="32" y="154"/>
                    </a:lnTo>
                    <a:lnTo>
                      <a:pt x="32" y="154"/>
                    </a:lnTo>
                    <a:lnTo>
                      <a:pt x="29" y="158"/>
                    </a:lnTo>
                    <a:lnTo>
                      <a:pt x="25" y="158"/>
                    </a:lnTo>
                    <a:lnTo>
                      <a:pt x="25" y="162"/>
                    </a:lnTo>
                    <a:lnTo>
                      <a:pt x="23" y="164"/>
                    </a:lnTo>
                    <a:lnTo>
                      <a:pt x="19" y="164"/>
                    </a:lnTo>
                    <a:lnTo>
                      <a:pt x="19" y="167"/>
                    </a:lnTo>
                    <a:lnTo>
                      <a:pt x="17" y="167"/>
                    </a:lnTo>
                    <a:lnTo>
                      <a:pt x="15" y="167"/>
                    </a:lnTo>
                    <a:lnTo>
                      <a:pt x="15" y="164"/>
                    </a:lnTo>
                    <a:lnTo>
                      <a:pt x="12" y="160"/>
                    </a:lnTo>
                    <a:lnTo>
                      <a:pt x="12" y="154"/>
                    </a:lnTo>
                    <a:lnTo>
                      <a:pt x="6" y="152"/>
                    </a:lnTo>
                    <a:lnTo>
                      <a:pt x="6" y="150"/>
                    </a:lnTo>
                    <a:lnTo>
                      <a:pt x="0" y="147"/>
                    </a:lnTo>
                    <a:lnTo>
                      <a:pt x="0" y="147"/>
                    </a:lnTo>
                    <a:lnTo>
                      <a:pt x="0" y="147"/>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39" name="Freeform 136">
                <a:extLst>
                  <a:ext uri="{FF2B5EF4-FFF2-40B4-BE49-F238E27FC236}">
                    <a16:creationId xmlns:a16="http://schemas.microsoft.com/office/drawing/2014/main" id="{2459613C-C73F-AE11-2234-E7EC1DA75F25}"/>
                  </a:ext>
                </a:extLst>
              </p:cNvPr>
              <p:cNvSpPr>
                <a:spLocks/>
              </p:cNvSpPr>
              <p:nvPr/>
            </p:nvSpPr>
            <p:spPr bwMode="auto">
              <a:xfrm>
                <a:off x="9372039" y="2832990"/>
                <a:ext cx="7346" cy="11194"/>
              </a:xfrm>
              <a:custGeom>
                <a:avLst/>
                <a:gdLst/>
                <a:ahLst/>
                <a:cxnLst>
                  <a:cxn ang="0">
                    <a:pos x="21" y="10"/>
                  </a:cxn>
                  <a:cxn ang="0">
                    <a:pos x="21" y="4"/>
                  </a:cxn>
                  <a:cxn ang="0">
                    <a:pos x="21" y="0"/>
                  </a:cxn>
                  <a:cxn ang="0">
                    <a:pos x="15" y="0"/>
                  </a:cxn>
                  <a:cxn ang="0">
                    <a:pos x="15" y="0"/>
                  </a:cxn>
                  <a:cxn ang="0">
                    <a:pos x="11" y="4"/>
                  </a:cxn>
                  <a:cxn ang="0">
                    <a:pos x="8" y="4"/>
                  </a:cxn>
                  <a:cxn ang="0">
                    <a:pos x="8" y="8"/>
                  </a:cxn>
                  <a:cxn ang="0">
                    <a:pos x="6" y="10"/>
                  </a:cxn>
                  <a:cxn ang="0">
                    <a:pos x="2" y="10"/>
                  </a:cxn>
                  <a:cxn ang="0">
                    <a:pos x="2" y="15"/>
                  </a:cxn>
                  <a:cxn ang="0">
                    <a:pos x="0" y="15"/>
                  </a:cxn>
                  <a:cxn ang="0">
                    <a:pos x="2" y="19"/>
                  </a:cxn>
                  <a:cxn ang="0">
                    <a:pos x="2" y="27"/>
                  </a:cxn>
                  <a:cxn ang="0">
                    <a:pos x="2" y="30"/>
                  </a:cxn>
                  <a:cxn ang="0">
                    <a:pos x="2" y="32"/>
                  </a:cxn>
                  <a:cxn ang="0">
                    <a:pos x="8" y="30"/>
                  </a:cxn>
                  <a:cxn ang="0">
                    <a:pos x="11" y="27"/>
                  </a:cxn>
                  <a:cxn ang="0">
                    <a:pos x="11" y="27"/>
                  </a:cxn>
                  <a:cxn ang="0">
                    <a:pos x="11" y="17"/>
                  </a:cxn>
                  <a:cxn ang="0">
                    <a:pos x="11" y="15"/>
                  </a:cxn>
                  <a:cxn ang="0">
                    <a:pos x="17" y="12"/>
                  </a:cxn>
                  <a:cxn ang="0">
                    <a:pos x="21" y="10"/>
                  </a:cxn>
                  <a:cxn ang="0">
                    <a:pos x="21" y="10"/>
                  </a:cxn>
                  <a:cxn ang="0">
                    <a:pos x="21" y="10"/>
                  </a:cxn>
                </a:cxnLst>
                <a:rect l="0" t="0" r="r" b="b"/>
                <a:pathLst>
                  <a:path w="21" h="32">
                    <a:moveTo>
                      <a:pt x="21" y="10"/>
                    </a:moveTo>
                    <a:lnTo>
                      <a:pt x="21" y="4"/>
                    </a:lnTo>
                    <a:lnTo>
                      <a:pt x="21" y="0"/>
                    </a:lnTo>
                    <a:lnTo>
                      <a:pt x="15" y="0"/>
                    </a:lnTo>
                    <a:lnTo>
                      <a:pt x="15" y="0"/>
                    </a:lnTo>
                    <a:lnTo>
                      <a:pt x="11" y="4"/>
                    </a:lnTo>
                    <a:lnTo>
                      <a:pt x="8" y="4"/>
                    </a:lnTo>
                    <a:lnTo>
                      <a:pt x="8" y="8"/>
                    </a:lnTo>
                    <a:lnTo>
                      <a:pt x="6" y="10"/>
                    </a:lnTo>
                    <a:lnTo>
                      <a:pt x="2" y="10"/>
                    </a:lnTo>
                    <a:lnTo>
                      <a:pt x="2" y="15"/>
                    </a:lnTo>
                    <a:lnTo>
                      <a:pt x="0" y="15"/>
                    </a:lnTo>
                    <a:lnTo>
                      <a:pt x="2" y="19"/>
                    </a:lnTo>
                    <a:lnTo>
                      <a:pt x="2" y="27"/>
                    </a:lnTo>
                    <a:lnTo>
                      <a:pt x="2" y="30"/>
                    </a:lnTo>
                    <a:lnTo>
                      <a:pt x="2" y="32"/>
                    </a:lnTo>
                    <a:lnTo>
                      <a:pt x="8" y="30"/>
                    </a:lnTo>
                    <a:lnTo>
                      <a:pt x="11" y="27"/>
                    </a:lnTo>
                    <a:lnTo>
                      <a:pt x="11" y="27"/>
                    </a:lnTo>
                    <a:lnTo>
                      <a:pt x="11" y="17"/>
                    </a:lnTo>
                    <a:lnTo>
                      <a:pt x="11" y="15"/>
                    </a:lnTo>
                    <a:lnTo>
                      <a:pt x="17" y="12"/>
                    </a:lnTo>
                    <a:lnTo>
                      <a:pt x="21" y="10"/>
                    </a:lnTo>
                    <a:lnTo>
                      <a:pt x="21" y="10"/>
                    </a:lnTo>
                    <a:lnTo>
                      <a:pt x="21" y="10"/>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40" name="Freeform 137">
                <a:extLst>
                  <a:ext uri="{FF2B5EF4-FFF2-40B4-BE49-F238E27FC236}">
                    <a16:creationId xmlns:a16="http://schemas.microsoft.com/office/drawing/2014/main" id="{AE1CF9E6-DDB8-840C-4DB9-75DCCC202F66}"/>
                  </a:ext>
                </a:extLst>
              </p:cNvPr>
              <p:cNvSpPr>
                <a:spLocks/>
              </p:cNvSpPr>
              <p:nvPr/>
            </p:nvSpPr>
            <p:spPr bwMode="auto">
              <a:xfrm>
                <a:off x="9484675" y="2810603"/>
                <a:ext cx="71709" cy="74508"/>
              </a:xfrm>
              <a:custGeom>
                <a:avLst/>
                <a:gdLst/>
                <a:ahLst/>
                <a:cxnLst>
                  <a:cxn ang="0">
                    <a:pos x="24" y="4"/>
                  </a:cxn>
                  <a:cxn ang="0">
                    <a:pos x="87" y="0"/>
                  </a:cxn>
                  <a:cxn ang="0">
                    <a:pos x="156" y="49"/>
                  </a:cxn>
                  <a:cxn ang="0">
                    <a:pos x="183" y="68"/>
                  </a:cxn>
                  <a:cxn ang="0">
                    <a:pos x="183" y="72"/>
                  </a:cxn>
                  <a:cxn ang="0">
                    <a:pos x="175" y="94"/>
                  </a:cxn>
                  <a:cxn ang="0">
                    <a:pos x="183" y="108"/>
                  </a:cxn>
                  <a:cxn ang="0">
                    <a:pos x="188" y="117"/>
                  </a:cxn>
                  <a:cxn ang="0">
                    <a:pos x="183" y="121"/>
                  </a:cxn>
                  <a:cxn ang="0">
                    <a:pos x="184" y="134"/>
                  </a:cxn>
                  <a:cxn ang="0">
                    <a:pos x="184" y="145"/>
                  </a:cxn>
                  <a:cxn ang="0">
                    <a:pos x="186" y="153"/>
                  </a:cxn>
                  <a:cxn ang="0">
                    <a:pos x="188" y="158"/>
                  </a:cxn>
                  <a:cxn ang="0">
                    <a:pos x="196" y="173"/>
                  </a:cxn>
                  <a:cxn ang="0">
                    <a:pos x="203" y="179"/>
                  </a:cxn>
                  <a:cxn ang="0">
                    <a:pos x="203" y="183"/>
                  </a:cxn>
                  <a:cxn ang="0">
                    <a:pos x="196" y="187"/>
                  </a:cxn>
                  <a:cxn ang="0">
                    <a:pos x="184" y="190"/>
                  </a:cxn>
                  <a:cxn ang="0">
                    <a:pos x="179" y="192"/>
                  </a:cxn>
                  <a:cxn ang="0">
                    <a:pos x="166" y="196"/>
                  </a:cxn>
                  <a:cxn ang="0">
                    <a:pos x="156" y="192"/>
                  </a:cxn>
                  <a:cxn ang="0">
                    <a:pos x="154" y="200"/>
                  </a:cxn>
                  <a:cxn ang="0">
                    <a:pos x="145" y="200"/>
                  </a:cxn>
                  <a:cxn ang="0">
                    <a:pos x="139" y="196"/>
                  </a:cxn>
                  <a:cxn ang="0">
                    <a:pos x="132" y="202"/>
                  </a:cxn>
                  <a:cxn ang="0">
                    <a:pos x="126" y="200"/>
                  </a:cxn>
                  <a:cxn ang="0">
                    <a:pos x="117" y="196"/>
                  </a:cxn>
                  <a:cxn ang="0">
                    <a:pos x="115" y="198"/>
                  </a:cxn>
                  <a:cxn ang="0">
                    <a:pos x="90" y="213"/>
                  </a:cxn>
                  <a:cxn ang="0">
                    <a:pos x="83" y="168"/>
                  </a:cxn>
                  <a:cxn ang="0">
                    <a:pos x="79" y="162"/>
                  </a:cxn>
                  <a:cxn ang="0">
                    <a:pos x="73" y="162"/>
                  </a:cxn>
                  <a:cxn ang="0">
                    <a:pos x="72" y="158"/>
                  </a:cxn>
                  <a:cxn ang="0">
                    <a:pos x="66" y="158"/>
                  </a:cxn>
                  <a:cxn ang="0">
                    <a:pos x="62" y="155"/>
                  </a:cxn>
                  <a:cxn ang="0">
                    <a:pos x="56" y="149"/>
                  </a:cxn>
                  <a:cxn ang="0">
                    <a:pos x="43" y="147"/>
                  </a:cxn>
                  <a:cxn ang="0">
                    <a:pos x="38" y="141"/>
                  </a:cxn>
                  <a:cxn ang="0">
                    <a:pos x="30" y="141"/>
                  </a:cxn>
                  <a:cxn ang="0">
                    <a:pos x="6" y="104"/>
                  </a:cxn>
                  <a:cxn ang="0">
                    <a:pos x="9" y="68"/>
                  </a:cxn>
                  <a:cxn ang="0">
                    <a:pos x="23" y="55"/>
                  </a:cxn>
                  <a:cxn ang="0">
                    <a:pos x="30" y="49"/>
                  </a:cxn>
                  <a:cxn ang="0">
                    <a:pos x="26" y="40"/>
                  </a:cxn>
                  <a:cxn ang="0">
                    <a:pos x="24" y="34"/>
                  </a:cxn>
                  <a:cxn ang="0">
                    <a:pos x="23" y="30"/>
                  </a:cxn>
                  <a:cxn ang="0">
                    <a:pos x="28" y="28"/>
                  </a:cxn>
                  <a:cxn ang="0">
                    <a:pos x="30" y="21"/>
                  </a:cxn>
                  <a:cxn ang="0">
                    <a:pos x="26" y="10"/>
                  </a:cxn>
                  <a:cxn ang="0">
                    <a:pos x="23" y="4"/>
                  </a:cxn>
                </a:cxnLst>
                <a:rect l="0" t="0" r="r" b="b"/>
                <a:pathLst>
                  <a:path w="205" h="213">
                    <a:moveTo>
                      <a:pt x="23" y="4"/>
                    </a:moveTo>
                    <a:lnTo>
                      <a:pt x="23" y="4"/>
                    </a:lnTo>
                    <a:lnTo>
                      <a:pt x="24" y="4"/>
                    </a:lnTo>
                    <a:lnTo>
                      <a:pt x="26" y="4"/>
                    </a:lnTo>
                    <a:lnTo>
                      <a:pt x="49" y="4"/>
                    </a:lnTo>
                    <a:lnTo>
                      <a:pt x="87" y="0"/>
                    </a:lnTo>
                    <a:lnTo>
                      <a:pt x="154" y="40"/>
                    </a:lnTo>
                    <a:lnTo>
                      <a:pt x="158" y="47"/>
                    </a:lnTo>
                    <a:lnTo>
                      <a:pt x="156" y="49"/>
                    </a:lnTo>
                    <a:lnTo>
                      <a:pt x="158" y="51"/>
                    </a:lnTo>
                    <a:lnTo>
                      <a:pt x="160" y="53"/>
                    </a:lnTo>
                    <a:lnTo>
                      <a:pt x="183" y="68"/>
                    </a:lnTo>
                    <a:lnTo>
                      <a:pt x="181" y="68"/>
                    </a:lnTo>
                    <a:lnTo>
                      <a:pt x="183" y="70"/>
                    </a:lnTo>
                    <a:lnTo>
                      <a:pt x="183" y="72"/>
                    </a:lnTo>
                    <a:lnTo>
                      <a:pt x="181" y="74"/>
                    </a:lnTo>
                    <a:lnTo>
                      <a:pt x="179" y="85"/>
                    </a:lnTo>
                    <a:lnTo>
                      <a:pt x="175" y="94"/>
                    </a:lnTo>
                    <a:lnTo>
                      <a:pt x="175" y="98"/>
                    </a:lnTo>
                    <a:lnTo>
                      <a:pt x="179" y="104"/>
                    </a:lnTo>
                    <a:lnTo>
                      <a:pt x="183" y="108"/>
                    </a:lnTo>
                    <a:lnTo>
                      <a:pt x="186" y="108"/>
                    </a:lnTo>
                    <a:lnTo>
                      <a:pt x="188" y="113"/>
                    </a:lnTo>
                    <a:lnTo>
                      <a:pt x="188" y="117"/>
                    </a:lnTo>
                    <a:lnTo>
                      <a:pt x="186" y="117"/>
                    </a:lnTo>
                    <a:lnTo>
                      <a:pt x="183" y="117"/>
                    </a:lnTo>
                    <a:lnTo>
                      <a:pt x="183" y="121"/>
                    </a:lnTo>
                    <a:lnTo>
                      <a:pt x="183" y="128"/>
                    </a:lnTo>
                    <a:lnTo>
                      <a:pt x="186" y="132"/>
                    </a:lnTo>
                    <a:lnTo>
                      <a:pt x="184" y="134"/>
                    </a:lnTo>
                    <a:lnTo>
                      <a:pt x="183" y="138"/>
                    </a:lnTo>
                    <a:lnTo>
                      <a:pt x="183" y="141"/>
                    </a:lnTo>
                    <a:lnTo>
                      <a:pt x="184" y="145"/>
                    </a:lnTo>
                    <a:lnTo>
                      <a:pt x="184" y="147"/>
                    </a:lnTo>
                    <a:lnTo>
                      <a:pt x="184" y="149"/>
                    </a:lnTo>
                    <a:lnTo>
                      <a:pt x="186" y="153"/>
                    </a:lnTo>
                    <a:lnTo>
                      <a:pt x="188" y="155"/>
                    </a:lnTo>
                    <a:lnTo>
                      <a:pt x="186" y="158"/>
                    </a:lnTo>
                    <a:lnTo>
                      <a:pt x="188" y="158"/>
                    </a:lnTo>
                    <a:lnTo>
                      <a:pt x="190" y="166"/>
                    </a:lnTo>
                    <a:lnTo>
                      <a:pt x="190" y="168"/>
                    </a:lnTo>
                    <a:lnTo>
                      <a:pt x="196" y="173"/>
                    </a:lnTo>
                    <a:lnTo>
                      <a:pt x="200" y="173"/>
                    </a:lnTo>
                    <a:lnTo>
                      <a:pt x="203" y="177"/>
                    </a:lnTo>
                    <a:lnTo>
                      <a:pt x="203" y="179"/>
                    </a:lnTo>
                    <a:lnTo>
                      <a:pt x="205" y="181"/>
                    </a:lnTo>
                    <a:lnTo>
                      <a:pt x="203" y="181"/>
                    </a:lnTo>
                    <a:lnTo>
                      <a:pt x="203" y="183"/>
                    </a:lnTo>
                    <a:lnTo>
                      <a:pt x="200" y="181"/>
                    </a:lnTo>
                    <a:lnTo>
                      <a:pt x="196" y="185"/>
                    </a:lnTo>
                    <a:lnTo>
                      <a:pt x="196" y="187"/>
                    </a:lnTo>
                    <a:lnTo>
                      <a:pt x="192" y="189"/>
                    </a:lnTo>
                    <a:lnTo>
                      <a:pt x="188" y="190"/>
                    </a:lnTo>
                    <a:lnTo>
                      <a:pt x="184" y="190"/>
                    </a:lnTo>
                    <a:lnTo>
                      <a:pt x="183" y="192"/>
                    </a:lnTo>
                    <a:lnTo>
                      <a:pt x="179" y="192"/>
                    </a:lnTo>
                    <a:lnTo>
                      <a:pt x="179" y="192"/>
                    </a:lnTo>
                    <a:lnTo>
                      <a:pt x="171" y="192"/>
                    </a:lnTo>
                    <a:lnTo>
                      <a:pt x="169" y="196"/>
                    </a:lnTo>
                    <a:lnTo>
                      <a:pt x="166" y="196"/>
                    </a:lnTo>
                    <a:lnTo>
                      <a:pt x="164" y="192"/>
                    </a:lnTo>
                    <a:lnTo>
                      <a:pt x="160" y="196"/>
                    </a:lnTo>
                    <a:lnTo>
                      <a:pt x="156" y="192"/>
                    </a:lnTo>
                    <a:lnTo>
                      <a:pt x="154" y="196"/>
                    </a:lnTo>
                    <a:lnTo>
                      <a:pt x="156" y="196"/>
                    </a:lnTo>
                    <a:lnTo>
                      <a:pt x="154" y="200"/>
                    </a:lnTo>
                    <a:lnTo>
                      <a:pt x="151" y="200"/>
                    </a:lnTo>
                    <a:lnTo>
                      <a:pt x="147" y="202"/>
                    </a:lnTo>
                    <a:lnTo>
                      <a:pt x="145" y="200"/>
                    </a:lnTo>
                    <a:lnTo>
                      <a:pt x="141" y="200"/>
                    </a:lnTo>
                    <a:lnTo>
                      <a:pt x="141" y="198"/>
                    </a:lnTo>
                    <a:lnTo>
                      <a:pt x="139" y="196"/>
                    </a:lnTo>
                    <a:lnTo>
                      <a:pt x="137" y="198"/>
                    </a:lnTo>
                    <a:lnTo>
                      <a:pt x="136" y="198"/>
                    </a:lnTo>
                    <a:lnTo>
                      <a:pt x="132" y="202"/>
                    </a:lnTo>
                    <a:lnTo>
                      <a:pt x="126" y="204"/>
                    </a:lnTo>
                    <a:lnTo>
                      <a:pt x="126" y="202"/>
                    </a:lnTo>
                    <a:lnTo>
                      <a:pt x="126" y="200"/>
                    </a:lnTo>
                    <a:lnTo>
                      <a:pt x="122" y="200"/>
                    </a:lnTo>
                    <a:lnTo>
                      <a:pt x="120" y="198"/>
                    </a:lnTo>
                    <a:lnTo>
                      <a:pt x="117" y="196"/>
                    </a:lnTo>
                    <a:lnTo>
                      <a:pt x="117" y="196"/>
                    </a:lnTo>
                    <a:lnTo>
                      <a:pt x="115" y="196"/>
                    </a:lnTo>
                    <a:lnTo>
                      <a:pt x="115" y="198"/>
                    </a:lnTo>
                    <a:lnTo>
                      <a:pt x="111" y="198"/>
                    </a:lnTo>
                    <a:lnTo>
                      <a:pt x="92" y="198"/>
                    </a:lnTo>
                    <a:lnTo>
                      <a:pt x="90" y="213"/>
                    </a:lnTo>
                    <a:lnTo>
                      <a:pt x="90" y="181"/>
                    </a:lnTo>
                    <a:lnTo>
                      <a:pt x="90" y="173"/>
                    </a:lnTo>
                    <a:lnTo>
                      <a:pt x="83" y="168"/>
                    </a:lnTo>
                    <a:lnTo>
                      <a:pt x="81" y="166"/>
                    </a:lnTo>
                    <a:lnTo>
                      <a:pt x="79" y="162"/>
                    </a:lnTo>
                    <a:lnTo>
                      <a:pt x="79" y="162"/>
                    </a:lnTo>
                    <a:lnTo>
                      <a:pt x="77" y="162"/>
                    </a:lnTo>
                    <a:lnTo>
                      <a:pt x="75" y="162"/>
                    </a:lnTo>
                    <a:lnTo>
                      <a:pt x="73" y="162"/>
                    </a:lnTo>
                    <a:lnTo>
                      <a:pt x="72" y="162"/>
                    </a:lnTo>
                    <a:lnTo>
                      <a:pt x="72" y="158"/>
                    </a:lnTo>
                    <a:lnTo>
                      <a:pt x="72" y="158"/>
                    </a:lnTo>
                    <a:lnTo>
                      <a:pt x="68" y="158"/>
                    </a:lnTo>
                    <a:lnTo>
                      <a:pt x="68" y="158"/>
                    </a:lnTo>
                    <a:lnTo>
                      <a:pt x="66" y="158"/>
                    </a:lnTo>
                    <a:lnTo>
                      <a:pt x="66" y="158"/>
                    </a:lnTo>
                    <a:lnTo>
                      <a:pt x="66" y="158"/>
                    </a:lnTo>
                    <a:lnTo>
                      <a:pt x="62" y="155"/>
                    </a:lnTo>
                    <a:lnTo>
                      <a:pt x="60" y="153"/>
                    </a:lnTo>
                    <a:lnTo>
                      <a:pt x="58" y="151"/>
                    </a:lnTo>
                    <a:lnTo>
                      <a:pt x="56" y="149"/>
                    </a:lnTo>
                    <a:lnTo>
                      <a:pt x="55" y="149"/>
                    </a:lnTo>
                    <a:lnTo>
                      <a:pt x="47" y="147"/>
                    </a:lnTo>
                    <a:lnTo>
                      <a:pt x="43" y="147"/>
                    </a:lnTo>
                    <a:lnTo>
                      <a:pt x="41" y="143"/>
                    </a:lnTo>
                    <a:lnTo>
                      <a:pt x="38" y="143"/>
                    </a:lnTo>
                    <a:lnTo>
                      <a:pt x="38" y="141"/>
                    </a:lnTo>
                    <a:lnTo>
                      <a:pt x="34" y="141"/>
                    </a:lnTo>
                    <a:lnTo>
                      <a:pt x="32" y="141"/>
                    </a:lnTo>
                    <a:lnTo>
                      <a:pt x="30" y="141"/>
                    </a:lnTo>
                    <a:lnTo>
                      <a:pt x="23" y="138"/>
                    </a:lnTo>
                    <a:lnTo>
                      <a:pt x="19" y="123"/>
                    </a:lnTo>
                    <a:lnTo>
                      <a:pt x="6" y="104"/>
                    </a:lnTo>
                    <a:lnTo>
                      <a:pt x="2" y="83"/>
                    </a:lnTo>
                    <a:lnTo>
                      <a:pt x="0" y="68"/>
                    </a:lnTo>
                    <a:lnTo>
                      <a:pt x="9" y="68"/>
                    </a:lnTo>
                    <a:lnTo>
                      <a:pt x="13" y="66"/>
                    </a:lnTo>
                    <a:lnTo>
                      <a:pt x="19" y="60"/>
                    </a:lnTo>
                    <a:lnTo>
                      <a:pt x="23" y="55"/>
                    </a:lnTo>
                    <a:lnTo>
                      <a:pt x="24" y="55"/>
                    </a:lnTo>
                    <a:lnTo>
                      <a:pt x="26" y="53"/>
                    </a:lnTo>
                    <a:lnTo>
                      <a:pt x="30" y="49"/>
                    </a:lnTo>
                    <a:lnTo>
                      <a:pt x="30" y="45"/>
                    </a:lnTo>
                    <a:lnTo>
                      <a:pt x="30" y="40"/>
                    </a:lnTo>
                    <a:lnTo>
                      <a:pt x="26" y="40"/>
                    </a:lnTo>
                    <a:lnTo>
                      <a:pt x="26" y="38"/>
                    </a:lnTo>
                    <a:lnTo>
                      <a:pt x="24" y="36"/>
                    </a:lnTo>
                    <a:lnTo>
                      <a:pt x="24" y="34"/>
                    </a:lnTo>
                    <a:lnTo>
                      <a:pt x="23" y="34"/>
                    </a:lnTo>
                    <a:lnTo>
                      <a:pt x="23" y="30"/>
                    </a:lnTo>
                    <a:lnTo>
                      <a:pt x="23" y="30"/>
                    </a:lnTo>
                    <a:lnTo>
                      <a:pt x="24" y="30"/>
                    </a:lnTo>
                    <a:lnTo>
                      <a:pt x="28" y="30"/>
                    </a:lnTo>
                    <a:lnTo>
                      <a:pt x="28" y="28"/>
                    </a:lnTo>
                    <a:lnTo>
                      <a:pt x="30" y="28"/>
                    </a:lnTo>
                    <a:lnTo>
                      <a:pt x="30" y="25"/>
                    </a:lnTo>
                    <a:lnTo>
                      <a:pt x="30" y="21"/>
                    </a:lnTo>
                    <a:lnTo>
                      <a:pt x="28" y="15"/>
                    </a:lnTo>
                    <a:lnTo>
                      <a:pt x="26" y="13"/>
                    </a:lnTo>
                    <a:lnTo>
                      <a:pt x="26" y="10"/>
                    </a:lnTo>
                    <a:lnTo>
                      <a:pt x="24" y="8"/>
                    </a:lnTo>
                    <a:lnTo>
                      <a:pt x="23" y="4"/>
                    </a:lnTo>
                    <a:lnTo>
                      <a:pt x="23" y="4"/>
                    </a:lnTo>
                    <a:lnTo>
                      <a:pt x="23" y="4"/>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41" name="Freeform 138">
                <a:extLst>
                  <a:ext uri="{FF2B5EF4-FFF2-40B4-BE49-F238E27FC236}">
                    <a16:creationId xmlns:a16="http://schemas.microsoft.com/office/drawing/2014/main" id="{24400605-F5D6-0A91-E001-E55D9BE39B66}"/>
                  </a:ext>
                </a:extLst>
              </p:cNvPr>
              <p:cNvSpPr>
                <a:spLocks/>
              </p:cNvSpPr>
              <p:nvPr/>
            </p:nvSpPr>
            <p:spPr bwMode="auto">
              <a:xfrm>
                <a:off x="9480827" y="2812702"/>
                <a:ext cx="12943" cy="11194"/>
              </a:xfrm>
              <a:custGeom>
                <a:avLst/>
                <a:gdLst/>
                <a:ahLst/>
                <a:cxnLst>
                  <a:cxn ang="0">
                    <a:pos x="11" y="5"/>
                  </a:cxn>
                  <a:cxn ang="0">
                    <a:pos x="13" y="5"/>
                  </a:cxn>
                  <a:cxn ang="0">
                    <a:pos x="15" y="4"/>
                  </a:cxn>
                  <a:cxn ang="0">
                    <a:pos x="17" y="2"/>
                  </a:cxn>
                  <a:cxn ang="0">
                    <a:pos x="20" y="4"/>
                  </a:cxn>
                  <a:cxn ang="0">
                    <a:pos x="20" y="4"/>
                  </a:cxn>
                  <a:cxn ang="0">
                    <a:pos x="26" y="4"/>
                  </a:cxn>
                  <a:cxn ang="0">
                    <a:pos x="26" y="4"/>
                  </a:cxn>
                  <a:cxn ang="0">
                    <a:pos x="26" y="0"/>
                  </a:cxn>
                  <a:cxn ang="0">
                    <a:pos x="30" y="0"/>
                  </a:cxn>
                  <a:cxn ang="0">
                    <a:pos x="32" y="4"/>
                  </a:cxn>
                  <a:cxn ang="0">
                    <a:pos x="34" y="5"/>
                  </a:cxn>
                  <a:cxn ang="0">
                    <a:pos x="34" y="9"/>
                  </a:cxn>
                  <a:cxn ang="0">
                    <a:pos x="35" y="11"/>
                  </a:cxn>
                  <a:cxn ang="0">
                    <a:pos x="37" y="17"/>
                  </a:cxn>
                  <a:cxn ang="0">
                    <a:pos x="37" y="21"/>
                  </a:cxn>
                  <a:cxn ang="0">
                    <a:pos x="37" y="24"/>
                  </a:cxn>
                  <a:cxn ang="0">
                    <a:pos x="35" y="24"/>
                  </a:cxn>
                  <a:cxn ang="0">
                    <a:pos x="35" y="26"/>
                  </a:cxn>
                  <a:cxn ang="0">
                    <a:pos x="32" y="26"/>
                  </a:cxn>
                  <a:cxn ang="0">
                    <a:pos x="30" y="26"/>
                  </a:cxn>
                  <a:cxn ang="0">
                    <a:pos x="30" y="26"/>
                  </a:cxn>
                  <a:cxn ang="0">
                    <a:pos x="30" y="24"/>
                  </a:cxn>
                  <a:cxn ang="0">
                    <a:pos x="30" y="24"/>
                  </a:cxn>
                  <a:cxn ang="0">
                    <a:pos x="26" y="21"/>
                  </a:cxn>
                  <a:cxn ang="0">
                    <a:pos x="26" y="21"/>
                  </a:cxn>
                  <a:cxn ang="0">
                    <a:pos x="24" y="21"/>
                  </a:cxn>
                  <a:cxn ang="0">
                    <a:pos x="20" y="21"/>
                  </a:cxn>
                  <a:cxn ang="0">
                    <a:pos x="20" y="24"/>
                  </a:cxn>
                  <a:cxn ang="0">
                    <a:pos x="20" y="30"/>
                  </a:cxn>
                  <a:cxn ang="0">
                    <a:pos x="20" y="30"/>
                  </a:cxn>
                  <a:cxn ang="0">
                    <a:pos x="17" y="32"/>
                  </a:cxn>
                  <a:cxn ang="0">
                    <a:pos x="15" y="30"/>
                  </a:cxn>
                  <a:cxn ang="0">
                    <a:pos x="13" y="30"/>
                  </a:cxn>
                  <a:cxn ang="0">
                    <a:pos x="13" y="32"/>
                  </a:cxn>
                  <a:cxn ang="0">
                    <a:pos x="9" y="30"/>
                  </a:cxn>
                  <a:cxn ang="0">
                    <a:pos x="7" y="26"/>
                  </a:cxn>
                  <a:cxn ang="0">
                    <a:pos x="5" y="26"/>
                  </a:cxn>
                  <a:cxn ang="0">
                    <a:pos x="2" y="26"/>
                  </a:cxn>
                  <a:cxn ang="0">
                    <a:pos x="0" y="26"/>
                  </a:cxn>
                  <a:cxn ang="0">
                    <a:pos x="0" y="24"/>
                  </a:cxn>
                  <a:cxn ang="0">
                    <a:pos x="3" y="11"/>
                  </a:cxn>
                  <a:cxn ang="0">
                    <a:pos x="7" y="9"/>
                  </a:cxn>
                  <a:cxn ang="0">
                    <a:pos x="11" y="5"/>
                  </a:cxn>
                  <a:cxn ang="0">
                    <a:pos x="11" y="5"/>
                  </a:cxn>
                  <a:cxn ang="0">
                    <a:pos x="11" y="5"/>
                  </a:cxn>
                </a:cxnLst>
                <a:rect l="0" t="0" r="r" b="b"/>
                <a:pathLst>
                  <a:path w="37" h="32">
                    <a:moveTo>
                      <a:pt x="11" y="5"/>
                    </a:moveTo>
                    <a:lnTo>
                      <a:pt x="13" y="5"/>
                    </a:lnTo>
                    <a:lnTo>
                      <a:pt x="15" y="4"/>
                    </a:lnTo>
                    <a:lnTo>
                      <a:pt x="17" y="2"/>
                    </a:lnTo>
                    <a:lnTo>
                      <a:pt x="20" y="4"/>
                    </a:lnTo>
                    <a:lnTo>
                      <a:pt x="20" y="4"/>
                    </a:lnTo>
                    <a:lnTo>
                      <a:pt x="26" y="4"/>
                    </a:lnTo>
                    <a:lnTo>
                      <a:pt x="26" y="4"/>
                    </a:lnTo>
                    <a:lnTo>
                      <a:pt x="26" y="0"/>
                    </a:lnTo>
                    <a:lnTo>
                      <a:pt x="30" y="0"/>
                    </a:lnTo>
                    <a:lnTo>
                      <a:pt x="32" y="4"/>
                    </a:lnTo>
                    <a:lnTo>
                      <a:pt x="34" y="5"/>
                    </a:lnTo>
                    <a:lnTo>
                      <a:pt x="34" y="9"/>
                    </a:lnTo>
                    <a:lnTo>
                      <a:pt x="35" y="11"/>
                    </a:lnTo>
                    <a:lnTo>
                      <a:pt x="37" y="17"/>
                    </a:lnTo>
                    <a:lnTo>
                      <a:pt x="37" y="21"/>
                    </a:lnTo>
                    <a:lnTo>
                      <a:pt x="37" y="24"/>
                    </a:lnTo>
                    <a:lnTo>
                      <a:pt x="35" y="24"/>
                    </a:lnTo>
                    <a:lnTo>
                      <a:pt x="35" y="26"/>
                    </a:lnTo>
                    <a:lnTo>
                      <a:pt x="32" y="26"/>
                    </a:lnTo>
                    <a:lnTo>
                      <a:pt x="30" y="26"/>
                    </a:lnTo>
                    <a:lnTo>
                      <a:pt x="30" y="26"/>
                    </a:lnTo>
                    <a:lnTo>
                      <a:pt x="30" y="24"/>
                    </a:lnTo>
                    <a:lnTo>
                      <a:pt x="30" y="24"/>
                    </a:lnTo>
                    <a:lnTo>
                      <a:pt x="26" y="21"/>
                    </a:lnTo>
                    <a:lnTo>
                      <a:pt x="26" y="21"/>
                    </a:lnTo>
                    <a:lnTo>
                      <a:pt x="24" y="21"/>
                    </a:lnTo>
                    <a:lnTo>
                      <a:pt x="20" y="21"/>
                    </a:lnTo>
                    <a:lnTo>
                      <a:pt x="20" y="24"/>
                    </a:lnTo>
                    <a:lnTo>
                      <a:pt x="20" y="30"/>
                    </a:lnTo>
                    <a:lnTo>
                      <a:pt x="20" y="30"/>
                    </a:lnTo>
                    <a:lnTo>
                      <a:pt x="17" y="32"/>
                    </a:lnTo>
                    <a:lnTo>
                      <a:pt x="15" y="30"/>
                    </a:lnTo>
                    <a:lnTo>
                      <a:pt x="13" y="30"/>
                    </a:lnTo>
                    <a:lnTo>
                      <a:pt x="13" y="32"/>
                    </a:lnTo>
                    <a:lnTo>
                      <a:pt x="9" y="30"/>
                    </a:lnTo>
                    <a:lnTo>
                      <a:pt x="7" y="26"/>
                    </a:lnTo>
                    <a:lnTo>
                      <a:pt x="5" y="26"/>
                    </a:lnTo>
                    <a:lnTo>
                      <a:pt x="2" y="26"/>
                    </a:lnTo>
                    <a:lnTo>
                      <a:pt x="0" y="26"/>
                    </a:lnTo>
                    <a:lnTo>
                      <a:pt x="0" y="24"/>
                    </a:lnTo>
                    <a:lnTo>
                      <a:pt x="3" y="11"/>
                    </a:lnTo>
                    <a:lnTo>
                      <a:pt x="7" y="9"/>
                    </a:lnTo>
                    <a:lnTo>
                      <a:pt x="11" y="5"/>
                    </a:lnTo>
                    <a:lnTo>
                      <a:pt x="11" y="5"/>
                    </a:lnTo>
                    <a:lnTo>
                      <a:pt x="11" y="5"/>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42" name="Freeform 139">
                <a:extLst>
                  <a:ext uri="{FF2B5EF4-FFF2-40B4-BE49-F238E27FC236}">
                    <a16:creationId xmlns:a16="http://schemas.microsoft.com/office/drawing/2014/main" id="{533ADE45-0737-0F0D-3B6C-3EC14158F263}"/>
                  </a:ext>
                </a:extLst>
              </p:cNvPr>
              <p:cNvSpPr>
                <a:spLocks/>
              </p:cNvSpPr>
              <p:nvPr/>
            </p:nvSpPr>
            <p:spPr bwMode="auto">
              <a:xfrm>
                <a:off x="9480827" y="2818648"/>
                <a:ext cx="12943" cy="16441"/>
              </a:xfrm>
              <a:custGeom>
                <a:avLst/>
                <a:gdLst/>
                <a:ahLst/>
                <a:cxnLst>
                  <a:cxn ang="0">
                    <a:pos x="7" y="47"/>
                  </a:cxn>
                  <a:cxn ang="0">
                    <a:pos x="17" y="47"/>
                  </a:cxn>
                  <a:cxn ang="0">
                    <a:pos x="20" y="43"/>
                  </a:cxn>
                  <a:cxn ang="0">
                    <a:pos x="26" y="37"/>
                  </a:cxn>
                  <a:cxn ang="0">
                    <a:pos x="30" y="32"/>
                  </a:cxn>
                  <a:cxn ang="0">
                    <a:pos x="32" y="32"/>
                  </a:cxn>
                  <a:cxn ang="0">
                    <a:pos x="34" y="30"/>
                  </a:cxn>
                  <a:cxn ang="0">
                    <a:pos x="37" y="26"/>
                  </a:cxn>
                  <a:cxn ang="0">
                    <a:pos x="37" y="21"/>
                  </a:cxn>
                  <a:cxn ang="0">
                    <a:pos x="37" y="15"/>
                  </a:cxn>
                  <a:cxn ang="0">
                    <a:pos x="34" y="15"/>
                  </a:cxn>
                  <a:cxn ang="0">
                    <a:pos x="34" y="15"/>
                  </a:cxn>
                  <a:cxn ang="0">
                    <a:pos x="32" y="11"/>
                  </a:cxn>
                  <a:cxn ang="0">
                    <a:pos x="32" y="11"/>
                  </a:cxn>
                  <a:cxn ang="0">
                    <a:pos x="30" y="9"/>
                  </a:cxn>
                  <a:cxn ang="0">
                    <a:pos x="30" y="5"/>
                  </a:cxn>
                  <a:cxn ang="0">
                    <a:pos x="30" y="4"/>
                  </a:cxn>
                  <a:cxn ang="0">
                    <a:pos x="26" y="0"/>
                  </a:cxn>
                  <a:cxn ang="0">
                    <a:pos x="26" y="0"/>
                  </a:cxn>
                  <a:cxn ang="0">
                    <a:pos x="24" y="0"/>
                  </a:cxn>
                  <a:cxn ang="0">
                    <a:pos x="20" y="0"/>
                  </a:cxn>
                  <a:cxn ang="0">
                    <a:pos x="20" y="4"/>
                  </a:cxn>
                  <a:cxn ang="0">
                    <a:pos x="20" y="9"/>
                  </a:cxn>
                  <a:cxn ang="0">
                    <a:pos x="20" y="11"/>
                  </a:cxn>
                  <a:cxn ang="0">
                    <a:pos x="17" y="11"/>
                  </a:cxn>
                  <a:cxn ang="0">
                    <a:pos x="15" y="11"/>
                  </a:cxn>
                  <a:cxn ang="0">
                    <a:pos x="13" y="11"/>
                  </a:cxn>
                  <a:cxn ang="0">
                    <a:pos x="13" y="11"/>
                  </a:cxn>
                  <a:cxn ang="0">
                    <a:pos x="9" y="11"/>
                  </a:cxn>
                  <a:cxn ang="0">
                    <a:pos x="7" y="5"/>
                  </a:cxn>
                  <a:cxn ang="0">
                    <a:pos x="5" y="5"/>
                  </a:cxn>
                  <a:cxn ang="0">
                    <a:pos x="2" y="5"/>
                  </a:cxn>
                  <a:cxn ang="0">
                    <a:pos x="0" y="5"/>
                  </a:cxn>
                  <a:cxn ang="0">
                    <a:pos x="0" y="9"/>
                  </a:cxn>
                  <a:cxn ang="0">
                    <a:pos x="2" y="11"/>
                  </a:cxn>
                  <a:cxn ang="0">
                    <a:pos x="3" y="17"/>
                  </a:cxn>
                  <a:cxn ang="0">
                    <a:pos x="3" y="21"/>
                  </a:cxn>
                  <a:cxn ang="0">
                    <a:pos x="7" y="47"/>
                  </a:cxn>
                  <a:cxn ang="0">
                    <a:pos x="7" y="47"/>
                  </a:cxn>
                  <a:cxn ang="0">
                    <a:pos x="7" y="47"/>
                  </a:cxn>
                </a:cxnLst>
                <a:rect l="0" t="0" r="r" b="b"/>
                <a:pathLst>
                  <a:path w="37" h="47">
                    <a:moveTo>
                      <a:pt x="7" y="47"/>
                    </a:moveTo>
                    <a:lnTo>
                      <a:pt x="17" y="47"/>
                    </a:lnTo>
                    <a:lnTo>
                      <a:pt x="20" y="43"/>
                    </a:lnTo>
                    <a:lnTo>
                      <a:pt x="26" y="37"/>
                    </a:lnTo>
                    <a:lnTo>
                      <a:pt x="30" y="32"/>
                    </a:lnTo>
                    <a:lnTo>
                      <a:pt x="32" y="32"/>
                    </a:lnTo>
                    <a:lnTo>
                      <a:pt x="34" y="30"/>
                    </a:lnTo>
                    <a:lnTo>
                      <a:pt x="37" y="26"/>
                    </a:lnTo>
                    <a:lnTo>
                      <a:pt x="37" y="21"/>
                    </a:lnTo>
                    <a:lnTo>
                      <a:pt x="37" y="15"/>
                    </a:lnTo>
                    <a:lnTo>
                      <a:pt x="34" y="15"/>
                    </a:lnTo>
                    <a:lnTo>
                      <a:pt x="34" y="15"/>
                    </a:lnTo>
                    <a:lnTo>
                      <a:pt x="32" y="11"/>
                    </a:lnTo>
                    <a:lnTo>
                      <a:pt x="32" y="11"/>
                    </a:lnTo>
                    <a:lnTo>
                      <a:pt x="30" y="9"/>
                    </a:lnTo>
                    <a:lnTo>
                      <a:pt x="30" y="5"/>
                    </a:lnTo>
                    <a:lnTo>
                      <a:pt x="30" y="4"/>
                    </a:lnTo>
                    <a:lnTo>
                      <a:pt x="26" y="0"/>
                    </a:lnTo>
                    <a:lnTo>
                      <a:pt x="26" y="0"/>
                    </a:lnTo>
                    <a:lnTo>
                      <a:pt x="24" y="0"/>
                    </a:lnTo>
                    <a:lnTo>
                      <a:pt x="20" y="0"/>
                    </a:lnTo>
                    <a:lnTo>
                      <a:pt x="20" y="4"/>
                    </a:lnTo>
                    <a:lnTo>
                      <a:pt x="20" y="9"/>
                    </a:lnTo>
                    <a:lnTo>
                      <a:pt x="20" y="11"/>
                    </a:lnTo>
                    <a:lnTo>
                      <a:pt x="17" y="11"/>
                    </a:lnTo>
                    <a:lnTo>
                      <a:pt x="15" y="11"/>
                    </a:lnTo>
                    <a:lnTo>
                      <a:pt x="13" y="11"/>
                    </a:lnTo>
                    <a:lnTo>
                      <a:pt x="13" y="11"/>
                    </a:lnTo>
                    <a:lnTo>
                      <a:pt x="9" y="11"/>
                    </a:lnTo>
                    <a:lnTo>
                      <a:pt x="7" y="5"/>
                    </a:lnTo>
                    <a:lnTo>
                      <a:pt x="5" y="5"/>
                    </a:lnTo>
                    <a:lnTo>
                      <a:pt x="2" y="5"/>
                    </a:lnTo>
                    <a:lnTo>
                      <a:pt x="0" y="5"/>
                    </a:lnTo>
                    <a:lnTo>
                      <a:pt x="0" y="9"/>
                    </a:lnTo>
                    <a:lnTo>
                      <a:pt x="2" y="11"/>
                    </a:lnTo>
                    <a:lnTo>
                      <a:pt x="3" y="17"/>
                    </a:lnTo>
                    <a:lnTo>
                      <a:pt x="3" y="21"/>
                    </a:lnTo>
                    <a:lnTo>
                      <a:pt x="7" y="47"/>
                    </a:lnTo>
                    <a:lnTo>
                      <a:pt x="7" y="47"/>
                    </a:lnTo>
                    <a:lnTo>
                      <a:pt x="7" y="47"/>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43" name="Freeform 140">
                <a:extLst>
                  <a:ext uri="{FF2B5EF4-FFF2-40B4-BE49-F238E27FC236}">
                    <a16:creationId xmlns:a16="http://schemas.microsoft.com/office/drawing/2014/main" id="{434F3678-C2CB-DB23-CC4F-BC741EC71E2C}"/>
                  </a:ext>
                </a:extLst>
              </p:cNvPr>
              <p:cNvSpPr>
                <a:spLocks/>
              </p:cNvSpPr>
              <p:nvPr/>
            </p:nvSpPr>
            <p:spPr bwMode="auto">
              <a:xfrm>
                <a:off x="9480827" y="2818648"/>
                <a:ext cx="12943" cy="16441"/>
              </a:xfrm>
              <a:custGeom>
                <a:avLst/>
                <a:gdLst/>
                <a:ahLst/>
                <a:cxnLst>
                  <a:cxn ang="0">
                    <a:pos x="7" y="47"/>
                  </a:cxn>
                  <a:cxn ang="0">
                    <a:pos x="17" y="47"/>
                  </a:cxn>
                  <a:cxn ang="0">
                    <a:pos x="20" y="43"/>
                  </a:cxn>
                  <a:cxn ang="0">
                    <a:pos x="26" y="37"/>
                  </a:cxn>
                  <a:cxn ang="0">
                    <a:pos x="30" y="32"/>
                  </a:cxn>
                  <a:cxn ang="0">
                    <a:pos x="32" y="32"/>
                  </a:cxn>
                  <a:cxn ang="0">
                    <a:pos x="34" y="30"/>
                  </a:cxn>
                  <a:cxn ang="0">
                    <a:pos x="37" y="26"/>
                  </a:cxn>
                  <a:cxn ang="0">
                    <a:pos x="37" y="21"/>
                  </a:cxn>
                  <a:cxn ang="0">
                    <a:pos x="37" y="15"/>
                  </a:cxn>
                  <a:cxn ang="0">
                    <a:pos x="34" y="15"/>
                  </a:cxn>
                  <a:cxn ang="0">
                    <a:pos x="34" y="15"/>
                  </a:cxn>
                  <a:cxn ang="0">
                    <a:pos x="32" y="11"/>
                  </a:cxn>
                  <a:cxn ang="0">
                    <a:pos x="32" y="11"/>
                  </a:cxn>
                  <a:cxn ang="0">
                    <a:pos x="30" y="9"/>
                  </a:cxn>
                  <a:cxn ang="0">
                    <a:pos x="30" y="5"/>
                  </a:cxn>
                  <a:cxn ang="0">
                    <a:pos x="30" y="4"/>
                  </a:cxn>
                  <a:cxn ang="0">
                    <a:pos x="26" y="0"/>
                  </a:cxn>
                  <a:cxn ang="0">
                    <a:pos x="26" y="0"/>
                  </a:cxn>
                  <a:cxn ang="0">
                    <a:pos x="24" y="0"/>
                  </a:cxn>
                  <a:cxn ang="0">
                    <a:pos x="20" y="0"/>
                  </a:cxn>
                  <a:cxn ang="0">
                    <a:pos x="20" y="4"/>
                  </a:cxn>
                  <a:cxn ang="0">
                    <a:pos x="20" y="9"/>
                  </a:cxn>
                  <a:cxn ang="0">
                    <a:pos x="20" y="11"/>
                  </a:cxn>
                  <a:cxn ang="0">
                    <a:pos x="17" y="11"/>
                  </a:cxn>
                  <a:cxn ang="0">
                    <a:pos x="15" y="11"/>
                  </a:cxn>
                  <a:cxn ang="0">
                    <a:pos x="13" y="11"/>
                  </a:cxn>
                  <a:cxn ang="0">
                    <a:pos x="13" y="11"/>
                  </a:cxn>
                  <a:cxn ang="0">
                    <a:pos x="9" y="11"/>
                  </a:cxn>
                  <a:cxn ang="0">
                    <a:pos x="7" y="5"/>
                  </a:cxn>
                  <a:cxn ang="0">
                    <a:pos x="5" y="5"/>
                  </a:cxn>
                  <a:cxn ang="0">
                    <a:pos x="2" y="5"/>
                  </a:cxn>
                  <a:cxn ang="0">
                    <a:pos x="0" y="5"/>
                  </a:cxn>
                  <a:cxn ang="0">
                    <a:pos x="0" y="9"/>
                  </a:cxn>
                  <a:cxn ang="0">
                    <a:pos x="2" y="11"/>
                  </a:cxn>
                  <a:cxn ang="0">
                    <a:pos x="3" y="17"/>
                  </a:cxn>
                  <a:cxn ang="0">
                    <a:pos x="3" y="21"/>
                  </a:cxn>
                  <a:cxn ang="0">
                    <a:pos x="7" y="47"/>
                  </a:cxn>
                  <a:cxn ang="0">
                    <a:pos x="7" y="47"/>
                  </a:cxn>
                  <a:cxn ang="0">
                    <a:pos x="7" y="47"/>
                  </a:cxn>
                </a:cxnLst>
                <a:rect l="0" t="0" r="r" b="b"/>
                <a:pathLst>
                  <a:path w="37" h="47">
                    <a:moveTo>
                      <a:pt x="7" y="47"/>
                    </a:moveTo>
                    <a:lnTo>
                      <a:pt x="17" y="47"/>
                    </a:lnTo>
                    <a:lnTo>
                      <a:pt x="20" y="43"/>
                    </a:lnTo>
                    <a:lnTo>
                      <a:pt x="26" y="37"/>
                    </a:lnTo>
                    <a:lnTo>
                      <a:pt x="30" y="32"/>
                    </a:lnTo>
                    <a:lnTo>
                      <a:pt x="32" y="32"/>
                    </a:lnTo>
                    <a:lnTo>
                      <a:pt x="34" y="30"/>
                    </a:lnTo>
                    <a:lnTo>
                      <a:pt x="37" y="26"/>
                    </a:lnTo>
                    <a:lnTo>
                      <a:pt x="37" y="21"/>
                    </a:lnTo>
                    <a:lnTo>
                      <a:pt x="37" y="15"/>
                    </a:lnTo>
                    <a:lnTo>
                      <a:pt x="34" y="15"/>
                    </a:lnTo>
                    <a:lnTo>
                      <a:pt x="34" y="15"/>
                    </a:lnTo>
                    <a:lnTo>
                      <a:pt x="32" y="11"/>
                    </a:lnTo>
                    <a:lnTo>
                      <a:pt x="32" y="11"/>
                    </a:lnTo>
                    <a:lnTo>
                      <a:pt x="30" y="9"/>
                    </a:lnTo>
                    <a:lnTo>
                      <a:pt x="30" y="5"/>
                    </a:lnTo>
                    <a:lnTo>
                      <a:pt x="30" y="4"/>
                    </a:lnTo>
                    <a:lnTo>
                      <a:pt x="26" y="0"/>
                    </a:lnTo>
                    <a:lnTo>
                      <a:pt x="26" y="0"/>
                    </a:lnTo>
                    <a:lnTo>
                      <a:pt x="24" y="0"/>
                    </a:lnTo>
                    <a:lnTo>
                      <a:pt x="20" y="0"/>
                    </a:lnTo>
                    <a:lnTo>
                      <a:pt x="20" y="4"/>
                    </a:lnTo>
                    <a:lnTo>
                      <a:pt x="20" y="9"/>
                    </a:lnTo>
                    <a:lnTo>
                      <a:pt x="20" y="11"/>
                    </a:lnTo>
                    <a:lnTo>
                      <a:pt x="17" y="11"/>
                    </a:lnTo>
                    <a:lnTo>
                      <a:pt x="15" y="11"/>
                    </a:lnTo>
                    <a:lnTo>
                      <a:pt x="13" y="11"/>
                    </a:lnTo>
                    <a:lnTo>
                      <a:pt x="13" y="11"/>
                    </a:lnTo>
                    <a:lnTo>
                      <a:pt x="9" y="11"/>
                    </a:lnTo>
                    <a:lnTo>
                      <a:pt x="7" y="5"/>
                    </a:lnTo>
                    <a:lnTo>
                      <a:pt x="5" y="5"/>
                    </a:lnTo>
                    <a:lnTo>
                      <a:pt x="2" y="5"/>
                    </a:lnTo>
                    <a:lnTo>
                      <a:pt x="0" y="5"/>
                    </a:lnTo>
                    <a:lnTo>
                      <a:pt x="0" y="9"/>
                    </a:lnTo>
                    <a:lnTo>
                      <a:pt x="2" y="11"/>
                    </a:lnTo>
                    <a:lnTo>
                      <a:pt x="3" y="17"/>
                    </a:lnTo>
                    <a:lnTo>
                      <a:pt x="3" y="21"/>
                    </a:lnTo>
                    <a:lnTo>
                      <a:pt x="7" y="47"/>
                    </a:lnTo>
                    <a:lnTo>
                      <a:pt x="7" y="47"/>
                    </a:lnTo>
                    <a:lnTo>
                      <a:pt x="7" y="47"/>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44" name="Freeform 141">
                <a:extLst>
                  <a:ext uri="{FF2B5EF4-FFF2-40B4-BE49-F238E27FC236}">
                    <a16:creationId xmlns:a16="http://schemas.microsoft.com/office/drawing/2014/main" id="{5AF3E5D7-B196-5688-9B8C-C2110321FEE8}"/>
                  </a:ext>
                </a:extLst>
              </p:cNvPr>
              <p:cNvSpPr>
                <a:spLocks/>
              </p:cNvSpPr>
              <p:nvPr/>
            </p:nvSpPr>
            <p:spPr bwMode="auto">
              <a:xfrm>
                <a:off x="9372039" y="2770376"/>
                <a:ext cx="123829" cy="122080"/>
              </a:xfrm>
              <a:custGeom>
                <a:avLst/>
                <a:gdLst/>
                <a:ahLst/>
                <a:cxnLst>
                  <a:cxn ang="0">
                    <a:pos x="10" y="192"/>
                  </a:cxn>
                  <a:cxn ang="0">
                    <a:pos x="23" y="189"/>
                  </a:cxn>
                  <a:cxn ang="0">
                    <a:pos x="40" y="179"/>
                  </a:cxn>
                  <a:cxn ang="0">
                    <a:pos x="49" y="189"/>
                  </a:cxn>
                  <a:cxn ang="0">
                    <a:pos x="72" y="172"/>
                  </a:cxn>
                  <a:cxn ang="0">
                    <a:pos x="74" y="142"/>
                  </a:cxn>
                  <a:cxn ang="0">
                    <a:pos x="90" y="121"/>
                  </a:cxn>
                  <a:cxn ang="0">
                    <a:pos x="107" y="94"/>
                  </a:cxn>
                  <a:cxn ang="0">
                    <a:pos x="111" y="70"/>
                  </a:cxn>
                  <a:cxn ang="0">
                    <a:pos x="124" y="42"/>
                  </a:cxn>
                  <a:cxn ang="0">
                    <a:pos x="122" y="17"/>
                  </a:cxn>
                  <a:cxn ang="0">
                    <a:pos x="128" y="8"/>
                  </a:cxn>
                  <a:cxn ang="0">
                    <a:pos x="141" y="2"/>
                  </a:cxn>
                  <a:cxn ang="0">
                    <a:pos x="158" y="17"/>
                  </a:cxn>
                  <a:cxn ang="0">
                    <a:pos x="179" y="17"/>
                  </a:cxn>
                  <a:cxn ang="0">
                    <a:pos x="190" y="17"/>
                  </a:cxn>
                  <a:cxn ang="0">
                    <a:pos x="205" y="12"/>
                  </a:cxn>
                  <a:cxn ang="0">
                    <a:pos x="230" y="2"/>
                  </a:cxn>
                  <a:cxn ang="0">
                    <a:pos x="241" y="6"/>
                  </a:cxn>
                  <a:cxn ang="0">
                    <a:pos x="249" y="0"/>
                  </a:cxn>
                  <a:cxn ang="0">
                    <a:pos x="266" y="4"/>
                  </a:cxn>
                  <a:cxn ang="0">
                    <a:pos x="288" y="4"/>
                  </a:cxn>
                  <a:cxn ang="0">
                    <a:pos x="303" y="17"/>
                  </a:cxn>
                  <a:cxn ang="0">
                    <a:pos x="314" y="15"/>
                  </a:cxn>
                  <a:cxn ang="0">
                    <a:pos x="330" y="10"/>
                  </a:cxn>
                  <a:cxn ang="0">
                    <a:pos x="343" y="25"/>
                  </a:cxn>
                  <a:cxn ang="0">
                    <a:pos x="352" y="32"/>
                  </a:cxn>
                  <a:cxn ang="0">
                    <a:pos x="350" y="55"/>
                  </a:cxn>
                  <a:cxn ang="0">
                    <a:pos x="337" y="85"/>
                  </a:cxn>
                  <a:cxn ang="0">
                    <a:pos x="326" y="123"/>
                  </a:cxn>
                  <a:cxn ang="0">
                    <a:pos x="316" y="155"/>
                  </a:cxn>
                  <a:cxn ang="0">
                    <a:pos x="341" y="251"/>
                  </a:cxn>
                  <a:cxn ang="0">
                    <a:pos x="309" y="281"/>
                  </a:cxn>
                  <a:cxn ang="0">
                    <a:pos x="305" y="296"/>
                  </a:cxn>
                  <a:cxn ang="0">
                    <a:pos x="299" y="317"/>
                  </a:cxn>
                  <a:cxn ang="0">
                    <a:pos x="320" y="330"/>
                  </a:cxn>
                  <a:cxn ang="0">
                    <a:pos x="326" y="349"/>
                  </a:cxn>
                  <a:cxn ang="0">
                    <a:pos x="313" y="349"/>
                  </a:cxn>
                  <a:cxn ang="0">
                    <a:pos x="288" y="326"/>
                  </a:cxn>
                  <a:cxn ang="0">
                    <a:pos x="275" y="315"/>
                  </a:cxn>
                  <a:cxn ang="0">
                    <a:pos x="262" y="324"/>
                  </a:cxn>
                  <a:cxn ang="0">
                    <a:pos x="243" y="317"/>
                  </a:cxn>
                  <a:cxn ang="0">
                    <a:pos x="235" y="307"/>
                  </a:cxn>
                  <a:cxn ang="0">
                    <a:pos x="224" y="311"/>
                  </a:cxn>
                  <a:cxn ang="0">
                    <a:pos x="218" y="304"/>
                  </a:cxn>
                  <a:cxn ang="0">
                    <a:pos x="203" y="307"/>
                  </a:cxn>
                  <a:cxn ang="0">
                    <a:pos x="190" y="305"/>
                  </a:cxn>
                  <a:cxn ang="0">
                    <a:pos x="186" y="300"/>
                  </a:cxn>
                  <a:cxn ang="0">
                    <a:pos x="185" y="287"/>
                  </a:cxn>
                  <a:cxn ang="0">
                    <a:pos x="181" y="277"/>
                  </a:cxn>
                  <a:cxn ang="0">
                    <a:pos x="179" y="260"/>
                  </a:cxn>
                  <a:cxn ang="0">
                    <a:pos x="177" y="245"/>
                  </a:cxn>
                  <a:cxn ang="0">
                    <a:pos x="156" y="232"/>
                  </a:cxn>
                  <a:cxn ang="0">
                    <a:pos x="132" y="234"/>
                  </a:cxn>
                  <a:cxn ang="0">
                    <a:pos x="115" y="249"/>
                  </a:cxn>
                  <a:cxn ang="0">
                    <a:pos x="96" y="241"/>
                  </a:cxn>
                  <a:cxn ang="0">
                    <a:pos x="87" y="226"/>
                  </a:cxn>
                  <a:cxn ang="0">
                    <a:pos x="83" y="213"/>
                  </a:cxn>
                  <a:cxn ang="0">
                    <a:pos x="40" y="207"/>
                  </a:cxn>
                  <a:cxn ang="0">
                    <a:pos x="19" y="207"/>
                  </a:cxn>
                  <a:cxn ang="0">
                    <a:pos x="10" y="211"/>
                  </a:cxn>
                  <a:cxn ang="0">
                    <a:pos x="0" y="207"/>
                  </a:cxn>
                </a:cxnLst>
                <a:rect l="0" t="0" r="r" b="b"/>
                <a:pathLst>
                  <a:path w="354" h="349">
                    <a:moveTo>
                      <a:pt x="0" y="207"/>
                    </a:moveTo>
                    <a:lnTo>
                      <a:pt x="4" y="206"/>
                    </a:lnTo>
                    <a:lnTo>
                      <a:pt x="8" y="204"/>
                    </a:lnTo>
                    <a:lnTo>
                      <a:pt x="10" y="202"/>
                    </a:lnTo>
                    <a:lnTo>
                      <a:pt x="10" y="194"/>
                    </a:lnTo>
                    <a:lnTo>
                      <a:pt x="10" y="192"/>
                    </a:lnTo>
                    <a:lnTo>
                      <a:pt x="15" y="189"/>
                    </a:lnTo>
                    <a:lnTo>
                      <a:pt x="19" y="187"/>
                    </a:lnTo>
                    <a:lnTo>
                      <a:pt x="19" y="187"/>
                    </a:lnTo>
                    <a:lnTo>
                      <a:pt x="23" y="187"/>
                    </a:lnTo>
                    <a:lnTo>
                      <a:pt x="23" y="187"/>
                    </a:lnTo>
                    <a:lnTo>
                      <a:pt x="23" y="189"/>
                    </a:lnTo>
                    <a:lnTo>
                      <a:pt x="28" y="189"/>
                    </a:lnTo>
                    <a:lnTo>
                      <a:pt x="28" y="187"/>
                    </a:lnTo>
                    <a:lnTo>
                      <a:pt x="32" y="183"/>
                    </a:lnTo>
                    <a:lnTo>
                      <a:pt x="32" y="183"/>
                    </a:lnTo>
                    <a:lnTo>
                      <a:pt x="34" y="183"/>
                    </a:lnTo>
                    <a:lnTo>
                      <a:pt x="40" y="179"/>
                    </a:lnTo>
                    <a:lnTo>
                      <a:pt x="43" y="177"/>
                    </a:lnTo>
                    <a:lnTo>
                      <a:pt x="43" y="179"/>
                    </a:lnTo>
                    <a:lnTo>
                      <a:pt x="42" y="183"/>
                    </a:lnTo>
                    <a:lnTo>
                      <a:pt x="43" y="183"/>
                    </a:lnTo>
                    <a:lnTo>
                      <a:pt x="43" y="187"/>
                    </a:lnTo>
                    <a:lnTo>
                      <a:pt x="49" y="189"/>
                    </a:lnTo>
                    <a:lnTo>
                      <a:pt x="53" y="187"/>
                    </a:lnTo>
                    <a:lnTo>
                      <a:pt x="57" y="183"/>
                    </a:lnTo>
                    <a:lnTo>
                      <a:pt x="62" y="177"/>
                    </a:lnTo>
                    <a:lnTo>
                      <a:pt x="64" y="174"/>
                    </a:lnTo>
                    <a:lnTo>
                      <a:pt x="68" y="172"/>
                    </a:lnTo>
                    <a:lnTo>
                      <a:pt x="72" y="172"/>
                    </a:lnTo>
                    <a:lnTo>
                      <a:pt x="74" y="166"/>
                    </a:lnTo>
                    <a:lnTo>
                      <a:pt x="74" y="162"/>
                    </a:lnTo>
                    <a:lnTo>
                      <a:pt x="74" y="159"/>
                    </a:lnTo>
                    <a:lnTo>
                      <a:pt x="74" y="147"/>
                    </a:lnTo>
                    <a:lnTo>
                      <a:pt x="74" y="147"/>
                    </a:lnTo>
                    <a:lnTo>
                      <a:pt x="74" y="142"/>
                    </a:lnTo>
                    <a:lnTo>
                      <a:pt x="74" y="138"/>
                    </a:lnTo>
                    <a:lnTo>
                      <a:pt x="81" y="130"/>
                    </a:lnTo>
                    <a:lnTo>
                      <a:pt x="81" y="128"/>
                    </a:lnTo>
                    <a:lnTo>
                      <a:pt x="87" y="123"/>
                    </a:lnTo>
                    <a:lnTo>
                      <a:pt x="89" y="121"/>
                    </a:lnTo>
                    <a:lnTo>
                      <a:pt x="90" y="121"/>
                    </a:lnTo>
                    <a:lnTo>
                      <a:pt x="94" y="119"/>
                    </a:lnTo>
                    <a:lnTo>
                      <a:pt x="98" y="117"/>
                    </a:lnTo>
                    <a:lnTo>
                      <a:pt x="106" y="108"/>
                    </a:lnTo>
                    <a:lnTo>
                      <a:pt x="106" y="100"/>
                    </a:lnTo>
                    <a:lnTo>
                      <a:pt x="107" y="96"/>
                    </a:lnTo>
                    <a:lnTo>
                      <a:pt x="107" y="94"/>
                    </a:lnTo>
                    <a:lnTo>
                      <a:pt x="107" y="89"/>
                    </a:lnTo>
                    <a:lnTo>
                      <a:pt x="107" y="87"/>
                    </a:lnTo>
                    <a:lnTo>
                      <a:pt x="107" y="81"/>
                    </a:lnTo>
                    <a:lnTo>
                      <a:pt x="107" y="79"/>
                    </a:lnTo>
                    <a:lnTo>
                      <a:pt x="107" y="76"/>
                    </a:lnTo>
                    <a:lnTo>
                      <a:pt x="111" y="70"/>
                    </a:lnTo>
                    <a:lnTo>
                      <a:pt x="111" y="68"/>
                    </a:lnTo>
                    <a:lnTo>
                      <a:pt x="113" y="62"/>
                    </a:lnTo>
                    <a:lnTo>
                      <a:pt x="111" y="57"/>
                    </a:lnTo>
                    <a:lnTo>
                      <a:pt x="119" y="45"/>
                    </a:lnTo>
                    <a:lnTo>
                      <a:pt x="121" y="44"/>
                    </a:lnTo>
                    <a:lnTo>
                      <a:pt x="124" y="42"/>
                    </a:lnTo>
                    <a:lnTo>
                      <a:pt x="124" y="34"/>
                    </a:lnTo>
                    <a:lnTo>
                      <a:pt x="122" y="30"/>
                    </a:lnTo>
                    <a:lnTo>
                      <a:pt x="122" y="25"/>
                    </a:lnTo>
                    <a:lnTo>
                      <a:pt x="122" y="25"/>
                    </a:lnTo>
                    <a:lnTo>
                      <a:pt x="124" y="21"/>
                    </a:lnTo>
                    <a:lnTo>
                      <a:pt x="122" y="17"/>
                    </a:lnTo>
                    <a:lnTo>
                      <a:pt x="122" y="17"/>
                    </a:lnTo>
                    <a:lnTo>
                      <a:pt x="124" y="17"/>
                    </a:lnTo>
                    <a:lnTo>
                      <a:pt x="126" y="15"/>
                    </a:lnTo>
                    <a:lnTo>
                      <a:pt x="126" y="12"/>
                    </a:lnTo>
                    <a:lnTo>
                      <a:pt x="128" y="10"/>
                    </a:lnTo>
                    <a:lnTo>
                      <a:pt x="128" y="8"/>
                    </a:lnTo>
                    <a:lnTo>
                      <a:pt x="130" y="6"/>
                    </a:lnTo>
                    <a:lnTo>
                      <a:pt x="132" y="6"/>
                    </a:lnTo>
                    <a:lnTo>
                      <a:pt x="136" y="4"/>
                    </a:lnTo>
                    <a:lnTo>
                      <a:pt x="136" y="4"/>
                    </a:lnTo>
                    <a:lnTo>
                      <a:pt x="138" y="2"/>
                    </a:lnTo>
                    <a:lnTo>
                      <a:pt x="141" y="2"/>
                    </a:lnTo>
                    <a:lnTo>
                      <a:pt x="141" y="4"/>
                    </a:lnTo>
                    <a:lnTo>
                      <a:pt x="143" y="4"/>
                    </a:lnTo>
                    <a:lnTo>
                      <a:pt x="151" y="10"/>
                    </a:lnTo>
                    <a:lnTo>
                      <a:pt x="153" y="12"/>
                    </a:lnTo>
                    <a:lnTo>
                      <a:pt x="158" y="15"/>
                    </a:lnTo>
                    <a:lnTo>
                      <a:pt x="158" y="17"/>
                    </a:lnTo>
                    <a:lnTo>
                      <a:pt x="162" y="15"/>
                    </a:lnTo>
                    <a:lnTo>
                      <a:pt x="166" y="17"/>
                    </a:lnTo>
                    <a:lnTo>
                      <a:pt x="170" y="17"/>
                    </a:lnTo>
                    <a:lnTo>
                      <a:pt x="173" y="17"/>
                    </a:lnTo>
                    <a:lnTo>
                      <a:pt x="175" y="17"/>
                    </a:lnTo>
                    <a:lnTo>
                      <a:pt x="179" y="17"/>
                    </a:lnTo>
                    <a:lnTo>
                      <a:pt x="183" y="17"/>
                    </a:lnTo>
                    <a:lnTo>
                      <a:pt x="186" y="21"/>
                    </a:lnTo>
                    <a:lnTo>
                      <a:pt x="186" y="21"/>
                    </a:lnTo>
                    <a:lnTo>
                      <a:pt x="190" y="21"/>
                    </a:lnTo>
                    <a:lnTo>
                      <a:pt x="194" y="17"/>
                    </a:lnTo>
                    <a:lnTo>
                      <a:pt x="190" y="17"/>
                    </a:lnTo>
                    <a:lnTo>
                      <a:pt x="190" y="15"/>
                    </a:lnTo>
                    <a:lnTo>
                      <a:pt x="194" y="12"/>
                    </a:lnTo>
                    <a:lnTo>
                      <a:pt x="196" y="8"/>
                    </a:lnTo>
                    <a:lnTo>
                      <a:pt x="200" y="8"/>
                    </a:lnTo>
                    <a:lnTo>
                      <a:pt x="203" y="10"/>
                    </a:lnTo>
                    <a:lnTo>
                      <a:pt x="205" y="12"/>
                    </a:lnTo>
                    <a:lnTo>
                      <a:pt x="207" y="10"/>
                    </a:lnTo>
                    <a:lnTo>
                      <a:pt x="217" y="10"/>
                    </a:lnTo>
                    <a:lnTo>
                      <a:pt x="218" y="8"/>
                    </a:lnTo>
                    <a:lnTo>
                      <a:pt x="220" y="6"/>
                    </a:lnTo>
                    <a:lnTo>
                      <a:pt x="228" y="2"/>
                    </a:lnTo>
                    <a:lnTo>
                      <a:pt x="230" y="2"/>
                    </a:lnTo>
                    <a:lnTo>
                      <a:pt x="230" y="4"/>
                    </a:lnTo>
                    <a:lnTo>
                      <a:pt x="232" y="4"/>
                    </a:lnTo>
                    <a:lnTo>
                      <a:pt x="232" y="8"/>
                    </a:lnTo>
                    <a:lnTo>
                      <a:pt x="234" y="8"/>
                    </a:lnTo>
                    <a:lnTo>
                      <a:pt x="237" y="6"/>
                    </a:lnTo>
                    <a:lnTo>
                      <a:pt x="241" y="6"/>
                    </a:lnTo>
                    <a:lnTo>
                      <a:pt x="245" y="4"/>
                    </a:lnTo>
                    <a:lnTo>
                      <a:pt x="245" y="4"/>
                    </a:lnTo>
                    <a:lnTo>
                      <a:pt x="249" y="0"/>
                    </a:lnTo>
                    <a:lnTo>
                      <a:pt x="249" y="0"/>
                    </a:lnTo>
                    <a:lnTo>
                      <a:pt x="249" y="0"/>
                    </a:lnTo>
                    <a:lnTo>
                      <a:pt x="249" y="0"/>
                    </a:lnTo>
                    <a:lnTo>
                      <a:pt x="250" y="0"/>
                    </a:lnTo>
                    <a:lnTo>
                      <a:pt x="256" y="0"/>
                    </a:lnTo>
                    <a:lnTo>
                      <a:pt x="258" y="0"/>
                    </a:lnTo>
                    <a:lnTo>
                      <a:pt x="260" y="0"/>
                    </a:lnTo>
                    <a:lnTo>
                      <a:pt x="262" y="2"/>
                    </a:lnTo>
                    <a:lnTo>
                      <a:pt x="266" y="4"/>
                    </a:lnTo>
                    <a:lnTo>
                      <a:pt x="273" y="4"/>
                    </a:lnTo>
                    <a:lnTo>
                      <a:pt x="273" y="4"/>
                    </a:lnTo>
                    <a:lnTo>
                      <a:pt x="279" y="0"/>
                    </a:lnTo>
                    <a:lnTo>
                      <a:pt x="282" y="2"/>
                    </a:lnTo>
                    <a:lnTo>
                      <a:pt x="288" y="4"/>
                    </a:lnTo>
                    <a:lnTo>
                      <a:pt x="288" y="4"/>
                    </a:lnTo>
                    <a:lnTo>
                      <a:pt x="288" y="8"/>
                    </a:lnTo>
                    <a:lnTo>
                      <a:pt x="290" y="10"/>
                    </a:lnTo>
                    <a:lnTo>
                      <a:pt x="292" y="10"/>
                    </a:lnTo>
                    <a:lnTo>
                      <a:pt x="294" y="12"/>
                    </a:lnTo>
                    <a:lnTo>
                      <a:pt x="299" y="15"/>
                    </a:lnTo>
                    <a:lnTo>
                      <a:pt x="303" y="17"/>
                    </a:lnTo>
                    <a:lnTo>
                      <a:pt x="303" y="17"/>
                    </a:lnTo>
                    <a:lnTo>
                      <a:pt x="305" y="15"/>
                    </a:lnTo>
                    <a:lnTo>
                      <a:pt x="309" y="12"/>
                    </a:lnTo>
                    <a:lnTo>
                      <a:pt x="313" y="12"/>
                    </a:lnTo>
                    <a:lnTo>
                      <a:pt x="314" y="12"/>
                    </a:lnTo>
                    <a:lnTo>
                      <a:pt x="314" y="15"/>
                    </a:lnTo>
                    <a:lnTo>
                      <a:pt x="316" y="15"/>
                    </a:lnTo>
                    <a:lnTo>
                      <a:pt x="320" y="12"/>
                    </a:lnTo>
                    <a:lnTo>
                      <a:pt x="322" y="12"/>
                    </a:lnTo>
                    <a:lnTo>
                      <a:pt x="324" y="8"/>
                    </a:lnTo>
                    <a:lnTo>
                      <a:pt x="330" y="10"/>
                    </a:lnTo>
                    <a:lnTo>
                      <a:pt x="330" y="10"/>
                    </a:lnTo>
                    <a:lnTo>
                      <a:pt x="333" y="15"/>
                    </a:lnTo>
                    <a:lnTo>
                      <a:pt x="333" y="17"/>
                    </a:lnTo>
                    <a:lnTo>
                      <a:pt x="333" y="17"/>
                    </a:lnTo>
                    <a:lnTo>
                      <a:pt x="339" y="21"/>
                    </a:lnTo>
                    <a:lnTo>
                      <a:pt x="341" y="21"/>
                    </a:lnTo>
                    <a:lnTo>
                      <a:pt x="343" y="25"/>
                    </a:lnTo>
                    <a:lnTo>
                      <a:pt x="345" y="27"/>
                    </a:lnTo>
                    <a:lnTo>
                      <a:pt x="345" y="29"/>
                    </a:lnTo>
                    <a:lnTo>
                      <a:pt x="345" y="30"/>
                    </a:lnTo>
                    <a:lnTo>
                      <a:pt x="346" y="30"/>
                    </a:lnTo>
                    <a:lnTo>
                      <a:pt x="350" y="30"/>
                    </a:lnTo>
                    <a:lnTo>
                      <a:pt x="352" y="32"/>
                    </a:lnTo>
                    <a:lnTo>
                      <a:pt x="352" y="36"/>
                    </a:lnTo>
                    <a:lnTo>
                      <a:pt x="350" y="38"/>
                    </a:lnTo>
                    <a:lnTo>
                      <a:pt x="350" y="44"/>
                    </a:lnTo>
                    <a:lnTo>
                      <a:pt x="348" y="49"/>
                    </a:lnTo>
                    <a:lnTo>
                      <a:pt x="348" y="53"/>
                    </a:lnTo>
                    <a:lnTo>
                      <a:pt x="350" y="55"/>
                    </a:lnTo>
                    <a:lnTo>
                      <a:pt x="352" y="57"/>
                    </a:lnTo>
                    <a:lnTo>
                      <a:pt x="354" y="61"/>
                    </a:lnTo>
                    <a:lnTo>
                      <a:pt x="354" y="62"/>
                    </a:lnTo>
                    <a:lnTo>
                      <a:pt x="343" y="76"/>
                    </a:lnTo>
                    <a:lnTo>
                      <a:pt x="337" y="81"/>
                    </a:lnTo>
                    <a:lnTo>
                      <a:pt x="337" y="85"/>
                    </a:lnTo>
                    <a:lnTo>
                      <a:pt x="330" y="98"/>
                    </a:lnTo>
                    <a:lnTo>
                      <a:pt x="328" y="100"/>
                    </a:lnTo>
                    <a:lnTo>
                      <a:pt x="328" y="104"/>
                    </a:lnTo>
                    <a:lnTo>
                      <a:pt x="328" y="111"/>
                    </a:lnTo>
                    <a:lnTo>
                      <a:pt x="324" y="119"/>
                    </a:lnTo>
                    <a:lnTo>
                      <a:pt x="326" y="123"/>
                    </a:lnTo>
                    <a:lnTo>
                      <a:pt x="320" y="128"/>
                    </a:lnTo>
                    <a:lnTo>
                      <a:pt x="316" y="130"/>
                    </a:lnTo>
                    <a:lnTo>
                      <a:pt x="313" y="142"/>
                    </a:lnTo>
                    <a:lnTo>
                      <a:pt x="313" y="147"/>
                    </a:lnTo>
                    <a:lnTo>
                      <a:pt x="314" y="149"/>
                    </a:lnTo>
                    <a:lnTo>
                      <a:pt x="316" y="155"/>
                    </a:lnTo>
                    <a:lnTo>
                      <a:pt x="316" y="159"/>
                    </a:lnTo>
                    <a:lnTo>
                      <a:pt x="322" y="196"/>
                    </a:lnTo>
                    <a:lnTo>
                      <a:pt x="326" y="219"/>
                    </a:lnTo>
                    <a:lnTo>
                      <a:pt x="339" y="238"/>
                    </a:lnTo>
                    <a:lnTo>
                      <a:pt x="343" y="251"/>
                    </a:lnTo>
                    <a:lnTo>
                      <a:pt x="341" y="251"/>
                    </a:lnTo>
                    <a:lnTo>
                      <a:pt x="313" y="258"/>
                    </a:lnTo>
                    <a:lnTo>
                      <a:pt x="303" y="272"/>
                    </a:lnTo>
                    <a:lnTo>
                      <a:pt x="303" y="275"/>
                    </a:lnTo>
                    <a:lnTo>
                      <a:pt x="305" y="277"/>
                    </a:lnTo>
                    <a:lnTo>
                      <a:pt x="309" y="279"/>
                    </a:lnTo>
                    <a:lnTo>
                      <a:pt x="309" y="281"/>
                    </a:lnTo>
                    <a:lnTo>
                      <a:pt x="305" y="283"/>
                    </a:lnTo>
                    <a:lnTo>
                      <a:pt x="309" y="285"/>
                    </a:lnTo>
                    <a:lnTo>
                      <a:pt x="305" y="287"/>
                    </a:lnTo>
                    <a:lnTo>
                      <a:pt x="309" y="290"/>
                    </a:lnTo>
                    <a:lnTo>
                      <a:pt x="305" y="292"/>
                    </a:lnTo>
                    <a:lnTo>
                      <a:pt x="305" y="296"/>
                    </a:lnTo>
                    <a:lnTo>
                      <a:pt x="305" y="296"/>
                    </a:lnTo>
                    <a:lnTo>
                      <a:pt x="303" y="300"/>
                    </a:lnTo>
                    <a:lnTo>
                      <a:pt x="299" y="300"/>
                    </a:lnTo>
                    <a:lnTo>
                      <a:pt x="299" y="304"/>
                    </a:lnTo>
                    <a:lnTo>
                      <a:pt x="299" y="315"/>
                    </a:lnTo>
                    <a:lnTo>
                      <a:pt x="299" y="317"/>
                    </a:lnTo>
                    <a:lnTo>
                      <a:pt x="303" y="320"/>
                    </a:lnTo>
                    <a:lnTo>
                      <a:pt x="309" y="324"/>
                    </a:lnTo>
                    <a:lnTo>
                      <a:pt x="309" y="330"/>
                    </a:lnTo>
                    <a:lnTo>
                      <a:pt x="313" y="330"/>
                    </a:lnTo>
                    <a:lnTo>
                      <a:pt x="318" y="330"/>
                    </a:lnTo>
                    <a:lnTo>
                      <a:pt x="320" y="330"/>
                    </a:lnTo>
                    <a:lnTo>
                      <a:pt x="318" y="330"/>
                    </a:lnTo>
                    <a:lnTo>
                      <a:pt x="318" y="326"/>
                    </a:lnTo>
                    <a:lnTo>
                      <a:pt x="322" y="326"/>
                    </a:lnTo>
                    <a:lnTo>
                      <a:pt x="326" y="326"/>
                    </a:lnTo>
                    <a:lnTo>
                      <a:pt x="326" y="345"/>
                    </a:lnTo>
                    <a:lnTo>
                      <a:pt x="326" y="349"/>
                    </a:lnTo>
                    <a:lnTo>
                      <a:pt x="322" y="349"/>
                    </a:lnTo>
                    <a:lnTo>
                      <a:pt x="322" y="345"/>
                    </a:lnTo>
                    <a:lnTo>
                      <a:pt x="320" y="345"/>
                    </a:lnTo>
                    <a:lnTo>
                      <a:pt x="316" y="349"/>
                    </a:lnTo>
                    <a:lnTo>
                      <a:pt x="314" y="349"/>
                    </a:lnTo>
                    <a:lnTo>
                      <a:pt x="313" y="349"/>
                    </a:lnTo>
                    <a:lnTo>
                      <a:pt x="309" y="345"/>
                    </a:lnTo>
                    <a:lnTo>
                      <a:pt x="303" y="341"/>
                    </a:lnTo>
                    <a:lnTo>
                      <a:pt x="299" y="337"/>
                    </a:lnTo>
                    <a:lnTo>
                      <a:pt x="298" y="332"/>
                    </a:lnTo>
                    <a:lnTo>
                      <a:pt x="294" y="330"/>
                    </a:lnTo>
                    <a:lnTo>
                      <a:pt x="288" y="326"/>
                    </a:lnTo>
                    <a:lnTo>
                      <a:pt x="281" y="324"/>
                    </a:lnTo>
                    <a:lnTo>
                      <a:pt x="281" y="324"/>
                    </a:lnTo>
                    <a:lnTo>
                      <a:pt x="279" y="320"/>
                    </a:lnTo>
                    <a:lnTo>
                      <a:pt x="279" y="315"/>
                    </a:lnTo>
                    <a:lnTo>
                      <a:pt x="279" y="315"/>
                    </a:lnTo>
                    <a:lnTo>
                      <a:pt x="275" y="315"/>
                    </a:lnTo>
                    <a:lnTo>
                      <a:pt x="273" y="315"/>
                    </a:lnTo>
                    <a:lnTo>
                      <a:pt x="271" y="320"/>
                    </a:lnTo>
                    <a:lnTo>
                      <a:pt x="271" y="320"/>
                    </a:lnTo>
                    <a:lnTo>
                      <a:pt x="266" y="324"/>
                    </a:lnTo>
                    <a:lnTo>
                      <a:pt x="262" y="324"/>
                    </a:lnTo>
                    <a:lnTo>
                      <a:pt x="262" y="324"/>
                    </a:lnTo>
                    <a:lnTo>
                      <a:pt x="258" y="320"/>
                    </a:lnTo>
                    <a:lnTo>
                      <a:pt x="254" y="320"/>
                    </a:lnTo>
                    <a:lnTo>
                      <a:pt x="249" y="317"/>
                    </a:lnTo>
                    <a:lnTo>
                      <a:pt x="249" y="317"/>
                    </a:lnTo>
                    <a:lnTo>
                      <a:pt x="245" y="317"/>
                    </a:lnTo>
                    <a:lnTo>
                      <a:pt x="243" y="317"/>
                    </a:lnTo>
                    <a:lnTo>
                      <a:pt x="243" y="315"/>
                    </a:lnTo>
                    <a:lnTo>
                      <a:pt x="243" y="313"/>
                    </a:lnTo>
                    <a:lnTo>
                      <a:pt x="243" y="311"/>
                    </a:lnTo>
                    <a:lnTo>
                      <a:pt x="243" y="307"/>
                    </a:lnTo>
                    <a:lnTo>
                      <a:pt x="241" y="307"/>
                    </a:lnTo>
                    <a:lnTo>
                      <a:pt x="235" y="307"/>
                    </a:lnTo>
                    <a:lnTo>
                      <a:pt x="235" y="309"/>
                    </a:lnTo>
                    <a:lnTo>
                      <a:pt x="232" y="309"/>
                    </a:lnTo>
                    <a:lnTo>
                      <a:pt x="230" y="311"/>
                    </a:lnTo>
                    <a:lnTo>
                      <a:pt x="226" y="313"/>
                    </a:lnTo>
                    <a:lnTo>
                      <a:pt x="226" y="313"/>
                    </a:lnTo>
                    <a:lnTo>
                      <a:pt x="224" y="311"/>
                    </a:lnTo>
                    <a:lnTo>
                      <a:pt x="224" y="307"/>
                    </a:lnTo>
                    <a:lnTo>
                      <a:pt x="224" y="305"/>
                    </a:lnTo>
                    <a:lnTo>
                      <a:pt x="220" y="305"/>
                    </a:lnTo>
                    <a:lnTo>
                      <a:pt x="220" y="305"/>
                    </a:lnTo>
                    <a:lnTo>
                      <a:pt x="218" y="304"/>
                    </a:lnTo>
                    <a:lnTo>
                      <a:pt x="218" y="304"/>
                    </a:lnTo>
                    <a:lnTo>
                      <a:pt x="215" y="304"/>
                    </a:lnTo>
                    <a:lnTo>
                      <a:pt x="211" y="305"/>
                    </a:lnTo>
                    <a:lnTo>
                      <a:pt x="209" y="307"/>
                    </a:lnTo>
                    <a:lnTo>
                      <a:pt x="207" y="307"/>
                    </a:lnTo>
                    <a:lnTo>
                      <a:pt x="205" y="307"/>
                    </a:lnTo>
                    <a:lnTo>
                      <a:pt x="203" y="307"/>
                    </a:lnTo>
                    <a:lnTo>
                      <a:pt x="200" y="307"/>
                    </a:lnTo>
                    <a:lnTo>
                      <a:pt x="196" y="307"/>
                    </a:lnTo>
                    <a:lnTo>
                      <a:pt x="194" y="305"/>
                    </a:lnTo>
                    <a:lnTo>
                      <a:pt x="190" y="305"/>
                    </a:lnTo>
                    <a:lnTo>
                      <a:pt x="190" y="305"/>
                    </a:lnTo>
                    <a:lnTo>
                      <a:pt x="190" y="305"/>
                    </a:lnTo>
                    <a:lnTo>
                      <a:pt x="186" y="307"/>
                    </a:lnTo>
                    <a:lnTo>
                      <a:pt x="186" y="307"/>
                    </a:lnTo>
                    <a:lnTo>
                      <a:pt x="186" y="305"/>
                    </a:lnTo>
                    <a:lnTo>
                      <a:pt x="186" y="302"/>
                    </a:lnTo>
                    <a:lnTo>
                      <a:pt x="186" y="302"/>
                    </a:lnTo>
                    <a:lnTo>
                      <a:pt x="186" y="300"/>
                    </a:lnTo>
                    <a:lnTo>
                      <a:pt x="186" y="300"/>
                    </a:lnTo>
                    <a:lnTo>
                      <a:pt x="186" y="296"/>
                    </a:lnTo>
                    <a:lnTo>
                      <a:pt x="185" y="292"/>
                    </a:lnTo>
                    <a:lnTo>
                      <a:pt x="186" y="292"/>
                    </a:lnTo>
                    <a:lnTo>
                      <a:pt x="186" y="290"/>
                    </a:lnTo>
                    <a:lnTo>
                      <a:pt x="185" y="287"/>
                    </a:lnTo>
                    <a:lnTo>
                      <a:pt x="185" y="285"/>
                    </a:lnTo>
                    <a:lnTo>
                      <a:pt x="185" y="283"/>
                    </a:lnTo>
                    <a:lnTo>
                      <a:pt x="185" y="281"/>
                    </a:lnTo>
                    <a:lnTo>
                      <a:pt x="183" y="281"/>
                    </a:lnTo>
                    <a:lnTo>
                      <a:pt x="181" y="277"/>
                    </a:lnTo>
                    <a:lnTo>
                      <a:pt x="181" y="277"/>
                    </a:lnTo>
                    <a:lnTo>
                      <a:pt x="181" y="275"/>
                    </a:lnTo>
                    <a:lnTo>
                      <a:pt x="179" y="272"/>
                    </a:lnTo>
                    <a:lnTo>
                      <a:pt x="179" y="272"/>
                    </a:lnTo>
                    <a:lnTo>
                      <a:pt x="177" y="268"/>
                    </a:lnTo>
                    <a:lnTo>
                      <a:pt x="179" y="266"/>
                    </a:lnTo>
                    <a:lnTo>
                      <a:pt x="179" y="260"/>
                    </a:lnTo>
                    <a:lnTo>
                      <a:pt x="177" y="256"/>
                    </a:lnTo>
                    <a:lnTo>
                      <a:pt x="177" y="255"/>
                    </a:lnTo>
                    <a:lnTo>
                      <a:pt x="179" y="255"/>
                    </a:lnTo>
                    <a:lnTo>
                      <a:pt x="179" y="251"/>
                    </a:lnTo>
                    <a:lnTo>
                      <a:pt x="177" y="249"/>
                    </a:lnTo>
                    <a:lnTo>
                      <a:pt x="177" y="245"/>
                    </a:lnTo>
                    <a:lnTo>
                      <a:pt x="179" y="241"/>
                    </a:lnTo>
                    <a:lnTo>
                      <a:pt x="179" y="241"/>
                    </a:lnTo>
                    <a:lnTo>
                      <a:pt x="179" y="238"/>
                    </a:lnTo>
                    <a:lnTo>
                      <a:pt x="179" y="236"/>
                    </a:lnTo>
                    <a:lnTo>
                      <a:pt x="158" y="234"/>
                    </a:lnTo>
                    <a:lnTo>
                      <a:pt x="156" y="232"/>
                    </a:lnTo>
                    <a:lnTo>
                      <a:pt x="158" y="230"/>
                    </a:lnTo>
                    <a:lnTo>
                      <a:pt x="158" y="226"/>
                    </a:lnTo>
                    <a:lnTo>
                      <a:pt x="153" y="226"/>
                    </a:lnTo>
                    <a:lnTo>
                      <a:pt x="153" y="228"/>
                    </a:lnTo>
                    <a:lnTo>
                      <a:pt x="136" y="228"/>
                    </a:lnTo>
                    <a:lnTo>
                      <a:pt x="132" y="234"/>
                    </a:lnTo>
                    <a:lnTo>
                      <a:pt x="132" y="238"/>
                    </a:lnTo>
                    <a:lnTo>
                      <a:pt x="132" y="238"/>
                    </a:lnTo>
                    <a:lnTo>
                      <a:pt x="132" y="241"/>
                    </a:lnTo>
                    <a:lnTo>
                      <a:pt x="132" y="245"/>
                    </a:lnTo>
                    <a:lnTo>
                      <a:pt x="117" y="247"/>
                    </a:lnTo>
                    <a:lnTo>
                      <a:pt x="115" y="249"/>
                    </a:lnTo>
                    <a:lnTo>
                      <a:pt x="107" y="247"/>
                    </a:lnTo>
                    <a:lnTo>
                      <a:pt x="107" y="247"/>
                    </a:lnTo>
                    <a:lnTo>
                      <a:pt x="104" y="247"/>
                    </a:lnTo>
                    <a:lnTo>
                      <a:pt x="98" y="247"/>
                    </a:lnTo>
                    <a:lnTo>
                      <a:pt x="96" y="247"/>
                    </a:lnTo>
                    <a:lnTo>
                      <a:pt x="96" y="241"/>
                    </a:lnTo>
                    <a:lnTo>
                      <a:pt x="92" y="238"/>
                    </a:lnTo>
                    <a:lnTo>
                      <a:pt x="90" y="236"/>
                    </a:lnTo>
                    <a:lnTo>
                      <a:pt x="89" y="234"/>
                    </a:lnTo>
                    <a:lnTo>
                      <a:pt x="89" y="232"/>
                    </a:lnTo>
                    <a:lnTo>
                      <a:pt x="89" y="230"/>
                    </a:lnTo>
                    <a:lnTo>
                      <a:pt x="87" y="226"/>
                    </a:lnTo>
                    <a:lnTo>
                      <a:pt x="87" y="223"/>
                    </a:lnTo>
                    <a:lnTo>
                      <a:pt x="87" y="219"/>
                    </a:lnTo>
                    <a:lnTo>
                      <a:pt x="87" y="217"/>
                    </a:lnTo>
                    <a:lnTo>
                      <a:pt x="87" y="217"/>
                    </a:lnTo>
                    <a:lnTo>
                      <a:pt x="87" y="213"/>
                    </a:lnTo>
                    <a:lnTo>
                      <a:pt x="83" y="213"/>
                    </a:lnTo>
                    <a:lnTo>
                      <a:pt x="87" y="211"/>
                    </a:lnTo>
                    <a:lnTo>
                      <a:pt x="87" y="207"/>
                    </a:lnTo>
                    <a:lnTo>
                      <a:pt x="66" y="207"/>
                    </a:lnTo>
                    <a:lnTo>
                      <a:pt x="53" y="207"/>
                    </a:lnTo>
                    <a:lnTo>
                      <a:pt x="47" y="207"/>
                    </a:lnTo>
                    <a:lnTo>
                      <a:pt x="40" y="207"/>
                    </a:lnTo>
                    <a:lnTo>
                      <a:pt x="38" y="207"/>
                    </a:lnTo>
                    <a:lnTo>
                      <a:pt x="32" y="207"/>
                    </a:lnTo>
                    <a:lnTo>
                      <a:pt x="28" y="207"/>
                    </a:lnTo>
                    <a:lnTo>
                      <a:pt x="23" y="207"/>
                    </a:lnTo>
                    <a:lnTo>
                      <a:pt x="23" y="207"/>
                    </a:lnTo>
                    <a:lnTo>
                      <a:pt x="19" y="207"/>
                    </a:lnTo>
                    <a:lnTo>
                      <a:pt x="15" y="207"/>
                    </a:lnTo>
                    <a:lnTo>
                      <a:pt x="13" y="207"/>
                    </a:lnTo>
                    <a:lnTo>
                      <a:pt x="11" y="211"/>
                    </a:lnTo>
                    <a:lnTo>
                      <a:pt x="10" y="211"/>
                    </a:lnTo>
                    <a:lnTo>
                      <a:pt x="10" y="211"/>
                    </a:lnTo>
                    <a:lnTo>
                      <a:pt x="10" y="211"/>
                    </a:lnTo>
                    <a:lnTo>
                      <a:pt x="8" y="211"/>
                    </a:lnTo>
                    <a:lnTo>
                      <a:pt x="8" y="211"/>
                    </a:lnTo>
                    <a:lnTo>
                      <a:pt x="6" y="207"/>
                    </a:lnTo>
                    <a:lnTo>
                      <a:pt x="0" y="207"/>
                    </a:lnTo>
                    <a:lnTo>
                      <a:pt x="0" y="207"/>
                    </a:lnTo>
                    <a:lnTo>
                      <a:pt x="0" y="207"/>
                    </a:lnTo>
                    <a:lnTo>
                      <a:pt x="0" y="207"/>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45" name="Freeform 142">
                <a:extLst>
                  <a:ext uri="{FF2B5EF4-FFF2-40B4-BE49-F238E27FC236}">
                    <a16:creationId xmlns:a16="http://schemas.microsoft.com/office/drawing/2014/main" id="{26ED0E60-F423-76FD-D360-1D3D793C0979}"/>
                  </a:ext>
                </a:extLst>
              </p:cNvPr>
              <p:cNvSpPr>
                <a:spLocks/>
              </p:cNvSpPr>
              <p:nvPr/>
            </p:nvSpPr>
            <p:spPr bwMode="auto">
              <a:xfrm>
                <a:off x="9504963" y="2866571"/>
                <a:ext cx="20638" cy="51421"/>
              </a:xfrm>
              <a:custGeom>
                <a:avLst/>
                <a:gdLst/>
                <a:ahLst/>
                <a:cxnLst>
                  <a:cxn ang="0">
                    <a:pos x="6" y="0"/>
                  </a:cxn>
                  <a:cxn ang="0">
                    <a:pos x="10" y="0"/>
                  </a:cxn>
                  <a:cxn ang="0">
                    <a:pos x="12" y="4"/>
                  </a:cxn>
                  <a:cxn ang="0">
                    <a:pos x="15" y="4"/>
                  </a:cxn>
                  <a:cxn ang="0">
                    <a:pos x="19" y="4"/>
                  </a:cxn>
                  <a:cxn ang="0">
                    <a:pos x="21" y="8"/>
                  </a:cxn>
                  <a:cxn ang="0">
                    <a:pos x="30" y="15"/>
                  </a:cxn>
                  <a:cxn ang="0">
                    <a:pos x="30" y="55"/>
                  </a:cxn>
                  <a:cxn ang="0">
                    <a:pos x="32" y="74"/>
                  </a:cxn>
                  <a:cxn ang="0">
                    <a:pos x="40" y="79"/>
                  </a:cxn>
                  <a:cxn ang="0">
                    <a:pos x="44" y="83"/>
                  </a:cxn>
                  <a:cxn ang="0">
                    <a:pos x="51" y="93"/>
                  </a:cxn>
                  <a:cxn ang="0">
                    <a:pos x="59" y="102"/>
                  </a:cxn>
                  <a:cxn ang="0">
                    <a:pos x="59" y="106"/>
                  </a:cxn>
                  <a:cxn ang="0">
                    <a:pos x="57" y="108"/>
                  </a:cxn>
                  <a:cxn ang="0">
                    <a:pos x="53" y="111"/>
                  </a:cxn>
                  <a:cxn ang="0">
                    <a:pos x="53" y="113"/>
                  </a:cxn>
                  <a:cxn ang="0">
                    <a:pos x="55" y="121"/>
                  </a:cxn>
                  <a:cxn ang="0">
                    <a:pos x="51" y="126"/>
                  </a:cxn>
                  <a:cxn ang="0">
                    <a:pos x="46" y="134"/>
                  </a:cxn>
                  <a:cxn ang="0">
                    <a:pos x="44" y="138"/>
                  </a:cxn>
                  <a:cxn ang="0">
                    <a:pos x="44" y="147"/>
                  </a:cxn>
                  <a:cxn ang="0">
                    <a:pos x="38" y="145"/>
                  </a:cxn>
                  <a:cxn ang="0">
                    <a:pos x="38" y="142"/>
                  </a:cxn>
                  <a:cxn ang="0">
                    <a:pos x="32" y="138"/>
                  </a:cxn>
                  <a:cxn ang="0">
                    <a:pos x="27" y="130"/>
                  </a:cxn>
                  <a:cxn ang="0">
                    <a:pos x="27" y="123"/>
                  </a:cxn>
                  <a:cxn ang="0">
                    <a:pos x="27" y="117"/>
                  </a:cxn>
                  <a:cxn ang="0">
                    <a:pos x="32" y="108"/>
                  </a:cxn>
                  <a:cxn ang="0">
                    <a:pos x="32" y="100"/>
                  </a:cxn>
                  <a:cxn ang="0">
                    <a:pos x="27" y="94"/>
                  </a:cxn>
                  <a:cxn ang="0">
                    <a:pos x="21" y="96"/>
                  </a:cxn>
                  <a:cxn ang="0">
                    <a:pos x="17" y="98"/>
                  </a:cxn>
                  <a:cxn ang="0">
                    <a:pos x="14" y="93"/>
                  </a:cxn>
                  <a:cxn ang="0">
                    <a:pos x="10" y="89"/>
                  </a:cxn>
                  <a:cxn ang="0">
                    <a:pos x="4" y="89"/>
                  </a:cxn>
                  <a:cxn ang="0">
                    <a:pos x="2" y="83"/>
                  </a:cxn>
                  <a:cxn ang="0">
                    <a:pos x="0" y="79"/>
                  </a:cxn>
                  <a:cxn ang="0">
                    <a:pos x="4" y="76"/>
                  </a:cxn>
                  <a:cxn ang="0">
                    <a:pos x="4" y="70"/>
                  </a:cxn>
                  <a:cxn ang="0">
                    <a:pos x="4" y="66"/>
                  </a:cxn>
                  <a:cxn ang="0">
                    <a:pos x="8" y="62"/>
                  </a:cxn>
                  <a:cxn ang="0">
                    <a:pos x="14" y="59"/>
                  </a:cxn>
                  <a:cxn ang="0">
                    <a:pos x="14" y="57"/>
                  </a:cxn>
                  <a:cxn ang="0">
                    <a:pos x="12" y="55"/>
                  </a:cxn>
                  <a:cxn ang="0">
                    <a:pos x="12" y="51"/>
                  </a:cxn>
                  <a:cxn ang="0">
                    <a:pos x="12" y="45"/>
                  </a:cxn>
                  <a:cxn ang="0">
                    <a:pos x="12" y="42"/>
                  </a:cxn>
                  <a:cxn ang="0">
                    <a:pos x="10" y="34"/>
                  </a:cxn>
                  <a:cxn ang="0">
                    <a:pos x="15" y="29"/>
                  </a:cxn>
                  <a:cxn ang="0">
                    <a:pos x="15" y="27"/>
                  </a:cxn>
                  <a:cxn ang="0">
                    <a:pos x="15" y="19"/>
                  </a:cxn>
                  <a:cxn ang="0">
                    <a:pos x="12" y="15"/>
                  </a:cxn>
                  <a:cxn ang="0">
                    <a:pos x="14" y="8"/>
                  </a:cxn>
                  <a:cxn ang="0">
                    <a:pos x="8" y="8"/>
                  </a:cxn>
                  <a:cxn ang="0">
                    <a:pos x="6" y="4"/>
                  </a:cxn>
                  <a:cxn ang="0">
                    <a:pos x="4" y="0"/>
                  </a:cxn>
                </a:cxnLst>
                <a:rect l="0" t="0" r="r" b="b"/>
                <a:pathLst>
                  <a:path w="59" h="147">
                    <a:moveTo>
                      <a:pt x="4" y="0"/>
                    </a:moveTo>
                    <a:lnTo>
                      <a:pt x="6" y="0"/>
                    </a:lnTo>
                    <a:lnTo>
                      <a:pt x="8" y="0"/>
                    </a:lnTo>
                    <a:lnTo>
                      <a:pt x="10" y="0"/>
                    </a:lnTo>
                    <a:lnTo>
                      <a:pt x="12" y="0"/>
                    </a:lnTo>
                    <a:lnTo>
                      <a:pt x="12" y="4"/>
                    </a:lnTo>
                    <a:lnTo>
                      <a:pt x="14" y="4"/>
                    </a:lnTo>
                    <a:lnTo>
                      <a:pt x="15" y="4"/>
                    </a:lnTo>
                    <a:lnTo>
                      <a:pt x="17" y="4"/>
                    </a:lnTo>
                    <a:lnTo>
                      <a:pt x="19" y="4"/>
                    </a:lnTo>
                    <a:lnTo>
                      <a:pt x="19" y="4"/>
                    </a:lnTo>
                    <a:lnTo>
                      <a:pt x="21" y="8"/>
                    </a:lnTo>
                    <a:lnTo>
                      <a:pt x="23" y="8"/>
                    </a:lnTo>
                    <a:lnTo>
                      <a:pt x="30" y="15"/>
                    </a:lnTo>
                    <a:lnTo>
                      <a:pt x="30" y="23"/>
                    </a:lnTo>
                    <a:lnTo>
                      <a:pt x="30" y="55"/>
                    </a:lnTo>
                    <a:lnTo>
                      <a:pt x="30" y="57"/>
                    </a:lnTo>
                    <a:lnTo>
                      <a:pt x="32" y="74"/>
                    </a:lnTo>
                    <a:lnTo>
                      <a:pt x="38" y="78"/>
                    </a:lnTo>
                    <a:lnTo>
                      <a:pt x="40" y="79"/>
                    </a:lnTo>
                    <a:lnTo>
                      <a:pt x="42" y="81"/>
                    </a:lnTo>
                    <a:lnTo>
                      <a:pt x="44" y="83"/>
                    </a:lnTo>
                    <a:lnTo>
                      <a:pt x="51" y="87"/>
                    </a:lnTo>
                    <a:lnTo>
                      <a:pt x="51" y="93"/>
                    </a:lnTo>
                    <a:lnTo>
                      <a:pt x="57" y="96"/>
                    </a:lnTo>
                    <a:lnTo>
                      <a:pt x="59" y="102"/>
                    </a:lnTo>
                    <a:lnTo>
                      <a:pt x="59" y="104"/>
                    </a:lnTo>
                    <a:lnTo>
                      <a:pt x="59" y="106"/>
                    </a:lnTo>
                    <a:lnTo>
                      <a:pt x="57" y="108"/>
                    </a:lnTo>
                    <a:lnTo>
                      <a:pt x="57" y="108"/>
                    </a:lnTo>
                    <a:lnTo>
                      <a:pt x="53" y="108"/>
                    </a:lnTo>
                    <a:lnTo>
                      <a:pt x="53" y="111"/>
                    </a:lnTo>
                    <a:lnTo>
                      <a:pt x="55" y="111"/>
                    </a:lnTo>
                    <a:lnTo>
                      <a:pt x="53" y="113"/>
                    </a:lnTo>
                    <a:lnTo>
                      <a:pt x="55" y="117"/>
                    </a:lnTo>
                    <a:lnTo>
                      <a:pt x="55" y="121"/>
                    </a:lnTo>
                    <a:lnTo>
                      <a:pt x="55" y="125"/>
                    </a:lnTo>
                    <a:lnTo>
                      <a:pt x="51" y="126"/>
                    </a:lnTo>
                    <a:lnTo>
                      <a:pt x="47" y="128"/>
                    </a:lnTo>
                    <a:lnTo>
                      <a:pt x="46" y="134"/>
                    </a:lnTo>
                    <a:lnTo>
                      <a:pt x="46" y="138"/>
                    </a:lnTo>
                    <a:lnTo>
                      <a:pt x="44" y="138"/>
                    </a:lnTo>
                    <a:lnTo>
                      <a:pt x="44" y="145"/>
                    </a:lnTo>
                    <a:lnTo>
                      <a:pt x="44" y="147"/>
                    </a:lnTo>
                    <a:lnTo>
                      <a:pt x="40" y="147"/>
                    </a:lnTo>
                    <a:lnTo>
                      <a:pt x="38" y="145"/>
                    </a:lnTo>
                    <a:lnTo>
                      <a:pt x="40" y="145"/>
                    </a:lnTo>
                    <a:lnTo>
                      <a:pt x="38" y="142"/>
                    </a:lnTo>
                    <a:lnTo>
                      <a:pt x="36" y="138"/>
                    </a:lnTo>
                    <a:lnTo>
                      <a:pt x="32" y="138"/>
                    </a:lnTo>
                    <a:lnTo>
                      <a:pt x="30" y="134"/>
                    </a:lnTo>
                    <a:lnTo>
                      <a:pt x="27" y="130"/>
                    </a:lnTo>
                    <a:lnTo>
                      <a:pt x="27" y="128"/>
                    </a:lnTo>
                    <a:lnTo>
                      <a:pt x="27" y="123"/>
                    </a:lnTo>
                    <a:lnTo>
                      <a:pt x="25" y="121"/>
                    </a:lnTo>
                    <a:lnTo>
                      <a:pt x="27" y="117"/>
                    </a:lnTo>
                    <a:lnTo>
                      <a:pt x="27" y="113"/>
                    </a:lnTo>
                    <a:lnTo>
                      <a:pt x="32" y="108"/>
                    </a:lnTo>
                    <a:lnTo>
                      <a:pt x="32" y="104"/>
                    </a:lnTo>
                    <a:lnTo>
                      <a:pt x="32" y="100"/>
                    </a:lnTo>
                    <a:lnTo>
                      <a:pt x="32" y="96"/>
                    </a:lnTo>
                    <a:lnTo>
                      <a:pt x="27" y="94"/>
                    </a:lnTo>
                    <a:lnTo>
                      <a:pt x="23" y="94"/>
                    </a:lnTo>
                    <a:lnTo>
                      <a:pt x="21" y="96"/>
                    </a:lnTo>
                    <a:lnTo>
                      <a:pt x="17" y="96"/>
                    </a:lnTo>
                    <a:lnTo>
                      <a:pt x="17" y="98"/>
                    </a:lnTo>
                    <a:lnTo>
                      <a:pt x="14" y="96"/>
                    </a:lnTo>
                    <a:lnTo>
                      <a:pt x="14" y="93"/>
                    </a:lnTo>
                    <a:lnTo>
                      <a:pt x="12" y="93"/>
                    </a:lnTo>
                    <a:lnTo>
                      <a:pt x="10" y="89"/>
                    </a:lnTo>
                    <a:lnTo>
                      <a:pt x="10" y="87"/>
                    </a:lnTo>
                    <a:lnTo>
                      <a:pt x="4" y="89"/>
                    </a:lnTo>
                    <a:lnTo>
                      <a:pt x="4" y="87"/>
                    </a:lnTo>
                    <a:lnTo>
                      <a:pt x="2" y="83"/>
                    </a:lnTo>
                    <a:lnTo>
                      <a:pt x="0" y="81"/>
                    </a:lnTo>
                    <a:lnTo>
                      <a:pt x="0" y="79"/>
                    </a:lnTo>
                    <a:lnTo>
                      <a:pt x="0" y="79"/>
                    </a:lnTo>
                    <a:lnTo>
                      <a:pt x="4" y="76"/>
                    </a:lnTo>
                    <a:lnTo>
                      <a:pt x="4" y="72"/>
                    </a:lnTo>
                    <a:lnTo>
                      <a:pt x="4" y="70"/>
                    </a:lnTo>
                    <a:lnTo>
                      <a:pt x="4" y="68"/>
                    </a:lnTo>
                    <a:lnTo>
                      <a:pt x="4" y="66"/>
                    </a:lnTo>
                    <a:lnTo>
                      <a:pt x="4" y="64"/>
                    </a:lnTo>
                    <a:lnTo>
                      <a:pt x="8" y="62"/>
                    </a:lnTo>
                    <a:lnTo>
                      <a:pt x="12" y="62"/>
                    </a:lnTo>
                    <a:lnTo>
                      <a:pt x="14" y="59"/>
                    </a:lnTo>
                    <a:lnTo>
                      <a:pt x="15" y="59"/>
                    </a:lnTo>
                    <a:lnTo>
                      <a:pt x="14" y="57"/>
                    </a:lnTo>
                    <a:lnTo>
                      <a:pt x="12" y="57"/>
                    </a:lnTo>
                    <a:lnTo>
                      <a:pt x="12" y="55"/>
                    </a:lnTo>
                    <a:lnTo>
                      <a:pt x="12" y="51"/>
                    </a:lnTo>
                    <a:lnTo>
                      <a:pt x="12" y="51"/>
                    </a:lnTo>
                    <a:lnTo>
                      <a:pt x="14" y="49"/>
                    </a:lnTo>
                    <a:lnTo>
                      <a:pt x="12" y="45"/>
                    </a:lnTo>
                    <a:lnTo>
                      <a:pt x="12" y="44"/>
                    </a:lnTo>
                    <a:lnTo>
                      <a:pt x="12" y="42"/>
                    </a:lnTo>
                    <a:lnTo>
                      <a:pt x="12" y="38"/>
                    </a:lnTo>
                    <a:lnTo>
                      <a:pt x="10" y="34"/>
                    </a:lnTo>
                    <a:lnTo>
                      <a:pt x="12" y="32"/>
                    </a:lnTo>
                    <a:lnTo>
                      <a:pt x="15" y="29"/>
                    </a:lnTo>
                    <a:lnTo>
                      <a:pt x="15" y="27"/>
                    </a:lnTo>
                    <a:lnTo>
                      <a:pt x="15" y="27"/>
                    </a:lnTo>
                    <a:lnTo>
                      <a:pt x="15" y="21"/>
                    </a:lnTo>
                    <a:lnTo>
                      <a:pt x="15" y="19"/>
                    </a:lnTo>
                    <a:lnTo>
                      <a:pt x="12" y="17"/>
                    </a:lnTo>
                    <a:lnTo>
                      <a:pt x="12" y="15"/>
                    </a:lnTo>
                    <a:lnTo>
                      <a:pt x="14" y="10"/>
                    </a:lnTo>
                    <a:lnTo>
                      <a:pt x="14" y="8"/>
                    </a:lnTo>
                    <a:lnTo>
                      <a:pt x="12" y="8"/>
                    </a:lnTo>
                    <a:lnTo>
                      <a:pt x="8" y="8"/>
                    </a:lnTo>
                    <a:lnTo>
                      <a:pt x="8" y="4"/>
                    </a:lnTo>
                    <a:lnTo>
                      <a:pt x="6" y="4"/>
                    </a:lnTo>
                    <a:lnTo>
                      <a:pt x="4" y="0"/>
                    </a:lnTo>
                    <a:lnTo>
                      <a:pt x="4" y="0"/>
                    </a:lnTo>
                    <a:lnTo>
                      <a:pt x="4" y="0"/>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46" name="Freeform 143">
                <a:extLst>
                  <a:ext uri="{FF2B5EF4-FFF2-40B4-BE49-F238E27FC236}">
                    <a16:creationId xmlns:a16="http://schemas.microsoft.com/office/drawing/2014/main" id="{A551821F-89AF-B8DC-EE80-492566A1D089}"/>
                  </a:ext>
                </a:extLst>
              </p:cNvPr>
              <p:cNvSpPr>
                <a:spLocks/>
              </p:cNvSpPr>
              <p:nvPr/>
            </p:nvSpPr>
            <p:spPr bwMode="auto">
              <a:xfrm>
                <a:off x="9504963" y="2866571"/>
                <a:ext cx="20638" cy="51421"/>
              </a:xfrm>
              <a:custGeom>
                <a:avLst/>
                <a:gdLst/>
                <a:ahLst/>
                <a:cxnLst>
                  <a:cxn ang="0">
                    <a:pos x="6" y="0"/>
                  </a:cxn>
                  <a:cxn ang="0">
                    <a:pos x="10" y="0"/>
                  </a:cxn>
                  <a:cxn ang="0">
                    <a:pos x="12" y="4"/>
                  </a:cxn>
                  <a:cxn ang="0">
                    <a:pos x="15" y="4"/>
                  </a:cxn>
                  <a:cxn ang="0">
                    <a:pos x="19" y="4"/>
                  </a:cxn>
                  <a:cxn ang="0">
                    <a:pos x="21" y="8"/>
                  </a:cxn>
                  <a:cxn ang="0">
                    <a:pos x="30" y="15"/>
                  </a:cxn>
                  <a:cxn ang="0">
                    <a:pos x="30" y="55"/>
                  </a:cxn>
                  <a:cxn ang="0">
                    <a:pos x="32" y="74"/>
                  </a:cxn>
                  <a:cxn ang="0">
                    <a:pos x="40" y="79"/>
                  </a:cxn>
                  <a:cxn ang="0">
                    <a:pos x="44" y="83"/>
                  </a:cxn>
                  <a:cxn ang="0">
                    <a:pos x="51" y="93"/>
                  </a:cxn>
                  <a:cxn ang="0">
                    <a:pos x="59" y="102"/>
                  </a:cxn>
                  <a:cxn ang="0">
                    <a:pos x="59" y="106"/>
                  </a:cxn>
                  <a:cxn ang="0">
                    <a:pos x="57" y="108"/>
                  </a:cxn>
                  <a:cxn ang="0">
                    <a:pos x="53" y="111"/>
                  </a:cxn>
                  <a:cxn ang="0">
                    <a:pos x="53" y="113"/>
                  </a:cxn>
                  <a:cxn ang="0">
                    <a:pos x="55" y="121"/>
                  </a:cxn>
                  <a:cxn ang="0">
                    <a:pos x="51" y="126"/>
                  </a:cxn>
                  <a:cxn ang="0">
                    <a:pos x="46" y="134"/>
                  </a:cxn>
                  <a:cxn ang="0">
                    <a:pos x="44" y="138"/>
                  </a:cxn>
                  <a:cxn ang="0">
                    <a:pos x="44" y="147"/>
                  </a:cxn>
                  <a:cxn ang="0">
                    <a:pos x="38" y="145"/>
                  </a:cxn>
                  <a:cxn ang="0">
                    <a:pos x="38" y="142"/>
                  </a:cxn>
                  <a:cxn ang="0">
                    <a:pos x="32" y="138"/>
                  </a:cxn>
                  <a:cxn ang="0">
                    <a:pos x="27" y="130"/>
                  </a:cxn>
                  <a:cxn ang="0">
                    <a:pos x="27" y="123"/>
                  </a:cxn>
                  <a:cxn ang="0">
                    <a:pos x="27" y="117"/>
                  </a:cxn>
                  <a:cxn ang="0">
                    <a:pos x="32" y="108"/>
                  </a:cxn>
                  <a:cxn ang="0">
                    <a:pos x="32" y="100"/>
                  </a:cxn>
                  <a:cxn ang="0">
                    <a:pos x="27" y="94"/>
                  </a:cxn>
                  <a:cxn ang="0">
                    <a:pos x="21" y="96"/>
                  </a:cxn>
                  <a:cxn ang="0">
                    <a:pos x="17" y="98"/>
                  </a:cxn>
                  <a:cxn ang="0">
                    <a:pos x="14" y="93"/>
                  </a:cxn>
                  <a:cxn ang="0">
                    <a:pos x="10" y="89"/>
                  </a:cxn>
                  <a:cxn ang="0">
                    <a:pos x="4" y="89"/>
                  </a:cxn>
                  <a:cxn ang="0">
                    <a:pos x="2" y="83"/>
                  </a:cxn>
                  <a:cxn ang="0">
                    <a:pos x="0" y="79"/>
                  </a:cxn>
                  <a:cxn ang="0">
                    <a:pos x="4" y="76"/>
                  </a:cxn>
                  <a:cxn ang="0">
                    <a:pos x="4" y="70"/>
                  </a:cxn>
                  <a:cxn ang="0">
                    <a:pos x="4" y="66"/>
                  </a:cxn>
                  <a:cxn ang="0">
                    <a:pos x="8" y="62"/>
                  </a:cxn>
                  <a:cxn ang="0">
                    <a:pos x="14" y="59"/>
                  </a:cxn>
                  <a:cxn ang="0">
                    <a:pos x="14" y="57"/>
                  </a:cxn>
                  <a:cxn ang="0">
                    <a:pos x="12" y="55"/>
                  </a:cxn>
                  <a:cxn ang="0">
                    <a:pos x="12" y="51"/>
                  </a:cxn>
                  <a:cxn ang="0">
                    <a:pos x="12" y="45"/>
                  </a:cxn>
                  <a:cxn ang="0">
                    <a:pos x="12" y="42"/>
                  </a:cxn>
                  <a:cxn ang="0">
                    <a:pos x="10" y="34"/>
                  </a:cxn>
                  <a:cxn ang="0">
                    <a:pos x="15" y="29"/>
                  </a:cxn>
                  <a:cxn ang="0">
                    <a:pos x="15" y="27"/>
                  </a:cxn>
                  <a:cxn ang="0">
                    <a:pos x="15" y="19"/>
                  </a:cxn>
                  <a:cxn ang="0">
                    <a:pos x="12" y="15"/>
                  </a:cxn>
                  <a:cxn ang="0">
                    <a:pos x="14" y="8"/>
                  </a:cxn>
                  <a:cxn ang="0">
                    <a:pos x="8" y="8"/>
                  </a:cxn>
                  <a:cxn ang="0">
                    <a:pos x="6" y="4"/>
                  </a:cxn>
                  <a:cxn ang="0">
                    <a:pos x="4" y="0"/>
                  </a:cxn>
                </a:cxnLst>
                <a:rect l="0" t="0" r="r" b="b"/>
                <a:pathLst>
                  <a:path w="59" h="147">
                    <a:moveTo>
                      <a:pt x="4" y="0"/>
                    </a:moveTo>
                    <a:lnTo>
                      <a:pt x="6" y="0"/>
                    </a:lnTo>
                    <a:lnTo>
                      <a:pt x="8" y="0"/>
                    </a:lnTo>
                    <a:lnTo>
                      <a:pt x="10" y="0"/>
                    </a:lnTo>
                    <a:lnTo>
                      <a:pt x="12" y="0"/>
                    </a:lnTo>
                    <a:lnTo>
                      <a:pt x="12" y="4"/>
                    </a:lnTo>
                    <a:lnTo>
                      <a:pt x="14" y="4"/>
                    </a:lnTo>
                    <a:lnTo>
                      <a:pt x="15" y="4"/>
                    </a:lnTo>
                    <a:lnTo>
                      <a:pt x="17" y="4"/>
                    </a:lnTo>
                    <a:lnTo>
                      <a:pt x="19" y="4"/>
                    </a:lnTo>
                    <a:lnTo>
                      <a:pt x="19" y="4"/>
                    </a:lnTo>
                    <a:lnTo>
                      <a:pt x="21" y="8"/>
                    </a:lnTo>
                    <a:lnTo>
                      <a:pt x="23" y="8"/>
                    </a:lnTo>
                    <a:lnTo>
                      <a:pt x="30" y="15"/>
                    </a:lnTo>
                    <a:lnTo>
                      <a:pt x="30" y="23"/>
                    </a:lnTo>
                    <a:lnTo>
                      <a:pt x="30" y="55"/>
                    </a:lnTo>
                    <a:lnTo>
                      <a:pt x="30" y="57"/>
                    </a:lnTo>
                    <a:lnTo>
                      <a:pt x="32" y="74"/>
                    </a:lnTo>
                    <a:lnTo>
                      <a:pt x="38" y="78"/>
                    </a:lnTo>
                    <a:lnTo>
                      <a:pt x="40" y="79"/>
                    </a:lnTo>
                    <a:lnTo>
                      <a:pt x="42" y="81"/>
                    </a:lnTo>
                    <a:lnTo>
                      <a:pt x="44" y="83"/>
                    </a:lnTo>
                    <a:lnTo>
                      <a:pt x="51" y="87"/>
                    </a:lnTo>
                    <a:lnTo>
                      <a:pt x="51" y="93"/>
                    </a:lnTo>
                    <a:lnTo>
                      <a:pt x="57" y="96"/>
                    </a:lnTo>
                    <a:lnTo>
                      <a:pt x="59" y="102"/>
                    </a:lnTo>
                    <a:lnTo>
                      <a:pt x="59" y="104"/>
                    </a:lnTo>
                    <a:lnTo>
                      <a:pt x="59" y="106"/>
                    </a:lnTo>
                    <a:lnTo>
                      <a:pt x="57" y="108"/>
                    </a:lnTo>
                    <a:lnTo>
                      <a:pt x="57" y="108"/>
                    </a:lnTo>
                    <a:lnTo>
                      <a:pt x="53" y="108"/>
                    </a:lnTo>
                    <a:lnTo>
                      <a:pt x="53" y="111"/>
                    </a:lnTo>
                    <a:lnTo>
                      <a:pt x="55" y="111"/>
                    </a:lnTo>
                    <a:lnTo>
                      <a:pt x="53" y="113"/>
                    </a:lnTo>
                    <a:lnTo>
                      <a:pt x="55" y="117"/>
                    </a:lnTo>
                    <a:lnTo>
                      <a:pt x="55" y="121"/>
                    </a:lnTo>
                    <a:lnTo>
                      <a:pt x="55" y="125"/>
                    </a:lnTo>
                    <a:lnTo>
                      <a:pt x="51" y="126"/>
                    </a:lnTo>
                    <a:lnTo>
                      <a:pt x="47" y="128"/>
                    </a:lnTo>
                    <a:lnTo>
                      <a:pt x="46" y="134"/>
                    </a:lnTo>
                    <a:lnTo>
                      <a:pt x="46" y="138"/>
                    </a:lnTo>
                    <a:lnTo>
                      <a:pt x="44" y="138"/>
                    </a:lnTo>
                    <a:lnTo>
                      <a:pt x="44" y="145"/>
                    </a:lnTo>
                    <a:lnTo>
                      <a:pt x="44" y="147"/>
                    </a:lnTo>
                    <a:lnTo>
                      <a:pt x="40" y="147"/>
                    </a:lnTo>
                    <a:lnTo>
                      <a:pt x="38" y="145"/>
                    </a:lnTo>
                    <a:lnTo>
                      <a:pt x="40" y="145"/>
                    </a:lnTo>
                    <a:lnTo>
                      <a:pt x="38" y="142"/>
                    </a:lnTo>
                    <a:lnTo>
                      <a:pt x="36" y="138"/>
                    </a:lnTo>
                    <a:lnTo>
                      <a:pt x="32" y="138"/>
                    </a:lnTo>
                    <a:lnTo>
                      <a:pt x="30" y="134"/>
                    </a:lnTo>
                    <a:lnTo>
                      <a:pt x="27" y="130"/>
                    </a:lnTo>
                    <a:lnTo>
                      <a:pt x="27" y="128"/>
                    </a:lnTo>
                    <a:lnTo>
                      <a:pt x="27" y="123"/>
                    </a:lnTo>
                    <a:lnTo>
                      <a:pt x="25" y="121"/>
                    </a:lnTo>
                    <a:lnTo>
                      <a:pt x="27" y="117"/>
                    </a:lnTo>
                    <a:lnTo>
                      <a:pt x="27" y="113"/>
                    </a:lnTo>
                    <a:lnTo>
                      <a:pt x="32" y="108"/>
                    </a:lnTo>
                    <a:lnTo>
                      <a:pt x="32" y="104"/>
                    </a:lnTo>
                    <a:lnTo>
                      <a:pt x="32" y="100"/>
                    </a:lnTo>
                    <a:lnTo>
                      <a:pt x="32" y="96"/>
                    </a:lnTo>
                    <a:lnTo>
                      <a:pt x="27" y="94"/>
                    </a:lnTo>
                    <a:lnTo>
                      <a:pt x="23" y="94"/>
                    </a:lnTo>
                    <a:lnTo>
                      <a:pt x="21" y="96"/>
                    </a:lnTo>
                    <a:lnTo>
                      <a:pt x="17" y="96"/>
                    </a:lnTo>
                    <a:lnTo>
                      <a:pt x="17" y="98"/>
                    </a:lnTo>
                    <a:lnTo>
                      <a:pt x="14" y="96"/>
                    </a:lnTo>
                    <a:lnTo>
                      <a:pt x="14" y="93"/>
                    </a:lnTo>
                    <a:lnTo>
                      <a:pt x="12" y="93"/>
                    </a:lnTo>
                    <a:lnTo>
                      <a:pt x="10" y="89"/>
                    </a:lnTo>
                    <a:lnTo>
                      <a:pt x="10" y="87"/>
                    </a:lnTo>
                    <a:lnTo>
                      <a:pt x="4" y="89"/>
                    </a:lnTo>
                    <a:lnTo>
                      <a:pt x="4" y="87"/>
                    </a:lnTo>
                    <a:lnTo>
                      <a:pt x="2" y="83"/>
                    </a:lnTo>
                    <a:lnTo>
                      <a:pt x="0" y="81"/>
                    </a:lnTo>
                    <a:lnTo>
                      <a:pt x="0" y="79"/>
                    </a:lnTo>
                    <a:lnTo>
                      <a:pt x="0" y="79"/>
                    </a:lnTo>
                    <a:lnTo>
                      <a:pt x="4" y="76"/>
                    </a:lnTo>
                    <a:lnTo>
                      <a:pt x="4" y="72"/>
                    </a:lnTo>
                    <a:lnTo>
                      <a:pt x="4" y="70"/>
                    </a:lnTo>
                    <a:lnTo>
                      <a:pt x="4" y="68"/>
                    </a:lnTo>
                    <a:lnTo>
                      <a:pt x="4" y="66"/>
                    </a:lnTo>
                    <a:lnTo>
                      <a:pt x="4" y="64"/>
                    </a:lnTo>
                    <a:lnTo>
                      <a:pt x="8" y="62"/>
                    </a:lnTo>
                    <a:lnTo>
                      <a:pt x="12" y="62"/>
                    </a:lnTo>
                    <a:lnTo>
                      <a:pt x="14" y="59"/>
                    </a:lnTo>
                    <a:lnTo>
                      <a:pt x="15" y="59"/>
                    </a:lnTo>
                    <a:lnTo>
                      <a:pt x="14" y="57"/>
                    </a:lnTo>
                    <a:lnTo>
                      <a:pt x="12" y="57"/>
                    </a:lnTo>
                    <a:lnTo>
                      <a:pt x="12" y="55"/>
                    </a:lnTo>
                    <a:lnTo>
                      <a:pt x="12" y="51"/>
                    </a:lnTo>
                    <a:lnTo>
                      <a:pt x="12" y="51"/>
                    </a:lnTo>
                    <a:lnTo>
                      <a:pt x="14" y="49"/>
                    </a:lnTo>
                    <a:lnTo>
                      <a:pt x="12" y="45"/>
                    </a:lnTo>
                    <a:lnTo>
                      <a:pt x="12" y="44"/>
                    </a:lnTo>
                    <a:lnTo>
                      <a:pt x="12" y="42"/>
                    </a:lnTo>
                    <a:lnTo>
                      <a:pt x="12" y="38"/>
                    </a:lnTo>
                    <a:lnTo>
                      <a:pt x="10" y="34"/>
                    </a:lnTo>
                    <a:lnTo>
                      <a:pt x="12" y="32"/>
                    </a:lnTo>
                    <a:lnTo>
                      <a:pt x="15" y="29"/>
                    </a:lnTo>
                    <a:lnTo>
                      <a:pt x="15" y="27"/>
                    </a:lnTo>
                    <a:lnTo>
                      <a:pt x="15" y="27"/>
                    </a:lnTo>
                    <a:lnTo>
                      <a:pt x="15" y="21"/>
                    </a:lnTo>
                    <a:lnTo>
                      <a:pt x="15" y="19"/>
                    </a:lnTo>
                    <a:lnTo>
                      <a:pt x="12" y="17"/>
                    </a:lnTo>
                    <a:lnTo>
                      <a:pt x="12" y="15"/>
                    </a:lnTo>
                    <a:lnTo>
                      <a:pt x="14" y="10"/>
                    </a:lnTo>
                    <a:lnTo>
                      <a:pt x="14" y="8"/>
                    </a:lnTo>
                    <a:lnTo>
                      <a:pt x="12" y="8"/>
                    </a:lnTo>
                    <a:lnTo>
                      <a:pt x="8" y="8"/>
                    </a:lnTo>
                    <a:lnTo>
                      <a:pt x="8" y="4"/>
                    </a:lnTo>
                    <a:lnTo>
                      <a:pt x="6" y="4"/>
                    </a:lnTo>
                    <a:lnTo>
                      <a:pt x="4" y="0"/>
                    </a:lnTo>
                    <a:lnTo>
                      <a:pt x="4" y="0"/>
                    </a:lnTo>
                    <a:lnTo>
                      <a:pt x="4" y="0"/>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47" name="Freeform 144">
                <a:extLst>
                  <a:ext uri="{FF2B5EF4-FFF2-40B4-BE49-F238E27FC236}">
                    <a16:creationId xmlns:a16="http://schemas.microsoft.com/office/drawing/2014/main" id="{14C18C6F-42E9-CF7B-7F12-E0208BA4E1AA}"/>
                  </a:ext>
                </a:extLst>
              </p:cNvPr>
              <p:cNvSpPr>
                <a:spLocks/>
              </p:cNvSpPr>
              <p:nvPr/>
            </p:nvSpPr>
            <p:spPr bwMode="auto">
              <a:xfrm>
                <a:off x="9434653" y="2858875"/>
                <a:ext cx="75557" cy="65063"/>
              </a:xfrm>
              <a:custGeom>
                <a:avLst/>
                <a:gdLst/>
                <a:ahLst/>
                <a:cxnLst>
                  <a:cxn ang="0">
                    <a:pos x="47" y="54"/>
                  </a:cxn>
                  <a:cxn ang="0">
                    <a:pos x="49" y="62"/>
                  </a:cxn>
                  <a:cxn ang="0">
                    <a:pos x="58" y="56"/>
                  </a:cxn>
                  <a:cxn ang="0">
                    <a:pos x="66" y="62"/>
                  </a:cxn>
                  <a:cxn ang="0">
                    <a:pos x="71" y="67"/>
                  </a:cxn>
                  <a:cxn ang="0">
                    <a:pos x="83" y="73"/>
                  </a:cxn>
                  <a:cxn ang="0">
                    <a:pos x="92" y="69"/>
                  </a:cxn>
                  <a:cxn ang="0">
                    <a:pos x="100" y="64"/>
                  </a:cxn>
                  <a:cxn ang="0">
                    <a:pos x="109" y="75"/>
                  </a:cxn>
                  <a:cxn ang="0">
                    <a:pos x="126" y="90"/>
                  </a:cxn>
                  <a:cxn ang="0">
                    <a:pos x="139" y="98"/>
                  </a:cxn>
                  <a:cxn ang="0">
                    <a:pos x="147" y="98"/>
                  </a:cxn>
                  <a:cxn ang="0">
                    <a:pos x="139" y="75"/>
                  </a:cxn>
                  <a:cxn ang="0">
                    <a:pos x="134" y="81"/>
                  </a:cxn>
                  <a:cxn ang="0">
                    <a:pos x="122" y="67"/>
                  </a:cxn>
                  <a:cxn ang="0">
                    <a:pos x="126" y="49"/>
                  </a:cxn>
                  <a:cxn ang="0">
                    <a:pos x="130" y="39"/>
                  </a:cxn>
                  <a:cxn ang="0">
                    <a:pos x="130" y="30"/>
                  </a:cxn>
                  <a:cxn ang="0">
                    <a:pos x="124" y="20"/>
                  </a:cxn>
                  <a:cxn ang="0">
                    <a:pos x="173" y="3"/>
                  </a:cxn>
                  <a:cxn ang="0">
                    <a:pos x="183" y="7"/>
                  </a:cxn>
                  <a:cxn ang="0">
                    <a:pos x="198" y="13"/>
                  </a:cxn>
                  <a:cxn ang="0">
                    <a:pos x="207" y="20"/>
                  </a:cxn>
                  <a:cxn ang="0">
                    <a:pos x="209" y="30"/>
                  </a:cxn>
                  <a:cxn ang="0">
                    <a:pos x="213" y="37"/>
                  </a:cxn>
                  <a:cxn ang="0">
                    <a:pos x="216" y="49"/>
                  </a:cxn>
                  <a:cxn ang="0">
                    <a:pos x="211" y="56"/>
                  </a:cxn>
                  <a:cxn ang="0">
                    <a:pos x="213" y="67"/>
                  </a:cxn>
                  <a:cxn ang="0">
                    <a:pos x="213" y="75"/>
                  </a:cxn>
                  <a:cxn ang="0">
                    <a:pos x="215" y="81"/>
                  </a:cxn>
                  <a:cxn ang="0">
                    <a:pos x="207" y="88"/>
                  </a:cxn>
                  <a:cxn ang="0">
                    <a:pos x="207" y="98"/>
                  </a:cxn>
                  <a:cxn ang="0">
                    <a:pos x="203" y="105"/>
                  </a:cxn>
                  <a:cxn ang="0">
                    <a:pos x="201" y="115"/>
                  </a:cxn>
                  <a:cxn ang="0">
                    <a:pos x="164" y="126"/>
                  </a:cxn>
                  <a:cxn ang="0">
                    <a:pos x="158" y="139"/>
                  </a:cxn>
                  <a:cxn ang="0">
                    <a:pos x="149" y="139"/>
                  </a:cxn>
                  <a:cxn ang="0">
                    <a:pos x="135" y="143"/>
                  </a:cxn>
                  <a:cxn ang="0">
                    <a:pos x="128" y="150"/>
                  </a:cxn>
                  <a:cxn ang="0">
                    <a:pos x="126" y="156"/>
                  </a:cxn>
                  <a:cxn ang="0">
                    <a:pos x="96" y="184"/>
                  </a:cxn>
                  <a:cxn ang="0">
                    <a:pos x="83" y="182"/>
                  </a:cxn>
                  <a:cxn ang="0">
                    <a:pos x="75" y="182"/>
                  </a:cxn>
                  <a:cxn ang="0">
                    <a:pos x="66" y="181"/>
                  </a:cxn>
                  <a:cxn ang="0">
                    <a:pos x="56" y="177"/>
                  </a:cxn>
                  <a:cxn ang="0">
                    <a:pos x="51" y="175"/>
                  </a:cxn>
                  <a:cxn ang="0">
                    <a:pos x="28" y="179"/>
                  </a:cxn>
                  <a:cxn ang="0">
                    <a:pos x="19" y="169"/>
                  </a:cxn>
                  <a:cxn ang="0">
                    <a:pos x="7" y="160"/>
                  </a:cxn>
                  <a:cxn ang="0">
                    <a:pos x="0" y="152"/>
                  </a:cxn>
                  <a:cxn ang="0">
                    <a:pos x="41" y="84"/>
                  </a:cxn>
                  <a:cxn ang="0">
                    <a:pos x="41" y="71"/>
                  </a:cxn>
                  <a:cxn ang="0">
                    <a:pos x="41" y="54"/>
                  </a:cxn>
                </a:cxnLst>
                <a:rect l="0" t="0" r="r" b="b"/>
                <a:pathLst>
                  <a:path w="216" h="186">
                    <a:moveTo>
                      <a:pt x="41" y="54"/>
                    </a:moveTo>
                    <a:lnTo>
                      <a:pt x="43" y="54"/>
                    </a:lnTo>
                    <a:lnTo>
                      <a:pt x="43" y="54"/>
                    </a:lnTo>
                    <a:lnTo>
                      <a:pt x="47" y="54"/>
                    </a:lnTo>
                    <a:lnTo>
                      <a:pt x="47" y="56"/>
                    </a:lnTo>
                    <a:lnTo>
                      <a:pt x="47" y="60"/>
                    </a:lnTo>
                    <a:lnTo>
                      <a:pt x="49" y="62"/>
                    </a:lnTo>
                    <a:lnTo>
                      <a:pt x="49" y="62"/>
                    </a:lnTo>
                    <a:lnTo>
                      <a:pt x="53" y="60"/>
                    </a:lnTo>
                    <a:lnTo>
                      <a:pt x="55" y="58"/>
                    </a:lnTo>
                    <a:lnTo>
                      <a:pt x="58" y="58"/>
                    </a:lnTo>
                    <a:lnTo>
                      <a:pt x="58" y="56"/>
                    </a:lnTo>
                    <a:lnTo>
                      <a:pt x="64" y="56"/>
                    </a:lnTo>
                    <a:lnTo>
                      <a:pt x="66" y="56"/>
                    </a:lnTo>
                    <a:lnTo>
                      <a:pt x="66" y="60"/>
                    </a:lnTo>
                    <a:lnTo>
                      <a:pt x="66" y="62"/>
                    </a:lnTo>
                    <a:lnTo>
                      <a:pt x="66" y="64"/>
                    </a:lnTo>
                    <a:lnTo>
                      <a:pt x="66" y="66"/>
                    </a:lnTo>
                    <a:lnTo>
                      <a:pt x="68" y="66"/>
                    </a:lnTo>
                    <a:lnTo>
                      <a:pt x="71" y="67"/>
                    </a:lnTo>
                    <a:lnTo>
                      <a:pt x="71" y="67"/>
                    </a:lnTo>
                    <a:lnTo>
                      <a:pt x="77" y="71"/>
                    </a:lnTo>
                    <a:lnTo>
                      <a:pt x="81" y="71"/>
                    </a:lnTo>
                    <a:lnTo>
                      <a:pt x="83" y="73"/>
                    </a:lnTo>
                    <a:lnTo>
                      <a:pt x="83" y="73"/>
                    </a:lnTo>
                    <a:lnTo>
                      <a:pt x="87" y="73"/>
                    </a:lnTo>
                    <a:lnTo>
                      <a:pt x="92" y="71"/>
                    </a:lnTo>
                    <a:lnTo>
                      <a:pt x="92" y="69"/>
                    </a:lnTo>
                    <a:lnTo>
                      <a:pt x="96" y="64"/>
                    </a:lnTo>
                    <a:lnTo>
                      <a:pt x="98" y="64"/>
                    </a:lnTo>
                    <a:lnTo>
                      <a:pt x="100" y="64"/>
                    </a:lnTo>
                    <a:lnTo>
                      <a:pt x="100" y="64"/>
                    </a:lnTo>
                    <a:lnTo>
                      <a:pt x="100" y="69"/>
                    </a:lnTo>
                    <a:lnTo>
                      <a:pt x="103" y="73"/>
                    </a:lnTo>
                    <a:lnTo>
                      <a:pt x="103" y="75"/>
                    </a:lnTo>
                    <a:lnTo>
                      <a:pt x="109" y="75"/>
                    </a:lnTo>
                    <a:lnTo>
                      <a:pt x="115" y="81"/>
                    </a:lnTo>
                    <a:lnTo>
                      <a:pt x="119" y="81"/>
                    </a:lnTo>
                    <a:lnTo>
                      <a:pt x="122" y="86"/>
                    </a:lnTo>
                    <a:lnTo>
                      <a:pt x="126" y="90"/>
                    </a:lnTo>
                    <a:lnTo>
                      <a:pt x="130" y="94"/>
                    </a:lnTo>
                    <a:lnTo>
                      <a:pt x="134" y="98"/>
                    </a:lnTo>
                    <a:lnTo>
                      <a:pt x="135" y="98"/>
                    </a:lnTo>
                    <a:lnTo>
                      <a:pt x="139" y="98"/>
                    </a:lnTo>
                    <a:lnTo>
                      <a:pt x="141" y="96"/>
                    </a:lnTo>
                    <a:lnTo>
                      <a:pt x="143" y="96"/>
                    </a:lnTo>
                    <a:lnTo>
                      <a:pt x="143" y="98"/>
                    </a:lnTo>
                    <a:lnTo>
                      <a:pt x="147" y="98"/>
                    </a:lnTo>
                    <a:lnTo>
                      <a:pt x="147" y="96"/>
                    </a:lnTo>
                    <a:lnTo>
                      <a:pt x="147" y="75"/>
                    </a:lnTo>
                    <a:lnTo>
                      <a:pt x="143" y="75"/>
                    </a:lnTo>
                    <a:lnTo>
                      <a:pt x="139" y="75"/>
                    </a:lnTo>
                    <a:lnTo>
                      <a:pt x="139" y="79"/>
                    </a:lnTo>
                    <a:lnTo>
                      <a:pt x="141" y="81"/>
                    </a:lnTo>
                    <a:lnTo>
                      <a:pt x="139" y="81"/>
                    </a:lnTo>
                    <a:lnTo>
                      <a:pt x="134" y="81"/>
                    </a:lnTo>
                    <a:lnTo>
                      <a:pt x="132" y="79"/>
                    </a:lnTo>
                    <a:lnTo>
                      <a:pt x="130" y="75"/>
                    </a:lnTo>
                    <a:lnTo>
                      <a:pt x="126" y="69"/>
                    </a:lnTo>
                    <a:lnTo>
                      <a:pt x="122" y="67"/>
                    </a:lnTo>
                    <a:lnTo>
                      <a:pt x="122" y="64"/>
                    </a:lnTo>
                    <a:lnTo>
                      <a:pt x="122" y="54"/>
                    </a:lnTo>
                    <a:lnTo>
                      <a:pt x="122" y="51"/>
                    </a:lnTo>
                    <a:lnTo>
                      <a:pt x="126" y="49"/>
                    </a:lnTo>
                    <a:lnTo>
                      <a:pt x="128" y="45"/>
                    </a:lnTo>
                    <a:lnTo>
                      <a:pt x="128" y="45"/>
                    </a:lnTo>
                    <a:lnTo>
                      <a:pt x="128" y="41"/>
                    </a:lnTo>
                    <a:lnTo>
                      <a:pt x="130" y="39"/>
                    </a:lnTo>
                    <a:lnTo>
                      <a:pt x="128" y="37"/>
                    </a:lnTo>
                    <a:lnTo>
                      <a:pt x="130" y="34"/>
                    </a:lnTo>
                    <a:lnTo>
                      <a:pt x="128" y="32"/>
                    </a:lnTo>
                    <a:lnTo>
                      <a:pt x="130" y="30"/>
                    </a:lnTo>
                    <a:lnTo>
                      <a:pt x="130" y="30"/>
                    </a:lnTo>
                    <a:lnTo>
                      <a:pt x="128" y="26"/>
                    </a:lnTo>
                    <a:lnTo>
                      <a:pt x="126" y="24"/>
                    </a:lnTo>
                    <a:lnTo>
                      <a:pt x="124" y="20"/>
                    </a:lnTo>
                    <a:lnTo>
                      <a:pt x="134" y="7"/>
                    </a:lnTo>
                    <a:lnTo>
                      <a:pt x="164" y="0"/>
                    </a:lnTo>
                    <a:lnTo>
                      <a:pt x="171" y="3"/>
                    </a:lnTo>
                    <a:lnTo>
                      <a:pt x="173" y="3"/>
                    </a:lnTo>
                    <a:lnTo>
                      <a:pt x="175" y="5"/>
                    </a:lnTo>
                    <a:lnTo>
                      <a:pt x="179" y="5"/>
                    </a:lnTo>
                    <a:lnTo>
                      <a:pt x="179" y="7"/>
                    </a:lnTo>
                    <a:lnTo>
                      <a:pt x="183" y="7"/>
                    </a:lnTo>
                    <a:lnTo>
                      <a:pt x="183" y="11"/>
                    </a:lnTo>
                    <a:lnTo>
                      <a:pt x="186" y="11"/>
                    </a:lnTo>
                    <a:lnTo>
                      <a:pt x="196" y="13"/>
                    </a:lnTo>
                    <a:lnTo>
                      <a:pt x="198" y="13"/>
                    </a:lnTo>
                    <a:lnTo>
                      <a:pt x="199" y="15"/>
                    </a:lnTo>
                    <a:lnTo>
                      <a:pt x="201" y="17"/>
                    </a:lnTo>
                    <a:lnTo>
                      <a:pt x="203" y="17"/>
                    </a:lnTo>
                    <a:lnTo>
                      <a:pt x="207" y="20"/>
                    </a:lnTo>
                    <a:lnTo>
                      <a:pt x="207" y="20"/>
                    </a:lnTo>
                    <a:lnTo>
                      <a:pt x="207" y="24"/>
                    </a:lnTo>
                    <a:lnTo>
                      <a:pt x="209" y="24"/>
                    </a:lnTo>
                    <a:lnTo>
                      <a:pt x="209" y="30"/>
                    </a:lnTo>
                    <a:lnTo>
                      <a:pt x="213" y="30"/>
                    </a:lnTo>
                    <a:lnTo>
                      <a:pt x="215" y="30"/>
                    </a:lnTo>
                    <a:lnTo>
                      <a:pt x="215" y="32"/>
                    </a:lnTo>
                    <a:lnTo>
                      <a:pt x="213" y="37"/>
                    </a:lnTo>
                    <a:lnTo>
                      <a:pt x="213" y="39"/>
                    </a:lnTo>
                    <a:lnTo>
                      <a:pt x="216" y="41"/>
                    </a:lnTo>
                    <a:lnTo>
                      <a:pt x="216" y="41"/>
                    </a:lnTo>
                    <a:lnTo>
                      <a:pt x="216" y="49"/>
                    </a:lnTo>
                    <a:lnTo>
                      <a:pt x="216" y="49"/>
                    </a:lnTo>
                    <a:lnTo>
                      <a:pt x="216" y="51"/>
                    </a:lnTo>
                    <a:lnTo>
                      <a:pt x="213" y="54"/>
                    </a:lnTo>
                    <a:lnTo>
                      <a:pt x="211" y="56"/>
                    </a:lnTo>
                    <a:lnTo>
                      <a:pt x="213" y="60"/>
                    </a:lnTo>
                    <a:lnTo>
                      <a:pt x="213" y="64"/>
                    </a:lnTo>
                    <a:lnTo>
                      <a:pt x="213" y="66"/>
                    </a:lnTo>
                    <a:lnTo>
                      <a:pt x="213" y="67"/>
                    </a:lnTo>
                    <a:lnTo>
                      <a:pt x="215" y="71"/>
                    </a:lnTo>
                    <a:lnTo>
                      <a:pt x="213" y="73"/>
                    </a:lnTo>
                    <a:lnTo>
                      <a:pt x="213" y="73"/>
                    </a:lnTo>
                    <a:lnTo>
                      <a:pt x="213" y="75"/>
                    </a:lnTo>
                    <a:lnTo>
                      <a:pt x="213" y="79"/>
                    </a:lnTo>
                    <a:lnTo>
                      <a:pt x="215" y="79"/>
                    </a:lnTo>
                    <a:lnTo>
                      <a:pt x="216" y="81"/>
                    </a:lnTo>
                    <a:lnTo>
                      <a:pt x="215" y="81"/>
                    </a:lnTo>
                    <a:lnTo>
                      <a:pt x="213" y="84"/>
                    </a:lnTo>
                    <a:lnTo>
                      <a:pt x="209" y="84"/>
                    </a:lnTo>
                    <a:lnTo>
                      <a:pt x="207" y="86"/>
                    </a:lnTo>
                    <a:lnTo>
                      <a:pt x="207" y="88"/>
                    </a:lnTo>
                    <a:lnTo>
                      <a:pt x="207" y="90"/>
                    </a:lnTo>
                    <a:lnTo>
                      <a:pt x="207" y="92"/>
                    </a:lnTo>
                    <a:lnTo>
                      <a:pt x="207" y="94"/>
                    </a:lnTo>
                    <a:lnTo>
                      <a:pt x="207" y="98"/>
                    </a:lnTo>
                    <a:lnTo>
                      <a:pt x="203" y="101"/>
                    </a:lnTo>
                    <a:lnTo>
                      <a:pt x="201" y="101"/>
                    </a:lnTo>
                    <a:lnTo>
                      <a:pt x="201" y="103"/>
                    </a:lnTo>
                    <a:lnTo>
                      <a:pt x="203" y="105"/>
                    </a:lnTo>
                    <a:lnTo>
                      <a:pt x="207" y="109"/>
                    </a:lnTo>
                    <a:lnTo>
                      <a:pt x="207" y="111"/>
                    </a:lnTo>
                    <a:lnTo>
                      <a:pt x="207" y="111"/>
                    </a:lnTo>
                    <a:lnTo>
                      <a:pt x="201" y="115"/>
                    </a:lnTo>
                    <a:lnTo>
                      <a:pt x="190" y="116"/>
                    </a:lnTo>
                    <a:lnTo>
                      <a:pt x="186" y="118"/>
                    </a:lnTo>
                    <a:lnTo>
                      <a:pt x="167" y="126"/>
                    </a:lnTo>
                    <a:lnTo>
                      <a:pt x="164" y="126"/>
                    </a:lnTo>
                    <a:lnTo>
                      <a:pt x="158" y="130"/>
                    </a:lnTo>
                    <a:lnTo>
                      <a:pt x="154" y="133"/>
                    </a:lnTo>
                    <a:lnTo>
                      <a:pt x="158" y="139"/>
                    </a:lnTo>
                    <a:lnTo>
                      <a:pt x="158" y="139"/>
                    </a:lnTo>
                    <a:lnTo>
                      <a:pt x="154" y="139"/>
                    </a:lnTo>
                    <a:lnTo>
                      <a:pt x="154" y="139"/>
                    </a:lnTo>
                    <a:lnTo>
                      <a:pt x="151" y="139"/>
                    </a:lnTo>
                    <a:lnTo>
                      <a:pt x="149" y="139"/>
                    </a:lnTo>
                    <a:lnTo>
                      <a:pt x="149" y="139"/>
                    </a:lnTo>
                    <a:lnTo>
                      <a:pt x="143" y="139"/>
                    </a:lnTo>
                    <a:lnTo>
                      <a:pt x="139" y="139"/>
                    </a:lnTo>
                    <a:lnTo>
                      <a:pt x="135" y="143"/>
                    </a:lnTo>
                    <a:lnTo>
                      <a:pt x="135" y="143"/>
                    </a:lnTo>
                    <a:lnTo>
                      <a:pt x="130" y="145"/>
                    </a:lnTo>
                    <a:lnTo>
                      <a:pt x="128" y="148"/>
                    </a:lnTo>
                    <a:lnTo>
                      <a:pt x="128" y="150"/>
                    </a:lnTo>
                    <a:lnTo>
                      <a:pt x="128" y="152"/>
                    </a:lnTo>
                    <a:lnTo>
                      <a:pt x="128" y="154"/>
                    </a:lnTo>
                    <a:lnTo>
                      <a:pt x="128" y="154"/>
                    </a:lnTo>
                    <a:lnTo>
                      <a:pt x="126" y="156"/>
                    </a:lnTo>
                    <a:lnTo>
                      <a:pt x="119" y="158"/>
                    </a:lnTo>
                    <a:lnTo>
                      <a:pt x="109" y="167"/>
                    </a:lnTo>
                    <a:lnTo>
                      <a:pt x="100" y="177"/>
                    </a:lnTo>
                    <a:lnTo>
                      <a:pt x="96" y="184"/>
                    </a:lnTo>
                    <a:lnTo>
                      <a:pt x="90" y="186"/>
                    </a:lnTo>
                    <a:lnTo>
                      <a:pt x="87" y="186"/>
                    </a:lnTo>
                    <a:lnTo>
                      <a:pt x="83" y="182"/>
                    </a:lnTo>
                    <a:lnTo>
                      <a:pt x="83" y="182"/>
                    </a:lnTo>
                    <a:lnTo>
                      <a:pt x="83" y="182"/>
                    </a:lnTo>
                    <a:lnTo>
                      <a:pt x="81" y="182"/>
                    </a:lnTo>
                    <a:lnTo>
                      <a:pt x="79" y="182"/>
                    </a:lnTo>
                    <a:lnTo>
                      <a:pt x="75" y="182"/>
                    </a:lnTo>
                    <a:lnTo>
                      <a:pt x="71" y="184"/>
                    </a:lnTo>
                    <a:lnTo>
                      <a:pt x="71" y="184"/>
                    </a:lnTo>
                    <a:lnTo>
                      <a:pt x="68" y="182"/>
                    </a:lnTo>
                    <a:lnTo>
                      <a:pt x="66" y="181"/>
                    </a:lnTo>
                    <a:lnTo>
                      <a:pt x="62" y="181"/>
                    </a:lnTo>
                    <a:lnTo>
                      <a:pt x="60" y="181"/>
                    </a:lnTo>
                    <a:lnTo>
                      <a:pt x="56" y="177"/>
                    </a:lnTo>
                    <a:lnTo>
                      <a:pt x="56" y="177"/>
                    </a:lnTo>
                    <a:lnTo>
                      <a:pt x="55" y="175"/>
                    </a:lnTo>
                    <a:lnTo>
                      <a:pt x="53" y="177"/>
                    </a:lnTo>
                    <a:lnTo>
                      <a:pt x="51" y="175"/>
                    </a:lnTo>
                    <a:lnTo>
                      <a:pt x="51" y="175"/>
                    </a:lnTo>
                    <a:lnTo>
                      <a:pt x="49" y="175"/>
                    </a:lnTo>
                    <a:lnTo>
                      <a:pt x="47" y="175"/>
                    </a:lnTo>
                    <a:lnTo>
                      <a:pt x="43" y="175"/>
                    </a:lnTo>
                    <a:lnTo>
                      <a:pt x="28" y="179"/>
                    </a:lnTo>
                    <a:lnTo>
                      <a:pt x="24" y="177"/>
                    </a:lnTo>
                    <a:lnTo>
                      <a:pt x="23" y="175"/>
                    </a:lnTo>
                    <a:lnTo>
                      <a:pt x="23" y="173"/>
                    </a:lnTo>
                    <a:lnTo>
                      <a:pt x="19" y="169"/>
                    </a:lnTo>
                    <a:lnTo>
                      <a:pt x="17" y="169"/>
                    </a:lnTo>
                    <a:lnTo>
                      <a:pt x="15" y="169"/>
                    </a:lnTo>
                    <a:lnTo>
                      <a:pt x="11" y="164"/>
                    </a:lnTo>
                    <a:lnTo>
                      <a:pt x="7" y="160"/>
                    </a:lnTo>
                    <a:lnTo>
                      <a:pt x="7" y="160"/>
                    </a:lnTo>
                    <a:lnTo>
                      <a:pt x="4" y="158"/>
                    </a:lnTo>
                    <a:lnTo>
                      <a:pt x="4" y="154"/>
                    </a:lnTo>
                    <a:lnTo>
                      <a:pt x="0" y="152"/>
                    </a:lnTo>
                    <a:lnTo>
                      <a:pt x="4" y="90"/>
                    </a:lnTo>
                    <a:lnTo>
                      <a:pt x="43" y="90"/>
                    </a:lnTo>
                    <a:lnTo>
                      <a:pt x="41" y="88"/>
                    </a:lnTo>
                    <a:lnTo>
                      <a:pt x="41" y="84"/>
                    </a:lnTo>
                    <a:lnTo>
                      <a:pt x="43" y="81"/>
                    </a:lnTo>
                    <a:lnTo>
                      <a:pt x="43" y="79"/>
                    </a:lnTo>
                    <a:lnTo>
                      <a:pt x="41" y="75"/>
                    </a:lnTo>
                    <a:lnTo>
                      <a:pt x="41" y="71"/>
                    </a:lnTo>
                    <a:lnTo>
                      <a:pt x="41" y="64"/>
                    </a:lnTo>
                    <a:lnTo>
                      <a:pt x="39" y="56"/>
                    </a:lnTo>
                    <a:lnTo>
                      <a:pt x="41" y="54"/>
                    </a:lnTo>
                    <a:lnTo>
                      <a:pt x="41" y="54"/>
                    </a:lnTo>
                    <a:lnTo>
                      <a:pt x="41" y="54"/>
                    </a:lnTo>
                    <a:lnTo>
                      <a:pt x="41" y="54"/>
                    </a:lnTo>
                    <a:lnTo>
                      <a:pt x="41" y="54"/>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48" name="Freeform 145">
                <a:extLst>
                  <a:ext uri="{FF2B5EF4-FFF2-40B4-BE49-F238E27FC236}">
                    <a16:creationId xmlns:a16="http://schemas.microsoft.com/office/drawing/2014/main" id="{393FA497-4DB7-3D10-F065-FA58235967E2}"/>
                  </a:ext>
                </a:extLst>
              </p:cNvPr>
              <p:cNvSpPr>
                <a:spLocks/>
              </p:cNvSpPr>
              <p:nvPr/>
            </p:nvSpPr>
            <p:spPr bwMode="auto">
              <a:xfrm>
                <a:off x="9368191" y="2844184"/>
                <a:ext cx="81503" cy="79755"/>
              </a:xfrm>
              <a:custGeom>
                <a:avLst/>
                <a:gdLst/>
                <a:ahLst/>
                <a:cxnLst>
                  <a:cxn ang="0">
                    <a:pos x="213" y="215"/>
                  </a:cxn>
                  <a:cxn ang="0">
                    <a:pos x="199" y="206"/>
                  </a:cxn>
                  <a:cxn ang="0">
                    <a:pos x="192" y="196"/>
                  </a:cxn>
                  <a:cxn ang="0">
                    <a:pos x="231" y="132"/>
                  </a:cxn>
                  <a:cxn ang="0">
                    <a:pos x="231" y="119"/>
                  </a:cxn>
                  <a:cxn ang="0">
                    <a:pos x="231" y="98"/>
                  </a:cxn>
                  <a:cxn ang="0">
                    <a:pos x="224" y="98"/>
                  </a:cxn>
                  <a:cxn ang="0">
                    <a:pos x="216" y="100"/>
                  </a:cxn>
                  <a:cxn ang="0">
                    <a:pos x="203" y="98"/>
                  </a:cxn>
                  <a:cxn ang="0">
                    <a:pos x="199" y="100"/>
                  </a:cxn>
                  <a:cxn ang="0">
                    <a:pos x="199" y="93"/>
                  </a:cxn>
                  <a:cxn ang="0">
                    <a:pos x="199" y="83"/>
                  </a:cxn>
                  <a:cxn ang="0">
                    <a:pos x="197" y="76"/>
                  </a:cxn>
                  <a:cxn ang="0">
                    <a:pos x="194" y="70"/>
                  </a:cxn>
                  <a:cxn ang="0">
                    <a:pos x="190" y="61"/>
                  </a:cxn>
                  <a:cxn ang="0">
                    <a:pos x="190" y="47"/>
                  </a:cxn>
                  <a:cxn ang="0">
                    <a:pos x="190" y="38"/>
                  </a:cxn>
                  <a:cxn ang="0">
                    <a:pos x="192" y="29"/>
                  </a:cxn>
                  <a:cxn ang="0">
                    <a:pos x="169" y="19"/>
                  </a:cxn>
                  <a:cxn ang="0">
                    <a:pos x="145" y="27"/>
                  </a:cxn>
                  <a:cxn ang="0">
                    <a:pos x="145" y="38"/>
                  </a:cxn>
                  <a:cxn ang="0">
                    <a:pos x="118" y="40"/>
                  </a:cxn>
                  <a:cxn ang="0">
                    <a:pos x="109" y="34"/>
                  </a:cxn>
                  <a:cxn ang="0">
                    <a:pos x="101" y="25"/>
                  </a:cxn>
                  <a:cxn ang="0">
                    <a:pos x="98" y="12"/>
                  </a:cxn>
                  <a:cxn ang="0">
                    <a:pos x="96" y="6"/>
                  </a:cxn>
                  <a:cxn ang="0">
                    <a:pos x="64" y="0"/>
                  </a:cxn>
                  <a:cxn ang="0">
                    <a:pos x="45" y="2"/>
                  </a:cxn>
                  <a:cxn ang="0">
                    <a:pos x="30" y="0"/>
                  </a:cxn>
                  <a:cxn ang="0">
                    <a:pos x="21" y="4"/>
                  </a:cxn>
                  <a:cxn ang="0">
                    <a:pos x="15" y="6"/>
                  </a:cxn>
                  <a:cxn ang="0">
                    <a:pos x="30" y="36"/>
                  </a:cxn>
                  <a:cxn ang="0">
                    <a:pos x="30" y="61"/>
                  </a:cxn>
                  <a:cxn ang="0">
                    <a:pos x="39" y="89"/>
                  </a:cxn>
                  <a:cxn ang="0">
                    <a:pos x="34" y="125"/>
                  </a:cxn>
                  <a:cxn ang="0">
                    <a:pos x="15" y="143"/>
                  </a:cxn>
                  <a:cxn ang="0">
                    <a:pos x="7" y="172"/>
                  </a:cxn>
                  <a:cxn ang="0">
                    <a:pos x="0" y="198"/>
                  </a:cxn>
                  <a:cxn ang="0">
                    <a:pos x="0" y="215"/>
                  </a:cxn>
                  <a:cxn ang="0">
                    <a:pos x="5" y="211"/>
                  </a:cxn>
                  <a:cxn ang="0">
                    <a:pos x="17" y="211"/>
                  </a:cxn>
                  <a:cxn ang="0">
                    <a:pos x="26" y="209"/>
                  </a:cxn>
                  <a:cxn ang="0">
                    <a:pos x="32" y="209"/>
                  </a:cxn>
                  <a:cxn ang="0">
                    <a:pos x="36" y="211"/>
                  </a:cxn>
                  <a:cxn ang="0">
                    <a:pos x="49" y="215"/>
                  </a:cxn>
                  <a:cxn ang="0">
                    <a:pos x="124" y="215"/>
                  </a:cxn>
                  <a:cxn ang="0">
                    <a:pos x="132" y="223"/>
                  </a:cxn>
                  <a:cxn ang="0">
                    <a:pos x="141" y="224"/>
                  </a:cxn>
                  <a:cxn ang="0">
                    <a:pos x="152" y="224"/>
                  </a:cxn>
                  <a:cxn ang="0">
                    <a:pos x="160" y="223"/>
                  </a:cxn>
                  <a:cxn ang="0">
                    <a:pos x="173" y="226"/>
                  </a:cxn>
                  <a:cxn ang="0">
                    <a:pos x="179" y="226"/>
                  </a:cxn>
                  <a:cxn ang="0">
                    <a:pos x="182" y="228"/>
                  </a:cxn>
                  <a:cxn ang="0">
                    <a:pos x="216" y="221"/>
                  </a:cxn>
                </a:cxnLst>
                <a:rect l="0" t="0" r="r" b="b"/>
                <a:pathLst>
                  <a:path w="233" h="228">
                    <a:moveTo>
                      <a:pt x="216" y="221"/>
                    </a:moveTo>
                    <a:lnTo>
                      <a:pt x="214" y="219"/>
                    </a:lnTo>
                    <a:lnTo>
                      <a:pt x="213" y="217"/>
                    </a:lnTo>
                    <a:lnTo>
                      <a:pt x="213" y="215"/>
                    </a:lnTo>
                    <a:lnTo>
                      <a:pt x="209" y="211"/>
                    </a:lnTo>
                    <a:lnTo>
                      <a:pt x="207" y="211"/>
                    </a:lnTo>
                    <a:lnTo>
                      <a:pt x="203" y="211"/>
                    </a:lnTo>
                    <a:lnTo>
                      <a:pt x="199" y="206"/>
                    </a:lnTo>
                    <a:lnTo>
                      <a:pt x="197" y="204"/>
                    </a:lnTo>
                    <a:lnTo>
                      <a:pt x="197" y="202"/>
                    </a:lnTo>
                    <a:lnTo>
                      <a:pt x="194" y="200"/>
                    </a:lnTo>
                    <a:lnTo>
                      <a:pt x="192" y="196"/>
                    </a:lnTo>
                    <a:lnTo>
                      <a:pt x="190" y="194"/>
                    </a:lnTo>
                    <a:lnTo>
                      <a:pt x="192" y="134"/>
                    </a:lnTo>
                    <a:lnTo>
                      <a:pt x="233" y="134"/>
                    </a:lnTo>
                    <a:lnTo>
                      <a:pt x="231" y="132"/>
                    </a:lnTo>
                    <a:lnTo>
                      <a:pt x="231" y="126"/>
                    </a:lnTo>
                    <a:lnTo>
                      <a:pt x="233" y="125"/>
                    </a:lnTo>
                    <a:lnTo>
                      <a:pt x="233" y="121"/>
                    </a:lnTo>
                    <a:lnTo>
                      <a:pt x="231" y="119"/>
                    </a:lnTo>
                    <a:lnTo>
                      <a:pt x="231" y="113"/>
                    </a:lnTo>
                    <a:lnTo>
                      <a:pt x="231" y="108"/>
                    </a:lnTo>
                    <a:lnTo>
                      <a:pt x="229" y="100"/>
                    </a:lnTo>
                    <a:lnTo>
                      <a:pt x="231" y="98"/>
                    </a:lnTo>
                    <a:lnTo>
                      <a:pt x="231" y="98"/>
                    </a:lnTo>
                    <a:lnTo>
                      <a:pt x="231" y="96"/>
                    </a:lnTo>
                    <a:lnTo>
                      <a:pt x="228" y="96"/>
                    </a:lnTo>
                    <a:lnTo>
                      <a:pt x="224" y="98"/>
                    </a:lnTo>
                    <a:lnTo>
                      <a:pt x="222" y="100"/>
                    </a:lnTo>
                    <a:lnTo>
                      <a:pt x="220" y="100"/>
                    </a:lnTo>
                    <a:lnTo>
                      <a:pt x="218" y="100"/>
                    </a:lnTo>
                    <a:lnTo>
                      <a:pt x="216" y="100"/>
                    </a:lnTo>
                    <a:lnTo>
                      <a:pt x="213" y="100"/>
                    </a:lnTo>
                    <a:lnTo>
                      <a:pt x="209" y="100"/>
                    </a:lnTo>
                    <a:lnTo>
                      <a:pt x="207" y="98"/>
                    </a:lnTo>
                    <a:lnTo>
                      <a:pt x="203" y="98"/>
                    </a:lnTo>
                    <a:lnTo>
                      <a:pt x="203" y="98"/>
                    </a:lnTo>
                    <a:lnTo>
                      <a:pt x="203" y="98"/>
                    </a:lnTo>
                    <a:lnTo>
                      <a:pt x="199" y="100"/>
                    </a:lnTo>
                    <a:lnTo>
                      <a:pt x="199" y="100"/>
                    </a:lnTo>
                    <a:lnTo>
                      <a:pt x="199" y="98"/>
                    </a:lnTo>
                    <a:lnTo>
                      <a:pt x="199" y="94"/>
                    </a:lnTo>
                    <a:lnTo>
                      <a:pt x="199" y="94"/>
                    </a:lnTo>
                    <a:lnTo>
                      <a:pt x="199" y="93"/>
                    </a:lnTo>
                    <a:lnTo>
                      <a:pt x="199" y="93"/>
                    </a:lnTo>
                    <a:lnTo>
                      <a:pt x="199" y="89"/>
                    </a:lnTo>
                    <a:lnTo>
                      <a:pt x="197" y="85"/>
                    </a:lnTo>
                    <a:lnTo>
                      <a:pt x="199" y="83"/>
                    </a:lnTo>
                    <a:lnTo>
                      <a:pt x="199" y="83"/>
                    </a:lnTo>
                    <a:lnTo>
                      <a:pt x="197" y="79"/>
                    </a:lnTo>
                    <a:lnTo>
                      <a:pt x="197" y="77"/>
                    </a:lnTo>
                    <a:lnTo>
                      <a:pt x="197" y="76"/>
                    </a:lnTo>
                    <a:lnTo>
                      <a:pt x="197" y="74"/>
                    </a:lnTo>
                    <a:lnTo>
                      <a:pt x="196" y="74"/>
                    </a:lnTo>
                    <a:lnTo>
                      <a:pt x="194" y="70"/>
                    </a:lnTo>
                    <a:lnTo>
                      <a:pt x="194" y="70"/>
                    </a:lnTo>
                    <a:lnTo>
                      <a:pt x="194" y="68"/>
                    </a:lnTo>
                    <a:lnTo>
                      <a:pt x="192" y="64"/>
                    </a:lnTo>
                    <a:lnTo>
                      <a:pt x="192" y="62"/>
                    </a:lnTo>
                    <a:lnTo>
                      <a:pt x="190" y="61"/>
                    </a:lnTo>
                    <a:lnTo>
                      <a:pt x="192" y="59"/>
                    </a:lnTo>
                    <a:lnTo>
                      <a:pt x="192" y="53"/>
                    </a:lnTo>
                    <a:lnTo>
                      <a:pt x="190" y="49"/>
                    </a:lnTo>
                    <a:lnTo>
                      <a:pt x="190" y="47"/>
                    </a:lnTo>
                    <a:lnTo>
                      <a:pt x="192" y="47"/>
                    </a:lnTo>
                    <a:lnTo>
                      <a:pt x="192" y="44"/>
                    </a:lnTo>
                    <a:lnTo>
                      <a:pt x="190" y="42"/>
                    </a:lnTo>
                    <a:lnTo>
                      <a:pt x="190" y="38"/>
                    </a:lnTo>
                    <a:lnTo>
                      <a:pt x="192" y="34"/>
                    </a:lnTo>
                    <a:lnTo>
                      <a:pt x="192" y="34"/>
                    </a:lnTo>
                    <a:lnTo>
                      <a:pt x="192" y="30"/>
                    </a:lnTo>
                    <a:lnTo>
                      <a:pt x="192" y="29"/>
                    </a:lnTo>
                    <a:lnTo>
                      <a:pt x="169" y="27"/>
                    </a:lnTo>
                    <a:lnTo>
                      <a:pt x="169" y="25"/>
                    </a:lnTo>
                    <a:lnTo>
                      <a:pt x="169" y="23"/>
                    </a:lnTo>
                    <a:lnTo>
                      <a:pt x="169" y="19"/>
                    </a:lnTo>
                    <a:lnTo>
                      <a:pt x="165" y="19"/>
                    </a:lnTo>
                    <a:lnTo>
                      <a:pt x="165" y="21"/>
                    </a:lnTo>
                    <a:lnTo>
                      <a:pt x="149" y="21"/>
                    </a:lnTo>
                    <a:lnTo>
                      <a:pt x="145" y="27"/>
                    </a:lnTo>
                    <a:lnTo>
                      <a:pt x="145" y="30"/>
                    </a:lnTo>
                    <a:lnTo>
                      <a:pt x="145" y="30"/>
                    </a:lnTo>
                    <a:lnTo>
                      <a:pt x="145" y="34"/>
                    </a:lnTo>
                    <a:lnTo>
                      <a:pt x="145" y="38"/>
                    </a:lnTo>
                    <a:lnTo>
                      <a:pt x="130" y="40"/>
                    </a:lnTo>
                    <a:lnTo>
                      <a:pt x="128" y="42"/>
                    </a:lnTo>
                    <a:lnTo>
                      <a:pt x="120" y="40"/>
                    </a:lnTo>
                    <a:lnTo>
                      <a:pt x="118" y="40"/>
                    </a:lnTo>
                    <a:lnTo>
                      <a:pt x="115" y="40"/>
                    </a:lnTo>
                    <a:lnTo>
                      <a:pt x="111" y="40"/>
                    </a:lnTo>
                    <a:lnTo>
                      <a:pt x="109" y="40"/>
                    </a:lnTo>
                    <a:lnTo>
                      <a:pt x="109" y="34"/>
                    </a:lnTo>
                    <a:lnTo>
                      <a:pt x="105" y="30"/>
                    </a:lnTo>
                    <a:lnTo>
                      <a:pt x="103" y="29"/>
                    </a:lnTo>
                    <a:lnTo>
                      <a:pt x="101" y="27"/>
                    </a:lnTo>
                    <a:lnTo>
                      <a:pt x="101" y="25"/>
                    </a:lnTo>
                    <a:lnTo>
                      <a:pt x="101" y="23"/>
                    </a:lnTo>
                    <a:lnTo>
                      <a:pt x="100" y="19"/>
                    </a:lnTo>
                    <a:lnTo>
                      <a:pt x="98" y="15"/>
                    </a:lnTo>
                    <a:lnTo>
                      <a:pt x="98" y="12"/>
                    </a:lnTo>
                    <a:lnTo>
                      <a:pt x="100" y="10"/>
                    </a:lnTo>
                    <a:lnTo>
                      <a:pt x="100" y="10"/>
                    </a:lnTo>
                    <a:lnTo>
                      <a:pt x="98" y="6"/>
                    </a:lnTo>
                    <a:lnTo>
                      <a:pt x="96" y="6"/>
                    </a:lnTo>
                    <a:lnTo>
                      <a:pt x="98" y="4"/>
                    </a:lnTo>
                    <a:lnTo>
                      <a:pt x="98" y="2"/>
                    </a:lnTo>
                    <a:lnTo>
                      <a:pt x="79" y="0"/>
                    </a:lnTo>
                    <a:lnTo>
                      <a:pt x="64" y="0"/>
                    </a:lnTo>
                    <a:lnTo>
                      <a:pt x="60" y="2"/>
                    </a:lnTo>
                    <a:lnTo>
                      <a:pt x="51" y="2"/>
                    </a:lnTo>
                    <a:lnTo>
                      <a:pt x="51" y="0"/>
                    </a:lnTo>
                    <a:lnTo>
                      <a:pt x="45" y="2"/>
                    </a:lnTo>
                    <a:lnTo>
                      <a:pt x="39" y="2"/>
                    </a:lnTo>
                    <a:lnTo>
                      <a:pt x="36" y="2"/>
                    </a:lnTo>
                    <a:lnTo>
                      <a:pt x="34" y="2"/>
                    </a:lnTo>
                    <a:lnTo>
                      <a:pt x="30" y="0"/>
                    </a:lnTo>
                    <a:lnTo>
                      <a:pt x="26" y="2"/>
                    </a:lnTo>
                    <a:lnTo>
                      <a:pt x="26" y="2"/>
                    </a:lnTo>
                    <a:lnTo>
                      <a:pt x="24" y="4"/>
                    </a:lnTo>
                    <a:lnTo>
                      <a:pt x="21" y="4"/>
                    </a:lnTo>
                    <a:lnTo>
                      <a:pt x="21" y="4"/>
                    </a:lnTo>
                    <a:lnTo>
                      <a:pt x="21" y="4"/>
                    </a:lnTo>
                    <a:lnTo>
                      <a:pt x="21" y="4"/>
                    </a:lnTo>
                    <a:lnTo>
                      <a:pt x="15" y="6"/>
                    </a:lnTo>
                    <a:lnTo>
                      <a:pt x="17" y="10"/>
                    </a:lnTo>
                    <a:lnTo>
                      <a:pt x="17" y="12"/>
                    </a:lnTo>
                    <a:lnTo>
                      <a:pt x="26" y="23"/>
                    </a:lnTo>
                    <a:lnTo>
                      <a:pt x="30" y="36"/>
                    </a:lnTo>
                    <a:lnTo>
                      <a:pt x="34" y="45"/>
                    </a:lnTo>
                    <a:lnTo>
                      <a:pt x="32" y="53"/>
                    </a:lnTo>
                    <a:lnTo>
                      <a:pt x="26" y="59"/>
                    </a:lnTo>
                    <a:lnTo>
                      <a:pt x="30" y="61"/>
                    </a:lnTo>
                    <a:lnTo>
                      <a:pt x="30" y="68"/>
                    </a:lnTo>
                    <a:lnTo>
                      <a:pt x="32" y="74"/>
                    </a:lnTo>
                    <a:lnTo>
                      <a:pt x="32" y="77"/>
                    </a:lnTo>
                    <a:lnTo>
                      <a:pt x="39" y="89"/>
                    </a:lnTo>
                    <a:lnTo>
                      <a:pt x="39" y="93"/>
                    </a:lnTo>
                    <a:lnTo>
                      <a:pt x="41" y="94"/>
                    </a:lnTo>
                    <a:lnTo>
                      <a:pt x="41" y="109"/>
                    </a:lnTo>
                    <a:lnTo>
                      <a:pt x="34" y="125"/>
                    </a:lnTo>
                    <a:lnTo>
                      <a:pt x="32" y="125"/>
                    </a:lnTo>
                    <a:lnTo>
                      <a:pt x="24" y="128"/>
                    </a:lnTo>
                    <a:lnTo>
                      <a:pt x="24" y="134"/>
                    </a:lnTo>
                    <a:lnTo>
                      <a:pt x="15" y="143"/>
                    </a:lnTo>
                    <a:lnTo>
                      <a:pt x="13" y="151"/>
                    </a:lnTo>
                    <a:lnTo>
                      <a:pt x="11" y="151"/>
                    </a:lnTo>
                    <a:lnTo>
                      <a:pt x="11" y="166"/>
                    </a:lnTo>
                    <a:lnTo>
                      <a:pt x="7" y="172"/>
                    </a:lnTo>
                    <a:lnTo>
                      <a:pt x="5" y="179"/>
                    </a:lnTo>
                    <a:lnTo>
                      <a:pt x="0" y="187"/>
                    </a:lnTo>
                    <a:lnTo>
                      <a:pt x="0" y="190"/>
                    </a:lnTo>
                    <a:lnTo>
                      <a:pt x="0" y="198"/>
                    </a:lnTo>
                    <a:lnTo>
                      <a:pt x="0" y="207"/>
                    </a:lnTo>
                    <a:lnTo>
                      <a:pt x="0" y="211"/>
                    </a:lnTo>
                    <a:lnTo>
                      <a:pt x="0" y="215"/>
                    </a:lnTo>
                    <a:lnTo>
                      <a:pt x="0" y="215"/>
                    </a:lnTo>
                    <a:lnTo>
                      <a:pt x="2" y="215"/>
                    </a:lnTo>
                    <a:lnTo>
                      <a:pt x="4" y="215"/>
                    </a:lnTo>
                    <a:lnTo>
                      <a:pt x="5" y="215"/>
                    </a:lnTo>
                    <a:lnTo>
                      <a:pt x="5" y="211"/>
                    </a:lnTo>
                    <a:lnTo>
                      <a:pt x="7" y="211"/>
                    </a:lnTo>
                    <a:lnTo>
                      <a:pt x="11" y="211"/>
                    </a:lnTo>
                    <a:lnTo>
                      <a:pt x="15" y="215"/>
                    </a:lnTo>
                    <a:lnTo>
                      <a:pt x="17" y="211"/>
                    </a:lnTo>
                    <a:lnTo>
                      <a:pt x="17" y="211"/>
                    </a:lnTo>
                    <a:lnTo>
                      <a:pt x="21" y="207"/>
                    </a:lnTo>
                    <a:lnTo>
                      <a:pt x="24" y="207"/>
                    </a:lnTo>
                    <a:lnTo>
                      <a:pt x="26" y="209"/>
                    </a:lnTo>
                    <a:lnTo>
                      <a:pt x="30" y="209"/>
                    </a:lnTo>
                    <a:lnTo>
                      <a:pt x="30" y="207"/>
                    </a:lnTo>
                    <a:lnTo>
                      <a:pt x="30" y="207"/>
                    </a:lnTo>
                    <a:lnTo>
                      <a:pt x="32" y="209"/>
                    </a:lnTo>
                    <a:lnTo>
                      <a:pt x="34" y="209"/>
                    </a:lnTo>
                    <a:lnTo>
                      <a:pt x="36" y="211"/>
                    </a:lnTo>
                    <a:lnTo>
                      <a:pt x="36" y="211"/>
                    </a:lnTo>
                    <a:lnTo>
                      <a:pt x="36" y="211"/>
                    </a:lnTo>
                    <a:lnTo>
                      <a:pt x="39" y="215"/>
                    </a:lnTo>
                    <a:lnTo>
                      <a:pt x="45" y="217"/>
                    </a:lnTo>
                    <a:lnTo>
                      <a:pt x="47" y="215"/>
                    </a:lnTo>
                    <a:lnTo>
                      <a:pt x="49" y="215"/>
                    </a:lnTo>
                    <a:lnTo>
                      <a:pt x="51" y="215"/>
                    </a:lnTo>
                    <a:lnTo>
                      <a:pt x="51" y="215"/>
                    </a:lnTo>
                    <a:lnTo>
                      <a:pt x="54" y="215"/>
                    </a:lnTo>
                    <a:lnTo>
                      <a:pt x="124" y="215"/>
                    </a:lnTo>
                    <a:lnTo>
                      <a:pt x="124" y="215"/>
                    </a:lnTo>
                    <a:lnTo>
                      <a:pt x="126" y="219"/>
                    </a:lnTo>
                    <a:lnTo>
                      <a:pt x="128" y="221"/>
                    </a:lnTo>
                    <a:lnTo>
                      <a:pt x="132" y="223"/>
                    </a:lnTo>
                    <a:lnTo>
                      <a:pt x="135" y="223"/>
                    </a:lnTo>
                    <a:lnTo>
                      <a:pt x="139" y="223"/>
                    </a:lnTo>
                    <a:lnTo>
                      <a:pt x="141" y="223"/>
                    </a:lnTo>
                    <a:lnTo>
                      <a:pt x="141" y="224"/>
                    </a:lnTo>
                    <a:lnTo>
                      <a:pt x="145" y="226"/>
                    </a:lnTo>
                    <a:lnTo>
                      <a:pt x="145" y="224"/>
                    </a:lnTo>
                    <a:lnTo>
                      <a:pt x="149" y="223"/>
                    </a:lnTo>
                    <a:lnTo>
                      <a:pt x="152" y="224"/>
                    </a:lnTo>
                    <a:lnTo>
                      <a:pt x="156" y="224"/>
                    </a:lnTo>
                    <a:lnTo>
                      <a:pt x="156" y="223"/>
                    </a:lnTo>
                    <a:lnTo>
                      <a:pt x="158" y="223"/>
                    </a:lnTo>
                    <a:lnTo>
                      <a:pt x="160" y="223"/>
                    </a:lnTo>
                    <a:lnTo>
                      <a:pt x="164" y="226"/>
                    </a:lnTo>
                    <a:lnTo>
                      <a:pt x="167" y="228"/>
                    </a:lnTo>
                    <a:lnTo>
                      <a:pt x="169" y="228"/>
                    </a:lnTo>
                    <a:lnTo>
                      <a:pt x="173" y="226"/>
                    </a:lnTo>
                    <a:lnTo>
                      <a:pt x="173" y="226"/>
                    </a:lnTo>
                    <a:lnTo>
                      <a:pt x="175" y="224"/>
                    </a:lnTo>
                    <a:lnTo>
                      <a:pt x="175" y="226"/>
                    </a:lnTo>
                    <a:lnTo>
                      <a:pt x="179" y="226"/>
                    </a:lnTo>
                    <a:lnTo>
                      <a:pt x="179" y="226"/>
                    </a:lnTo>
                    <a:lnTo>
                      <a:pt x="179" y="228"/>
                    </a:lnTo>
                    <a:lnTo>
                      <a:pt x="181" y="228"/>
                    </a:lnTo>
                    <a:lnTo>
                      <a:pt x="182" y="228"/>
                    </a:lnTo>
                    <a:lnTo>
                      <a:pt x="184" y="228"/>
                    </a:lnTo>
                    <a:lnTo>
                      <a:pt x="186" y="228"/>
                    </a:lnTo>
                    <a:lnTo>
                      <a:pt x="186" y="228"/>
                    </a:lnTo>
                    <a:lnTo>
                      <a:pt x="216" y="221"/>
                    </a:lnTo>
                    <a:lnTo>
                      <a:pt x="216" y="221"/>
                    </a:lnTo>
                    <a:lnTo>
                      <a:pt x="216" y="221"/>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49" name="Freeform 146">
                <a:extLst>
                  <a:ext uri="{FF2B5EF4-FFF2-40B4-BE49-F238E27FC236}">
                    <a16:creationId xmlns:a16="http://schemas.microsoft.com/office/drawing/2014/main" id="{3D43D072-63B0-4CCA-3BE6-16D2A6B7B92C}"/>
                  </a:ext>
                </a:extLst>
              </p:cNvPr>
              <p:cNvSpPr>
                <a:spLocks/>
              </p:cNvSpPr>
              <p:nvPr/>
            </p:nvSpPr>
            <p:spPr bwMode="auto">
              <a:xfrm>
                <a:off x="9454942" y="2906798"/>
                <a:ext cx="51421" cy="46873"/>
              </a:xfrm>
              <a:custGeom>
                <a:avLst/>
                <a:gdLst/>
                <a:ahLst/>
                <a:cxnLst>
                  <a:cxn ang="0">
                    <a:pos x="8" y="42"/>
                  </a:cxn>
                  <a:cxn ang="0">
                    <a:pos x="13" y="45"/>
                  </a:cxn>
                  <a:cxn ang="0">
                    <a:pos x="23" y="44"/>
                  </a:cxn>
                  <a:cxn ang="0">
                    <a:pos x="25" y="44"/>
                  </a:cxn>
                  <a:cxn ang="0">
                    <a:pos x="38" y="45"/>
                  </a:cxn>
                  <a:cxn ang="0">
                    <a:pos x="62" y="19"/>
                  </a:cxn>
                  <a:cxn ang="0">
                    <a:pos x="70" y="15"/>
                  </a:cxn>
                  <a:cxn ang="0">
                    <a:pos x="70" y="10"/>
                  </a:cxn>
                  <a:cxn ang="0">
                    <a:pos x="79" y="4"/>
                  </a:cxn>
                  <a:cxn ang="0">
                    <a:pos x="93" y="0"/>
                  </a:cxn>
                  <a:cxn ang="0">
                    <a:pos x="98" y="0"/>
                  </a:cxn>
                  <a:cxn ang="0">
                    <a:pos x="102" y="8"/>
                  </a:cxn>
                  <a:cxn ang="0">
                    <a:pos x="113" y="11"/>
                  </a:cxn>
                  <a:cxn ang="0">
                    <a:pos x="119" y="10"/>
                  </a:cxn>
                  <a:cxn ang="0">
                    <a:pos x="132" y="17"/>
                  </a:cxn>
                  <a:cxn ang="0">
                    <a:pos x="143" y="25"/>
                  </a:cxn>
                  <a:cxn ang="0">
                    <a:pos x="147" y="30"/>
                  </a:cxn>
                  <a:cxn ang="0">
                    <a:pos x="147" y="36"/>
                  </a:cxn>
                  <a:cxn ang="0">
                    <a:pos x="143" y="47"/>
                  </a:cxn>
                  <a:cxn ang="0">
                    <a:pos x="147" y="53"/>
                  </a:cxn>
                  <a:cxn ang="0">
                    <a:pos x="143" y="60"/>
                  </a:cxn>
                  <a:cxn ang="0">
                    <a:pos x="140" y="66"/>
                  </a:cxn>
                  <a:cxn ang="0">
                    <a:pos x="143" y="74"/>
                  </a:cxn>
                  <a:cxn ang="0">
                    <a:pos x="143" y="83"/>
                  </a:cxn>
                  <a:cxn ang="0">
                    <a:pos x="138" y="91"/>
                  </a:cxn>
                  <a:cxn ang="0">
                    <a:pos x="134" y="98"/>
                  </a:cxn>
                  <a:cxn ang="0">
                    <a:pos x="134" y="106"/>
                  </a:cxn>
                  <a:cxn ang="0">
                    <a:pos x="108" y="130"/>
                  </a:cxn>
                  <a:cxn ang="0">
                    <a:pos x="94" y="130"/>
                  </a:cxn>
                  <a:cxn ang="0">
                    <a:pos x="87" y="128"/>
                  </a:cxn>
                  <a:cxn ang="0">
                    <a:pos x="74" y="125"/>
                  </a:cxn>
                  <a:cxn ang="0">
                    <a:pos x="74" y="121"/>
                  </a:cxn>
                  <a:cxn ang="0">
                    <a:pos x="64" y="115"/>
                  </a:cxn>
                  <a:cxn ang="0">
                    <a:pos x="55" y="115"/>
                  </a:cxn>
                  <a:cxn ang="0">
                    <a:pos x="45" y="109"/>
                  </a:cxn>
                  <a:cxn ang="0">
                    <a:pos x="42" y="98"/>
                  </a:cxn>
                  <a:cxn ang="0">
                    <a:pos x="38" y="94"/>
                  </a:cxn>
                  <a:cxn ang="0">
                    <a:pos x="38" y="91"/>
                  </a:cxn>
                  <a:cxn ang="0">
                    <a:pos x="29" y="83"/>
                  </a:cxn>
                  <a:cxn ang="0">
                    <a:pos x="19" y="70"/>
                  </a:cxn>
                  <a:cxn ang="0">
                    <a:pos x="15" y="66"/>
                  </a:cxn>
                  <a:cxn ang="0">
                    <a:pos x="10" y="59"/>
                  </a:cxn>
                  <a:cxn ang="0">
                    <a:pos x="8" y="53"/>
                  </a:cxn>
                  <a:cxn ang="0">
                    <a:pos x="0" y="49"/>
                  </a:cxn>
                  <a:cxn ang="0">
                    <a:pos x="0" y="44"/>
                  </a:cxn>
                  <a:cxn ang="0">
                    <a:pos x="0" y="42"/>
                  </a:cxn>
                </a:cxnLst>
                <a:rect l="0" t="0" r="r" b="b"/>
                <a:pathLst>
                  <a:path w="147" h="134">
                    <a:moveTo>
                      <a:pt x="0" y="42"/>
                    </a:moveTo>
                    <a:lnTo>
                      <a:pt x="2" y="42"/>
                    </a:lnTo>
                    <a:lnTo>
                      <a:pt x="8" y="42"/>
                    </a:lnTo>
                    <a:lnTo>
                      <a:pt x="10" y="44"/>
                    </a:lnTo>
                    <a:lnTo>
                      <a:pt x="12" y="45"/>
                    </a:lnTo>
                    <a:lnTo>
                      <a:pt x="13" y="45"/>
                    </a:lnTo>
                    <a:lnTo>
                      <a:pt x="17" y="44"/>
                    </a:lnTo>
                    <a:lnTo>
                      <a:pt x="21" y="44"/>
                    </a:lnTo>
                    <a:lnTo>
                      <a:pt x="23" y="44"/>
                    </a:lnTo>
                    <a:lnTo>
                      <a:pt x="25" y="44"/>
                    </a:lnTo>
                    <a:lnTo>
                      <a:pt x="25" y="44"/>
                    </a:lnTo>
                    <a:lnTo>
                      <a:pt x="25" y="44"/>
                    </a:lnTo>
                    <a:lnTo>
                      <a:pt x="29" y="47"/>
                    </a:lnTo>
                    <a:lnTo>
                      <a:pt x="32" y="47"/>
                    </a:lnTo>
                    <a:lnTo>
                      <a:pt x="38" y="45"/>
                    </a:lnTo>
                    <a:lnTo>
                      <a:pt x="42" y="38"/>
                    </a:lnTo>
                    <a:lnTo>
                      <a:pt x="51" y="28"/>
                    </a:lnTo>
                    <a:lnTo>
                      <a:pt x="62" y="19"/>
                    </a:lnTo>
                    <a:lnTo>
                      <a:pt x="68" y="17"/>
                    </a:lnTo>
                    <a:lnTo>
                      <a:pt x="70" y="15"/>
                    </a:lnTo>
                    <a:lnTo>
                      <a:pt x="70" y="15"/>
                    </a:lnTo>
                    <a:lnTo>
                      <a:pt x="70" y="13"/>
                    </a:lnTo>
                    <a:lnTo>
                      <a:pt x="70" y="11"/>
                    </a:lnTo>
                    <a:lnTo>
                      <a:pt x="70" y="10"/>
                    </a:lnTo>
                    <a:lnTo>
                      <a:pt x="74" y="6"/>
                    </a:lnTo>
                    <a:lnTo>
                      <a:pt x="77" y="4"/>
                    </a:lnTo>
                    <a:lnTo>
                      <a:pt x="79" y="4"/>
                    </a:lnTo>
                    <a:lnTo>
                      <a:pt x="83" y="0"/>
                    </a:lnTo>
                    <a:lnTo>
                      <a:pt x="87" y="0"/>
                    </a:lnTo>
                    <a:lnTo>
                      <a:pt x="93" y="0"/>
                    </a:lnTo>
                    <a:lnTo>
                      <a:pt x="93" y="0"/>
                    </a:lnTo>
                    <a:lnTo>
                      <a:pt x="94" y="0"/>
                    </a:lnTo>
                    <a:lnTo>
                      <a:pt x="98" y="0"/>
                    </a:lnTo>
                    <a:lnTo>
                      <a:pt x="100" y="0"/>
                    </a:lnTo>
                    <a:lnTo>
                      <a:pt x="102" y="0"/>
                    </a:lnTo>
                    <a:lnTo>
                      <a:pt x="102" y="8"/>
                    </a:lnTo>
                    <a:lnTo>
                      <a:pt x="108" y="8"/>
                    </a:lnTo>
                    <a:lnTo>
                      <a:pt x="109" y="8"/>
                    </a:lnTo>
                    <a:lnTo>
                      <a:pt x="113" y="11"/>
                    </a:lnTo>
                    <a:lnTo>
                      <a:pt x="113" y="10"/>
                    </a:lnTo>
                    <a:lnTo>
                      <a:pt x="115" y="8"/>
                    </a:lnTo>
                    <a:lnTo>
                      <a:pt x="119" y="10"/>
                    </a:lnTo>
                    <a:lnTo>
                      <a:pt x="125" y="13"/>
                    </a:lnTo>
                    <a:lnTo>
                      <a:pt x="128" y="17"/>
                    </a:lnTo>
                    <a:lnTo>
                      <a:pt x="132" y="17"/>
                    </a:lnTo>
                    <a:lnTo>
                      <a:pt x="138" y="19"/>
                    </a:lnTo>
                    <a:lnTo>
                      <a:pt x="140" y="21"/>
                    </a:lnTo>
                    <a:lnTo>
                      <a:pt x="143" y="25"/>
                    </a:lnTo>
                    <a:lnTo>
                      <a:pt x="147" y="25"/>
                    </a:lnTo>
                    <a:lnTo>
                      <a:pt x="147" y="28"/>
                    </a:lnTo>
                    <a:lnTo>
                      <a:pt x="147" y="30"/>
                    </a:lnTo>
                    <a:lnTo>
                      <a:pt x="147" y="34"/>
                    </a:lnTo>
                    <a:lnTo>
                      <a:pt x="147" y="34"/>
                    </a:lnTo>
                    <a:lnTo>
                      <a:pt x="147" y="36"/>
                    </a:lnTo>
                    <a:lnTo>
                      <a:pt x="147" y="40"/>
                    </a:lnTo>
                    <a:lnTo>
                      <a:pt x="143" y="42"/>
                    </a:lnTo>
                    <a:lnTo>
                      <a:pt x="143" y="47"/>
                    </a:lnTo>
                    <a:lnTo>
                      <a:pt x="143" y="51"/>
                    </a:lnTo>
                    <a:lnTo>
                      <a:pt x="143" y="53"/>
                    </a:lnTo>
                    <a:lnTo>
                      <a:pt x="147" y="53"/>
                    </a:lnTo>
                    <a:lnTo>
                      <a:pt x="147" y="55"/>
                    </a:lnTo>
                    <a:lnTo>
                      <a:pt x="143" y="59"/>
                    </a:lnTo>
                    <a:lnTo>
                      <a:pt x="143" y="60"/>
                    </a:lnTo>
                    <a:lnTo>
                      <a:pt x="143" y="64"/>
                    </a:lnTo>
                    <a:lnTo>
                      <a:pt x="140" y="64"/>
                    </a:lnTo>
                    <a:lnTo>
                      <a:pt x="140" y="66"/>
                    </a:lnTo>
                    <a:lnTo>
                      <a:pt x="143" y="70"/>
                    </a:lnTo>
                    <a:lnTo>
                      <a:pt x="143" y="72"/>
                    </a:lnTo>
                    <a:lnTo>
                      <a:pt x="143" y="74"/>
                    </a:lnTo>
                    <a:lnTo>
                      <a:pt x="143" y="77"/>
                    </a:lnTo>
                    <a:lnTo>
                      <a:pt x="143" y="79"/>
                    </a:lnTo>
                    <a:lnTo>
                      <a:pt x="143" y="83"/>
                    </a:lnTo>
                    <a:lnTo>
                      <a:pt x="143" y="85"/>
                    </a:lnTo>
                    <a:lnTo>
                      <a:pt x="140" y="89"/>
                    </a:lnTo>
                    <a:lnTo>
                      <a:pt x="138" y="91"/>
                    </a:lnTo>
                    <a:lnTo>
                      <a:pt x="134" y="91"/>
                    </a:lnTo>
                    <a:lnTo>
                      <a:pt x="134" y="94"/>
                    </a:lnTo>
                    <a:lnTo>
                      <a:pt x="134" y="98"/>
                    </a:lnTo>
                    <a:lnTo>
                      <a:pt x="134" y="98"/>
                    </a:lnTo>
                    <a:lnTo>
                      <a:pt x="134" y="104"/>
                    </a:lnTo>
                    <a:lnTo>
                      <a:pt x="134" y="106"/>
                    </a:lnTo>
                    <a:lnTo>
                      <a:pt x="134" y="113"/>
                    </a:lnTo>
                    <a:lnTo>
                      <a:pt x="113" y="134"/>
                    </a:lnTo>
                    <a:lnTo>
                      <a:pt x="108" y="130"/>
                    </a:lnTo>
                    <a:lnTo>
                      <a:pt x="104" y="128"/>
                    </a:lnTo>
                    <a:lnTo>
                      <a:pt x="98" y="130"/>
                    </a:lnTo>
                    <a:lnTo>
                      <a:pt x="94" y="130"/>
                    </a:lnTo>
                    <a:lnTo>
                      <a:pt x="94" y="130"/>
                    </a:lnTo>
                    <a:lnTo>
                      <a:pt x="91" y="128"/>
                    </a:lnTo>
                    <a:lnTo>
                      <a:pt x="87" y="128"/>
                    </a:lnTo>
                    <a:lnTo>
                      <a:pt x="85" y="125"/>
                    </a:lnTo>
                    <a:lnTo>
                      <a:pt x="81" y="125"/>
                    </a:lnTo>
                    <a:lnTo>
                      <a:pt x="74" y="125"/>
                    </a:lnTo>
                    <a:lnTo>
                      <a:pt x="74" y="125"/>
                    </a:lnTo>
                    <a:lnTo>
                      <a:pt x="74" y="123"/>
                    </a:lnTo>
                    <a:lnTo>
                      <a:pt x="74" y="121"/>
                    </a:lnTo>
                    <a:lnTo>
                      <a:pt x="70" y="119"/>
                    </a:lnTo>
                    <a:lnTo>
                      <a:pt x="68" y="119"/>
                    </a:lnTo>
                    <a:lnTo>
                      <a:pt x="64" y="115"/>
                    </a:lnTo>
                    <a:lnTo>
                      <a:pt x="62" y="115"/>
                    </a:lnTo>
                    <a:lnTo>
                      <a:pt x="57" y="115"/>
                    </a:lnTo>
                    <a:lnTo>
                      <a:pt x="55" y="115"/>
                    </a:lnTo>
                    <a:lnTo>
                      <a:pt x="51" y="115"/>
                    </a:lnTo>
                    <a:lnTo>
                      <a:pt x="49" y="111"/>
                    </a:lnTo>
                    <a:lnTo>
                      <a:pt x="45" y="109"/>
                    </a:lnTo>
                    <a:lnTo>
                      <a:pt x="44" y="106"/>
                    </a:lnTo>
                    <a:lnTo>
                      <a:pt x="44" y="104"/>
                    </a:lnTo>
                    <a:lnTo>
                      <a:pt x="42" y="98"/>
                    </a:lnTo>
                    <a:lnTo>
                      <a:pt x="44" y="98"/>
                    </a:lnTo>
                    <a:lnTo>
                      <a:pt x="40" y="94"/>
                    </a:lnTo>
                    <a:lnTo>
                      <a:pt x="38" y="94"/>
                    </a:lnTo>
                    <a:lnTo>
                      <a:pt x="38" y="91"/>
                    </a:lnTo>
                    <a:lnTo>
                      <a:pt x="38" y="91"/>
                    </a:lnTo>
                    <a:lnTo>
                      <a:pt x="38" y="91"/>
                    </a:lnTo>
                    <a:lnTo>
                      <a:pt x="34" y="89"/>
                    </a:lnTo>
                    <a:lnTo>
                      <a:pt x="34" y="85"/>
                    </a:lnTo>
                    <a:lnTo>
                      <a:pt x="29" y="83"/>
                    </a:lnTo>
                    <a:lnTo>
                      <a:pt x="25" y="81"/>
                    </a:lnTo>
                    <a:lnTo>
                      <a:pt x="21" y="74"/>
                    </a:lnTo>
                    <a:lnTo>
                      <a:pt x="19" y="70"/>
                    </a:lnTo>
                    <a:lnTo>
                      <a:pt x="17" y="70"/>
                    </a:lnTo>
                    <a:lnTo>
                      <a:pt x="15" y="68"/>
                    </a:lnTo>
                    <a:lnTo>
                      <a:pt x="15" y="66"/>
                    </a:lnTo>
                    <a:lnTo>
                      <a:pt x="13" y="64"/>
                    </a:lnTo>
                    <a:lnTo>
                      <a:pt x="12" y="60"/>
                    </a:lnTo>
                    <a:lnTo>
                      <a:pt x="10" y="59"/>
                    </a:lnTo>
                    <a:lnTo>
                      <a:pt x="10" y="59"/>
                    </a:lnTo>
                    <a:lnTo>
                      <a:pt x="10" y="57"/>
                    </a:lnTo>
                    <a:lnTo>
                      <a:pt x="8" y="53"/>
                    </a:lnTo>
                    <a:lnTo>
                      <a:pt x="4" y="53"/>
                    </a:lnTo>
                    <a:lnTo>
                      <a:pt x="4" y="51"/>
                    </a:lnTo>
                    <a:lnTo>
                      <a:pt x="0" y="49"/>
                    </a:lnTo>
                    <a:lnTo>
                      <a:pt x="0" y="47"/>
                    </a:lnTo>
                    <a:lnTo>
                      <a:pt x="0" y="45"/>
                    </a:lnTo>
                    <a:lnTo>
                      <a:pt x="0" y="44"/>
                    </a:lnTo>
                    <a:lnTo>
                      <a:pt x="0" y="42"/>
                    </a:lnTo>
                    <a:lnTo>
                      <a:pt x="0" y="42"/>
                    </a:lnTo>
                    <a:lnTo>
                      <a:pt x="0" y="42"/>
                    </a:lnTo>
                    <a:lnTo>
                      <a:pt x="0" y="42"/>
                    </a:lnTo>
                    <a:lnTo>
                      <a:pt x="0" y="42"/>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50" name="Freeform 147">
                <a:extLst>
                  <a:ext uri="{FF2B5EF4-FFF2-40B4-BE49-F238E27FC236}">
                    <a16:creationId xmlns:a16="http://schemas.microsoft.com/office/drawing/2014/main" id="{C01B6EA7-750D-9C14-7A4E-7DE68925C3A6}"/>
                  </a:ext>
                </a:extLst>
              </p:cNvPr>
              <p:cNvSpPr>
                <a:spLocks/>
              </p:cNvSpPr>
              <p:nvPr/>
            </p:nvSpPr>
            <p:spPr bwMode="auto">
              <a:xfrm>
                <a:off x="9454942" y="2906798"/>
                <a:ext cx="51421" cy="46873"/>
              </a:xfrm>
              <a:custGeom>
                <a:avLst/>
                <a:gdLst/>
                <a:ahLst/>
                <a:cxnLst>
                  <a:cxn ang="0">
                    <a:pos x="8" y="42"/>
                  </a:cxn>
                  <a:cxn ang="0">
                    <a:pos x="13" y="45"/>
                  </a:cxn>
                  <a:cxn ang="0">
                    <a:pos x="23" y="44"/>
                  </a:cxn>
                  <a:cxn ang="0">
                    <a:pos x="25" y="44"/>
                  </a:cxn>
                  <a:cxn ang="0">
                    <a:pos x="38" y="45"/>
                  </a:cxn>
                  <a:cxn ang="0">
                    <a:pos x="62" y="19"/>
                  </a:cxn>
                  <a:cxn ang="0">
                    <a:pos x="70" y="15"/>
                  </a:cxn>
                  <a:cxn ang="0">
                    <a:pos x="70" y="10"/>
                  </a:cxn>
                  <a:cxn ang="0">
                    <a:pos x="79" y="4"/>
                  </a:cxn>
                  <a:cxn ang="0">
                    <a:pos x="93" y="0"/>
                  </a:cxn>
                  <a:cxn ang="0">
                    <a:pos x="98" y="0"/>
                  </a:cxn>
                  <a:cxn ang="0">
                    <a:pos x="102" y="8"/>
                  </a:cxn>
                  <a:cxn ang="0">
                    <a:pos x="113" y="11"/>
                  </a:cxn>
                  <a:cxn ang="0">
                    <a:pos x="119" y="10"/>
                  </a:cxn>
                  <a:cxn ang="0">
                    <a:pos x="132" y="17"/>
                  </a:cxn>
                  <a:cxn ang="0">
                    <a:pos x="143" y="25"/>
                  </a:cxn>
                  <a:cxn ang="0">
                    <a:pos x="147" y="30"/>
                  </a:cxn>
                  <a:cxn ang="0">
                    <a:pos x="147" y="36"/>
                  </a:cxn>
                  <a:cxn ang="0">
                    <a:pos x="143" y="47"/>
                  </a:cxn>
                  <a:cxn ang="0">
                    <a:pos x="147" y="53"/>
                  </a:cxn>
                  <a:cxn ang="0">
                    <a:pos x="143" y="60"/>
                  </a:cxn>
                  <a:cxn ang="0">
                    <a:pos x="140" y="66"/>
                  </a:cxn>
                  <a:cxn ang="0">
                    <a:pos x="143" y="74"/>
                  </a:cxn>
                  <a:cxn ang="0">
                    <a:pos x="143" y="83"/>
                  </a:cxn>
                  <a:cxn ang="0">
                    <a:pos x="138" y="91"/>
                  </a:cxn>
                  <a:cxn ang="0">
                    <a:pos x="134" y="98"/>
                  </a:cxn>
                  <a:cxn ang="0">
                    <a:pos x="134" y="106"/>
                  </a:cxn>
                  <a:cxn ang="0">
                    <a:pos x="108" y="130"/>
                  </a:cxn>
                  <a:cxn ang="0">
                    <a:pos x="94" y="130"/>
                  </a:cxn>
                  <a:cxn ang="0">
                    <a:pos x="87" y="128"/>
                  </a:cxn>
                  <a:cxn ang="0">
                    <a:pos x="74" y="125"/>
                  </a:cxn>
                  <a:cxn ang="0">
                    <a:pos x="74" y="121"/>
                  </a:cxn>
                  <a:cxn ang="0">
                    <a:pos x="64" y="115"/>
                  </a:cxn>
                  <a:cxn ang="0">
                    <a:pos x="55" y="115"/>
                  </a:cxn>
                  <a:cxn ang="0">
                    <a:pos x="45" y="109"/>
                  </a:cxn>
                  <a:cxn ang="0">
                    <a:pos x="42" y="98"/>
                  </a:cxn>
                  <a:cxn ang="0">
                    <a:pos x="38" y="94"/>
                  </a:cxn>
                  <a:cxn ang="0">
                    <a:pos x="38" y="91"/>
                  </a:cxn>
                  <a:cxn ang="0">
                    <a:pos x="29" y="83"/>
                  </a:cxn>
                  <a:cxn ang="0">
                    <a:pos x="19" y="70"/>
                  </a:cxn>
                  <a:cxn ang="0">
                    <a:pos x="15" y="66"/>
                  </a:cxn>
                  <a:cxn ang="0">
                    <a:pos x="10" y="59"/>
                  </a:cxn>
                  <a:cxn ang="0">
                    <a:pos x="8" y="53"/>
                  </a:cxn>
                  <a:cxn ang="0">
                    <a:pos x="0" y="49"/>
                  </a:cxn>
                  <a:cxn ang="0">
                    <a:pos x="0" y="44"/>
                  </a:cxn>
                  <a:cxn ang="0">
                    <a:pos x="0" y="42"/>
                  </a:cxn>
                </a:cxnLst>
                <a:rect l="0" t="0" r="r" b="b"/>
                <a:pathLst>
                  <a:path w="147" h="134">
                    <a:moveTo>
                      <a:pt x="0" y="42"/>
                    </a:moveTo>
                    <a:lnTo>
                      <a:pt x="2" y="42"/>
                    </a:lnTo>
                    <a:lnTo>
                      <a:pt x="8" y="42"/>
                    </a:lnTo>
                    <a:lnTo>
                      <a:pt x="10" y="44"/>
                    </a:lnTo>
                    <a:lnTo>
                      <a:pt x="12" y="45"/>
                    </a:lnTo>
                    <a:lnTo>
                      <a:pt x="13" y="45"/>
                    </a:lnTo>
                    <a:lnTo>
                      <a:pt x="17" y="44"/>
                    </a:lnTo>
                    <a:lnTo>
                      <a:pt x="21" y="44"/>
                    </a:lnTo>
                    <a:lnTo>
                      <a:pt x="23" y="44"/>
                    </a:lnTo>
                    <a:lnTo>
                      <a:pt x="25" y="44"/>
                    </a:lnTo>
                    <a:lnTo>
                      <a:pt x="25" y="44"/>
                    </a:lnTo>
                    <a:lnTo>
                      <a:pt x="25" y="44"/>
                    </a:lnTo>
                    <a:lnTo>
                      <a:pt x="29" y="47"/>
                    </a:lnTo>
                    <a:lnTo>
                      <a:pt x="32" y="47"/>
                    </a:lnTo>
                    <a:lnTo>
                      <a:pt x="38" y="45"/>
                    </a:lnTo>
                    <a:lnTo>
                      <a:pt x="42" y="38"/>
                    </a:lnTo>
                    <a:lnTo>
                      <a:pt x="51" y="28"/>
                    </a:lnTo>
                    <a:lnTo>
                      <a:pt x="62" y="19"/>
                    </a:lnTo>
                    <a:lnTo>
                      <a:pt x="68" y="17"/>
                    </a:lnTo>
                    <a:lnTo>
                      <a:pt x="70" y="15"/>
                    </a:lnTo>
                    <a:lnTo>
                      <a:pt x="70" y="15"/>
                    </a:lnTo>
                    <a:lnTo>
                      <a:pt x="70" y="13"/>
                    </a:lnTo>
                    <a:lnTo>
                      <a:pt x="70" y="11"/>
                    </a:lnTo>
                    <a:lnTo>
                      <a:pt x="70" y="10"/>
                    </a:lnTo>
                    <a:lnTo>
                      <a:pt x="74" y="6"/>
                    </a:lnTo>
                    <a:lnTo>
                      <a:pt x="77" y="4"/>
                    </a:lnTo>
                    <a:lnTo>
                      <a:pt x="79" y="4"/>
                    </a:lnTo>
                    <a:lnTo>
                      <a:pt x="83" y="0"/>
                    </a:lnTo>
                    <a:lnTo>
                      <a:pt x="87" y="0"/>
                    </a:lnTo>
                    <a:lnTo>
                      <a:pt x="93" y="0"/>
                    </a:lnTo>
                    <a:lnTo>
                      <a:pt x="93" y="0"/>
                    </a:lnTo>
                    <a:lnTo>
                      <a:pt x="94" y="0"/>
                    </a:lnTo>
                    <a:lnTo>
                      <a:pt x="98" y="0"/>
                    </a:lnTo>
                    <a:lnTo>
                      <a:pt x="100" y="0"/>
                    </a:lnTo>
                    <a:lnTo>
                      <a:pt x="102" y="0"/>
                    </a:lnTo>
                    <a:lnTo>
                      <a:pt x="102" y="8"/>
                    </a:lnTo>
                    <a:lnTo>
                      <a:pt x="108" y="8"/>
                    </a:lnTo>
                    <a:lnTo>
                      <a:pt x="109" y="8"/>
                    </a:lnTo>
                    <a:lnTo>
                      <a:pt x="113" y="11"/>
                    </a:lnTo>
                    <a:lnTo>
                      <a:pt x="113" y="10"/>
                    </a:lnTo>
                    <a:lnTo>
                      <a:pt x="115" y="8"/>
                    </a:lnTo>
                    <a:lnTo>
                      <a:pt x="119" y="10"/>
                    </a:lnTo>
                    <a:lnTo>
                      <a:pt x="125" y="13"/>
                    </a:lnTo>
                    <a:lnTo>
                      <a:pt x="128" y="17"/>
                    </a:lnTo>
                    <a:lnTo>
                      <a:pt x="132" y="17"/>
                    </a:lnTo>
                    <a:lnTo>
                      <a:pt x="138" y="19"/>
                    </a:lnTo>
                    <a:lnTo>
                      <a:pt x="140" y="21"/>
                    </a:lnTo>
                    <a:lnTo>
                      <a:pt x="143" y="25"/>
                    </a:lnTo>
                    <a:lnTo>
                      <a:pt x="147" y="25"/>
                    </a:lnTo>
                    <a:lnTo>
                      <a:pt x="147" y="28"/>
                    </a:lnTo>
                    <a:lnTo>
                      <a:pt x="147" y="30"/>
                    </a:lnTo>
                    <a:lnTo>
                      <a:pt x="147" y="34"/>
                    </a:lnTo>
                    <a:lnTo>
                      <a:pt x="147" y="34"/>
                    </a:lnTo>
                    <a:lnTo>
                      <a:pt x="147" y="36"/>
                    </a:lnTo>
                    <a:lnTo>
                      <a:pt x="147" y="40"/>
                    </a:lnTo>
                    <a:lnTo>
                      <a:pt x="143" y="42"/>
                    </a:lnTo>
                    <a:lnTo>
                      <a:pt x="143" y="47"/>
                    </a:lnTo>
                    <a:lnTo>
                      <a:pt x="143" y="51"/>
                    </a:lnTo>
                    <a:lnTo>
                      <a:pt x="143" y="53"/>
                    </a:lnTo>
                    <a:lnTo>
                      <a:pt x="147" y="53"/>
                    </a:lnTo>
                    <a:lnTo>
                      <a:pt x="147" y="55"/>
                    </a:lnTo>
                    <a:lnTo>
                      <a:pt x="143" y="59"/>
                    </a:lnTo>
                    <a:lnTo>
                      <a:pt x="143" y="60"/>
                    </a:lnTo>
                    <a:lnTo>
                      <a:pt x="143" y="64"/>
                    </a:lnTo>
                    <a:lnTo>
                      <a:pt x="140" y="64"/>
                    </a:lnTo>
                    <a:lnTo>
                      <a:pt x="140" y="66"/>
                    </a:lnTo>
                    <a:lnTo>
                      <a:pt x="143" y="70"/>
                    </a:lnTo>
                    <a:lnTo>
                      <a:pt x="143" y="72"/>
                    </a:lnTo>
                    <a:lnTo>
                      <a:pt x="143" y="74"/>
                    </a:lnTo>
                    <a:lnTo>
                      <a:pt x="143" y="77"/>
                    </a:lnTo>
                    <a:lnTo>
                      <a:pt x="143" y="79"/>
                    </a:lnTo>
                    <a:lnTo>
                      <a:pt x="143" y="83"/>
                    </a:lnTo>
                    <a:lnTo>
                      <a:pt x="143" y="85"/>
                    </a:lnTo>
                    <a:lnTo>
                      <a:pt x="140" y="89"/>
                    </a:lnTo>
                    <a:lnTo>
                      <a:pt x="138" y="91"/>
                    </a:lnTo>
                    <a:lnTo>
                      <a:pt x="134" y="91"/>
                    </a:lnTo>
                    <a:lnTo>
                      <a:pt x="134" y="94"/>
                    </a:lnTo>
                    <a:lnTo>
                      <a:pt x="134" y="98"/>
                    </a:lnTo>
                    <a:lnTo>
                      <a:pt x="134" y="98"/>
                    </a:lnTo>
                    <a:lnTo>
                      <a:pt x="134" y="104"/>
                    </a:lnTo>
                    <a:lnTo>
                      <a:pt x="134" y="106"/>
                    </a:lnTo>
                    <a:lnTo>
                      <a:pt x="134" y="113"/>
                    </a:lnTo>
                    <a:lnTo>
                      <a:pt x="113" y="134"/>
                    </a:lnTo>
                    <a:lnTo>
                      <a:pt x="108" y="130"/>
                    </a:lnTo>
                    <a:lnTo>
                      <a:pt x="104" y="128"/>
                    </a:lnTo>
                    <a:lnTo>
                      <a:pt x="98" y="130"/>
                    </a:lnTo>
                    <a:lnTo>
                      <a:pt x="94" y="130"/>
                    </a:lnTo>
                    <a:lnTo>
                      <a:pt x="94" y="130"/>
                    </a:lnTo>
                    <a:lnTo>
                      <a:pt x="91" y="128"/>
                    </a:lnTo>
                    <a:lnTo>
                      <a:pt x="87" y="128"/>
                    </a:lnTo>
                    <a:lnTo>
                      <a:pt x="85" y="125"/>
                    </a:lnTo>
                    <a:lnTo>
                      <a:pt x="81" y="125"/>
                    </a:lnTo>
                    <a:lnTo>
                      <a:pt x="74" y="125"/>
                    </a:lnTo>
                    <a:lnTo>
                      <a:pt x="74" y="125"/>
                    </a:lnTo>
                    <a:lnTo>
                      <a:pt x="74" y="123"/>
                    </a:lnTo>
                    <a:lnTo>
                      <a:pt x="74" y="121"/>
                    </a:lnTo>
                    <a:lnTo>
                      <a:pt x="70" y="119"/>
                    </a:lnTo>
                    <a:lnTo>
                      <a:pt x="68" y="119"/>
                    </a:lnTo>
                    <a:lnTo>
                      <a:pt x="64" y="115"/>
                    </a:lnTo>
                    <a:lnTo>
                      <a:pt x="62" y="115"/>
                    </a:lnTo>
                    <a:lnTo>
                      <a:pt x="57" y="115"/>
                    </a:lnTo>
                    <a:lnTo>
                      <a:pt x="55" y="115"/>
                    </a:lnTo>
                    <a:lnTo>
                      <a:pt x="51" y="115"/>
                    </a:lnTo>
                    <a:lnTo>
                      <a:pt x="49" y="111"/>
                    </a:lnTo>
                    <a:lnTo>
                      <a:pt x="45" y="109"/>
                    </a:lnTo>
                    <a:lnTo>
                      <a:pt x="44" y="106"/>
                    </a:lnTo>
                    <a:lnTo>
                      <a:pt x="44" y="104"/>
                    </a:lnTo>
                    <a:lnTo>
                      <a:pt x="42" y="98"/>
                    </a:lnTo>
                    <a:lnTo>
                      <a:pt x="44" y="98"/>
                    </a:lnTo>
                    <a:lnTo>
                      <a:pt x="40" y="94"/>
                    </a:lnTo>
                    <a:lnTo>
                      <a:pt x="38" y="94"/>
                    </a:lnTo>
                    <a:lnTo>
                      <a:pt x="38" y="91"/>
                    </a:lnTo>
                    <a:lnTo>
                      <a:pt x="38" y="91"/>
                    </a:lnTo>
                    <a:lnTo>
                      <a:pt x="38" y="91"/>
                    </a:lnTo>
                    <a:lnTo>
                      <a:pt x="34" y="89"/>
                    </a:lnTo>
                    <a:lnTo>
                      <a:pt x="34" y="85"/>
                    </a:lnTo>
                    <a:lnTo>
                      <a:pt x="29" y="83"/>
                    </a:lnTo>
                    <a:lnTo>
                      <a:pt x="25" y="81"/>
                    </a:lnTo>
                    <a:lnTo>
                      <a:pt x="21" y="74"/>
                    </a:lnTo>
                    <a:lnTo>
                      <a:pt x="19" y="70"/>
                    </a:lnTo>
                    <a:lnTo>
                      <a:pt x="17" y="70"/>
                    </a:lnTo>
                    <a:lnTo>
                      <a:pt x="15" y="68"/>
                    </a:lnTo>
                    <a:lnTo>
                      <a:pt x="15" y="66"/>
                    </a:lnTo>
                    <a:lnTo>
                      <a:pt x="13" y="64"/>
                    </a:lnTo>
                    <a:lnTo>
                      <a:pt x="12" y="60"/>
                    </a:lnTo>
                    <a:lnTo>
                      <a:pt x="10" y="59"/>
                    </a:lnTo>
                    <a:lnTo>
                      <a:pt x="10" y="59"/>
                    </a:lnTo>
                    <a:lnTo>
                      <a:pt x="10" y="57"/>
                    </a:lnTo>
                    <a:lnTo>
                      <a:pt x="8" y="53"/>
                    </a:lnTo>
                    <a:lnTo>
                      <a:pt x="4" y="53"/>
                    </a:lnTo>
                    <a:lnTo>
                      <a:pt x="4" y="51"/>
                    </a:lnTo>
                    <a:lnTo>
                      <a:pt x="0" y="49"/>
                    </a:lnTo>
                    <a:lnTo>
                      <a:pt x="0" y="47"/>
                    </a:lnTo>
                    <a:lnTo>
                      <a:pt x="0" y="45"/>
                    </a:lnTo>
                    <a:lnTo>
                      <a:pt x="0" y="44"/>
                    </a:lnTo>
                    <a:lnTo>
                      <a:pt x="0" y="42"/>
                    </a:lnTo>
                    <a:lnTo>
                      <a:pt x="0" y="42"/>
                    </a:lnTo>
                    <a:lnTo>
                      <a:pt x="0" y="42"/>
                    </a:lnTo>
                    <a:lnTo>
                      <a:pt x="0" y="42"/>
                    </a:lnTo>
                    <a:lnTo>
                      <a:pt x="0" y="42"/>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51" name="Freeform 148">
                <a:extLst>
                  <a:ext uri="{FF2B5EF4-FFF2-40B4-BE49-F238E27FC236}">
                    <a16:creationId xmlns:a16="http://schemas.microsoft.com/office/drawing/2014/main" id="{CCC32169-E8CB-EBA5-4AA8-2A8D6F714065}"/>
                  </a:ext>
                </a:extLst>
              </p:cNvPr>
              <p:cNvSpPr>
                <a:spLocks/>
              </p:cNvSpPr>
              <p:nvPr/>
            </p:nvSpPr>
            <p:spPr bwMode="auto">
              <a:xfrm>
                <a:off x="9420311" y="2922189"/>
                <a:ext cx="60515" cy="60515"/>
              </a:xfrm>
              <a:custGeom>
                <a:avLst/>
                <a:gdLst/>
                <a:ahLst/>
                <a:cxnLst>
                  <a:cxn ang="0">
                    <a:pos x="99" y="3"/>
                  </a:cxn>
                  <a:cxn ang="0">
                    <a:pos x="103" y="9"/>
                  </a:cxn>
                  <a:cxn ang="0">
                    <a:pos x="109" y="13"/>
                  </a:cxn>
                  <a:cxn ang="0">
                    <a:pos x="112" y="18"/>
                  </a:cxn>
                  <a:cxn ang="0">
                    <a:pos x="114" y="26"/>
                  </a:cxn>
                  <a:cxn ang="0">
                    <a:pos x="120" y="32"/>
                  </a:cxn>
                  <a:cxn ang="0">
                    <a:pos x="133" y="43"/>
                  </a:cxn>
                  <a:cxn ang="0">
                    <a:pos x="137" y="47"/>
                  </a:cxn>
                  <a:cxn ang="0">
                    <a:pos x="139" y="52"/>
                  </a:cxn>
                  <a:cxn ang="0">
                    <a:pos x="143" y="60"/>
                  </a:cxn>
                  <a:cxn ang="0">
                    <a:pos x="148" y="67"/>
                  </a:cxn>
                  <a:cxn ang="0">
                    <a:pos x="156" y="73"/>
                  </a:cxn>
                  <a:cxn ang="0">
                    <a:pos x="167" y="77"/>
                  </a:cxn>
                  <a:cxn ang="0">
                    <a:pos x="173" y="81"/>
                  </a:cxn>
                  <a:cxn ang="0">
                    <a:pos x="173" y="84"/>
                  </a:cxn>
                  <a:cxn ang="0">
                    <a:pos x="163" y="86"/>
                  </a:cxn>
                  <a:cxn ang="0">
                    <a:pos x="161" y="92"/>
                  </a:cxn>
                  <a:cxn ang="0">
                    <a:pos x="154" y="96"/>
                  </a:cxn>
                  <a:cxn ang="0">
                    <a:pos x="144" y="97"/>
                  </a:cxn>
                  <a:cxn ang="0">
                    <a:pos x="139" y="105"/>
                  </a:cxn>
                  <a:cxn ang="0">
                    <a:pos x="133" y="105"/>
                  </a:cxn>
                  <a:cxn ang="0">
                    <a:pos x="126" y="118"/>
                  </a:cxn>
                  <a:cxn ang="0">
                    <a:pos x="124" y="124"/>
                  </a:cxn>
                  <a:cxn ang="0">
                    <a:pos x="118" y="129"/>
                  </a:cxn>
                  <a:cxn ang="0">
                    <a:pos x="114" y="131"/>
                  </a:cxn>
                  <a:cxn ang="0">
                    <a:pos x="107" y="135"/>
                  </a:cxn>
                  <a:cxn ang="0">
                    <a:pos x="103" y="145"/>
                  </a:cxn>
                  <a:cxn ang="0">
                    <a:pos x="103" y="152"/>
                  </a:cxn>
                  <a:cxn ang="0">
                    <a:pos x="96" y="152"/>
                  </a:cxn>
                  <a:cxn ang="0">
                    <a:pos x="84" y="154"/>
                  </a:cxn>
                  <a:cxn ang="0">
                    <a:pos x="69" y="150"/>
                  </a:cxn>
                  <a:cxn ang="0">
                    <a:pos x="60" y="146"/>
                  </a:cxn>
                  <a:cxn ang="0">
                    <a:pos x="48" y="160"/>
                  </a:cxn>
                  <a:cxn ang="0">
                    <a:pos x="37" y="165"/>
                  </a:cxn>
                  <a:cxn ang="0">
                    <a:pos x="26" y="173"/>
                  </a:cxn>
                  <a:cxn ang="0">
                    <a:pos x="15" y="171"/>
                  </a:cxn>
                  <a:cxn ang="0">
                    <a:pos x="13" y="162"/>
                  </a:cxn>
                  <a:cxn ang="0">
                    <a:pos x="5" y="143"/>
                  </a:cxn>
                  <a:cxn ang="0">
                    <a:pos x="0" y="137"/>
                  </a:cxn>
                  <a:cxn ang="0">
                    <a:pos x="18" y="81"/>
                  </a:cxn>
                  <a:cxn ang="0">
                    <a:pos x="54" y="9"/>
                  </a:cxn>
                  <a:cxn ang="0">
                    <a:pos x="64" y="7"/>
                  </a:cxn>
                  <a:cxn ang="0">
                    <a:pos x="67" y="13"/>
                  </a:cxn>
                  <a:cxn ang="0">
                    <a:pos x="67" y="16"/>
                  </a:cxn>
                  <a:cxn ang="0">
                    <a:pos x="82" y="3"/>
                  </a:cxn>
                  <a:cxn ang="0">
                    <a:pos x="88" y="5"/>
                  </a:cxn>
                  <a:cxn ang="0">
                    <a:pos x="99" y="0"/>
                  </a:cxn>
                  <a:cxn ang="0">
                    <a:pos x="99" y="0"/>
                  </a:cxn>
                </a:cxnLst>
                <a:rect l="0" t="0" r="r" b="b"/>
                <a:pathLst>
                  <a:path w="173" h="173">
                    <a:moveTo>
                      <a:pt x="99" y="0"/>
                    </a:moveTo>
                    <a:lnTo>
                      <a:pt x="99" y="1"/>
                    </a:lnTo>
                    <a:lnTo>
                      <a:pt x="99" y="3"/>
                    </a:lnTo>
                    <a:lnTo>
                      <a:pt x="99" y="5"/>
                    </a:lnTo>
                    <a:lnTo>
                      <a:pt x="99" y="7"/>
                    </a:lnTo>
                    <a:lnTo>
                      <a:pt x="103" y="9"/>
                    </a:lnTo>
                    <a:lnTo>
                      <a:pt x="103" y="11"/>
                    </a:lnTo>
                    <a:lnTo>
                      <a:pt x="109" y="11"/>
                    </a:lnTo>
                    <a:lnTo>
                      <a:pt x="109" y="13"/>
                    </a:lnTo>
                    <a:lnTo>
                      <a:pt x="109" y="16"/>
                    </a:lnTo>
                    <a:lnTo>
                      <a:pt x="109" y="16"/>
                    </a:lnTo>
                    <a:lnTo>
                      <a:pt x="112" y="18"/>
                    </a:lnTo>
                    <a:lnTo>
                      <a:pt x="112" y="22"/>
                    </a:lnTo>
                    <a:lnTo>
                      <a:pt x="114" y="24"/>
                    </a:lnTo>
                    <a:lnTo>
                      <a:pt x="114" y="26"/>
                    </a:lnTo>
                    <a:lnTo>
                      <a:pt x="116" y="28"/>
                    </a:lnTo>
                    <a:lnTo>
                      <a:pt x="118" y="28"/>
                    </a:lnTo>
                    <a:lnTo>
                      <a:pt x="120" y="32"/>
                    </a:lnTo>
                    <a:lnTo>
                      <a:pt x="126" y="39"/>
                    </a:lnTo>
                    <a:lnTo>
                      <a:pt x="129" y="41"/>
                    </a:lnTo>
                    <a:lnTo>
                      <a:pt x="133" y="43"/>
                    </a:lnTo>
                    <a:lnTo>
                      <a:pt x="133" y="47"/>
                    </a:lnTo>
                    <a:lnTo>
                      <a:pt x="137" y="47"/>
                    </a:lnTo>
                    <a:lnTo>
                      <a:pt x="137" y="47"/>
                    </a:lnTo>
                    <a:lnTo>
                      <a:pt x="137" y="48"/>
                    </a:lnTo>
                    <a:lnTo>
                      <a:pt x="137" y="50"/>
                    </a:lnTo>
                    <a:lnTo>
                      <a:pt x="139" y="52"/>
                    </a:lnTo>
                    <a:lnTo>
                      <a:pt x="143" y="56"/>
                    </a:lnTo>
                    <a:lnTo>
                      <a:pt x="143" y="56"/>
                    </a:lnTo>
                    <a:lnTo>
                      <a:pt x="143" y="60"/>
                    </a:lnTo>
                    <a:lnTo>
                      <a:pt x="143" y="64"/>
                    </a:lnTo>
                    <a:lnTo>
                      <a:pt x="144" y="67"/>
                    </a:lnTo>
                    <a:lnTo>
                      <a:pt x="148" y="67"/>
                    </a:lnTo>
                    <a:lnTo>
                      <a:pt x="150" y="73"/>
                    </a:lnTo>
                    <a:lnTo>
                      <a:pt x="154" y="73"/>
                    </a:lnTo>
                    <a:lnTo>
                      <a:pt x="156" y="73"/>
                    </a:lnTo>
                    <a:lnTo>
                      <a:pt x="161" y="73"/>
                    </a:lnTo>
                    <a:lnTo>
                      <a:pt x="163" y="73"/>
                    </a:lnTo>
                    <a:lnTo>
                      <a:pt x="167" y="77"/>
                    </a:lnTo>
                    <a:lnTo>
                      <a:pt x="169" y="77"/>
                    </a:lnTo>
                    <a:lnTo>
                      <a:pt x="173" y="77"/>
                    </a:lnTo>
                    <a:lnTo>
                      <a:pt x="173" y="81"/>
                    </a:lnTo>
                    <a:lnTo>
                      <a:pt x="173" y="81"/>
                    </a:lnTo>
                    <a:lnTo>
                      <a:pt x="173" y="82"/>
                    </a:lnTo>
                    <a:lnTo>
                      <a:pt x="173" y="84"/>
                    </a:lnTo>
                    <a:lnTo>
                      <a:pt x="169" y="84"/>
                    </a:lnTo>
                    <a:lnTo>
                      <a:pt x="167" y="84"/>
                    </a:lnTo>
                    <a:lnTo>
                      <a:pt x="163" y="86"/>
                    </a:lnTo>
                    <a:lnTo>
                      <a:pt x="163" y="88"/>
                    </a:lnTo>
                    <a:lnTo>
                      <a:pt x="163" y="92"/>
                    </a:lnTo>
                    <a:lnTo>
                      <a:pt x="161" y="92"/>
                    </a:lnTo>
                    <a:lnTo>
                      <a:pt x="160" y="96"/>
                    </a:lnTo>
                    <a:lnTo>
                      <a:pt x="156" y="96"/>
                    </a:lnTo>
                    <a:lnTo>
                      <a:pt x="154" y="96"/>
                    </a:lnTo>
                    <a:lnTo>
                      <a:pt x="152" y="96"/>
                    </a:lnTo>
                    <a:lnTo>
                      <a:pt x="148" y="96"/>
                    </a:lnTo>
                    <a:lnTo>
                      <a:pt x="144" y="97"/>
                    </a:lnTo>
                    <a:lnTo>
                      <a:pt x="143" y="101"/>
                    </a:lnTo>
                    <a:lnTo>
                      <a:pt x="143" y="101"/>
                    </a:lnTo>
                    <a:lnTo>
                      <a:pt x="139" y="105"/>
                    </a:lnTo>
                    <a:lnTo>
                      <a:pt x="139" y="105"/>
                    </a:lnTo>
                    <a:lnTo>
                      <a:pt x="137" y="105"/>
                    </a:lnTo>
                    <a:lnTo>
                      <a:pt x="133" y="105"/>
                    </a:lnTo>
                    <a:lnTo>
                      <a:pt x="131" y="107"/>
                    </a:lnTo>
                    <a:lnTo>
                      <a:pt x="128" y="114"/>
                    </a:lnTo>
                    <a:lnTo>
                      <a:pt x="126" y="118"/>
                    </a:lnTo>
                    <a:lnTo>
                      <a:pt x="128" y="120"/>
                    </a:lnTo>
                    <a:lnTo>
                      <a:pt x="128" y="124"/>
                    </a:lnTo>
                    <a:lnTo>
                      <a:pt x="124" y="124"/>
                    </a:lnTo>
                    <a:lnTo>
                      <a:pt x="124" y="126"/>
                    </a:lnTo>
                    <a:lnTo>
                      <a:pt x="120" y="126"/>
                    </a:lnTo>
                    <a:lnTo>
                      <a:pt x="118" y="129"/>
                    </a:lnTo>
                    <a:lnTo>
                      <a:pt x="116" y="131"/>
                    </a:lnTo>
                    <a:lnTo>
                      <a:pt x="116" y="131"/>
                    </a:lnTo>
                    <a:lnTo>
                      <a:pt x="114" y="131"/>
                    </a:lnTo>
                    <a:lnTo>
                      <a:pt x="112" y="135"/>
                    </a:lnTo>
                    <a:lnTo>
                      <a:pt x="109" y="135"/>
                    </a:lnTo>
                    <a:lnTo>
                      <a:pt x="107" y="135"/>
                    </a:lnTo>
                    <a:lnTo>
                      <a:pt x="103" y="139"/>
                    </a:lnTo>
                    <a:lnTo>
                      <a:pt x="103" y="143"/>
                    </a:lnTo>
                    <a:lnTo>
                      <a:pt x="103" y="145"/>
                    </a:lnTo>
                    <a:lnTo>
                      <a:pt x="103" y="148"/>
                    </a:lnTo>
                    <a:lnTo>
                      <a:pt x="103" y="152"/>
                    </a:lnTo>
                    <a:lnTo>
                      <a:pt x="103" y="152"/>
                    </a:lnTo>
                    <a:lnTo>
                      <a:pt x="99" y="156"/>
                    </a:lnTo>
                    <a:lnTo>
                      <a:pt x="97" y="154"/>
                    </a:lnTo>
                    <a:lnTo>
                      <a:pt x="96" y="152"/>
                    </a:lnTo>
                    <a:lnTo>
                      <a:pt x="92" y="154"/>
                    </a:lnTo>
                    <a:lnTo>
                      <a:pt x="88" y="154"/>
                    </a:lnTo>
                    <a:lnTo>
                      <a:pt x="84" y="154"/>
                    </a:lnTo>
                    <a:lnTo>
                      <a:pt x="82" y="154"/>
                    </a:lnTo>
                    <a:lnTo>
                      <a:pt x="79" y="154"/>
                    </a:lnTo>
                    <a:lnTo>
                      <a:pt x="69" y="150"/>
                    </a:lnTo>
                    <a:lnTo>
                      <a:pt x="69" y="150"/>
                    </a:lnTo>
                    <a:lnTo>
                      <a:pt x="67" y="146"/>
                    </a:lnTo>
                    <a:lnTo>
                      <a:pt x="60" y="146"/>
                    </a:lnTo>
                    <a:lnTo>
                      <a:pt x="56" y="146"/>
                    </a:lnTo>
                    <a:lnTo>
                      <a:pt x="50" y="150"/>
                    </a:lnTo>
                    <a:lnTo>
                      <a:pt x="48" y="160"/>
                    </a:lnTo>
                    <a:lnTo>
                      <a:pt x="45" y="162"/>
                    </a:lnTo>
                    <a:lnTo>
                      <a:pt x="39" y="165"/>
                    </a:lnTo>
                    <a:lnTo>
                      <a:pt x="37" y="165"/>
                    </a:lnTo>
                    <a:lnTo>
                      <a:pt x="33" y="169"/>
                    </a:lnTo>
                    <a:lnTo>
                      <a:pt x="30" y="169"/>
                    </a:lnTo>
                    <a:lnTo>
                      <a:pt x="26" y="173"/>
                    </a:lnTo>
                    <a:lnTo>
                      <a:pt x="22" y="171"/>
                    </a:lnTo>
                    <a:lnTo>
                      <a:pt x="18" y="173"/>
                    </a:lnTo>
                    <a:lnTo>
                      <a:pt x="15" y="171"/>
                    </a:lnTo>
                    <a:lnTo>
                      <a:pt x="9" y="173"/>
                    </a:lnTo>
                    <a:lnTo>
                      <a:pt x="9" y="169"/>
                    </a:lnTo>
                    <a:lnTo>
                      <a:pt x="13" y="162"/>
                    </a:lnTo>
                    <a:lnTo>
                      <a:pt x="13" y="160"/>
                    </a:lnTo>
                    <a:lnTo>
                      <a:pt x="9" y="148"/>
                    </a:lnTo>
                    <a:lnTo>
                      <a:pt x="5" y="143"/>
                    </a:lnTo>
                    <a:lnTo>
                      <a:pt x="0" y="137"/>
                    </a:lnTo>
                    <a:lnTo>
                      <a:pt x="0" y="137"/>
                    </a:lnTo>
                    <a:lnTo>
                      <a:pt x="0" y="137"/>
                    </a:lnTo>
                    <a:lnTo>
                      <a:pt x="0" y="137"/>
                    </a:lnTo>
                    <a:lnTo>
                      <a:pt x="3" y="81"/>
                    </a:lnTo>
                    <a:lnTo>
                      <a:pt x="18" y="81"/>
                    </a:lnTo>
                    <a:lnTo>
                      <a:pt x="22" y="13"/>
                    </a:lnTo>
                    <a:lnTo>
                      <a:pt x="37" y="13"/>
                    </a:lnTo>
                    <a:lnTo>
                      <a:pt x="54" y="9"/>
                    </a:lnTo>
                    <a:lnTo>
                      <a:pt x="60" y="7"/>
                    </a:lnTo>
                    <a:lnTo>
                      <a:pt x="64" y="7"/>
                    </a:lnTo>
                    <a:lnTo>
                      <a:pt x="64" y="7"/>
                    </a:lnTo>
                    <a:lnTo>
                      <a:pt x="65" y="7"/>
                    </a:lnTo>
                    <a:lnTo>
                      <a:pt x="65" y="11"/>
                    </a:lnTo>
                    <a:lnTo>
                      <a:pt x="67" y="13"/>
                    </a:lnTo>
                    <a:lnTo>
                      <a:pt x="65" y="13"/>
                    </a:lnTo>
                    <a:lnTo>
                      <a:pt x="65" y="16"/>
                    </a:lnTo>
                    <a:lnTo>
                      <a:pt x="67" y="16"/>
                    </a:lnTo>
                    <a:lnTo>
                      <a:pt x="73" y="13"/>
                    </a:lnTo>
                    <a:lnTo>
                      <a:pt x="79" y="7"/>
                    </a:lnTo>
                    <a:lnTo>
                      <a:pt x="82" y="3"/>
                    </a:lnTo>
                    <a:lnTo>
                      <a:pt x="84" y="3"/>
                    </a:lnTo>
                    <a:lnTo>
                      <a:pt x="84" y="3"/>
                    </a:lnTo>
                    <a:lnTo>
                      <a:pt x="88" y="5"/>
                    </a:lnTo>
                    <a:lnTo>
                      <a:pt x="90" y="3"/>
                    </a:lnTo>
                    <a:lnTo>
                      <a:pt x="96" y="0"/>
                    </a:lnTo>
                    <a:lnTo>
                      <a:pt x="99" y="0"/>
                    </a:lnTo>
                    <a:lnTo>
                      <a:pt x="99" y="0"/>
                    </a:lnTo>
                    <a:lnTo>
                      <a:pt x="99" y="0"/>
                    </a:lnTo>
                    <a:lnTo>
                      <a:pt x="99" y="0"/>
                    </a:lnTo>
                    <a:lnTo>
                      <a:pt x="99" y="0"/>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52" name="Freeform 149">
                <a:extLst>
                  <a:ext uri="{FF2B5EF4-FFF2-40B4-BE49-F238E27FC236}">
                    <a16:creationId xmlns:a16="http://schemas.microsoft.com/office/drawing/2014/main" id="{3B33BEE9-E418-9D2E-E4E9-657902CB3A9D}"/>
                  </a:ext>
                </a:extLst>
              </p:cNvPr>
              <p:cNvSpPr>
                <a:spLocks/>
              </p:cNvSpPr>
              <p:nvPr/>
            </p:nvSpPr>
            <p:spPr bwMode="auto">
              <a:xfrm>
                <a:off x="9368191" y="2916242"/>
                <a:ext cx="86750" cy="81504"/>
              </a:xfrm>
              <a:custGeom>
                <a:avLst/>
                <a:gdLst/>
                <a:ahLst/>
                <a:cxnLst>
                  <a:cxn ang="0">
                    <a:pos x="152" y="96"/>
                  </a:cxn>
                  <a:cxn ang="0">
                    <a:pos x="186" y="30"/>
                  </a:cxn>
                  <a:cxn ang="0">
                    <a:pos x="213" y="24"/>
                  </a:cxn>
                  <a:cxn ang="0">
                    <a:pos x="213" y="28"/>
                  </a:cxn>
                  <a:cxn ang="0">
                    <a:pos x="213" y="33"/>
                  </a:cxn>
                  <a:cxn ang="0">
                    <a:pos x="226" y="24"/>
                  </a:cxn>
                  <a:cxn ang="0">
                    <a:pos x="233" y="20"/>
                  </a:cxn>
                  <a:cxn ang="0">
                    <a:pos x="243" y="17"/>
                  </a:cxn>
                  <a:cxn ang="0">
                    <a:pos x="246" y="13"/>
                  </a:cxn>
                  <a:cxn ang="0">
                    <a:pos x="241" y="11"/>
                  </a:cxn>
                  <a:cxn ang="0">
                    <a:pos x="235" y="11"/>
                  </a:cxn>
                  <a:cxn ang="0">
                    <a:pos x="186" y="20"/>
                  </a:cxn>
                  <a:cxn ang="0">
                    <a:pos x="181" y="20"/>
                  </a:cxn>
                  <a:cxn ang="0">
                    <a:pos x="177" y="20"/>
                  </a:cxn>
                  <a:cxn ang="0">
                    <a:pos x="171" y="20"/>
                  </a:cxn>
                  <a:cxn ang="0">
                    <a:pos x="167" y="20"/>
                  </a:cxn>
                  <a:cxn ang="0">
                    <a:pos x="158" y="17"/>
                  </a:cxn>
                  <a:cxn ang="0">
                    <a:pos x="152" y="18"/>
                  </a:cxn>
                  <a:cxn ang="0">
                    <a:pos x="143" y="20"/>
                  </a:cxn>
                  <a:cxn ang="0">
                    <a:pos x="137" y="17"/>
                  </a:cxn>
                  <a:cxn ang="0">
                    <a:pos x="128" y="15"/>
                  </a:cxn>
                  <a:cxn ang="0">
                    <a:pos x="122" y="9"/>
                  </a:cxn>
                  <a:cxn ang="0">
                    <a:pos x="51" y="7"/>
                  </a:cxn>
                  <a:cxn ang="0">
                    <a:pos x="45" y="11"/>
                  </a:cxn>
                  <a:cxn ang="0">
                    <a:pos x="36" y="5"/>
                  </a:cxn>
                  <a:cxn ang="0">
                    <a:pos x="32" y="3"/>
                  </a:cxn>
                  <a:cxn ang="0">
                    <a:pos x="30" y="3"/>
                  </a:cxn>
                  <a:cxn ang="0">
                    <a:pos x="21" y="0"/>
                  </a:cxn>
                  <a:cxn ang="0">
                    <a:pos x="15" y="7"/>
                  </a:cxn>
                  <a:cxn ang="0">
                    <a:pos x="5" y="5"/>
                  </a:cxn>
                  <a:cxn ang="0">
                    <a:pos x="2" y="9"/>
                  </a:cxn>
                  <a:cxn ang="0">
                    <a:pos x="0" y="24"/>
                  </a:cxn>
                  <a:cxn ang="0">
                    <a:pos x="26" y="65"/>
                  </a:cxn>
                  <a:cxn ang="0">
                    <a:pos x="37" y="92"/>
                  </a:cxn>
                  <a:cxn ang="0">
                    <a:pos x="45" y="114"/>
                  </a:cxn>
                  <a:cxn ang="0">
                    <a:pos x="54" y="152"/>
                  </a:cxn>
                  <a:cxn ang="0">
                    <a:pos x="51" y="167"/>
                  </a:cxn>
                  <a:cxn ang="0">
                    <a:pos x="58" y="180"/>
                  </a:cxn>
                  <a:cxn ang="0">
                    <a:pos x="58" y="190"/>
                  </a:cxn>
                  <a:cxn ang="0">
                    <a:pos x="64" y="205"/>
                  </a:cxn>
                  <a:cxn ang="0">
                    <a:pos x="75" y="220"/>
                  </a:cxn>
                  <a:cxn ang="0">
                    <a:pos x="86" y="222"/>
                  </a:cxn>
                  <a:cxn ang="0">
                    <a:pos x="88" y="214"/>
                  </a:cxn>
                  <a:cxn ang="0">
                    <a:pos x="98" y="218"/>
                  </a:cxn>
                  <a:cxn ang="0">
                    <a:pos x="105" y="229"/>
                  </a:cxn>
                  <a:cxn ang="0">
                    <a:pos x="115" y="231"/>
                  </a:cxn>
                  <a:cxn ang="0">
                    <a:pos x="122" y="229"/>
                  </a:cxn>
                  <a:cxn ang="0">
                    <a:pos x="128" y="233"/>
                  </a:cxn>
                  <a:cxn ang="0">
                    <a:pos x="133" y="226"/>
                  </a:cxn>
                  <a:cxn ang="0">
                    <a:pos x="145" y="220"/>
                  </a:cxn>
                  <a:cxn ang="0">
                    <a:pos x="149" y="152"/>
                  </a:cxn>
                </a:cxnLst>
                <a:rect l="0" t="0" r="r" b="b"/>
                <a:pathLst>
                  <a:path w="248" h="233">
                    <a:moveTo>
                      <a:pt x="149" y="152"/>
                    </a:moveTo>
                    <a:lnTo>
                      <a:pt x="149" y="152"/>
                    </a:lnTo>
                    <a:lnTo>
                      <a:pt x="152" y="96"/>
                    </a:lnTo>
                    <a:lnTo>
                      <a:pt x="167" y="96"/>
                    </a:lnTo>
                    <a:lnTo>
                      <a:pt x="171" y="28"/>
                    </a:lnTo>
                    <a:lnTo>
                      <a:pt x="186" y="30"/>
                    </a:lnTo>
                    <a:lnTo>
                      <a:pt x="203" y="24"/>
                    </a:lnTo>
                    <a:lnTo>
                      <a:pt x="209" y="24"/>
                    </a:lnTo>
                    <a:lnTo>
                      <a:pt x="213" y="24"/>
                    </a:lnTo>
                    <a:lnTo>
                      <a:pt x="213" y="24"/>
                    </a:lnTo>
                    <a:lnTo>
                      <a:pt x="213" y="24"/>
                    </a:lnTo>
                    <a:lnTo>
                      <a:pt x="213" y="28"/>
                    </a:lnTo>
                    <a:lnTo>
                      <a:pt x="216" y="28"/>
                    </a:lnTo>
                    <a:lnTo>
                      <a:pt x="213" y="28"/>
                    </a:lnTo>
                    <a:lnTo>
                      <a:pt x="213" y="33"/>
                    </a:lnTo>
                    <a:lnTo>
                      <a:pt x="216" y="33"/>
                    </a:lnTo>
                    <a:lnTo>
                      <a:pt x="222" y="28"/>
                    </a:lnTo>
                    <a:lnTo>
                      <a:pt x="226" y="24"/>
                    </a:lnTo>
                    <a:lnTo>
                      <a:pt x="229" y="20"/>
                    </a:lnTo>
                    <a:lnTo>
                      <a:pt x="233" y="20"/>
                    </a:lnTo>
                    <a:lnTo>
                      <a:pt x="233" y="20"/>
                    </a:lnTo>
                    <a:lnTo>
                      <a:pt x="237" y="20"/>
                    </a:lnTo>
                    <a:lnTo>
                      <a:pt x="239" y="20"/>
                    </a:lnTo>
                    <a:lnTo>
                      <a:pt x="243" y="17"/>
                    </a:lnTo>
                    <a:lnTo>
                      <a:pt x="248" y="17"/>
                    </a:lnTo>
                    <a:lnTo>
                      <a:pt x="246" y="13"/>
                    </a:lnTo>
                    <a:lnTo>
                      <a:pt x="246" y="13"/>
                    </a:lnTo>
                    <a:lnTo>
                      <a:pt x="243" y="11"/>
                    </a:lnTo>
                    <a:lnTo>
                      <a:pt x="243" y="13"/>
                    </a:lnTo>
                    <a:lnTo>
                      <a:pt x="241" y="11"/>
                    </a:lnTo>
                    <a:lnTo>
                      <a:pt x="241" y="11"/>
                    </a:lnTo>
                    <a:lnTo>
                      <a:pt x="239" y="11"/>
                    </a:lnTo>
                    <a:lnTo>
                      <a:pt x="235" y="11"/>
                    </a:lnTo>
                    <a:lnTo>
                      <a:pt x="233" y="11"/>
                    </a:lnTo>
                    <a:lnTo>
                      <a:pt x="186" y="20"/>
                    </a:lnTo>
                    <a:lnTo>
                      <a:pt x="186" y="20"/>
                    </a:lnTo>
                    <a:lnTo>
                      <a:pt x="184" y="20"/>
                    </a:lnTo>
                    <a:lnTo>
                      <a:pt x="182" y="20"/>
                    </a:lnTo>
                    <a:lnTo>
                      <a:pt x="181" y="20"/>
                    </a:lnTo>
                    <a:lnTo>
                      <a:pt x="179" y="20"/>
                    </a:lnTo>
                    <a:lnTo>
                      <a:pt x="179" y="20"/>
                    </a:lnTo>
                    <a:lnTo>
                      <a:pt x="177" y="20"/>
                    </a:lnTo>
                    <a:lnTo>
                      <a:pt x="175" y="20"/>
                    </a:lnTo>
                    <a:lnTo>
                      <a:pt x="173" y="18"/>
                    </a:lnTo>
                    <a:lnTo>
                      <a:pt x="171" y="20"/>
                    </a:lnTo>
                    <a:lnTo>
                      <a:pt x="171" y="20"/>
                    </a:lnTo>
                    <a:lnTo>
                      <a:pt x="169" y="20"/>
                    </a:lnTo>
                    <a:lnTo>
                      <a:pt x="167" y="20"/>
                    </a:lnTo>
                    <a:lnTo>
                      <a:pt x="164" y="20"/>
                    </a:lnTo>
                    <a:lnTo>
                      <a:pt x="160" y="17"/>
                    </a:lnTo>
                    <a:lnTo>
                      <a:pt x="158" y="17"/>
                    </a:lnTo>
                    <a:lnTo>
                      <a:pt x="154" y="17"/>
                    </a:lnTo>
                    <a:lnTo>
                      <a:pt x="154" y="18"/>
                    </a:lnTo>
                    <a:lnTo>
                      <a:pt x="152" y="18"/>
                    </a:lnTo>
                    <a:lnTo>
                      <a:pt x="149" y="17"/>
                    </a:lnTo>
                    <a:lnTo>
                      <a:pt x="145" y="18"/>
                    </a:lnTo>
                    <a:lnTo>
                      <a:pt x="143" y="20"/>
                    </a:lnTo>
                    <a:lnTo>
                      <a:pt x="139" y="18"/>
                    </a:lnTo>
                    <a:lnTo>
                      <a:pt x="139" y="17"/>
                    </a:lnTo>
                    <a:lnTo>
                      <a:pt x="137" y="17"/>
                    </a:lnTo>
                    <a:lnTo>
                      <a:pt x="133" y="17"/>
                    </a:lnTo>
                    <a:lnTo>
                      <a:pt x="130" y="17"/>
                    </a:lnTo>
                    <a:lnTo>
                      <a:pt x="128" y="15"/>
                    </a:lnTo>
                    <a:lnTo>
                      <a:pt x="126" y="13"/>
                    </a:lnTo>
                    <a:lnTo>
                      <a:pt x="124" y="9"/>
                    </a:lnTo>
                    <a:lnTo>
                      <a:pt x="122" y="9"/>
                    </a:lnTo>
                    <a:lnTo>
                      <a:pt x="54" y="9"/>
                    </a:lnTo>
                    <a:lnTo>
                      <a:pt x="51" y="7"/>
                    </a:lnTo>
                    <a:lnTo>
                      <a:pt x="51" y="7"/>
                    </a:lnTo>
                    <a:lnTo>
                      <a:pt x="49" y="9"/>
                    </a:lnTo>
                    <a:lnTo>
                      <a:pt x="47" y="9"/>
                    </a:lnTo>
                    <a:lnTo>
                      <a:pt x="45" y="11"/>
                    </a:lnTo>
                    <a:lnTo>
                      <a:pt x="39" y="9"/>
                    </a:lnTo>
                    <a:lnTo>
                      <a:pt x="36" y="5"/>
                    </a:lnTo>
                    <a:lnTo>
                      <a:pt x="36" y="5"/>
                    </a:lnTo>
                    <a:lnTo>
                      <a:pt x="36" y="3"/>
                    </a:lnTo>
                    <a:lnTo>
                      <a:pt x="34" y="3"/>
                    </a:lnTo>
                    <a:lnTo>
                      <a:pt x="32" y="3"/>
                    </a:lnTo>
                    <a:lnTo>
                      <a:pt x="30" y="0"/>
                    </a:lnTo>
                    <a:lnTo>
                      <a:pt x="30" y="0"/>
                    </a:lnTo>
                    <a:lnTo>
                      <a:pt x="30" y="3"/>
                    </a:lnTo>
                    <a:lnTo>
                      <a:pt x="26" y="3"/>
                    </a:lnTo>
                    <a:lnTo>
                      <a:pt x="24" y="0"/>
                    </a:lnTo>
                    <a:lnTo>
                      <a:pt x="21" y="0"/>
                    </a:lnTo>
                    <a:lnTo>
                      <a:pt x="17" y="3"/>
                    </a:lnTo>
                    <a:lnTo>
                      <a:pt x="17" y="5"/>
                    </a:lnTo>
                    <a:lnTo>
                      <a:pt x="15" y="7"/>
                    </a:lnTo>
                    <a:lnTo>
                      <a:pt x="11" y="5"/>
                    </a:lnTo>
                    <a:lnTo>
                      <a:pt x="7" y="5"/>
                    </a:lnTo>
                    <a:lnTo>
                      <a:pt x="5" y="5"/>
                    </a:lnTo>
                    <a:lnTo>
                      <a:pt x="5" y="9"/>
                    </a:lnTo>
                    <a:lnTo>
                      <a:pt x="4" y="9"/>
                    </a:lnTo>
                    <a:lnTo>
                      <a:pt x="2" y="9"/>
                    </a:lnTo>
                    <a:lnTo>
                      <a:pt x="0" y="7"/>
                    </a:lnTo>
                    <a:lnTo>
                      <a:pt x="0" y="7"/>
                    </a:lnTo>
                    <a:lnTo>
                      <a:pt x="0" y="24"/>
                    </a:lnTo>
                    <a:lnTo>
                      <a:pt x="11" y="33"/>
                    </a:lnTo>
                    <a:lnTo>
                      <a:pt x="17" y="45"/>
                    </a:lnTo>
                    <a:lnTo>
                      <a:pt x="26" y="65"/>
                    </a:lnTo>
                    <a:lnTo>
                      <a:pt x="30" y="73"/>
                    </a:lnTo>
                    <a:lnTo>
                      <a:pt x="37" y="86"/>
                    </a:lnTo>
                    <a:lnTo>
                      <a:pt x="37" y="92"/>
                    </a:lnTo>
                    <a:lnTo>
                      <a:pt x="49" y="107"/>
                    </a:lnTo>
                    <a:lnTo>
                      <a:pt x="49" y="113"/>
                    </a:lnTo>
                    <a:lnTo>
                      <a:pt x="45" y="114"/>
                    </a:lnTo>
                    <a:lnTo>
                      <a:pt x="49" y="124"/>
                    </a:lnTo>
                    <a:lnTo>
                      <a:pt x="49" y="137"/>
                    </a:lnTo>
                    <a:lnTo>
                      <a:pt x="54" y="152"/>
                    </a:lnTo>
                    <a:lnTo>
                      <a:pt x="54" y="160"/>
                    </a:lnTo>
                    <a:lnTo>
                      <a:pt x="54" y="165"/>
                    </a:lnTo>
                    <a:lnTo>
                      <a:pt x="51" y="167"/>
                    </a:lnTo>
                    <a:lnTo>
                      <a:pt x="54" y="169"/>
                    </a:lnTo>
                    <a:lnTo>
                      <a:pt x="54" y="180"/>
                    </a:lnTo>
                    <a:lnTo>
                      <a:pt x="58" y="180"/>
                    </a:lnTo>
                    <a:lnTo>
                      <a:pt x="60" y="182"/>
                    </a:lnTo>
                    <a:lnTo>
                      <a:pt x="58" y="186"/>
                    </a:lnTo>
                    <a:lnTo>
                      <a:pt x="58" y="190"/>
                    </a:lnTo>
                    <a:lnTo>
                      <a:pt x="60" y="192"/>
                    </a:lnTo>
                    <a:lnTo>
                      <a:pt x="60" y="199"/>
                    </a:lnTo>
                    <a:lnTo>
                      <a:pt x="64" y="205"/>
                    </a:lnTo>
                    <a:lnTo>
                      <a:pt x="69" y="214"/>
                    </a:lnTo>
                    <a:lnTo>
                      <a:pt x="73" y="216"/>
                    </a:lnTo>
                    <a:lnTo>
                      <a:pt x="75" y="220"/>
                    </a:lnTo>
                    <a:lnTo>
                      <a:pt x="79" y="224"/>
                    </a:lnTo>
                    <a:lnTo>
                      <a:pt x="85" y="224"/>
                    </a:lnTo>
                    <a:lnTo>
                      <a:pt x="86" y="222"/>
                    </a:lnTo>
                    <a:lnTo>
                      <a:pt x="86" y="220"/>
                    </a:lnTo>
                    <a:lnTo>
                      <a:pt x="86" y="218"/>
                    </a:lnTo>
                    <a:lnTo>
                      <a:pt x="88" y="214"/>
                    </a:lnTo>
                    <a:lnTo>
                      <a:pt x="92" y="214"/>
                    </a:lnTo>
                    <a:lnTo>
                      <a:pt x="94" y="218"/>
                    </a:lnTo>
                    <a:lnTo>
                      <a:pt x="98" y="218"/>
                    </a:lnTo>
                    <a:lnTo>
                      <a:pt x="96" y="222"/>
                    </a:lnTo>
                    <a:lnTo>
                      <a:pt x="100" y="226"/>
                    </a:lnTo>
                    <a:lnTo>
                      <a:pt x="105" y="229"/>
                    </a:lnTo>
                    <a:lnTo>
                      <a:pt x="109" y="231"/>
                    </a:lnTo>
                    <a:lnTo>
                      <a:pt x="111" y="231"/>
                    </a:lnTo>
                    <a:lnTo>
                      <a:pt x="115" y="231"/>
                    </a:lnTo>
                    <a:lnTo>
                      <a:pt x="117" y="231"/>
                    </a:lnTo>
                    <a:lnTo>
                      <a:pt x="118" y="229"/>
                    </a:lnTo>
                    <a:lnTo>
                      <a:pt x="122" y="229"/>
                    </a:lnTo>
                    <a:lnTo>
                      <a:pt x="124" y="233"/>
                    </a:lnTo>
                    <a:lnTo>
                      <a:pt x="126" y="233"/>
                    </a:lnTo>
                    <a:lnTo>
                      <a:pt x="128" y="233"/>
                    </a:lnTo>
                    <a:lnTo>
                      <a:pt x="128" y="229"/>
                    </a:lnTo>
                    <a:lnTo>
                      <a:pt x="130" y="226"/>
                    </a:lnTo>
                    <a:lnTo>
                      <a:pt x="133" y="226"/>
                    </a:lnTo>
                    <a:lnTo>
                      <a:pt x="133" y="222"/>
                    </a:lnTo>
                    <a:lnTo>
                      <a:pt x="137" y="220"/>
                    </a:lnTo>
                    <a:lnTo>
                      <a:pt x="145" y="220"/>
                    </a:lnTo>
                    <a:lnTo>
                      <a:pt x="147" y="220"/>
                    </a:lnTo>
                    <a:lnTo>
                      <a:pt x="149" y="152"/>
                    </a:lnTo>
                    <a:lnTo>
                      <a:pt x="149" y="152"/>
                    </a:lnTo>
                    <a:lnTo>
                      <a:pt x="149" y="152"/>
                    </a:lnTo>
                    <a:lnTo>
                      <a:pt x="149" y="152"/>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53" name="Freeform 150">
                <a:extLst>
                  <a:ext uri="{FF2B5EF4-FFF2-40B4-BE49-F238E27FC236}">
                    <a16:creationId xmlns:a16="http://schemas.microsoft.com/office/drawing/2014/main" id="{16011DD5-046E-CE3C-6119-3BBF0FE6B622}"/>
                  </a:ext>
                </a:extLst>
              </p:cNvPr>
              <p:cNvSpPr>
                <a:spLocks noEditPoints="1"/>
              </p:cNvSpPr>
              <p:nvPr/>
            </p:nvSpPr>
            <p:spPr bwMode="auto">
              <a:xfrm>
                <a:off x="9569676" y="2883011"/>
                <a:ext cx="47923" cy="92347"/>
              </a:xfrm>
              <a:custGeom>
                <a:avLst/>
                <a:gdLst/>
                <a:ahLst/>
                <a:cxnLst>
                  <a:cxn ang="0">
                    <a:pos x="39" y="260"/>
                  </a:cxn>
                  <a:cxn ang="0">
                    <a:pos x="64" y="253"/>
                  </a:cxn>
                  <a:cxn ang="0">
                    <a:pos x="71" y="240"/>
                  </a:cxn>
                  <a:cxn ang="0">
                    <a:pos x="75" y="226"/>
                  </a:cxn>
                  <a:cxn ang="0">
                    <a:pos x="79" y="217"/>
                  </a:cxn>
                  <a:cxn ang="0">
                    <a:pos x="90" y="191"/>
                  </a:cxn>
                  <a:cxn ang="0">
                    <a:pos x="103" y="153"/>
                  </a:cxn>
                  <a:cxn ang="0">
                    <a:pos x="113" y="132"/>
                  </a:cxn>
                  <a:cxn ang="0">
                    <a:pos x="120" y="108"/>
                  </a:cxn>
                  <a:cxn ang="0">
                    <a:pos x="122" y="91"/>
                  </a:cxn>
                  <a:cxn ang="0">
                    <a:pos x="126" y="78"/>
                  </a:cxn>
                  <a:cxn ang="0">
                    <a:pos x="126" y="68"/>
                  </a:cxn>
                  <a:cxn ang="0">
                    <a:pos x="133" y="78"/>
                  </a:cxn>
                  <a:cxn ang="0">
                    <a:pos x="135" y="68"/>
                  </a:cxn>
                  <a:cxn ang="0">
                    <a:pos x="132" y="53"/>
                  </a:cxn>
                  <a:cxn ang="0">
                    <a:pos x="133" y="40"/>
                  </a:cxn>
                  <a:cxn ang="0">
                    <a:pos x="128" y="15"/>
                  </a:cxn>
                  <a:cxn ang="0">
                    <a:pos x="122" y="10"/>
                  </a:cxn>
                  <a:cxn ang="0">
                    <a:pos x="118" y="8"/>
                  </a:cxn>
                  <a:cxn ang="0">
                    <a:pos x="113" y="14"/>
                  </a:cxn>
                  <a:cxn ang="0">
                    <a:pos x="111" y="21"/>
                  </a:cxn>
                  <a:cxn ang="0">
                    <a:pos x="103" y="32"/>
                  </a:cxn>
                  <a:cxn ang="0">
                    <a:pos x="100" y="32"/>
                  </a:cxn>
                  <a:cxn ang="0">
                    <a:pos x="98" y="44"/>
                  </a:cxn>
                  <a:cxn ang="0">
                    <a:pos x="92" y="44"/>
                  </a:cxn>
                  <a:cxn ang="0">
                    <a:pos x="96" y="53"/>
                  </a:cxn>
                  <a:cxn ang="0">
                    <a:pos x="85" y="59"/>
                  </a:cxn>
                  <a:cxn ang="0">
                    <a:pos x="83" y="55"/>
                  </a:cxn>
                  <a:cxn ang="0">
                    <a:pos x="79" y="64"/>
                  </a:cxn>
                  <a:cxn ang="0">
                    <a:pos x="77" y="68"/>
                  </a:cxn>
                  <a:cxn ang="0">
                    <a:pos x="75" y="63"/>
                  </a:cxn>
                  <a:cxn ang="0">
                    <a:pos x="66" y="78"/>
                  </a:cxn>
                  <a:cxn ang="0">
                    <a:pos x="60" y="72"/>
                  </a:cxn>
                  <a:cxn ang="0">
                    <a:pos x="51" y="74"/>
                  </a:cxn>
                  <a:cxn ang="0">
                    <a:pos x="49" y="78"/>
                  </a:cxn>
                  <a:cxn ang="0">
                    <a:pos x="36" y="81"/>
                  </a:cxn>
                  <a:cxn ang="0">
                    <a:pos x="26" y="83"/>
                  </a:cxn>
                  <a:cxn ang="0">
                    <a:pos x="19" y="104"/>
                  </a:cxn>
                  <a:cxn ang="0">
                    <a:pos x="21" y="119"/>
                  </a:cxn>
                  <a:cxn ang="0">
                    <a:pos x="26" y="140"/>
                  </a:cxn>
                  <a:cxn ang="0">
                    <a:pos x="22" y="153"/>
                  </a:cxn>
                  <a:cxn ang="0">
                    <a:pos x="17" y="166"/>
                  </a:cxn>
                  <a:cxn ang="0">
                    <a:pos x="5" y="179"/>
                  </a:cxn>
                  <a:cxn ang="0">
                    <a:pos x="2" y="196"/>
                  </a:cxn>
                  <a:cxn ang="0">
                    <a:pos x="5" y="213"/>
                  </a:cxn>
                  <a:cxn ang="0">
                    <a:pos x="11" y="221"/>
                  </a:cxn>
                  <a:cxn ang="0">
                    <a:pos x="5" y="232"/>
                  </a:cxn>
                  <a:cxn ang="0">
                    <a:pos x="7" y="247"/>
                  </a:cxn>
                  <a:cxn ang="0">
                    <a:pos x="17" y="255"/>
                  </a:cxn>
                  <a:cxn ang="0">
                    <a:pos x="26" y="260"/>
                  </a:cxn>
                  <a:cxn ang="0">
                    <a:pos x="30" y="264"/>
                  </a:cxn>
                  <a:cxn ang="0">
                    <a:pos x="107" y="19"/>
                  </a:cxn>
                  <a:cxn ang="0">
                    <a:pos x="107" y="19"/>
                  </a:cxn>
                  <a:cxn ang="0">
                    <a:pos x="107" y="25"/>
                  </a:cxn>
                  <a:cxn ang="0">
                    <a:pos x="107" y="25"/>
                  </a:cxn>
                  <a:cxn ang="0">
                    <a:pos x="101" y="23"/>
                  </a:cxn>
                  <a:cxn ang="0">
                    <a:pos x="101" y="27"/>
                  </a:cxn>
                  <a:cxn ang="0">
                    <a:pos x="101" y="25"/>
                  </a:cxn>
                  <a:cxn ang="0">
                    <a:pos x="126" y="95"/>
                  </a:cxn>
                  <a:cxn ang="0">
                    <a:pos x="128" y="93"/>
                  </a:cxn>
                  <a:cxn ang="0">
                    <a:pos x="126" y="98"/>
                  </a:cxn>
                </a:cxnLst>
                <a:rect l="0" t="0" r="r" b="b"/>
                <a:pathLst>
                  <a:path w="137" h="264">
                    <a:moveTo>
                      <a:pt x="30" y="264"/>
                    </a:moveTo>
                    <a:lnTo>
                      <a:pt x="30" y="262"/>
                    </a:lnTo>
                    <a:lnTo>
                      <a:pt x="36" y="262"/>
                    </a:lnTo>
                    <a:lnTo>
                      <a:pt x="39" y="260"/>
                    </a:lnTo>
                    <a:lnTo>
                      <a:pt x="41" y="257"/>
                    </a:lnTo>
                    <a:lnTo>
                      <a:pt x="54" y="255"/>
                    </a:lnTo>
                    <a:lnTo>
                      <a:pt x="58" y="255"/>
                    </a:lnTo>
                    <a:lnTo>
                      <a:pt x="64" y="253"/>
                    </a:lnTo>
                    <a:lnTo>
                      <a:pt x="64" y="251"/>
                    </a:lnTo>
                    <a:lnTo>
                      <a:pt x="68" y="251"/>
                    </a:lnTo>
                    <a:lnTo>
                      <a:pt x="69" y="245"/>
                    </a:lnTo>
                    <a:lnTo>
                      <a:pt x="71" y="240"/>
                    </a:lnTo>
                    <a:lnTo>
                      <a:pt x="73" y="236"/>
                    </a:lnTo>
                    <a:lnTo>
                      <a:pt x="77" y="234"/>
                    </a:lnTo>
                    <a:lnTo>
                      <a:pt x="75" y="228"/>
                    </a:lnTo>
                    <a:lnTo>
                      <a:pt x="75" y="226"/>
                    </a:lnTo>
                    <a:lnTo>
                      <a:pt x="77" y="225"/>
                    </a:lnTo>
                    <a:lnTo>
                      <a:pt x="79" y="221"/>
                    </a:lnTo>
                    <a:lnTo>
                      <a:pt x="79" y="217"/>
                    </a:lnTo>
                    <a:lnTo>
                      <a:pt x="79" y="217"/>
                    </a:lnTo>
                    <a:lnTo>
                      <a:pt x="85" y="213"/>
                    </a:lnTo>
                    <a:lnTo>
                      <a:pt x="85" y="200"/>
                    </a:lnTo>
                    <a:lnTo>
                      <a:pt x="88" y="193"/>
                    </a:lnTo>
                    <a:lnTo>
                      <a:pt x="90" y="191"/>
                    </a:lnTo>
                    <a:lnTo>
                      <a:pt x="92" y="183"/>
                    </a:lnTo>
                    <a:lnTo>
                      <a:pt x="98" y="174"/>
                    </a:lnTo>
                    <a:lnTo>
                      <a:pt x="101" y="159"/>
                    </a:lnTo>
                    <a:lnTo>
                      <a:pt x="103" y="153"/>
                    </a:lnTo>
                    <a:lnTo>
                      <a:pt x="103" y="147"/>
                    </a:lnTo>
                    <a:lnTo>
                      <a:pt x="107" y="140"/>
                    </a:lnTo>
                    <a:lnTo>
                      <a:pt x="109" y="138"/>
                    </a:lnTo>
                    <a:lnTo>
                      <a:pt x="113" y="132"/>
                    </a:lnTo>
                    <a:lnTo>
                      <a:pt x="115" y="121"/>
                    </a:lnTo>
                    <a:lnTo>
                      <a:pt x="117" y="113"/>
                    </a:lnTo>
                    <a:lnTo>
                      <a:pt x="118" y="112"/>
                    </a:lnTo>
                    <a:lnTo>
                      <a:pt x="120" y="108"/>
                    </a:lnTo>
                    <a:lnTo>
                      <a:pt x="118" y="102"/>
                    </a:lnTo>
                    <a:lnTo>
                      <a:pt x="120" y="98"/>
                    </a:lnTo>
                    <a:lnTo>
                      <a:pt x="122" y="93"/>
                    </a:lnTo>
                    <a:lnTo>
                      <a:pt x="122" y="91"/>
                    </a:lnTo>
                    <a:lnTo>
                      <a:pt x="126" y="87"/>
                    </a:lnTo>
                    <a:lnTo>
                      <a:pt x="126" y="83"/>
                    </a:lnTo>
                    <a:lnTo>
                      <a:pt x="122" y="81"/>
                    </a:lnTo>
                    <a:lnTo>
                      <a:pt x="126" y="78"/>
                    </a:lnTo>
                    <a:lnTo>
                      <a:pt x="122" y="74"/>
                    </a:lnTo>
                    <a:lnTo>
                      <a:pt x="122" y="74"/>
                    </a:lnTo>
                    <a:lnTo>
                      <a:pt x="122" y="68"/>
                    </a:lnTo>
                    <a:lnTo>
                      <a:pt x="126" y="68"/>
                    </a:lnTo>
                    <a:lnTo>
                      <a:pt x="126" y="68"/>
                    </a:lnTo>
                    <a:lnTo>
                      <a:pt x="126" y="74"/>
                    </a:lnTo>
                    <a:lnTo>
                      <a:pt x="130" y="78"/>
                    </a:lnTo>
                    <a:lnTo>
                      <a:pt x="133" y="78"/>
                    </a:lnTo>
                    <a:lnTo>
                      <a:pt x="133" y="74"/>
                    </a:lnTo>
                    <a:lnTo>
                      <a:pt x="133" y="72"/>
                    </a:lnTo>
                    <a:lnTo>
                      <a:pt x="135" y="72"/>
                    </a:lnTo>
                    <a:lnTo>
                      <a:pt x="135" y="68"/>
                    </a:lnTo>
                    <a:lnTo>
                      <a:pt x="137" y="64"/>
                    </a:lnTo>
                    <a:lnTo>
                      <a:pt x="137" y="63"/>
                    </a:lnTo>
                    <a:lnTo>
                      <a:pt x="133" y="57"/>
                    </a:lnTo>
                    <a:lnTo>
                      <a:pt x="132" y="53"/>
                    </a:lnTo>
                    <a:lnTo>
                      <a:pt x="133" y="51"/>
                    </a:lnTo>
                    <a:lnTo>
                      <a:pt x="133" y="47"/>
                    </a:lnTo>
                    <a:lnTo>
                      <a:pt x="132" y="44"/>
                    </a:lnTo>
                    <a:lnTo>
                      <a:pt x="133" y="40"/>
                    </a:lnTo>
                    <a:lnTo>
                      <a:pt x="133" y="32"/>
                    </a:lnTo>
                    <a:lnTo>
                      <a:pt x="130" y="29"/>
                    </a:lnTo>
                    <a:lnTo>
                      <a:pt x="130" y="19"/>
                    </a:lnTo>
                    <a:lnTo>
                      <a:pt x="128" y="15"/>
                    </a:lnTo>
                    <a:lnTo>
                      <a:pt x="128" y="19"/>
                    </a:lnTo>
                    <a:lnTo>
                      <a:pt x="126" y="14"/>
                    </a:lnTo>
                    <a:lnTo>
                      <a:pt x="122" y="10"/>
                    </a:lnTo>
                    <a:lnTo>
                      <a:pt x="122" y="10"/>
                    </a:lnTo>
                    <a:lnTo>
                      <a:pt x="122" y="4"/>
                    </a:lnTo>
                    <a:lnTo>
                      <a:pt x="122" y="0"/>
                    </a:lnTo>
                    <a:lnTo>
                      <a:pt x="117" y="6"/>
                    </a:lnTo>
                    <a:lnTo>
                      <a:pt x="118" y="8"/>
                    </a:lnTo>
                    <a:lnTo>
                      <a:pt x="115" y="10"/>
                    </a:lnTo>
                    <a:lnTo>
                      <a:pt x="111" y="8"/>
                    </a:lnTo>
                    <a:lnTo>
                      <a:pt x="109" y="8"/>
                    </a:lnTo>
                    <a:lnTo>
                      <a:pt x="113" y="14"/>
                    </a:lnTo>
                    <a:lnTo>
                      <a:pt x="113" y="14"/>
                    </a:lnTo>
                    <a:lnTo>
                      <a:pt x="115" y="15"/>
                    </a:lnTo>
                    <a:lnTo>
                      <a:pt x="115" y="19"/>
                    </a:lnTo>
                    <a:lnTo>
                      <a:pt x="111" y="21"/>
                    </a:lnTo>
                    <a:lnTo>
                      <a:pt x="111" y="27"/>
                    </a:lnTo>
                    <a:lnTo>
                      <a:pt x="109" y="31"/>
                    </a:lnTo>
                    <a:lnTo>
                      <a:pt x="107" y="29"/>
                    </a:lnTo>
                    <a:lnTo>
                      <a:pt x="103" y="32"/>
                    </a:lnTo>
                    <a:lnTo>
                      <a:pt x="103" y="34"/>
                    </a:lnTo>
                    <a:lnTo>
                      <a:pt x="101" y="38"/>
                    </a:lnTo>
                    <a:lnTo>
                      <a:pt x="100" y="34"/>
                    </a:lnTo>
                    <a:lnTo>
                      <a:pt x="100" y="32"/>
                    </a:lnTo>
                    <a:lnTo>
                      <a:pt x="98" y="32"/>
                    </a:lnTo>
                    <a:lnTo>
                      <a:pt x="94" y="34"/>
                    </a:lnTo>
                    <a:lnTo>
                      <a:pt x="94" y="38"/>
                    </a:lnTo>
                    <a:lnTo>
                      <a:pt x="98" y="44"/>
                    </a:lnTo>
                    <a:lnTo>
                      <a:pt x="100" y="44"/>
                    </a:lnTo>
                    <a:lnTo>
                      <a:pt x="98" y="44"/>
                    </a:lnTo>
                    <a:lnTo>
                      <a:pt x="96" y="44"/>
                    </a:lnTo>
                    <a:lnTo>
                      <a:pt x="92" y="44"/>
                    </a:lnTo>
                    <a:lnTo>
                      <a:pt x="92" y="47"/>
                    </a:lnTo>
                    <a:lnTo>
                      <a:pt x="96" y="49"/>
                    </a:lnTo>
                    <a:lnTo>
                      <a:pt x="98" y="51"/>
                    </a:lnTo>
                    <a:lnTo>
                      <a:pt x="96" y="53"/>
                    </a:lnTo>
                    <a:lnTo>
                      <a:pt x="94" y="51"/>
                    </a:lnTo>
                    <a:lnTo>
                      <a:pt x="90" y="53"/>
                    </a:lnTo>
                    <a:lnTo>
                      <a:pt x="90" y="55"/>
                    </a:lnTo>
                    <a:lnTo>
                      <a:pt x="85" y="59"/>
                    </a:lnTo>
                    <a:lnTo>
                      <a:pt x="85" y="55"/>
                    </a:lnTo>
                    <a:lnTo>
                      <a:pt x="85" y="55"/>
                    </a:lnTo>
                    <a:lnTo>
                      <a:pt x="85" y="51"/>
                    </a:lnTo>
                    <a:lnTo>
                      <a:pt x="83" y="55"/>
                    </a:lnTo>
                    <a:lnTo>
                      <a:pt x="85" y="57"/>
                    </a:lnTo>
                    <a:lnTo>
                      <a:pt x="83" y="59"/>
                    </a:lnTo>
                    <a:lnTo>
                      <a:pt x="79" y="61"/>
                    </a:lnTo>
                    <a:lnTo>
                      <a:pt x="79" y="64"/>
                    </a:lnTo>
                    <a:lnTo>
                      <a:pt x="83" y="64"/>
                    </a:lnTo>
                    <a:lnTo>
                      <a:pt x="83" y="68"/>
                    </a:lnTo>
                    <a:lnTo>
                      <a:pt x="79" y="68"/>
                    </a:lnTo>
                    <a:lnTo>
                      <a:pt x="77" y="68"/>
                    </a:lnTo>
                    <a:lnTo>
                      <a:pt x="77" y="68"/>
                    </a:lnTo>
                    <a:lnTo>
                      <a:pt x="75" y="68"/>
                    </a:lnTo>
                    <a:lnTo>
                      <a:pt x="77" y="64"/>
                    </a:lnTo>
                    <a:lnTo>
                      <a:pt x="75" y="63"/>
                    </a:lnTo>
                    <a:lnTo>
                      <a:pt x="68" y="68"/>
                    </a:lnTo>
                    <a:lnTo>
                      <a:pt x="68" y="74"/>
                    </a:lnTo>
                    <a:lnTo>
                      <a:pt x="68" y="78"/>
                    </a:lnTo>
                    <a:lnTo>
                      <a:pt x="66" y="78"/>
                    </a:lnTo>
                    <a:lnTo>
                      <a:pt x="64" y="78"/>
                    </a:lnTo>
                    <a:lnTo>
                      <a:pt x="64" y="78"/>
                    </a:lnTo>
                    <a:lnTo>
                      <a:pt x="64" y="72"/>
                    </a:lnTo>
                    <a:lnTo>
                      <a:pt x="60" y="72"/>
                    </a:lnTo>
                    <a:lnTo>
                      <a:pt x="58" y="74"/>
                    </a:lnTo>
                    <a:lnTo>
                      <a:pt x="53" y="74"/>
                    </a:lnTo>
                    <a:lnTo>
                      <a:pt x="53" y="74"/>
                    </a:lnTo>
                    <a:lnTo>
                      <a:pt x="51" y="74"/>
                    </a:lnTo>
                    <a:lnTo>
                      <a:pt x="51" y="78"/>
                    </a:lnTo>
                    <a:lnTo>
                      <a:pt x="49" y="78"/>
                    </a:lnTo>
                    <a:lnTo>
                      <a:pt x="49" y="79"/>
                    </a:lnTo>
                    <a:lnTo>
                      <a:pt x="49" y="78"/>
                    </a:lnTo>
                    <a:lnTo>
                      <a:pt x="45" y="74"/>
                    </a:lnTo>
                    <a:lnTo>
                      <a:pt x="45" y="78"/>
                    </a:lnTo>
                    <a:lnTo>
                      <a:pt x="41" y="74"/>
                    </a:lnTo>
                    <a:lnTo>
                      <a:pt x="36" y="81"/>
                    </a:lnTo>
                    <a:lnTo>
                      <a:pt x="34" y="81"/>
                    </a:lnTo>
                    <a:lnTo>
                      <a:pt x="32" y="81"/>
                    </a:lnTo>
                    <a:lnTo>
                      <a:pt x="30" y="81"/>
                    </a:lnTo>
                    <a:lnTo>
                      <a:pt x="26" y="83"/>
                    </a:lnTo>
                    <a:lnTo>
                      <a:pt x="30" y="89"/>
                    </a:lnTo>
                    <a:lnTo>
                      <a:pt x="22" y="98"/>
                    </a:lnTo>
                    <a:lnTo>
                      <a:pt x="22" y="98"/>
                    </a:lnTo>
                    <a:lnTo>
                      <a:pt x="19" y="104"/>
                    </a:lnTo>
                    <a:lnTo>
                      <a:pt x="19" y="108"/>
                    </a:lnTo>
                    <a:lnTo>
                      <a:pt x="21" y="110"/>
                    </a:lnTo>
                    <a:lnTo>
                      <a:pt x="19" y="113"/>
                    </a:lnTo>
                    <a:lnTo>
                      <a:pt x="21" y="119"/>
                    </a:lnTo>
                    <a:lnTo>
                      <a:pt x="21" y="125"/>
                    </a:lnTo>
                    <a:lnTo>
                      <a:pt x="26" y="132"/>
                    </a:lnTo>
                    <a:lnTo>
                      <a:pt x="22" y="136"/>
                    </a:lnTo>
                    <a:lnTo>
                      <a:pt x="26" y="140"/>
                    </a:lnTo>
                    <a:lnTo>
                      <a:pt x="26" y="142"/>
                    </a:lnTo>
                    <a:lnTo>
                      <a:pt x="26" y="144"/>
                    </a:lnTo>
                    <a:lnTo>
                      <a:pt x="26" y="145"/>
                    </a:lnTo>
                    <a:lnTo>
                      <a:pt x="22" y="153"/>
                    </a:lnTo>
                    <a:lnTo>
                      <a:pt x="21" y="159"/>
                    </a:lnTo>
                    <a:lnTo>
                      <a:pt x="21" y="162"/>
                    </a:lnTo>
                    <a:lnTo>
                      <a:pt x="17" y="162"/>
                    </a:lnTo>
                    <a:lnTo>
                      <a:pt x="17" y="166"/>
                    </a:lnTo>
                    <a:lnTo>
                      <a:pt x="13" y="168"/>
                    </a:lnTo>
                    <a:lnTo>
                      <a:pt x="13" y="176"/>
                    </a:lnTo>
                    <a:lnTo>
                      <a:pt x="11" y="177"/>
                    </a:lnTo>
                    <a:lnTo>
                      <a:pt x="5" y="179"/>
                    </a:lnTo>
                    <a:lnTo>
                      <a:pt x="5" y="181"/>
                    </a:lnTo>
                    <a:lnTo>
                      <a:pt x="5" y="187"/>
                    </a:lnTo>
                    <a:lnTo>
                      <a:pt x="2" y="191"/>
                    </a:lnTo>
                    <a:lnTo>
                      <a:pt x="2" y="196"/>
                    </a:lnTo>
                    <a:lnTo>
                      <a:pt x="0" y="198"/>
                    </a:lnTo>
                    <a:lnTo>
                      <a:pt x="2" y="200"/>
                    </a:lnTo>
                    <a:lnTo>
                      <a:pt x="2" y="208"/>
                    </a:lnTo>
                    <a:lnTo>
                      <a:pt x="5" y="213"/>
                    </a:lnTo>
                    <a:lnTo>
                      <a:pt x="5" y="217"/>
                    </a:lnTo>
                    <a:lnTo>
                      <a:pt x="5" y="221"/>
                    </a:lnTo>
                    <a:lnTo>
                      <a:pt x="7" y="221"/>
                    </a:lnTo>
                    <a:lnTo>
                      <a:pt x="11" y="221"/>
                    </a:lnTo>
                    <a:lnTo>
                      <a:pt x="7" y="221"/>
                    </a:lnTo>
                    <a:lnTo>
                      <a:pt x="5" y="223"/>
                    </a:lnTo>
                    <a:lnTo>
                      <a:pt x="5" y="226"/>
                    </a:lnTo>
                    <a:lnTo>
                      <a:pt x="5" y="232"/>
                    </a:lnTo>
                    <a:lnTo>
                      <a:pt x="5" y="241"/>
                    </a:lnTo>
                    <a:lnTo>
                      <a:pt x="7" y="241"/>
                    </a:lnTo>
                    <a:lnTo>
                      <a:pt x="7" y="245"/>
                    </a:lnTo>
                    <a:lnTo>
                      <a:pt x="7" y="247"/>
                    </a:lnTo>
                    <a:lnTo>
                      <a:pt x="11" y="251"/>
                    </a:lnTo>
                    <a:lnTo>
                      <a:pt x="11" y="251"/>
                    </a:lnTo>
                    <a:lnTo>
                      <a:pt x="13" y="253"/>
                    </a:lnTo>
                    <a:lnTo>
                      <a:pt x="17" y="255"/>
                    </a:lnTo>
                    <a:lnTo>
                      <a:pt x="19" y="255"/>
                    </a:lnTo>
                    <a:lnTo>
                      <a:pt x="21" y="257"/>
                    </a:lnTo>
                    <a:lnTo>
                      <a:pt x="22" y="257"/>
                    </a:lnTo>
                    <a:lnTo>
                      <a:pt x="26" y="260"/>
                    </a:lnTo>
                    <a:lnTo>
                      <a:pt x="26" y="262"/>
                    </a:lnTo>
                    <a:lnTo>
                      <a:pt x="30" y="262"/>
                    </a:lnTo>
                    <a:lnTo>
                      <a:pt x="30" y="264"/>
                    </a:lnTo>
                    <a:lnTo>
                      <a:pt x="30" y="264"/>
                    </a:lnTo>
                    <a:lnTo>
                      <a:pt x="30" y="264"/>
                    </a:lnTo>
                    <a:lnTo>
                      <a:pt x="30" y="264"/>
                    </a:lnTo>
                    <a:close/>
                    <a:moveTo>
                      <a:pt x="107" y="19"/>
                    </a:moveTo>
                    <a:lnTo>
                      <a:pt x="107" y="19"/>
                    </a:lnTo>
                    <a:lnTo>
                      <a:pt x="109" y="14"/>
                    </a:lnTo>
                    <a:lnTo>
                      <a:pt x="109" y="15"/>
                    </a:lnTo>
                    <a:lnTo>
                      <a:pt x="107" y="19"/>
                    </a:lnTo>
                    <a:lnTo>
                      <a:pt x="107" y="19"/>
                    </a:lnTo>
                    <a:lnTo>
                      <a:pt x="107" y="19"/>
                    </a:lnTo>
                    <a:lnTo>
                      <a:pt x="107" y="19"/>
                    </a:lnTo>
                    <a:close/>
                    <a:moveTo>
                      <a:pt x="107" y="25"/>
                    </a:moveTo>
                    <a:lnTo>
                      <a:pt x="107" y="25"/>
                    </a:lnTo>
                    <a:lnTo>
                      <a:pt x="107" y="27"/>
                    </a:lnTo>
                    <a:lnTo>
                      <a:pt x="107" y="27"/>
                    </a:lnTo>
                    <a:lnTo>
                      <a:pt x="107" y="25"/>
                    </a:lnTo>
                    <a:lnTo>
                      <a:pt x="107" y="25"/>
                    </a:lnTo>
                    <a:lnTo>
                      <a:pt x="107" y="25"/>
                    </a:lnTo>
                    <a:lnTo>
                      <a:pt x="107" y="25"/>
                    </a:lnTo>
                    <a:close/>
                    <a:moveTo>
                      <a:pt x="101" y="25"/>
                    </a:moveTo>
                    <a:lnTo>
                      <a:pt x="101" y="23"/>
                    </a:lnTo>
                    <a:lnTo>
                      <a:pt x="101" y="25"/>
                    </a:lnTo>
                    <a:lnTo>
                      <a:pt x="103" y="25"/>
                    </a:lnTo>
                    <a:lnTo>
                      <a:pt x="103" y="29"/>
                    </a:lnTo>
                    <a:lnTo>
                      <a:pt x="101" y="27"/>
                    </a:lnTo>
                    <a:lnTo>
                      <a:pt x="100" y="27"/>
                    </a:lnTo>
                    <a:lnTo>
                      <a:pt x="101" y="25"/>
                    </a:lnTo>
                    <a:lnTo>
                      <a:pt x="101" y="25"/>
                    </a:lnTo>
                    <a:lnTo>
                      <a:pt x="101" y="25"/>
                    </a:lnTo>
                    <a:lnTo>
                      <a:pt x="101" y="25"/>
                    </a:lnTo>
                    <a:close/>
                    <a:moveTo>
                      <a:pt x="126" y="98"/>
                    </a:moveTo>
                    <a:lnTo>
                      <a:pt x="126" y="96"/>
                    </a:lnTo>
                    <a:lnTo>
                      <a:pt x="126" y="95"/>
                    </a:lnTo>
                    <a:lnTo>
                      <a:pt x="126" y="93"/>
                    </a:lnTo>
                    <a:lnTo>
                      <a:pt x="126" y="93"/>
                    </a:lnTo>
                    <a:lnTo>
                      <a:pt x="128" y="91"/>
                    </a:lnTo>
                    <a:lnTo>
                      <a:pt x="128" y="93"/>
                    </a:lnTo>
                    <a:lnTo>
                      <a:pt x="126" y="96"/>
                    </a:lnTo>
                    <a:lnTo>
                      <a:pt x="126" y="98"/>
                    </a:lnTo>
                    <a:lnTo>
                      <a:pt x="126" y="98"/>
                    </a:lnTo>
                    <a:lnTo>
                      <a:pt x="126" y="98"/>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54" name="Freeform 151">
                <a:extLst>
                  <a:ext uri="{FF2B5EF4-FFF2-40B4-BE49-F238E27FC236}">
                    <a16:creationId xmlns:a16="http://schemas.microsoft.com/office/drawing/2014/main" id="{9FD845D6-1A57-E9BD-EEE9-E21D4062C704}"/>
                  </a:ext>
                </a:extLst>
              </p:cNvPr>
              <p:cNvSpPr>
                <a:spLocks/>
              </p:cNvSpPr>
              <p:nvPr/>
            </p:nvSpPr>
            <p:spPr bwMode="auto">
              <a:xfrm>
                <a:off x="9487823" y="2873917"/>
                <a:ext cx="68561" cy="108788"/>
              </a:xfrm>
              <a:custGeom>
                <a:avLst/>
                <a:gdLst/>
                <a:ahLst/>
                <a:cxnLst>
                  <a:cxn ang="0">
                    <a:pos x="34" y="194"/>
                  </a:cxn>
                  <a:cxn ang="0">
                    <a:pos x="40" y="183"/>
                  </a:cxn>
                  <a:cxn ang="0">
                    <a:pos x="44" y="170"/>
                  </a:cxn>
                  <a:cxn ang="0">
                    <a:pos x="44" y="158"/>
                  </a:cxn>
                  <a:cxn ang="0">
                    <a:pos x="46" y="147"/>
                  </a:cxn>
                  <a:cxn ang="0">
                    <a:pos x="47" y="130"/>
                  </a:cxn>
                  <a:cxn ang="0">
                    <a:pos x="49" y="119"/>
                  </a:cxn>
                  <a:cxn ang="0">
                    <a:pos x="31" y="111"/>
                  </a:cxn>
                  <a:cxn ang="0">
                    <a:pos x="14" y="105"/>
                  </a:cxn>
                  <a:cxn ang="0">
                    <a:pos x="0" y="89"/>
                  </a:cxn>
                  <a:cxn ang="0">
                    <a:pos x="36" y="72"/>
                  </a:cxn>
                  <a:cxn ang="0">
                    <a:pos x="61" y="70"/>
                  </a:cxn>
                  <a:cxn ang="0">
                    <a:pos x="68" y="73"/>
                  </a:cxn>
                  <a:cxn ang="0">
                    <a:pos x="81" y="81"/>
                  </a:cxn>
                  <a:cxn ang="0">
                    <a:pos x="74" y="100"/>
                  </a:cxn>
                  <a:cxn ang="0">
                    <a:pos x="85" y="117"/>
                  </a:cxn>
                  <a:cxn ang="0">
                    <a:pos x="91" y="126"/>
                  </a:cxn>
                  <a:cxn ang="0">
                    <a:pos x="95" y="105"/>
                  </a:cxn>
                  <a:cxn ang="0">
                    <a:pos x="100" y="90"/>
                  </a:cxn>
                  <a:cxn ang="0">
                    <a:pos x="104" y="85"/>
                  </a:cxn>
                  <a:cxn ang="0">
                    <a:pos x="98" y="70"/>
                  </a:cxn>
                  <a:cxn ang="0">
                    <a:pos x="85" y="55"/>
                  </a:cxn>
                  <a:cxn ang="0">
                    <a:pos x="102" y="17"/>
                  </a:cxn>
                  <a:cxn ang="0">
                    <a:pos x="111" y="19"/>
                  </a:cxn>
                  <a:cxn ang="0">
                    <a:pos x="123" y="17"/>
                  </a:cxn>
                  <a:cxn ang="0">
                    <a:pos x="132" y="19"/>
                  </a:cxn>
                  <a:cxn ang="0">
                    <a:pos x="143" y="13"/>
                  </a:cxn>
                  <a:cxn ang="0">
                    <a:pos x="157" y="13"/>
                  </a:cxn>
                  <a:cxn ang="0">
                    <a:pos x="174" y="9"/>
                  </a:cxn>
                  <a:cxn ang="0">
                    <a:pos x="189" y="0"/>
                  </a:cxn>
                  <a:cxn ang="0">
                    <a:pos x="194" y="4"/>
                  </a:cxn>
                  <a:cxn ang="0">
                    <a:pos x="191" y="15"/>
                  </a:cxn>
                  <a:cxn ang="0">
                    <a:pos x="192" y="30"/>
                  </a:cxn>
                  <a:cxn ang="0">
                    <a:pos x="191" y="47"/>
                  </a:cxn>
                  <a:cxn ang="0">
                    <a:pos x="187" y="66"/>
                  </a:cxn>
                  <a:cxn ang="0">
                    <a:pos x="194" y="79"/>
                  </a:cxn>
                  <a:cxn ang="0">
                    <a:pos x="189" y="85"/>
                  </a:cxn>
                  <a:cxn ang="0">
                    <a:pos x="189" y="90"/>
                  </a:cxn>
                  <a:cxn ang="0">
                    <a:pos x="177" y="109"/>
                  </a:cxn>
                  <a:cxn ang="0">
                    <a:pos x="159" y="121"/>
                  </a:cxn>
                  <a:cxn ang="0">
                    <a:pos x="130" y="134"/>
                  </a:cxn>
                  <a:cxn ang="0">
                    <a:pos x="119" y="139"/>
                  </a:cxn>
                  <a:cxn ang="0">
                    <a:pos x="110" y="154"/>
                  </a:cxn>
                  <a:cxn ang="0">
                    <a:pos x="91" y="166"/>
                  </a:cxn>
                  <a:cxn ang="0">
                    <a:pos x="79" y="173"/>
                  </a:cxn>
                  <a:cxn ang="0">
                    <a:pos x="78" y="181"/>
                  </a:cxn>
                  <a:cxn ang="0">
                    <a:pos x="79" y="200"/>
                  </a:cxn>
                  <a:cxn ang="0">
                    <a:pos x="85" y="224"/>
                  </a:cxn>
                  <a:cxn ang="0">
                    <a:pos x="89" y="224"/>
                  </a:cxn>
                  <a:cxn ang="0">
                    <a:pos x="89" y="235"/>
                  </a:cxn>
                  <a:cxn ang="0">
                    <a:pos x="83" y="251"/>
                  </a:cxn>
                  <a:cxn ang="0">
                    <a:pos x="85" y="264"/>
                  </a:cxn>
                  <a:cxn ang="0">
                    <a:pos x="40" y="286"/>
                  </a:cxn>
                  <a:cxn ang="0">
                    <a:pos x="31" y="294"/>
                  </a:cxn>
                  <a:cxn ang="0">
                    <a:pos x="36" y="303"/>
                  </a:cxn>
                  <a:cxn ang="0">
                    <a:pos x="34" y="309"/>
                  </a:cxn>
                  <a:cxn ang="0">
                    <a:pos x="23" y="309"/>
                  </a:cxn>
                  <a:cxn ang="0">
                    <a:pos x="21" y="298"/>
                  </a:cxn>
                  <a:cxn ang="0">
                    <a:pos x="21" y="279"/>
                  </a:cxn>
                  <a:cxn ang="0">
                    <a:pos x="19" y="252"/>
                  </a:cxn>
                  <a:cxn ang="0">
                    <a:pos x="14" y="228"/>
                  </a:cxn>
                </a:cxnLst>
                <a:rect l="0" t="0" r="r" b="b"/>
                <a:pathLst>
                  <a:path w="196" h="311">
                    <a:moveTo>
                      <a:pt x="14" y="228"/>
                    </a:moveTo>
                    <a:lnTo>
                      <a:pt x="34" y="207"/>
                    </a:lnTo>
                    <a:lnTo>
                      <a:pt x="34" y="200"/>
                    </a:lnTo>
                    <a:lnTo>
                      <a:pt x="34" y="200"/>
                    </a:lnTo>
                    <a:lnTo>
                      <a:pt x="34" y="194"/>
                    </a:lnTo>
                    <a:lnTo>
                      <a:pt x="36" y="192"/>
                    </a:lnTo>
                    <a:lnTo>
                      <a:pt x="36" y="188"/>
                    </a:lnTo>
                    <a:lnTo>
                      <a:pt x="36" y="186"/>
                    </a:lnTo>
                    <a:lnTo>
                      <a:pt x="40" y="185"/>
                    </a:lnTo>
                    <a:lnTo>
                      <a:pt x="40" y="183"/>
                    </a:lnTo>
                    <a:lnTo>
                      <a:pt x="44" y="181"/>
                    </a:lnTo>
                    <a:lnTo>
                      <a:pt x="46" y="177"/>
                    </a:lnTo>
                    <a:lnTo>
                      <a:pt x="46" y="173"/>
                    </a:lnTo>
                    <a:lnTo>
                      <a:pt x="44" y="173"/>
                    </a:lnTo>
                    <a:lnTo>
                      <a:pt x="44" y="170"/>
                    </a:lnTo>
                    <a:lnTo>
                      <a:pt x="46" y="166"/>
                    </a:lnTo>
                    <a:lnTo>
                      <a:pt x="44" y="164"/>
                    </a:lnTo>
                    <a:lnTo>
                      <a:pt x="42" y="160"/>
                    </a:lnTo>
                    <a:lnTo>
                      <a:pt x="42" y="160"/>
                    </a:lnTo>
                    <a:lnTo>
                      <a:pt x="44" y="158"/>
                    </a:lnTo>
                    <a:lnTo>
                      <a:pt x="44" y="154"/>
                    </a:lnTo>
                    <a:lnTo>
                      <a:pt x="44" y="153"/>
                    </a:lnTo>
                    <a:lnTo>
                      <a:pt x="47" y="149"/>
                    </a:lnTo>
                    <a:lnTo>
                      <a:pt x="47" y="147"/>
                    </a:lnTo>
                    <a:lnTo>
                      <a:pt x="46" y="147"/>
                    </a:lnTo>
                    <a:lnTo>
                      <a:pt x="44" y="145"/>
                    </a:lnTo>
                    <a:lnTo>
                      <a:pt x="46" y="141"/>
                    </a:lnTo>
                    <a:lnTo>
                      <a:pt x="46" y="136"/>
                    </a:lnTo>
                    <a:lnTo>
                      <a:pt x="47" y="134"/>
                    </a:lnTo>
                    <a:lnTo>
                      <a:pt x="47" y="130"/>
                    </a:lnTo>
                    <a:lnTo>
                      <a:pt x="47" y="130"/>
                    </a:lnTo>
                    <a:lnTo>
                      <a:pt x="47" y="128"/>
                    </a:lnTo>
                    <a:lnTo>
                      <a:pt x="47" y="124"/>
                    </a:lnTo>
                    <a:lnTo>
                      <a:pt x="49" y="122"/>
                    </a:lnTo>
                    <a:lnTo>
                      <a:pt x="49" y="119"/>
                    </a:lnTo>
                    <a:lnTo>
                      <a:pt x="44" y="119"/>
                    </a:lnTo>
                    <a:lnTo>
                      <a:pt x="42" y="115"/>
                    </a:lnTo>
                    <a:lnTo>
                      <a:pt x="40" y="113"/>
                    </a:lnTo>
                    <a:lnTo>
                      <a:pt x="34" y="111"/>
                    </a:lnTo>
                    <a:lnTo>
                      <a:pt x="31" y="111"/>
                    </a:lnTo>
                    <a:lnTo>
                      <a:pt x="27" y="109"/>
                    </a:lnTo>
                    <a:lnTo>
                      <a:pt x="21" y="104"/>
                    </a:lnTo>
                    <a:lnTo>
                      <a:pt x="17" y="104"/>
                    </a:lnTo>
                    <a:lnTo>
                      <a:pt x="15" y="104"/>
                    </a:lnTo>
                    <a:lnTo>
                      <a:pt x="14" y="105"/>
                    </a:lnTo>
                    <a:lnTo>
                      <a:pt x="12" y="104"/>
                    </a:lnTo>
                    <a:lnTo>
                      <a:pt x="10" y="104"/>
                    </a:lnTo>
                    <a:lnTo>
                      <a:pt x="4" y="104"/>
                    </a:lnTo>
                    <a:lnTo>
                      <a:pt x="4" y="94"/>
                    </a:lnTo>
                    <a:lnTo>
                      <a:pt x="0" y="89"/>
                    </a:lnTo>
                    <a:lnTo>
                      <a:pt x="4" y="85"/>
                    </a:lnTo>
                    <a:lnTo>
                      <a:pt x="10" y="81"/>
                    </a:lnTo>
                    <a:lnTo>
                      <a:pt x="14" y="81"/>
                    </a:lnTo>
                    <a:lnTo>
                      <a:pt x="34" y="73"/>
                    </a:lnTo>
                    <a:lnTo>
                      <a:pt x="36" y="72"/>
                    </a:lnTo>
                    <a:lnTo>
                      <a:pt x="47" y="70"/>
                    </a:lnTo>
                    <a:lnTo>
                      <a:pt x="53" y="66"/>
                    </a:lnTo>
                    <a:lnTo>
                      <a:pt x="59" y="66"/>
                    </a:lnTo>
                    <a:lnTo>
                      <a:pt x="59" y="66"/>
                    </a:lnTo>
                    <a:lnTo>
                      <a:pt x="61" y="70"/>
                    </a:lnTo>
                    <a:lnTo>
                      <a:pt x="61" y="70"/>
                    </a:lnTo>
                    <a:lnTo>
                      <a:pt x="61" y="73"/>
                    </a:lnTo>
                    <a:lnTo>
                      <a:pt x="64" y="75"/>
                    </a:lnTo>
                    <a:lnTo>
                      <a:pt x="64" y="73"/>
                    </a:lnTo>
                    <a:lnTo>
                      <a:pt x="68" y="73"/>
                    </a:lnTo>
                    <a:lnTo>
                      <a:pt x="70" y="72"/>
                    </a:lnTo>
                    <a:lnTo>
                      <a:pt x="74" y="72"/>
                    </a:lnTo>
                    <a:lnTo>
                      <a:pt x="79" y="73"/>
                    </a:lnTo>
                    <a:lnTo>
                      <a:pt x="81" y="79"/>
                    </a:lnTo>
                    <a:lnTo>
                      <a:pt x="81" y="81"/>
                    </a:lnTo>
                    <a:lnTo>
                      <a:pt x="79" y="87"/>
                    </a:lnTo>
                    <a:lnTo>
                      <a:pt x="76" y="90"/>
                    </a:lnTo>
                    <a:lnTo>
                      <a:pt x="76" y="96"/>
                    </a:lnTo>
                    <a:lnTo>
                      <a:pt x="72" y="98"/>
                    </a:lnTo>
                    <a:lnTo>
                      <a:pt x="74" y="100"/>
                    </a:lnTo>
                    <a:lnTo>
                      <a:pt x="74" y="105"/>
                    </a:lnTo>
                    <a:lnTo>
                      <a:pt x="76" y="109"/>
                    </a:lnTo>
                    <a:lnTo>
                      <a:pt x="78" y="111"/>
                    </a:lnTo>
                    <a:lnTo>
                      <a:pt x="81" y="115"/>
                    </a:lnTo>
                    <a:lnTo>
                      <a:pt x="85" y="117"/>
                    </a:lnTo>
                    <a:lnTo>
                      <a:pt x="85" y="119"/>
                    </a:lnTo>
                    <a:lnTo>
                      <a:pt x="89" y="122"/>
                    </a:lnTo>
                    <a:lnTo>
                      <a:pt x="85" y="124"/>
                    </a:lnTo>
                    <a:lnTo>
                      <a:pt x="89" y="126"/>
                    </a:lnTo>
                    <a:lnTo>
                      <a:pt x="91" y="126"/>
                    </a:lnTo>
                    <a:lnTo>
                      <a:pt x="91" y="122"/>
                    </a:lnTo>
                    <a:lnTo>
                      <a:pt x="91" y="117"/>
                    </a:lnTo>
                    <a:lnTo>
                      <a:pt x="95" y="115"/>
                    </a:lnTo>
                    <a:lnTo>
                      <a:pt x="95" y="111"/>
                    </a:lnTo>
                    <a:lnTo>
                      <a:pt x="95" y="105"/>
                    </a:lnTo>
                    <a:lnTo>
                      <a:pt x="98" y="104"/>
                    </a:lnTo>
                    <a:lnTo>
                      <a:pt x="102" y="104"/>
                    </a:lnTo>
                    <a:lnTo>
                      <a:pt x="102" y="100"/>
                    </a:lnTo>
                    <a:lnTo>
                      <a:pt x="102" y="94"/>
                    </a:lnTo>
                    <a:lnTo>
                      <a:pt x="100" y="90"/>
                    </a:lnTo>
                    <a:lnTo>
                      <a:pt x="102" y="89"/>
                    </a:lnTo>
                    <a:lnTo>
                      <a:pt x="100" y="89"/>
                    </a:lnTo>
                    <a:lnTo>
                      <a:pt x="100" y="87"/>
                    </a:lnTo>
                    <a:lnTo>
                      <a:pt x="104" y="87"/>
                    </a:lnTo>
                    <a:lnTo>
                      <a:pt x="104" y="85"/>
                    </a:lnTo>
                    <a:lnTo>
                      <a:pt x="106" y="83"/>
                    </a:lnTo>
                    <a:lnTo>
                      <a:pt x="106" y="81"/>
                    </a:lnTo>
                    <a:lnTo>
                      <a:pt x="106" y="79"/>
                    </a:lnTo>
                    <a:lnTo>
                      <a:pt x="104" y="73"/>
                    </a:lnTo>
                    <a:lnTo>
                      <a:pt x="98" y="70"/>
                    </a:lnTo>
                    <a:lnTo>
                      <a:pt x="98" y="66"/>
                    </a:lnTo>
                    <a:lnTo>
                      <a:pt x="91" y="60"/>
                    </a:lnTo>
                    <a:lnTo>
                      <a:pt x="89" y="58"/>
                    </a:lnTo>
                    <a:lnTo>
                      <a:pt x="89" y="57"/>
                    </a:lnTo>
                    <a:lnTo>
                      <a:pt x="85" y="55"/>
                    </a:lnTo>
                    <a:lnTo>
                      <a:pt x="79" y="51"/>
                    </a:lnTo>
                    <a:lnTo>
                      <a:pt x="78" y="34"/>
                    </a:lnTo>
                    <a:lnTo>
                      <a:pt x="81" y="17"/>
                    </a:lnTo>
                    <a:lnTo>
                      <a:pt x="98" y="17"/>
                    </a:lnTo>
                    <a:lnTo>
                      <a:pt x="102" y="17"/>
                    </a:lnTo>
                    <a:lnTo>
                      <a:pt x="102" y="15"/>
                    </a:lnTo>
                    <a:lnTo>
                      <a:pt x="106" y="15"/>
                    </a:lnTo>
                    <a:lnTo>
                      <a:pt x="106" y="15"/>
                    </a:lnTo>
                    <a:lnTo>
                      <a:pt x="108" y="17"/>
                    </a:lnTo>
                    <a:lnTo>
                      <a:pt x="111" y="19"/>
                    </a:lnTo>
                    <a:lnTo>
                      <a:pt x="113" y="19"/>
                    </a:lnTo>
                    <a:lnTo>
                      <a:pt x="115" y="21"/>
                    </a:lnTo>
                    <a:lnTo>
                      <a:pt x="115" y="23"/>
                    </a:lnTo>
                    <a:lnTo>
                      <a:pt x="119" y="21"/>
                    </a:lnTo>
                    <a:lnTo>
                      <a:pt x="123" y="17"/>
                    </a:lnTo>
                    <a:lnTo>
                      <a:pt x="125" y="17"/>
                    </a:lnTo>
                    <a:lnTo>
                      <a:pt x="128" y="15"/>
                    </a:lnTo>
                    <a:lnTo>
                      <a:pt x="128" y="17"/>
                    </a:lnTo>
                    <a:lnTo>
                      <a:pt x="128" y="19"/>
                    </a:lnTo>
                    <a:lnTo>
                      <a:pt x="132" y="19"/>
                    </a:lnTo>
                    <a:lnTo>
                      <a:pt x="134" y="21"/>
                    </a:lnTo>
                    <a:lnTo>
                      <a:pt x="138" y="19"/>
                    </a:lnTo>
                    <a:lnTo>
                      <a:pt x="143" y="19"/>
                    </a:lnTo>
                    <a:lnTo>
                      <a:pt x="143" y="15"/>
                    </a:lnTo>
                    <a:lnTo>
                      <a:pt x="143" y="13"/>
                    </a:lnTo>
                    <a:lnTo>
                      <a:pt x="143" y="11"/>
                    </a:lnTo>
                    <a:lnTo>
                      <a:pt x="149" y="13"/>
                    </a:lnTo>
                    <a:lnTo>
                      <a:pt x="153" y="11"/>
                    </a:lnTo>
                    <a:lnTo>
                      <a:pt x="153" y="13"/>
                    </a:lnTo>
                    <a:lnTo>
                      <a:pt x="157" y="13"/>
                    </a:lnTo>
                    <a:lnTo>
                      <a:pt x="159" y="11"/>
                    </a:lnTo>
                    <a:lnTo>
                      <a:pt x="166" y="9"/>
                    </a:lnTo>
                    <a:lnTo>
                      <a:pt x="168" y="11"/>
                    </a:lnTo>
                    <a:lnTo>
                      <a:pt x="172" y="9"/>
                    </a:lnTo>
                    <a:lnTo>
                      <a:pt x="174" y="9"/>
                    </a:lnTo>
                    <a:lnTo>
                      <a:pt x="177" y="9"/>
                    </a:lnTo>
                    <a:lnTo>
                      <a:pt x="179" y="6"/>
                    </a:lnTo>
                    <a:lnTo>
                      <a:pt x="183" y="6"/>
                    </a:lnTo>
                    <a:lnTo>
                      <a:pt x="185" y="4"/>
                    </a:lnTo>
                    <a:lnTo>
                      <a:pt x="189" y="0"/>
                    </a:lnTo>
                    <a:lnTo>
                      <a:pt x="191" y="0"/>
                    </a:lnTo>
                    <a:lnTo>
                      <a:pt x="192" y="0"/>
                    </a:lnTo>
                    <a:lnTo>
                      <a:pt x="194" y="0"/>
                    </a:lnTo>
                    <a:lnTo>
                      <a:pt x="196" y="0"/>
                    </a:lnTo>
                    <a:lnTo>
                      <a:pt x="194" y="4"/>
                    </a:lnTo>
                    <a:lnTo>
                      <a:pt x="194" y="6"/>
                    </a:lnTo>
                    <a:lnTo>
                      <a:pt x="194" y="6"/>
                    </a:lnTo>
                    <a:lnTo>
                      <a:pt x="191" y="11"/>
                    </a:lnTo>
                    <a:lnTo>
                      <a:pt x="191" y="13"/>
                    </a:lnTo>
                    <a:lnTo>
                      <a:pt x="191" y="15"/>
                    </a:lnTo>
                    <a:lnTo>
                      <a:pt x="191" y="17"/>
                    </a:lnTo>
                    <a:lnTo>
                      <a:pt x="191" y="19"/>
                    </a:lnTo>
                    <a:lnTo>
                      <a:pt x="191" y="24"/>
                    </a:lnTo>
                    <a:lnTo>
                      <a:pt x="192" y="30"/>
                    </a:lnTo>
                    <a:lnTo>
                      <a:pt x="192" y="30"/>
                    </a:lnTo>
                    <a:lnTo>
                      <a:pt x="192" y="36"/>
                    </a:lnTo>
                    <a:lnTo>
                      <a:pt x="192" y="36"/>
                    </a:lnTo>
                    <a:lnTo>
                      <a:pt x="192" y="40"/>
                    </a:lnTo>
                    <a:lnTo>
                      <a:pt x="191" y="41"/>
                    </a:lnTo>
                    <a:lnTo>
                      <a:pt x="191" y="47"/>
                    </a:lnTo>
                    <a:lnTo>
                      <a:pt x="191" y="57"/>
                    </a:lnTo>
                    <a:lnTo>
                      <a:pt x="189" y="57"/>
                    </a:lnTo>
                    <a:lnTo>
                      <a:pt x="191" y="58"/>
                    </a:lnTo>
                    <a:lnTo>
                      <a:pt x="191" y="66"/>
                    </a:lnTo>
                    <a:lnTo>
                      <a:pt x="187" y="66"/>
                    </a:lnTo>
                    <a:lnTo>
                      <a:pt x="187" y="70"/>
                    </a:lnTo>
                    <a:lnTo>
                      <a:pt x="189" y="70"/>
                    </a:lnTo>
                    <a:lnTo>
                      <a:pt x="192" y="70"/>
                    </a:lnTo>
                    <a:lnTo>
                      <a:pt x="192" y="70"/>
                    </a:lnTo>
                    <a:lnTo>
                      <a:pt x="194" y="79"/>
                    </a:lnTo>
                    <a:lnTo>
                      <a:pt x="192" y="79"/>
                    </a:lnTo>
                    <a:lnTo>
                      <a:pt x="191" y="81"/>
                    </a:lnTo>
                    <a:lnTo>
                      <a:pt x="191" y="83"/>
                    </a:lnTo>
                    <a:lnTo>
                      <a:pt x="191" y="85"/>
                    </a:lnTo>
                    <a:lnTo>
                      <a:pt x="189" y="85"/>
                    </a:lnTo>
                    <a:lnTo>
                      <a:pt x="185" y="89"/>
                    </a:lnTo>
                    <a:lnTo>
                      <a:pt x="187" y="89"/>
                    </a:lnTo>
                    <a:lnTo>
                      <a:pt x="187" y="89"/>
                    </a:lnTo>
                    <a:lnTo>
                      <a:pt x="191" y="89"/>
                    </a:lnTo>
                    <a:lnTo>
                      <a:pt x="189" y="90"/>
                    </a:lnTo>
                    <a:lnTo>
                      <a:pt x="187" y="94"/>
                    </a:lnTo>
                    <a:lnTo>
                      <a:pt x="185" y="96"/>
                    </a:lnTo>
                    <a:lnTo>
                      <a:pt x="183" y="100"/>
                    </a:lnTo>
                    <a:lnTo>
                      <a:pt x="183" y="104"/>
                    </a:lnTo>
                    <a:lnTo>
                      <a:pt x="177" y="109"/>
                    </a:lnTo>
                    <a:lnTo>
                      <a:pt x="174" y="109"/>
                    </a:lnTo>
                    <a:lnTo>
                      <a:pt x="174" y="111"/>
                    </a:lnTo>
                    <a:lnTo>
                      <a:pt x="162" y="119"/>
                    </a:lnTo>
                    <a:lnTo>
                      <a:pt x="160" y="119"/>
                    </a:lnTo>
                    <a:lnTo>
                      <a:pt x="159" y="121"/>
                    </a:lnTo>
                    <a:lnTo>
                      <a:pt x="149" y="128"/>
                    </a:lnTo>
                    <a:lnTo>
                      <a:pt x="143" y="126"/>
                    </a:lnTo>
                    <a:lnTo>
                      <a:pt x="143" y="128"/>
                    </a:lnTo>
                    <a:lnTo>
                      <a:pt x="138" y="130"/>
                    </a:lnTo>
                    <a:lnTo>
                      <a:pt x="130" y="134"/>
                    </a:lnTo>
                    <a:lnTo>
                      <a:pt x="128" y="134"/>
                    </a:lnTo>
                    <a:lnTo>
                      <a:pt x="128" y="136"/>
                    </a:lnTo>
                    <a:lnTo>
                      <a:pt x="123" y="141"/>
                    </a:lnTo>
                    <a:lnTo>
                      <a:pt x="123" y="141"/>
                    </a:lnTo>
                    <a:lnTo>
                      <a:pt x="119" y="139"/>
                    </a:lnTo>
                    <a:lnTo>
                      <a:pt x="119" y="145"/>
                    </a:lnTo>
                    <a:lnTo>
                      <a:pt x="119" y="145"/>
                    </a:lnTo>
                    <a:lnTo>
                      <a:pt x="117" y="147"/>
                    </a:lnTo>
                    <a:lnTo>
                      <a:pt x="110" y="153"/>
                    </a:lnTo>
                    <a:lnTo>
                      <a:pt x="110" y="154"/>
                    </a:lnTo>
                    <a:lnTo>
                      <a:pt x="108" y="156"/>
                    </a:lnTo>
                    <a:lnTo>
                      <a:pt x="106" y="156"/>
                    </a:lnTo>
                    <a:lnTo>
                      <a:pt x="106" y="160"/>
                    </a:lnTo>
                    <a:lnTo>
                      <a:pt x="100" y="160"/>
                    </a:lnTo>
                    <a:lnTo>
                      <a:pt x="91" y="166"/>
                    </a:lnTo>
                    <a:lnTo>
                      <a:pt x="91" y="170"/>
                    </a:lnTo>
                    <a:lnTo>
                      <a:pt x="89" y="173"/>
                    </a:lnTo>
                    <a:lnTo>
                      <a:pt x="85" y="173"/>
                    </a:lnTo>
                    <a:lnTo>
                      <a:pt x="83" y="175"/>
                    </a:lnTo>
                    <a:lnTo>
                      <a:pt x="79" y="173"/>
                    </a:lnTo>
                    <a:lnTo>
                      <a:pt x="78" y="173"/>
                    </a:lnTo>
                    <a:lnTo>
                      <a:pt x="78" y="173"/>
                    </a:lnTo>
                    <a:lnTo>
                      <a:pt x="79" y="177"/>
                    </a:lnTo>
                    <a:lnTo>
                      <a:pt x="79" y="179"/>
                    </a:lnTo>
                    <a:lnTo>
                      <a:pt x="78" y="181"/>
                    </a:lnTo>
                    <a:lnTo>
                      <a:pt x="78" y="185"/>
                    </a:lnTo>
                    <a:lnTo>
                      <a:pt x="76" y="186"/>
                    </a:lnTo>
                    <a:lnTo>
                      <a:pt x="81" y="194"/>
                    </a:lnTo>
                    <a:lnTo>
                      <a:pt x="81" y="198"/>
                    </a:lnTo>
                    <a:lnTo>
                      <a:pt x="79" y="200"/>
                    </a:lnTo>
                    <a:lnTo>
                      <a:pt x="81" y="200"/>
                    </a:lnTo>
                    <a:lnTo>
                      <a:pt x="83" y="203"/>
                    </a:lnTo>
                    <a:lnTo>
                      <a:pt x="83" y="207"/>
                    </a:lnTo>
                    <a:lnTo>
                      <a:pt x="85" y="211"/>
                    </a:lnTo>
                    <a:lnTo>
                      <a:pt x="85" y="224"/>
                    </a:lnTo>
                    <a:lnTo>
                      <a:pt x="85" y="228"/>
                    </a:lnTo>
                    <a:lnTo>
                      <a:pt x="85" y="228"/>
                    </a:lnTo>
                    <a:lnTo>
                      <a:pt x="85" y="224"/>
                    </a:lnTo>
                    <a:lnTo>
                      <a:pt x="89" y="219"/>
                    </a:lnTo>
                    <a:lnTo>
                      <a:pt x="89" y="224"/>
                    </a:lnTo>
                    <a:lnTo>
                      <a:pt x="89" y="224"/>
                    </a:lnTo>
                    <a:lnTo>
                      <a:pt x="89" y="228"/>
                    </a:lnTo>
                    <a:lnTo>
                      <a:pt x="89" y="230"/>
                    </a:lnTo>
                    <a:lnTo>
                      <a:pt x="89" y="234"/>
                    </a:lnTo>
                    <a:lnTo>
                      <a:pt x="89" y="235"/>
                    </a:lnTo>
                    <a:lnTo>
                      <a:pt x="85" y="243"/>
                    </a:lnTo>
                    <a:lnTo>
                      <a:pt x="85" y="245"/>
                    </a:lnTo>
                    <a:lnTo>
                      <a:pt x="85" y="247"/>
                    </a:lnTo>
                    <a:lnTo>
                      <a:pt x="85" y="251"/>
                    </a:lnTo>
                    <a:lnTo>
                      <a:pt x="83" y="251"/>
                    </a:lnTo>
                    <a:lnTo>
                      <a:pt x="85" y="254"/>
                    </a:lnTo>
                    <a:lnTo>
                      <a:pt x="85" y="252"/>
                    </a:lnTo>
                    <a:lnTo>
                      <a:pt x="89" y="254"/>
                    </a:lnTo>
                    <a:lnTo>
                      <a:pt x="85" y="258"/>
                    </a:lnTo>
                    <a:lnTo>
                      <a:pt x="85" y="264"/>
                    </a:lnTo>
                    <a:lnTo>
                      <a:pt x="78" y="269"/>
                    </a:lnTo>
                    <a:lnTo>
                      <a:pt x="64" y="275"/>
                    </a:lnTo>
                    <a:lnTo>
                      <a:pt x="49" y="279"/>
                    </a:lnTo>
                    <a:lnTo>
                      <a:pt x="42" y="284"/>
                    </a:lnTo>
                    <a:lnTo>
                      <a:pt x="40" y="286"/>
                    </a:lnTo>
                    <a:lnTo>
                      <a:pt x="36" y="288"/>
                    </a:lnTo>
                    <a:lnTo>
                      <a:pt x="34" y="290"/>
                    </a:lnTo>
                    <a:lnTo>
                      <a:pt x="34" y="294"/>
                    </a:lnTo>
                    <a:lnTo>
                      <a:pt x="31" y="294"/>
                    </a:lnTo>
                    <a:lnTo>
                      <a:pt x="31" y="294"/>
                    </a:lnTo>
                    <a:lnTo>
                      <a:pt x="31" y="298"/>
                    </a:lnTo>
                    <a:lnTo>
                      <a:pt x="31" y="300"/>
                    </a:lnTo>
                    <a:lnTo>
                      <a:pt x="31" y="303"/>
                    </a:lnTo>
                    <a:lnTo>
                      <a:pt x="34" y="303"/>
                    </a:lnTo>
                    <a:lnTo>
                      <a:pt x="36" y="303"/>
                    </a:lnTo>
                    <a:lnTo>
                      <a:pt x="36" y="298"/>
                    </a:lnTo>
                    <a:lnTo>
                      <a:pt x="40" y="298"/>
                    </a:lnTo>
                    <a:lnTo>
                      <a:pt x="40" y="300"/>
                    </a:lnTo>
                    <a:lnTo>
                      <a:pt x="36" y="305"/>
                    </a:lnTo>
                    <a:lnTo>
                      <a:pt x="34" y="309"/>
                    </a:lnTo>
                    <a:lnTo>
                      <a:pt x="34" y="311"/>
                    </a:lnTo>
                    <a:lnTo>
                      <a:pt x="31" y="311"/>
                    </a:lnTo>
                    <a:lnTo>
                      <a:pt x="27" y="311"/>
                    </a:lnTo>
                    <a:lnTo>
                      <a:pt x="25" y="311"/>
                    </a:lnTo>
                    <a:lnTo>
                      <a:pt x="23" y="309"/>
                    </a:lnTo>
                    <a:lnTo>
                      <a:pt x="25" y="305"/>
                    </a:lnTo>
                    <a:lnTo>
                      <a:pt x="25" y="303"/>
                    </a:lnTo>
                    <a:lnTo>
                      <a:pt x="25" y="303"/>
                    </a:lnTo>
                    <a:lnTo>
                      <a:pt x="23" y="300"/>
                    </a:lnTo>
                    <a:lnTo>
                      <a:pt x="21" y="298"/>
                    </a:lnTo>
                    <a:lnTo>
                      <a:pt x="19" y="298"/>
                    </a:lnTo>
                    <a:lnTo>
                      <a:pt x="19" y="298"/>
                    </a:lnTo>
                    <a:lnTo>
                      <a:pt x="19" y="290"/>
                    </a:lnTo>
                    <a:lnTo>
                      <a:pt x="19" y="284"/>
                    </a:lnTo>
                    <a:lnTo>
                      <a:pt x="21" y="279"/>
                    </a:lnTo>
                    <a:lnTo>
                      <a:pt x="21" y="264"/>
                    </a:lnTo>
                    <a:lnTo>
                      <a:pt x="19" y="260"/>
                    </a:lnTo>
                    <a:lnTo>
                      <a:pt x="19" y="256"/>
                    </a:lnTo>
                    <a:lnTo>
                      <a:pt x="19" y="252"/>
                    </a:lnTo>
                    <a:lnTo>
                      <a:pt x="19" y="252"/>
                    </a:lnTo>
                    <a:lnTo>
                      <a:pt x="19" y="243"/>
                    </a:lnTo>
                    <a:lnTo>
                      <a:pt x="17" y="237"/>
                    </a:lnTo>
                    <a:lnTo>
                      <a:pt x="15" y="234"/>
                    </a:lnTo>
                    <a:lnTo>
                      <a:pt x="14" y="230"/>
                    </a:lnTo>
                    <a:lnTo>
                      <a:pt x="14" y="228"/>
                    </a:lnTo>
                    <a:lnTo>
                      <a:pt x="14" y="228"/>
                    </a:lnTo>
                    <a:lnTo>
                      <a:pt x="14" y="228"/>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55" name="Freeform 152">
                <a:extLst>
                  <a:ext uri="{FF2B5EF4-FFF2-40B4-BE49-F238E27FC236}">
                    <a16:creationId xmlns:a16="http://schemas.microsoft.com/office/drawing/2014/main" id="{27866816-37C3-E8EC-56D4-7ED3F323A93B}"/>
                  </a:ext>
                </a:extLst>
              </p:cNvPr>
              <p:cNvSpPr>
                <a:spLocks/>
              </p:cNvSpPr>
              <p:nvPr/>
            </p:nvSpPr>
            <p:spPr bwMode="auto">
              <a:xfrm>
                <a:off x="9487823" y="2975359"/>
                <a:ext cx="9445" cy="9095"/>
              </a:xfrm>
              <a:custGeom>
                <a:avLst/>
                <a:gdLst/>
                <a:ahLst/>
                <a:cxnLst>
                  <a:cxn ang="0">
                    <a:pos x="23" y="8"/>
                  </a:cxn>
                  <a:cxn ang="0">
                    <a:pos x="23" y="8"/>
                  </a:cxn>
                  <a:cxn ang="0">
                    <a:pos x="23" y="8"/>
                  </a:cxn>
                  <a:cxn ang="0">
                    <a:pos x="25" y="10"/>
                  </a:cxn>
                  <a:cxn ang="0">
                    <a:pos x="27" y="11"/>
                  </a:cxn>
                  <a:cxn ang="0">
                    <a:pos x="27" y="13"/>
                  </a:cxn>
                  <a:cxn ang="0">
                    <a:pos x="27" y="15"/>
                  </a:cxn>
                  <a:cxn ang="0">
                    <a:pos x="25" y="17"/>
                  </a:cxn>
                  <a:cxn ang="0">
                    <a:pos x="27" y="21"/>
                  </a:cxn>
                  <a:cxn ang="0">
                    <a:pos x="25" y="21"/>
                  </a:cxn>
                  <a:cxn ang="0">
                    <a:pos x="23" y="21"/>
                  </a:cxn>
                  <a:cxn ang="0">
                    <a:pos x="23" y="23"/>
                  </a:cxn>
                  <a:cxn ang="0">
                    <a:pos x="23" y="26"/>
                  </a:cxn>
                  <a:cxn ang="0">
                    <a:pos x="19" y="26"/>
                  </a:cxn>
                  <a:cxn ang="0">
                    <a:pos x="14" y="26"/>
                  </a:cxn>
                  <a:cxn ang="0">
                    <a:pos x="8" y="25"/>
                  </a:cxn>
                  <a:cxn ang="0">
                    <a:pos x="4" y="21"/>
                  </a:cxn>
                  <a:cxn ang="0">
                    <a:pos x="4" y="17"/>
                  </a:cxn>
                  <a:cxn ang="0">
                    <a:pos x="0" y="17"/>
                  </a:cxn>
                  <a:cxn ang="0">
                    <a:pos x="4" y="13"/>
                  </a:cxn>
                  <a:cxn ang="0">
                    <a:pos x="8" y="6"/>
                  </a:cxn>
                  <a:cxn ang="0">
                    <a:pos x="8" y="2"/>
                  </a:cxn>
                  <a:cxn ang="0">
                    <a:pos x="12" y="0"/>
                  </a:cxn>
                  <a:cxn ang="0">
                    <a:pos x="17" y="4"/>
                  </a:cxn>
                  <a:cxn ang="0">
                    <a:pos x="19" y="6"/>
                  </a:cxn>
                  <a:cxn ang="0">
                    <a:pos x="23" y="8"/>
                  </a:cxn>
                  <a:cxn ang="0">
                    <a:pos x="23" y="8"/>
                  </a:cxn>
                  <a:cxn ang="0">
                    <a:pos x="23" y="8"/>
                  </a:cxn>
                  <a:cxn ang="0">
                    <a:pos x="23" y="8"/>
                  </a:cxn>
                </a:cxnLst>
                <a:rect l="0" t="0" r="r" b="b"/>
                <a:pathLst>
                  <a:path w="27" h="26">
                    <a:moveTo>
                      <a:pt x="23" y="8"/>
                    </a:moveTo>
                    <a:lnTo>
                      <a:pt x="23" y="8"/>
                    </a:lnTo>
                    <a:lnTo>
                      <a:pt x="23" y="8"/>
                    </a:lnTo>
                    <a:lnTo>
                      <a:pt x="25" y="10"/>
                    </a:lnTo>
                    <a:lnTo>
                      <a:pt x="27" y="11"/>
                    </a:lnTo>
                    <a:lnTo>
                      <a:pt x="27" y="13"/>
                    </a:lnTo>
                    <a:lnTo>
                      <a:pt x="27" y="15"/>
                    </a:lnTo>
                    <a:lnTo>
                      <a:pt x="25" y="17"/>
                    </a:lnTo>
                    <a:lnTo>
                      <a:pt x="27" y="21"/>
                    </a:lnTo>
                    <a:lnTo>
                      <a:pt x="25" y="21"/>
                    </a:lnTo>
                    <a:lnTo>
                      <a:pt x="23" y="21"/>
                    </a:lnTo>
                    <a:lnTo>
                      <a:pt x="23" y="23"/>
                    </a:lnTo>
                    <a:lnTo>
                      <a:pt x="23" y="26"/>
                    </a:lnTo>
                    <a:lnTo>
                      <a:pt x="19" y="26"/>
                    </a:lnTo>
                    <a:lnTo>
                      <a:pt x="14" y="26"/>
                    </a:lnTo>
                    <a:lnTo>
                      <a:pt x="8" y="25"/>
                    </a:lnTo>
                    <a:lnTo>
                      <a:pt x="4" y="21"/>
                    </a:lnTo>
                    <a:lnTo>
                      <a:pt x="4" y="17"/>
                    </a:lnTo>
                    <a:lnTo>
                      <a:pt x="0" y="17"/>
                    </a:lnTo>
                    <a:lnTo>
                      <a:pt x="4" y="13"/>
                    </a:lnTo>
                    <a:lnTo>
                      <a:pt x="8" y="6"/>
                    </a:lnTo>
                    <a:lnTo>
                      <a:pt x="8" y="2"/>
                    </a:lnTo>
                    <a:lnTo>
                      <a:pt x="12" y="0"/>
                    </a:lnTo>
                    <a:lnTo>
                      <a:pt x="17" y="4"/>
                    </a:lnTo>
                    <a:lnTo>
                      <a:pt x="19" y="6"/>
                    </a:lnTo>
                    <a:lnTo>
                      <a:pt x="23" y="8"/>
                    </a:lnTo>
                    <a:lnTo>
                      <a:pt x="23" y="8"/>
                    </a:lnTo>
                    <a:lnTo>
                      <a:pt x="23" y="8"/>
                    </a:lnTo>
                    <a:lnTo>
                      <a:pt x="23" y="8"/>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56" name="Freeform 153">
                <a:extLst>
                  <a:ext uri="{FF2B5EF4-FFF2-40B4-BE49-F238E27FC236}">
                    <a16:creationId xmlns:a16="http://schemas.microsoft.com/office/drawing/2014/main" id="{7253A954-94AE-7016-071F-5831C43786F9}"/>
                  </a:ext>
                </a:extLst>
              </p:cNvPr>
              <p:cNvSpPr>
                <a:spLocks/>
              </p:cNvSpPr>
              <p:nvPr/>
            </p:nvSpPr>
            <p:spPr bwMode="auto">
              <a:xfrm>
                <a:off x="9462287" y="2995647"/>
                <a:ext cx="16441" cy="15391"/>
              </a:xfrm>
              <a:custGeom>
                <a:avLst/>
                <a:gdLst/>
                <a:ahLst/>
                <a:cxnLst>
                  <a:cxn ang="0">
                    <a:pos x="6" y="34"/>
                  </a:cxn>
                  <a:cxn ang="0">
                    <a:pos x="6" y="33"/>
                  </a:cxn>
                  <a:cxn ang="0">
                    <a:pos x="6" y="29"/>
                  </a:cxn>
                  <a:cxn ang="0">
                    <a:pos x="6" y="25"/>
                  </a:cxn>
                  <a:cxn ang="0">
                    <a:pos x="0" y="25"/>
                  </a:cxn>
                  <a:cxn ang="0">
                    <a:pos x="0" y="21"/>
                  </a:cxn>
                  <a:cxn ang="0">
                    <a:pos x="2" y="19"/>
                  </a:cxn>
                  <a:cxn ang="0">
                    <a:pos x="9" y="16"/>
                  </a:cxn>
                  <a:cxn ang="0">
                    <a:pos x="11" y="10"/>
                  </a:cxn>
                  <a:cxn ang="0">
                    <a:pos x="15" y="8"/>
                  </a:cxn>
                  <a:cxn ang="0">
                    <a:pos x="23" y="4"/>
                  </a:cxn>
                  <a:cxn ang="0">
                    <a:pos x="23" y="2"/>
                  </a:cxn>
                  <a:cxn ang="0">
                    <a:pos x="26" y="2"/>
                  </a:cxn>
                  <a:cxn ang="0">
                    <a:pos x="26" y="0"/>
                  </a:cxn>
                  <a:cxn ang="0">
                    <a:pos x="30" y="0"/>
                  </a:cxn>
                  <a:cxn ang="0">
                    <a:pos x="32" y="2"/>
                  </a:cxn>
                  <a:cxn ang="0">
                    <a:pos x="34" y="0"/>
                  </a:cxn>
                  <a:cxn ang="0">
                    <a:pos x="36" y="2"/>
                  </a:cxn>
                  <a:cxn ang="0">
                    <a:pos x="40" y="2"/>
                  </a:cxn>
                  <a:cxn ang="0">
                    <a:pos x="43" y="4"/>
                  </a:cxn>
                  <a:cxn ang="0">
                    <a:pos x="47" y="12"/>
                  </a:cxn>
                  <a:cxn ang="0">
                    <a:pos x="47" y="17"/>
                  </a:cxn>
                  <a:cxn ang="0">
                    <a:pos x="43" y="21"/>
                  </a:cxn>
                  <a:cxn ang="0">
                    <a:pos x="40" y="23"/>
                  </a:cxn>
                  <a:cxn ang="0">
                    <a:pos x="40" y="25"/>
                  </a:cxn>
                  <a:cxn ang="0">
                    <a:pos x="41" y="25"/>
                  </a:cxn>
                  <a:cxn ang="0">
                    <a:pos x="41" y="29"/>
                  </a:cxn>
                  <a:cxn ang="0">
                    <a:pos x="38" y="33"/>
                  </a:cxn>
                  <a:cxn ang="0">
                    <a:pos x="34" y="31"/>
                  </a:cxn>
                  <a:cxn ang="0">
                    <a:pos x="32" y="33"/>
                  </a:cxn>
                  <a:cxn ang="0">
                    <a:pos x="28" y="33"/>
                  </a:cxn>
                  <a:cxn ang="0">
                    <a:pos x="23" y="34"/>
                  </a:cxn>
                  <a:cxn ang="0">
                    <a:pos x="23" y="38"/>
                  </a:cxn>
                  <a:cxn ang="0">
                    <a:pos x="23" y="38"/>
                  </a:cxn>
                  <a:cxn ang="0">
                    <a:pos x="21" y="40"/>
                  </a:cxn>
                  <a:cxn ang="0">
                    <a:pos x="17" y="44"/>
                  </a:cxn>
                  <a:cxn ang="0">
                    <a:pos x="11" y="40"/>
                  </a:cxn>
                  <a:cxn ang="0">
                    <a:pos x="11" y="38"/>
                  </a:cxn>
                  <a:cxn ang="0">
                    <a:pos x="6" y="34"/>
                  </a:cxn>
                  <a:cxn ang="0">
                    <a:pos x="6" y="34"/>
                  </a:cxn>
                  <a:cxn ang="0">
                    <a:pos x="6" y="34"/>
                  </a:cxn>
                </a:cxnLst>
                <a:rect l="0" t="0" r="r" b="b"/>
                <a:pathLst>
                  <a:path w="47" h="44">
                    <a:moveTo>
                      <a:pt x="6" y="34"/>
                    </a:moveTo>
                    <a:lnTo>
                      <a:pt x="6" y="33"/>
                    </a:lnTo>
                    <a:lnTo>
                      <a:pt x="6" y="29"/>
                    </a:lnTo>
                    <a:lnTo>
                      <a:pt x="6" y="25"/>
                    </a:lnTo>
                    <a:lnTo>
                      <a:pt x="0" y="25"/>
                    </a:lnTo>
                    <a:lnTo>
                      <a:pt x="0" y="21"/>
                    </a:lnTo>
                    <a:lnTo>
                      <a:pt x="2" y="19"/>
                    </a:lnTo>
                    <a:lnTo>
                      <a:pt x="9" y="16"/>
                    </a:lnTo>
                    <a:lnTo>
                      <a:pt x="11" y="10"/>
                    </a:lnTo>
                    <a:lnTo>
                      <a:pt x="15" y="8"/>
                    </a:lnTo>
                    <a:lnTo>
                      <a:pt x="23" y="4"/>
                    </a:lnTo>
                    <a:lnTo>
                      <a:pt x="23" y="2"/>
                    </a:lnTo>
                    <a:lnTo>
                      <a:pt x="26" y="2"/>
                    </a:lnTo>
                    <a:lnTo>
                      <a:pt x="26" y="0"/>
                    </a:lnTo>
                    <a:lnTo>
                      <a:pt x="30" y="0"/>
                    </a:lnTo>
                    <a:lnTo>
                      <a:pt x="32" y="2"/>
                    </a:lnTo>
                    <a:lnTo>
                      <a:pt x="34" y="0"/>
                    </a:lnTo>
                    <a:lnTo>
                      <a:pt x="36" y="2"/>
                    </a:lnTo>
                    <a:lnTo>
                      <a:pt x="40" y="2"/>
                    </a:lnTo>
                    <a:lnTo>
                      <a:pt x="43" y="4"/>
                    </a:lnTo>
                    <a:lnTo>
                      <a:pt x="47" y="12"/>
                    </a:lnTo>
                    <a:lnTo>
                      <a:pt x="47" y="17"/>
                    </a:lnTo>
                    <a:lnTo>
                      <a:pt x="43" y="21"/>
                    </a:lnTo>
                    <a:lnTo>
                      <a:pt x="40" y="23"/>
                    </a:lnTo>
                    <a:lnTo>
                      <a:pt x="40" y="25"/>
                    </a:lnTo>
                    <a:lnTo>
                      <a:pt x="41" y="25"/>
                    </a:lnTo>
                    <a:lnTo>
                      <a:pt x="41" y="29"/>
                    </a:lnTo>
                    <a:lnTo>
                      <a:pt x="38" y="33"/>
                    </a:lnTo>
                    <a:lnTo>
                      <a:pt x="34" y="31"/>
                    </a:lnTo>
                    <a:lnTo>
                      <a:pt x="32" y="33"/>
                    </a:lnTo>
                    <a:lnTo>
                      <a:pt x="28" y="33"/>
                    </a:lnTo>
                    <a:lnTo>
                      <a:pt x="23" y="34"/>
                    </a:lnTo>
                    <a:lnTo>
                      <a:pt x="23" y="38"/>
                    </a:lnTo>
                    <a:lnTo>
                      <a:pt x="23" y="38"/>
                    </a:lnTo>
                    <a:lnTo>
                      <a:pt x="21" y="40"/>
                    </a:lnTo>
                    <a:lnTo>
                      <a:pt x="17" y="44"/>
                    </a:lnTo>
                    <a:lnTo>
                      <a:pt x="11" y="40"/>
                    </a:lnTo>
                    <a:lnTo>
                      <a:pt x="11" y="38"/>
                    </a:lnTo>
                    <a:lnTo>
                      <a:pt x="6" y="34"/>
                    </a:lnTo>
                    <a:lnTo>
                      <a:pt x="6" y="34"/>
                    </a:lnTo>
                    <a:lnTo>
                      <a:pt x="6" y="34"/>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57" name="Freeform 154">
                <a:extLst>
                  <a:ext uri="{FF2B5EF4-FFF2-40B4-BE49-F238E27FC236}">
                    <a16:creationId xmlns:a16="http://schemas.microsoft.com/office/drawing/2014/main" id="{904D51C1-1F95-91C5-0845-720703F2AEA4}"/>
                  </a:ext>
                </a:extLst>
              </p:cNvPr>
              <p:cNvSpPr>
                <a:spLocks noEditPoints="1"/>
              </p:cNvSpPr>
              <p:nvPr/>
            </p:nvSpPr>
            <p:spPr bwMode="auto">
              <a:xfrm>
                <a:off x="9335310" y="2076721"/>
                <a:ext cx="68211" cy="73808"/>
              </a:xfrm>
              <a:custGeom>
                <a:avLst/>
                <a:gdLst/>
                <a:ahLst/>
                <a:cxnLst>
                  <a:cxn ang="0">
                    <a:pos x="88" y="21"/>
                  </a:cxn>
                  <a:cxn ang="0">
                    <a:pos x="131" y="43"/>
                  </a:cxn>
                  <a:cxn ang="0">
                    <a:pos x="122" y="54"/>
                  </a:cxn>
                  <a:cxn ang="0">
                    <a:pos x="120" y="60"/>
                  </a:cxn>
                  <a:cxn ang="0">
                    <a:pos x="150" y="75"/>
                  </a:cxn>
                  <a:cxn ang="0">
                    <a:pos x="180" y="62"/>
                  </a:cxn>
                  <a:cxn ang="0">
                    <a:pos x="192" y="24"/>
                  </a:cxn>
                  <a:cxn ang="0">
                    <a:pos x="162" y="11"/>
                  </a:cxn>
                  <a:cxn ang="0">
                    <a:pos x="152" y="9"/>
                  </a:cxn>
                  <a:cxn ang="0">
                    <a:pos x="143" y="11"/>
                  </a:cxn>
                  <a:cxn ang="0">
                    <a:pos x="131" y="7"/>
                  </a:cxn>
                  <a:cxn ang="0">
                    <a:pos x="128" y="17"/>
                  </a:cxn>
                  <a:cxn ang="0">
                    <a:pos x="107" y="9"/>
                  </a:cxn>
                  <a:cxn ang="0">
                    <a:pos x="101" y="21"/>
                  </a:cxn>
                  <a:cxn ang="0">
                    <a:pos x="86" y="22"/>
                  </a:cxn>
                  <a:cxn ang="0">
                    <a:pos x="90" y="43"/>
                  </a:cxn>
                  <a:cxn ang="0">
                    <a:pos x="143" y="124"/>
                  </a:cxn>
                  <a:cxn ang="0">
                    <a:pos x="167" y="137"/>
                  </a:cxn>
                  <a:cxn ang="0">
                    <a:pos x="162" y="167"/>
                  </a:cxn>
                  <a:cxn ang="0">
                    <a:pos x="150" y="158"/>
                  </a:cxn>
                  <a:cxn ang="0">
                    <a:pos x="141" y="147"/>
                  </a:cxn>
                  <a:cxn ang="0">
                    <a:pos x="116" y="83"/>
                  </a:cxn>
                  <a:cxn ang="0">
                    <a:pos x="124" y="113"/>
                  </a:cxn>
                  <a:cxn ang="0">
                    <a:pos x="145" y="117"/>
                  </a:cxn>
                  <a:cxn ang="0">
                    <a:pos x="131" y="102"/>
                  </a:cxn>
                  <a:cxn ang="0">
                    <a:pos x="15" y="122"/>
                  </a:cxn>
                  <a:cxn ang="0">
                    <a:pos x="9" y="103"/>
                  </a:cxn>
                  <a:cxn ang="0">
                    <a:pos x="19" y="128"/>
                  </a:cxn>
                  <a:cxn ang="0">
                    <a:pos x="79" y="201"/>
                  </a:cxn>
                  <a:cxn ang="0">
                    <a:pos x="71" y="188"/>
                  </a:cxn>
                  <a:cxn ang="0">
                    <a:pos x="52" y="173"/>
                  </a:cxn>
                  <a:cxn ang="0">
                    <a:pos x="54" y="160"/>
                  </a:cxn>
                  <a:cxn ang="0">
                    <a:pos x="56" y="152"/>
                  </a:cxn>
                  <a:cxn ang="0">
                    <a:pos x="83" y="141"/>
                  </a:cxn>
                  <a:cxn ang="0">
                    <a:pos x="54" y="147"/>
                  </a:cxn>
                  <a:cxn ang="0">
                    <a:pos x="49" y="135"/>
                  </a:cxn>
                  <a:cxn ang="0">
                    <a:pos x="73" y="118"/>
                  </a:cxn>
                  <a:cxn ang="0">
                    <a:pos x="73" y="100"/>
                  </a:cxn>
                  <a:cxn ang="0">
                    <a:pos x="60" y="102"/>
                  </a:cxn>
                  <a:cxn ang="0">
                    <a:pos x="49" y="102"/>
                  </a:cxn>
                  <a:cxn ang="0">
                    <a:pos x="37" y="130"/>
                  </a:cxn>
                  <a:cxn ang="0">
                    <a:pos x="28" y="109"/>
                  </a:cxn>
                  <a:cxn ang="0">
                    <a:pos x="9" y="92"/>
                  </a:cxn>
                  <a:cxn ang="0">
                    <a:pos x="15" y="88"/>
                  </a:cxn>
                  <a:cxn ang="0">
                    <a:pos x="7" y="83"/>
                  </a:cxn>
                  <a:cxn ang="0">
                    <a:pos x="3" y="51"/>
                  </a:cxn>
                  <a:cxn ang="0">
                    <a:pos x="19" y="49"/>
                  </a:cxn>
                  <a:cxn ang="0">
                    <a:pos x="24" y="54"/>
                  </a:cxn>
                  <a:cxn ang="0">
                    <a:pos x="34" y="62"/>
                  </a:cxn>
                  <a:cxn ang="0">
                    <a:pos x="43" y="49"/>
                  </a:cxn>
                  <a:cxn ang="0">
                    <a:pos x="54" y="79"/>
                  </a:cxn>
                  <a:cxn ang="0">
                    <a:pos x="60" y="64"/>
                  </a:cxn>
                  <a:cxn ang="0">
                    <a:pos x="69" y="39"/>
                  </a:cxn>
                  <a:cxn ang="0">
                    <a:pos x="83" y="69"/>
                  </a:cxn>
                  <a:cxn ang="0">
                    <a:pos x="107" y="75"/>
                  </a:cxn>
                  <a:cxn ang="0">
                    <a:pos x="122" y="100"/>
                  </a:cxn>
                  <a:cxn ang="0">
                    <a:pos x="107" y="134"/>
                  </a:cxn>
                  <a:cxn ang="0">
                    <a:pos x="98" y="162"/>
                  </a:cxn>
                  <a:cxn ang="0">
                    <a:pos x="94" y="201"/>
                  </a:cxn>
                </a:cxnLst>
                <a:rect l="0" t="0" r="r" b="b"/>
                <a:pathLst>
                  <a:path w="195" h="211">
                    <a:moveTo>
                      <a:pt x="88" y="21"/>
                    </a:moveTo>
                    <a:lnTo>
                      <a:pt x="86" y="17"/>
                    </a:lnTo>
                    <a:lnTo>
                      <a:pt x="84" y="15"/>
                    </a:lnTo>
                    <a:lnTo>
                      <a:pt x="86" y="13"/>
                    </a:lnTo>
                    <a:lnTo>
                      <a:pt x="88" y="11"/>
                    </a:lnTo>
                    <a:lnTo>
                      <a:pt x="90" y="13"/>
                    </a:lnTo>
                    <a:lnTo>
                      <a:pt x="92" y="15"/>
                    </a:lnTo>
                    <a:lnTo>
                      <a:pt x="92" y="17"/>
                    </a:lnTo>
                    <a:lnTo>
                      <a:pt x="90" y="19"/>
                    </a:lnTo>
                    <a:lnTo>
                      <a:pt x="88" y="21"/>
                    </a:lnTo>
                    <a:lnTo>
                      <a:pt x="88" y="21"/>
                    </a:lnTo>
                    <a:lnTo>
                      <a:pt x="88" y="21"/>
                    </a:lnTo>
                    <a:lnTo>
                      <a:pt x="88" y="21"/>
                    </a:lnTo>
                    <a:close/>
                    <a:moveTo>
                      <a:pt x="107" y="49"/>
                    </a:moveTo>
                    <a:lnTo>
                      <a:pt x="107" y="49"/>
                    </a:lnTo>
                    <a:lnTo>
                      <a:pt x="107" y="47"/>
                    </a:lnTo>
                    <a:lnTo>
                      <a:pt x="111" y="45"/>
                    </a:lnTo>
                    <a:lnTo>
                      <a:pt x="113" y="43"/>
                    </a:lnTo>
                    <a:lnTo>
                      <a:pt x="120" y="43"/>
                    </a:lnTo>
                    <a:lnTo>
                      <a:pt x="126" y="43"/>
                    </a:lnTo>
                    <a:lnTo>
                      <a:pt x="128" y="41"/>
                    </a:lnTo>
                    <a:lnTo>
                      <a:pt x="131" y="41"/>
                    </a:lnTo>
                    <a:lnTo>
                      <a:pt x="131" y="41"/>
                    </a:lnTo>
                    <a:lnTo>
                      <a:pt x="131" y="43"/>
                    </a:lnTo>
                    <a:lnTo>
                      <a:pt x="131" y="45"/>
                    </a:lnTo>
                    <a:lnTo>
                      <a:pt x="128" y="47"/>
                    </a:lnTo>
                    <a:lnTo>
                      <a:pt x="128" y="49"/>
                    </a:lnTo>
                    <a:lnTo>
                      <a:pt x="124" y="47"/>
                    </a:lnTo>
                    <a:lnTo>
                      <a:pt x="118" y="49"/>
                    </a:lnTo>
                    <a:lnTo>
                      <a:pt x="115" y="47"/>
                    </a:lnTo>
                    <a:lnTo>
                      <a:pt x="115" y="49"/>
                    </a:lnTo>
                    <a:lnTo>
                      <a:pt x="116" y="51"/>
                    </a:lnTo>
                    <a:lnTo>
                      <a:pt x="122" y="51"/>
                    </a:lnTo>
                    <a:lnTo>
                      <a:pt x="124" y="53"/>
                    </a:lnTo>
                    <a:lnTo>
                      <a:pt x="124" y="54"/>
                    </a:lnTo>
                    <a:lnTo>
                      <a:pt x="122" y="54"/>
                    </a:lnTo>
                    <a:lnTo>
                      <a:pt x="118" y="53"/>
                    </a:lnTo>
                    <a:lnTo>
                      <a:pt x="116" y="54"/>
                    </a:lnTo>
                    <a:lnTo>
                      <a:pt x="115" y="54"/>
                    </a:lnTo>
                    <a:lnTo>
                      <a:pt x="111" y="53"/>
                    </a:lnTo>
                    <a:lnTo>
                      <a:pt x="107" y="51"/>
                    </a:lnTo>
                    <a:lnTo>
                      <a:pt x="103" y="53"/>
                    </a:lnTo>
                    <a:lnTo>
                      <a:pt x="103" y="54"/>
                    </a:lnTo>
                    <a:lnTo>
                      <a:pt x="107" y="54"/>
                    </a:lnTo>
                    <a:lnTo>
                      <a:pt x="113" y="60"/>
                    </a:lnTo>
                    <a:lnTo>
                      <a:pt x="115" y="60"/>
                    </a:lnTo>
                    <a:lnTo>
                      <a:pt x="118" y="58"/>
                    </a:lnTo>
                    <a:lnTo>
                      <a:pt x="120" y="60"/>
                    </a:lnTo>
                    <a:lnTo>
                      <a:pt x="122" y="64"/>
                    </a:lnTo>
                    <a:lnTo>
                      <a:pt x="122" y="66"/>
                    </a:lnTo>
                    <a:lnTo>
                      <a:pt x="124" y="68"/>
                    </a:lnTo>
                    <a:lnTo>
                      <a:pt x="128" y="66"/>
                    </a:lnTo>
                    <a:lnTo>
                      <a:pt x="131" y="66"/>
                    </a:lnTo>
                    <a:lnTo>
                      <a:pt x="137" y="64"/>
                    </a:lnTo>
                    <a:lnTo>
                      <a:pt x="141" y="64"/>
                    </a:lnTo>
                    <a:lnTo>
                      <a:pt x="145" y="62"/>
                    </a:lnTo>
                    <a:lnTo>
                      <a:pt x="147" y="64"/>
                    </a:lnTo>
                    <a:lnTo>
                      <a:pt x="145" y="68"/>
                    </a:lnTo>
                    <a:lnTo>
                      <a:pt x="147" y="71"/>
                    </a:lnTo>
                    <a:lnTo>
                      <a:pt x="150" y="75"/>
                    </a:lnTo>
                    <a:lnTo>
                      <a:pt x="154" y="75"/>
                    </a:lnTo>
                    <a:lnTo>
                      <a:pt x="160" y="73"/>
                    </a:lnTo>
                    <a:lnTo>
                      <a:pt x="162" y="71"/>
                    </a:lnTo>
                    <a:lnTo>
                      <a:pt x="162" y="69"/>
                    </a:lnTo>
                    <a:lnTo>
                      <a:pt x="162" y="68"/>
                    </a:lnTo>
                    <a:lnTo>
                      <a:pt x="162" y="66"/>
                    </a:lnTo>
                    <a:lnTo>
                      <a:pt x="165" y="62"/>
                    </a:lnTo>
                    <a:lnTo>
                      <a:pt x="167" y="62"/>
                    </a:lnTo>
                    <a:lnTo>
                      <a:pt x="171" y="64"/>
                    </a:lnTo>
                    <a:lnTo>
                      <a:pt x="173" y="66"/>
                    </a:lnTo>
                    <a:lnTo>
                      <a:pt x="175" y="66"/>
                    </a:lnTo>
                    <a:lnTo>
                      <a:pt x="180" y="62"/>
                    </a:lnTo>
                    <a:lnTo>
                      <a:pt x="180" y="60"/>
                    </a:lnTo>
                    <a:lnTo>
                      <a:pt x="180" y="54"/>
                    </a:lnTo>
                    <a:lnTo>
                      <a:pt x="179" y="54"/>
                    </a:lnTo>
                    <a:lnTo>
                      <a:pt x="182" y="53"/>
                    </a:lnTo>
                    <a:lnTo>
                      <a:pt x="184" y="49"/>
                    </a:lnTo>
                    <a:lnTo>
                      <a:pt x="186" y="43"/>
                    </a:lnTo>
                    <a:lnTo>
                      <a:pt x="190" y="39"/>
                    </a:lnTo>
                    <a:lnTo>
                      <a:pt x="192" y="36"/>
                    </a:lnTo>
                    <a:lnTo>
                      <a:pt x="195" y="34"/>
                    </a:lnTo>
                    <a:lnTo>
                      <a:pt x="195" y="30"/>
                    </a:lnTo>
                    <a:lnTo>
                      <a:pt x="192" y="28"/>
                    </a:lnTo>
                    <a:lnTo>
                      <a:pt x="192" y="24"/>
                    </a:lnTo>
                    <a:lnTo>
                      <a:pt x="192" y="22"/>
                    </a:lnTo>
                    <a:lnTo>
                      <a:pt x="192" y="21"/>
                    </a:lnTo>
                    <a:lnTo>
                      <a:pt x="192" y="19"/>
                    </a:lnTo>
                    <a:lnTo>
                      <a:pt x="186" y="19"/>
                    </a:lnTo>
                    <a:lnTo>
                      <a:pt x="184" y="17"/>
                    </a:lnTo>
                    <a:lnTo>
                      <a:pt x="182" y="17"/>
                    </a:lnTo>
                    <a:lnTo>
                      <a:pt x="175" y="17"/>
                    </a:lnTo>
                    <a:lnTo>
                      <a:pt x="173" y="17"/>
                    </a:lnTo>
                    <a:lnTo>
                      <a:pt x="171" y="15"/>
                    </a:lnTo>
                    <a:lnTo>
                      <a:pt x="165" y="15"/>
                    </a:lnTo>
                    <a:lnTo>
                      <a:pt x="165" y="13"/>
                    </a:lnTo>
                    <a:lnTo>
                      <a:pt x="162" y="11"/>
                    </a:lnTo>
                    <a:lnTo>
                      <a:pt x="162" y="9"/>
                    </a:lnTo>
                    <a:lnTo>
                      <a:pt x="160" y="11"/>
                    </a:lnTo>
                    <a:lnTo>
                      <a:pt x="160" y="11"/>
                    </a:lnTo>
                    <a:lnTo>
                      <a:pt x="160" y="7"/>
                    </a:lnTo>
                    <a:lnTo>
                      <a:pt x="160" y="5"/>
                    </a:lnTo>
                    <a:lnTo>
                      <a:pt x="158" y="7"/>
                    </a:lnTo>
                    <a:lnTo>
                      <a:pt x="156" y="11"/>
                    </a:lnTo>
                    <a:lnTo>
                      <a:pt x="154" y="11"/>
                    </a:lnTo>
                    <a:lnTo>
                      <a:pt x="154" y="7"/>
                    </a:lnTo>
                    <a:lnTo>
                      <a:pt x="152" y="5"/>
                    </a:lnTo>
                    <a:lnTo>
                      <a:pt x="152" y="7"/>
                    </a:lnTo>
                    <a:lnTo>
                      <a:pt x="152" y="9"/>
                    </a:lnTo>
                    <a:lnTo>
                      <a:pt x="152" y="11"/>
                    </a:lnTo>
                    <a:lnTo>
                      <a:pt x="148" y="15"/>
                    </a:lnTo>
                    <a:lnTo>
                      <a:pt x="148" y="17"/>
                    </a:lnTo>
                    <a:lnTo>
                      <a:pt x="148" y="21"/>
                    </a:lnTo>
                    <a:lnTo>
                      <a:pt x="145" y="19"/>
                    </a:lnTo>
                    <a:lnTo>
                      <a:pt x="145" y="17"/>
                    </a:lnTo>
                    <a:lnTo>
                      <a:pt x="143" y="17"/>
                    </a:lnTo>
                    <a:lnTo>
                      <a:pt x="143" y="19"/>
                    </a:lnTo>
                    <a:lnTo>
                      <a:pt x="143" y="21"/>
                    </a:lnTo>
                    <a:lnTo>
                      <a:pt x="141" y="19"/>
                    </a:lnTo>
                    <a:lnTo>
                      <a:pt x="141" y="17"/>
                    </a:lnTo>
                    <a:lnTo>
                      <a:pt x="143" y="11"/>
                    </a:lnTo>
                    <a:lnTo>
                      <a:pt x="143" y="5"/>
                    </a:lnTo>
                    <a:lnTo>
                      <a:pt x="141" y="4"/>
                    </a:lnTo>
                    <a:lnTo>
                      <a:pt x="137" y="0"/>
                    </a:lnTo>
                    <a:lnTo>
                      <a:pt x="137" y="0"/>
                    </a:lnTo>
                    <a:lnTo>
                      <a:pt x="135" y="0"/>
                    </a:lnTo>
                    <a:lnTo>
                      <a:pt x="135" y="4"/>
                    </a:lnTo>
                    <a:lnTo>
                      <a:pt x="137" y="4"/>
                    </a:lnTo>
                    <a:lnTo>
                      <a:pt x="137" y="5"/>
                    </a:lnTo>
                    <a:lnTo>
                      <a:pt x="135" y="5"/>
                    </a:lnTo>
                    <a:lnTo>
                      <a:pt x="131" y="4"/>
                    </a:lnTo>
                    <a:lnTo>
                      <a:pt x="131" y="4"/>
                    </a:lnTo>
                    <a:lnTo>
                      <a:pt x="131" y="7"/>
                    </a:lnTo>
                    <a:lnTo>
                      <a:pt x="135" y="11"/>
                    </a:lnTo>
                    <a:lnTo>
                      <a:pt x="135" y="15"/>
                    </a:lnTo>
                    <a:lnTo>
                      <a:pt x="135" y="19"/>
                    </a:lnTo>
                    <a:lnTo>
                      <a:pt x="135" y="22"/>
                    </a:lnTo>
                    <a:lnTo>
                      <a:pt x="137" y="28"/>
                    </a:lnTo>
                    <a:lnTo>
                      <a:pt x="135" y="30"/>
                    </a:lnTo>
                    <a:lnTo>
                      <a:pt x="135" y="30"/>
                    </a:lnTo>
                    <a:lnTo>
                      <a:pt x="131" y="28"/>
                    </a:lnTo>
                    <a:lnTo>
                      <a:pt x="128" y="24"/>
                    </a:lnTo>
                    <a:lnTo>
                      <a:pt x="126" y="22"/>
                    </a:lnTo>
                    <a:lnTo>
                      <a:pt x="126" y="21"/>
                    </a:lnTo>
                    <a:lnTo>
                      <a:pt x="128" y="17"/>
                    </a:lnTo>
                    <a:lnTo>
                      <a:pt x="128" y="15"/>
                    </a:lnTo>
                    <a:lnTo>
                      <a:pt x="126" y="15"/>
                    </a:lnTo>
                    <a:lnTo>
                      <a:pt x="122" y="17"/>
                    </a:lnTo>
                    <a:lnTo>
                      <a:pt x="120" y="17"/>
                    </a:lnTo>
                    <a:lnTo>
                      <a:pt x="118" y="17"/>
                    </a:lnTo>
                    <a:lnTo>
                      <a:pt x="116" y="21"/>
                    </a:lnTo>
                    <a:lnTo>
                      <a:pt x="113" y="19"/>
                    </a:lnTo>
                    <a:lnTo>
                      <a:pt x="113" y="17"/>
                    </a:lnTo>
                    <a:lnTo>
                      <a:pt x="113" y="15"/>
                    </a:lnTo>
                    <a:lnTo>
                      <a:pt x="111" y="15"/>
                    </a:lnTo>
                    <a:lnTo>
                      <a:pt x="109" y="11"/>
                    </a:lnTo>
                    <a:lnTo>
                      <a:pt x="107" y="9"/>
                    </a:lnTo>
                    <a:lnTo>
                      <a:pt x="107" y="7"/>
                    </a:lnTo>
                    <a:lnTo>
                      <a:pt x="103" y="7"/>
                    </a:lnTo>
                    <a:lnTo>
                      <a:pt x="103" y="5"/>
                    </a:lnTo>
                    <a:lnTo>
                      <a:pt x="103" y="4"/>
                    </a:lnTo>
                    <a:lnTo>
                      <a:pt x="101" y="0"/>
                    </a:lnTo>
                    <a:lnTo>
                      <a:pt x="101" y="0"/>
                    </a:lnTo>
                    <a:lnTo>
                      <a:pt x="99" y="4"/>
                    </a:lnTo>
                    <a:lnTo>
                      <a:pt x="98" y="5"/>
                    </a:lnTo>
                    <a:lnTo>
                      <a:pt x="99" y="11"/>
                    </a:lnTo>
                    <a:lnTo>
                      <a:pt x="101" y="15"/>
                    </a:lnTo>
                    <a:lnTo>
                      <a:pt x="101" y="21"/>
                    </a:lnTo>
                    <a:lnTo>
                      <a:pt x="101" y="21"/>
                    </a:lnTo>
                    <a:lnTo>
                      <a:pt x="98" y="19"/>
                    </a:lnTo>
                    <a:lnTo>
                      <a:pt x="98" y="15"/>
                    </a:lnTo>
                    <a:lnTo>
                      <a:pt x="96" y="13"/>
                    </a:lnTo>
                    <a:lnTo>
                      <a:pt x="96" y="17"/>
                    </a:lnTo>
                    <a:lnTo>
                      <a:pt x="96" y="21"/>
                    </a:lnTo>
                    <a:lnTo>
                      <a:pt x="98" y="24"/>
                    </a:lnTo>
                    <a:lnTo>
                      <a:pt x="98" y="24"/>
                    </a:lnTo>
                    <a:lnTo>
                      <a:pt x="98" y="30"/>
                    </a:lnTo>
                    <a:lnTo>
                      <a:pt x="96" y="28"/>
                    </a:lnTo>
                    <a:lnTo>
                      <a:pt x="94" y="24"/>
                    </a:lnTo>
                    <a:lnTo>
                      <a:pt x="92" y="22"/>
                    </a:lnTo>
                    <a:lnTo>
                      <a:pt x="86" y="22"/>
                    </a:lnTo>
                    <a:lnTo>
                      <a:pt x="83" y="21"/>
                    </a:lnTo>
                    <a:lnTo>
                      <a:pt x="83" y="22"/>
                    </a:lnTo>
                    <a:lnTo>
                      <a:pt x="83" y="28"/>
                    </a:lnTo>
                    <a:lnTo>
                      <a:pt x="84" y="24"/>
                    </a:lnTo>
                    <a:lnTo>
                      <a:pt x="88" y="28"/>
                    </a:lnTo>
                    <a:lnTo>
                      <a:pt x="86" y="30"/>
                    </a:lnTo>
                    <a:lnTo>
                      <a:pt x="86" y="30"/>
                    </a:lnTo>
                    <a:lnTo>
                      <a:pt x="90" y="30"/>
                    </a:lnTo>
                    <a:lnTo>
                      <a:pt x="92" y="34"/>
                    </a:lnTo>
                    <a:lnTo>
                      <a:pt x="86" y="36"/>
                    </a:lnTo>
                    <a:lnTo>
                      <a:pt x="86" y="37"/>
                    </a:lnTo>
                    <a:lnTo>
                      <a:pt x="90" y="43"/>
                    </a:lnTo>
                    <a:lnTo>
                      <a:pt x="94" y="45"/>
                    </a:lnTo>
                    <a:lnTo>
                      <a:pt x="96" y="47"/>
                    </a:lnTo>
                    <a:lnTo>
                      <a:pt x="101" y="47"/>
                    </a:lnTo>
                    <a:lnTo>
                      <a:pt x="103" y="47"/>
                    </a:lnTo>
                    <a:lnTo>
                      <a:pt x="107" y="49"/>
                    </a:lnTo>
                    <a:lnTo>
                      <a:pt x="107" y="49"/>
                    </a:lnTo>
                    <a:lnTo>
                      <a:pt x="107" y="49"/>
                    </a:lnTo>
                    <a:lnTo>
                      <a:pt x="107" y="49"/>
                    </a:lnTo>
                    <a:close/>
                    <a:moveTo>
                      <a:pt x="131" y="132"/>
                    </a:moveTo>
                    <a:lnTo>
                      <a:pt x="131" y="128"/>
                    </a:lnTo>
                    <a:lnTo>
                      <a:pt x="137" y="126"/>
                    </a:lnTo>
                    <a:lnTo>
                      <a:pt x="143" y="124"/>
                    </a:lnTo>
                    <a:lnTo>
                      <a:pt x="147" y="122"/>
                    </a:lnTo>
                    <a:lnTo>
                      <a:pt x="152" y="118"/>
                    </a:lnTo>
                    <a:lnTo>
                      <a:pt x="158" y="117"/>
                    </a:lnTo>
                    <a:lnTo>
                      <a:pt x="158" y="120"/>
                    </a:lnTo>
                    <a:lnTo>
                      <a:pt x="162" y="124"/>
                    </a:lnTo>
                    <a:lnTo>
                      <a:pt x="162" y="126"/>
                    </a:lnTo>
                    <a:lnTo>
                      <a:pt x="158" y="128"/>
                    </a:lnTo>
                    <a:lnTo>
                      <a:pt x="158" y="130"/>
                    </a:lnTo>
                    <a:lnTo>
                      <a:pt x="158" y="134"/>
                    </a:lnTo>
                    <a:lnTo>
                      <a:pt x="162" y="137"/>
                    </a:lnTo>
                    <a:lnTo>
                      <a:pt x="165" y="141"/>
                    </a:lnTo>
                    <a:lnTo>
                      <a:pt x="167" y="137"/>
                    </a:lnTo>
                    <a:lnTo>
                      <a:pt x="173" y="137"/>
                    </a:lnTo>
                    <a:lnTo>
                      <a:pt x="175" y="137"/>
                    </a:lnTo>
                    <a:lnTo>
                      <a:pt x="177" y="141"/>
                    </a:lnTo>
                    <a:lnTo>
                      <a:pt x="180" y="141"/>
                    </a:lnTo>
                    <a:lnTo>
                      <a:pt x="179" y="141"/>
                    </a:lnTo>
                    <a:lnTo>
                      <a:pt x="175" y="143"/>
                    </a:lnTo>
                    <a:lnTo>
                      <a:pt x="171" y="149"/>
                    </a:lnTo>
                    <a:lnTo>
                      <a:pt x="171" y="152"/>
                    </a:lnTo>
                    <a:lnTo>
                      <a:pt x="171" y="160"/>
                    </a:lnTo>
                    <a:lnTo>
                      <a:pt x="165" y="162"/>
                    </a:lnTo>
                    <a:lnTo>
                      <a:pt x="162" y="162"/>
                    </a:lnTo>
                    <a:lnTo>
                      <a:pt x="162" y="167"/>
                    </a:lnTo>
                    <a:lnTo>
                      <a:pt x="162" y="167"/>
                    </a:lnTo>
                    <a:lnTo>
                      <a:pt x="158" y="171"/>
                    </a:lnTo>
                    <a:lnTo>
                      <a:pt x="156" y="171"/>
                    </a:lnTo>
                    <a:lnTo>
                      <a:pt x="156" y="167"/>
                    </a:lnTo>
                    <a:lnTo>
                      <a:pt x="158" y="166"/>
                    </a:lnTo>
                    <a:lnTo>
                      <a:pt x="156" y="162"/>
                    </a:lnTo>
                    <a:lnTo>
                      <a:pt x="158" y="156"/>
                    </a:lnTo>
                    <a:lnTo>
                      <a:pt x="158" y="152"/>
                    </a:lnTo>
                    <a:lnTo>
                      <a:pt x="156" y="152"/>
                    </a:lnTo>
                    <a:lnTo>
                      <a:pt x="154" y="152"/>
                    </a:lnTo>
                    <a:lnTo>
                      <a:pt x="152" y="154"/>
                    </a:lnTo>
                    <a:lnTo>
                      <a:pt x="150" y="158"/>
                    </a:lnTo>
                    <a:lnTo>
                      <a:pt x="147" y="160"/>
                    </a:lnTo>
                    <a:lnTo>
                      <a:pt x="145" y="160"/>
                    </a:lnTo>
                    <a:lnTo>
                      <a:pt x="141" y="162"/>
                    </a:lnTo>
                    <a:lnTo>
                      <a:pt x="137" y="162"/>
                    </a:lnTo>
                    <a:lnTo>
                      <a:pt x="135" y="166"/>
                    </a:lnTo>
                    <a:lnTo>
                      <a:pt x="131" y="166"/>
                    </a:lnTo>
                    <a:lnTo>
                      <a:pt x="131" y="162"/>
                    </a:lnTo>
                    <a:lnTo>
                      <a:pt x="135" y="160"/>
                    </a:lnTo>
                    <a:lnTo>
                      <a:pt x="131" y="158"/>
                    </a:lnTo>
                    <a:lnTo>
                      <a:pt x="137" y="154"/>
                    </a:lnTo>
                    <a:lnTo>
                      <a:pt x="137" y="149"/>
                    </a:lnTo>
                    <a:lnTo>
                      <a:pt x="141" y="147"/>
                    </a:lnTo>
                    <a:lnTo>
                      <a:pt x="141" y="141"/>
                    </a:lnTo>
                    <a:lnTo>
                      <a:pt x="141" y="137"/>
                    </a:lnTo>
                    <a:lnTo>
                      <a:pt x="141" y="137"/>
                    </a:lnTo>
                    <a:lnTo>
                      <a:pt x="137" y="137"/>
                    </a:lnTo>
                    <a:lnTo>
                      <a:pt x="131" y="134"/>
                    </a:lnTo>
                    <a:lnTo>
                      <a:pt x="131" y="132"/>
                    </a:lnTo>
                    <a:lnTo>
                      <a:pt x="131" y="132"/>
                    </a:lnTo>
                    <a:lnTo>
                      <a:pt x="131" y="132"/>
                    </a:lnTo>
                    <a:lnTo>
                      <a:pt x="131" y="132"/>
                    </a:lnTo>
                    <a:close/>
                    <a:moveTo>
                      <a:pt x="113" y="79"/>
                    </a:moveTo>
                    <a:lnTo>
                      <a:pt x="115" y="83"/>
                    </a:lnTo>
                    <a:lnTo>
                      <a:pt x="116" y="83"/>
                    </a:lnTo>
                    <a:lnTo>
                      <a:pt x="120" y="86"/>
                    </a:lnTo>
                    <a:lnTo>
                      <a:pt x="124" y="83"/>
                    </a:lnTo>
                    <a:lnTo>
                      <a:pt x="124" y="79"/>
                    </a:lnTo>
                    <a:lnTo>
                      <a:pt x="120" y="79"/>
                    </a:lnTo>
                    <a:lnTo>
                      <a:pt x="115" y="77"/>
                    </a:lnTo>
                    <a:lnTo>
                      <a:pt x="113" y="77"/>
                    </a:lnTo>
                    <a:lnTo>
                      <a:pt x="113" y="79"/>
                    </a:lnTo>
                    <a:lnTo>
                      <a:pt x="113" y="79"/>
                    </a:lnTo>
                    <a:lnTo>
                      <a:pt x="113" y="79"/>
                    </a:lnTo>
                    <a:lnTo>
                      <a:pt x="113" y="79"/>
                    </a:lnTo>
                    <a:close/>
                    <a:moveTo>
                      <a:pt x="120" y="111"/>
                    </a:moveTo>
                    <a:lnTo>
                      <a:pt x="124" y="113"/>
                    </a:lnTo>
                    <a:lnTo>
                      <a:pt x="128" y="113"/>
                    </a:lnTo>
                    <a:lnTo>
                      <a:pt x="128" y="117"/>
                    </a:lnTo>
                    <a:lnTo>
                      <a:pt x="128" y="117"/>
                    </a:lnTo>
                    <a:lnTo>
                      <a:pt x="128" y="118"/>
                    </a:lnTo>
                    <a:lnTo>
                      <a:pt x="131" y="120"/>
                    </a:lnTo>
                    <a:lnTo>
                      <a:pt x="128" y="124"/>
                    </a:lnTo>
                    <a:lnTo>
                      <a:pt x="131" y="122"/>
                    </a:lnTo>
                    <a:lnTo>
                      <a:pt x="135" y="124"/>
                    </a:lnTo>
                    <a:lnTo>
                      <a:pt x="135" y="122"/>
                    </a:lnTo>
                    <a:lnTo>
                      <a:pt x="141" y="118"/>
                    </a:lnTo>
                    <a:lnTo>
                      <a:pt x="143" y="118"/>
                    </a:lnTo>
                    <a:lnTo>
                      <a:pt x="145" y="117"/>
                    </a:lnTo>
                    <a:lnTo>
                      <a:pt x="145" y="117"/>
                    </a:lnTo>
                    <a:lnTo>
                      <a:pt x="145" y="113"/>
                    </a:lnTo>
                    <a:lnTo>
                      <a:pt x="147" y="111"/>
                    </a:lnTo>
                    <a:lnTo>
                      <a:pt x="148" y="107"/>
                    </a:lnTo>
                    <a:lnTo>
                      <a:pt x="147" y="103"/>
                    </a:lnTo>
                    <a:lnTo>
                      <a:pt x="143" y="103"/>
                    </a:lnTo>
                    <a:lnTo>
                      <a:pt x="143" y="102"/>
                    </a:lnTo>
                    <a:lnTo>
                      <a:pt x="141" y="102"/>
                    </a:lnTo>
                    <a:lnTo>
                      <a:pt x="141" y="103"/>
                    </a:lnTo>
                    <a:lnTo>
                      <a:pt x="135" y="103"/>
                    </a:lnTo>
                    <a:lnTo>
                      <a:pt x="135" y="103"/>
                    </a:lnTo>
                    <a:lnTo>
                      <a:pt x="131" y="102"/>
                    </a:lnTo>
                    <a:lnTo>
                      <a:pt x="128" y="103"/>
                    </a:lnTo>
                    <a:lnTo>
                      <a:pt x="128" y="107"/>
                    </a:lnTo>
                    <a:lnTo>
                      <a:pt x="128" y="107"/>
                    </a:lnTo>
                    <a:lnTo>
                      <a:pt x="126" y="107"/>
                    </a:lnTo>
                    <a:lnTo>
                      <a:pt x="122" y="111"/>
                    </a:lnTo>
                    <a:lnTo>
                      <a:pt x="120" y="111"/>
                    </a:lnTo>
                    <a:lnTo>
                      <a:pt x="120" y="111"/>
                    </a:lnTo>
                    <a:lnTo>
                      <a:pt x="120" y="111"/>
                    </a:lnTo>
                    <a:lnTo>
                      <a:pt x="120" y="111"/>
                    </a:lnTo>
                    <a:close/>
                    <a:moveTo>
                      <a:pt x="19" y="128"/>
                    </a:moveTo>
                    <a:lnTo>
                      <a:pt x="15" y="122"/>
                    </a:lnTo>
                    <a:lnTo>
                      <a:pt x="15" y="122"/>
                    </a:lnTo>
                    <a:lnTo>
                      <a:pt x="15" y="118"/>
                    </a:lnTo>
                    <a:lnTo>
                      <a:pt x="11" y="117"/>
                    </a:lnTo>
                    <a:lnTo>
                      <a:pt x="7" y="117"/>
                    </a:lnTo>
                    <a:lnTo>
                      <a:pt x="5" y="113"/>
                    </a:lnTo>
                    <a:lnTo>
                      <a:pt x="5" y="107"/>
                    </a:lnTo>
                    <a:lnTo>
                      <a:pt x="3" y="103"/>
                    </a:lnTo>
                    <a:lnTo>
                      <a:pt x="2" y="102"/>
                    </a:lnTo>
                    <a:lnTo>
                      <a:pt x="2" y="96"/>
                    </a:lnTo>
                    <a:lnTo>
                      <a:pt x="2" y="94"/>
                    </a:lnTo>
                    <a:lnTo>
                      <a:pt x="3" y="96"/>
                    </a:lnTo>
                    <a:lnTo>
                      <a:pt x="7" y="100"/>
                    </a:lnTo>
                    <a:lnTo>
                      <a:pt x="9" y="103"/>
                    </a:lnTo>
                    <a:lnTo>
                      <a:pt x="7" y="107"/>
                    </a:lnTo>
                    <a:lnTo>
                      <a:pt x="11" y="111"/>
                    </a:lnTo>
                    <a:lnTo>
                      <a:pt x="13" y="113"/>
                    </a:lnTo>
                    <a:lnTo>
                      <a:pt x="15" y="113"/>
                    </a:lnTo>
                    <a:lnTo>
                      <a:pt x="15" y="113"/>
                    </a:lnTo>
                    <a:lnTo>
                      <a:pt x="15" y="113"/>
                    </a:lnTo>
                    <a:lnTo>
                      <a:pt x="19" y="117"/>
                    </a:lnTo>
                    <a:lnTo>
                      <a:pt x="19" y="122"/>
                    </a:lnTo>
                    <a:lnTo>
                      <a:pt x="22" y="126"/>
                    </a:lnTo>
                    <a:lnTo>
                      <a:pt x="22" y="128"/>
                    </a:lnTo>
                    <a:lnTo>
                      <a:pt x="19" y="128"/>
                    </a:lnTo>
                    <a:lnTo>
                      <a:pt x="19" y="128"/>
                    </a:lnTo>
                    <a:lnTo>
                      <a:pt x="19" y="128"/>
                    </a:lnTo>
                    <a:lnTo>
                      <a:pt x="19" y="128"/>
                    </a:lnTo>
                    <a:lnTo>
                      <a:pt x="19" y="128"/>
                    </a:lnTo>
                    <a:lnTo>
                      <a:pt x="19" y="128"/>
                    </a:lnTo>
                    <a:close/>
                    <a:moveTo>
                      <a:pt x="86" y="211"/>
                    </a:moveTo>
                    <a:lnTo>
                      <a:pt x="84" y="209"/>
                    </a:lnTo>
                    <a:lnTo>
                      <a:pt x="83" y="209"/>
                    </a:lnTo>
                    <a:lnTo>
                      <a:pt x="83" y="211"/>
                    </a:lnTo>
                    <a:lnTo>
                      <a:pt x="83" y="211"/>
                    </a:lnTo>
                    <a:lnTo>
                      <a:pt x="83" y="209"/>
                    </a:lnTo>
                    <a:lnTo>
                      <a:pt x="83" y="205"/>
                    </a:lnTo>
                    <a:lnTo>
                      <a:pt x="79" y="201"/>
                    </a:lnTo>
                    <a:lnTo>
                      <a:pt x="77" y="201"/>
                    </a:lnTo>
                    <a:lnTo>
                      <a:pt x="73" y="196"/>
                    </a:lnTo>
                    <a:lnTo>
                      <a:pt x="73" y="192"/>
                    </a:lnTo>
                    <a:lnTo>
                      <a:pt x="77" y="192"/>
                    </a:lnTo>
                    <a:lnTo>
                      <a:pt x="77" y="192"/>
                    </a:lnTo>
                    <a:lnTo>
                      <a:pt x="77" y="190"/>
                    </a:lnTo>
                    <a:lnTo>
                      <a:pt x="77" y="188"/>
                    </a:lnTo>
                    <a:lnTo>
                      <a:pt x="77" y="186"/>
                    </a:lnTo>
                    <a:lnTo>
                      <a:pt x="77" y="186"/>
                    </a:lnTo>
                    <a:lnTo>
                      <a:pt x="73" y="186"/>
                    </a:lnTo>
                    <a:lnTo>
                      <a:pt x="73" y="186"/>
                    </a:lnTo>
                    <a:lnTo>
                      <a:pt x="71" y="188"/>
                    </a:lnTo>
                    <a:lnTo>
                      <a:pt x="67" y="190"/>
                    </a:lnTo>
                    <a:lnTo>
                      <a:pt x="64" y="186"/>
                    </a:lnTo>
                    <a:lnTo>
                      <a:pt x="64" y="184"/>
                    </a:lnTo>
                    <a:lnTo>
                      <a:pt x="62" y="183"/>
                    </a:lnTo>
                    <a:lnTo>
                      <a:pt x="60" y="181"/>
                    </a:lnTo>
                    <a:lnTo>
                      <a:pt x="58" y="181"/>
                    </a:lnTo>
                    <a:lnTo>
                      <a:pt x="56" y="181"/>
                    </a:lnTo>
                    <a:lnTo>
                      <a:pt x="54" y="177"/>
                    </a:lnTo>
                    <a:lnTo>
                      <a:pt x="54" y="175"/>
                    </a:lnTo>
                    <a:lnTo>
                      <a:pt x="52" y="173"/>
                    </a:lnTo>
                    <a:lnTo>
                      <a:pt x="52" y="173"/>
                    </a:lnTo>
                    <a:lnTo>
                      <a:pt x="52" y="173"/>
                    </a:lnTo>
                    <a:lnTo>
                      <a:pt x="52" y="171"/>
                    </a:lnTo>
                    <a:lnTo>
                      <a:pt x="49" y="171"/>
                    </a:lnTo>
                    <a:lnTo>
                      <a:pt x="49" y="167"/>
                    </a:lnTo>
                    <a:lnTo>
                      <a:pt x="49" y="167"/>
                    </a:lnTo>
                    <a:lnTo>
                      <a:pt x="49" y="167"/>
                    </a:lnTo>
                    <a:lnTo>
                      <a:pt x="49" y="162"/>
                    </a:lnTo>
                    <a:lnTo>
                      <a:pt x="49" y="162"/>
                    </a:lnTo>
                    <a:lnTo>
                      <a:pt x="47" y="160"/>
                    </a:lnTo>
                    <a:lnTo>
                      <a:pt x="47" y="158"/>
                    </a:lnTo>
                    <a:lnTo>
                      <a:pt x="49" y="156"/>
                    </a:lnTo>
                    <a:lnTo>
                      <a:pt x="52" y="156"/>
                    </a:lnTo>
                    <a:lnTo>
                      <a:pt x="54" y="160"/>
                    </a:lnTo>
                    <a:lnTo>
                      <a:pt x="54" y="160"/>
                    </a:lnTo>
                    <a:lnTo>
                      <a:pt x="56" y="160"/>
                    </a:lnTo>
                    <a:lnTo>
                      <a:pt x="58" y="158"/>
                    </a:lnTo>
                    <a:lnTo>
                      <a:pt x="60" y="160"/>
                    </a:lnTo>
                    <a:lnTo>
                      <a:pt x="62" y="160"/>
                    </a:lnTo>
                    <a:lnTo>
                      <a:pt x="66" y="160"/>
                    </a:lnTo>
                    <a:lnTo>
                      <a:pt x="71" y="160"/>
                    </a:lnTo>
                    <a:lnTo>
                      <a:pt x="73" y="158"/>
                    </a:lnTo>
                    <a:lnTo>
                      <a:pt x="69" y="156"/>
                    </a:lnTo>
                    <a:lnTo>
                      <a:pt x="66" y="156"/>
                    </a:lnTo>
                    <a:lnTo>
                      <a:pt x="60" y="154"/>
                    </a:lnTo>
                    <a:lnTo>
                      <a:pt x="56" y="152"/>
                    </a:lnTo>
                    <a:lnTo>
                      <a:pt x="56" y="152"/>
                    </a:lnTo>
                    <a:lnTo>
                      <a:pt x="60" y="150"/>
                    </a:lnTo>
                    <a:lnTo>
                      <a:pt x="62" y="150"/>
                    </a:lnTo>
                    <a:lnTo>
                      <a:pt x="69" y="149"/>
                    </a:lnTo>
                    <a:lnTo>
                      <a:pt x="73" y="147"/>
                    </a:lnTo>
                    <a:lnTo>
                      <a:pt x="77" y="147"/>
                    </a:lnTo>
                    <a:lnTo>
                      <a:pt x="79" y="147"/>
                    </a:lnTo>
                    <a:lnTo>
                      <a:pt x="79" y="147"/>
                    </a:lnTo>
                    <a:lnTo>
                      <a:pt x="83" y="147"/>
                    </a:lnTo>
                    <a:lnTo>
                      <a:pt x="83" y="143"/>
                    </a:lnTo>
                    <a:lnTo>
                      <a:pt x="83" y="141"/>
                    </a:lnTo>
                    <a:lnTo>
                      <a:pt x="83" y="141"/>
                    </a:lnTo>
                    <a:lnTo>
                      <a:pt x="83" y="141"/>
                    </a:lnTo>
                    <a:lnTo>
                      <a:pt x="79" y="141"/>
                    </a:lnTo>
                    <a:lnTo>
                      <a:pt x="77" y="143"/>
                    </a:lnTo>
                    <a:lnTo>
                      <a:pt x="71" y="143"/>
                    </a:lnTo>
                    <a:lnTo>
                      <a:pt x="67" y="143"/>
                    </a:lnTo>
                    <a:lnTo>
                      <a:pt x="67" y="141"/>
                    </a:lnTo>
                    <a:lnTo>
                      <a:pt x="64" y="141"/>
                    </a:lnTo>
                    <a:lnTo>
                      <a:pt x="64" y="143"/>
                    </a:lnTo>
                    <a:lnTo>
                      <a:pt x="62" y="143"/>
                    </a:lnTo>
                    <a:lnTo>
                      <a:pt x="60" y="147"/>
                    </a:lnTo>
                    <a:lnTo>
                      <a:pt x="56" y="147"/>
                    </a:lnTo>
                    <a:lnTo>
                      <a:pt x="54" y="147"/>
                    </a:lnTo>
                    <a:lnTo>
                      <a:pt x="52" y="149"/>
                    </a:lnTo>
                    <a:lnTo>
                      <a:pt x="49" y="149"/>
                    </a:lnTo>
                    <a:lnTo>
                      <a:pt x="47" y="150"/>
                    </a:lnTo>
                    <a:lnTo>
                      <a:pt x="43" y="150"/>
                    </a:lnTo>
                    <a:lnTo>
                      <a:pt x="43" y="149"/>
                    </a:lnTo>
                    <a:lnTo>
                      <a:pt x="43" y="147"/>
                    </a:lnTo>
                    <a:lnTo>
                      <a:pt x="41" y="141"/>
                    </a:lnTo>
                    <a:lnTo>
                      <a:pt x="43" y="137"/>
                    </a:lnTo>
                    <a:lnTo>
                      <a:pt x="43" y="137"/>
                    </a:lnTo>
                    <a:lnTo>
                      <a:pt x="43" y="135"/>
                    </a:lnTo>
                    <a:lnTo>
                      <a:pt x="47" y="134"/>
                    </a:lnTo>
                    <a:lnTo>
                      <a:pt x="49" y="135"/>
                    </a:lnTo>
                    <a:lnTo>
                      <a:pt x="49" y="137"/>
                    </a:lnTo>
                    <a:lnTo>
                      <a:pt x="49" y="137"/>
                    </a:lnTo>
                    <a:lnTo>
                      <a:pt x="49" y="135"/>
                    </a:lnTo>
                    <a:lnTo>
                      <a:pt x="52" y="134"/>
                    </a:lnTo>
                    <a:lnTo>
                      <a:pt x="54" y="134"/>
                    </a:lnTo>
                    <a:lnTo>
                      <a:pt x="56" y="130"/>
                    </a:lnTo>
                    <a:lnTo>
                      <a:pt x="60" y="126"/>
                    </a:lnTo>
                    <a:lnTo>
                      <a:pt x="64" y="124"/>
                    </a:lnTo>
                    <a:lnTo>
                      <a:pt x="64" y="122"/>
                    </a:lnTo>
                    <a:lnTo>
                      <a:pt x="64" y="120"/>
                    </a:lnTo>
                    <a:lnTo>
                      <a:pt x="69" y="118"/>
                    </a:lnTo>
                    <a:lnTo>
                      <a:pt x="73" y="118"/>
                    </a:lnTo>
                    <a:lnTo>
                      <a:pt x="77" y="117"/>
                    </a:lnTo>
                    <a:lnTo>
                      <a:pt x="83" y="117"/>
                    </a:lnTo>
                    <a:lnTo>
                      <a:pt x="83" y="113"/>
                    </a:lnTo>
                    <a:lnTo>
                      <a:pt x="83" y="113"/>
                    </a:lnTo>
                    <a:lnTo>
                      <a:pt x="83" y="113"/>
                    </a:lnTo>
                    <a:lnTo>
                      <a:pt x="77" y="113"/>
                    </a:lnTo>
                    <a:lnTo>
                      <a:pt x="77" y="117"/>
                    </a:lnTo>
                    <a:lnTo>
                      <a:pt x="73" y="113"/>
                    </a:lnTo>
                    <a:lnTo>
                      <a:pt x="73" y="111"/>
                    </a:lnTo>
                    <a:lnTo>
                      <a:pt x="73" y="107"/>
                    </a:lnTo>
                    <a:lnTo>
                      <a:pt x="73" y="103"/>
                    </a:lnTo>
                    <a:lnTo>
                      <a:pt x="73" y="100"/>
                    </a:lnTo>
                    <a:lnTo>
                      <a:pt x="71" y="100"/>
                    </a:lnTo>
                    <a:lnTo>
                      <a:pt x="71" y="103"/>
                    </a:lnTo>
                    <a:lnTo>
                      <a:pt x="71" y="107"/>
                    </a:lnTo>
                    <a:lnTo>
                      <a:pt x="69" y="111"/>
                    </a:lnTo>
                    <a:lnTo>
                      <a:pt x="64" y="117"/>
                    </a:lnTo>
                    <a:lnTo>
                      <a:pt x="62" y="117"/>
                    </a:lnTo>
                    <a:lnTo>
                      <a:pt x="60" y="117"/>
                    </a:lnTo>
                    <a:lnTo>
                      <a:pt x="58" y="111"/>
                    </a:lnTo>
                    <a:lnTo>
                      <a:pt x="60" y="109"/>
                    </a:lnTo>
                    <a:lnTo>
                      <a:pt x="62" y="107"/>
                    </a:lnTo>
                    <a:lnTo>
                      <a:pt x="62" y="103"/>
                    </a:lnTo>
                    <a:lnTo>
                      <a:pt x="60" y="102"/>
                    </a:lnTo>
                    <a:lnTo>
                      <a:pt x="60" y="98"/>
                    </a:lnTo>
                    <a:lnTo>
                      <a:pt x="58" y="96"/>
                    </a:lnTo>
                    <a:lnTo>
                      <a:pt x="56" y="96"/>
                    </a:lnTo>
                    <a:lnTo>
                      <a:pt x="56" y="98"/>
                    </a:lnTo>
                    <a:lnTo>
                      <a:pt x="56" y="103"/>
                    </a:lnTo>
                    <a:lnTo>
                      <a:pt x="56" y="107"/>
                    </a:lnTo>
                    <a:lnTo>
                      <a:pt x="54" y="109"/>
                    </a:lnTo>
                    <a:lnTo>
                      <a:pt x="52" y="107"/>
                    </a:lnTo>
                    <a:lnTo>
                      <a:pt x="54" y="103"/>
                    </a:lnTo>
                    <a:lnTo>
                      <a:pt x="52" y="102"/>
                    </a:lnTo>
                    <a:lnTo>
                      <a:pt x="52" y="102"/>
                    </a:lnTo>
                    <a:lnTo>
                      <a:pt x="49" y="102"/>
                    </a:lnTo>
                    <a:lnTo>
                      <a:pt x="49" y="103"/>
                    </a:lnTo>
                    <a:lnTo>
                      <a:pt x="49" y="107"/>
                    </a:lnTo>
                    <a:lnTo>
                      <a:pt x="49" y="111"/>
                    </a:lnTo>
                    <a:lnTo>
                      <a:pt x="52" y="113"/>
                    </a:lnTo>
                    <a:lnTo>
                      <a:pt x="52" y="117"/>
                    </a:lnTo>
                    <a:lnTo>
                      <a:pt x="52" y="120"/>
                    </a:lnTo>
                    <a:lnTo>
                      <a:pt x="52" y="118"/>
                    </a:lnTo>
                    <a:lnTo>
                      <a:pt x="49" y="120"/>
                    </a:lnTo>
                    <a:lnTo>
                      <a:pt x="47" y="124"/>
                    </a:lnTo>
                    <a:lnTo>
                      <a:pt x="47" y="128"/>
                    </a:lnTo>
                    <a:lnTo>
                      <a:pt x="43" y="130"/>
                    </a:lnTo>
                    <a:lnTo>
                      <a:pt x="37" y="130"/>
                    </a:lnTo>
                    <a:lnTo>
                      <a:pt x="34" y="130"/>
                    </a:lnTo>
                    <a:lnTo>
                      <a:pt x="34" y="128"/>
                    </a:lnTo>
                    <a:lnTo>
                      <a:pt x="35" y="126"/>
                    </a:lnTo>
                    <a:lnTo>
                      <a:pt x="34" y="122"/>
                    </a:lnTo>
                    <a:lnTo>
                      <a:pt x="30" y="118"/>
                    </a:lnTo>
                    <a:lnTo>
                      <a:pt x="28" y="118"/>
                    </a:lnTo>
                    <a:lnTo>
                      <a:pt x="28" y="118"/>
                    </a:lnTo>
                    <a:lnTo>
                      <a:pt x="22" y="117"/>
                    </a:lnTo>
                    <a:lnTo>
                      <a:pt x="22" y="113"/>
                    </a:lnTo>
                    <a:lnTo>
                      <a:pt x="28" y="113"/>
                    </a:lnTo>
                    <a:lnTo>
                      <a:pt x="30" y="111"/>
                    </a:lnTo>
                    <a:lnTo>
                      <a:pt x="28" y="109"/>
                    </a:lnTo>
                    <a:lnTo>
                      <a:pt x="28" y="109"/>
                    </a:lnTo>
                    <a:lnTo>
                      <a:pt x="24" y="111"/>
                    </a:lnTo>
                    <a:lnTo>
                      <a:pt x="22" y="109"/>
                    </a:lnTo>
                    <a:lnTo>
                      <a:pt x="22" y="107"/>
                    </a:lnTo>
                    <a:lnTo>
                      <a:pt x="19" y="103"/>
                    </a:lnTo>
                    <a:lnTo>
                      <a:pt x="15" y="103"/>
                    </a:lnTo>
                    <a:lnTo>
                      <a:pt x="15" y="100"/>
                    </a:lnTo>
                    <a:lnTo>
                      <a:pt x="15" y="98"/>
                    </a:lnTo>
                    <a:lnTo>
                      <a:pt x="15" y="98"/>
                    </a:lnTo>
                    <a:lnTo>
                      <a:pt x="15" y="96"/>
                    </a:lnTo>
                    <a:lnTo>
                      <a:pt x="11" y="94"/>
                    </a:lnTo>
                    <a:lnTo>
                      <a:pt x="9" y="92"/>
                    </a:lnTo>
                    <a:lnTo>
                      <a:pt x="9" y="88"/>
                    </a:lnTo>
                    <a:lnTo>
                      <a:pt x="11" y="88"/>
                    </a:lnTo>
                    <a:lnTo>
                      <a:pt x="15" y="92"/>
                    </a:lnTo>
                    <a:lnTo>
                      <a:pt x="15" y="94"/>
                    </a:lnTo>
                    <a:lnTo>
                      <a:pt x="15" y="94"/>
                    </a:lnTo>
                    <a:lnTo>
                      <a:pt x="19" y="94"/>
                    </a:lnTo>
                    <a:lnTo>
                      <a:pt x="19" y="92"/>
                    </a:lnTo>
                    <a:lnTo>
                      <a:pt x="19" y="88"/>
                    </a:lnTo>
                    <a:lnTo>
                      <a:pt x="19" y="88"/>
                    </a:lnTo>
                    <a:lnTo>
                      <a:pt x="19" y="88"/>
                    </a:lnTo>
                    <a:lnTo>
                      <a:pt x="15" y="88"/>
                    </a:lnTo>
                    <a:lnTo>
                      <a:pt x="15" y="88"/>
                    </a:lnTo>
                    <a:lnTo>
                      <a:pt x="13" y="83"/>
                    </a:lnTo>
                    <a:lnTo>
                      <a:pt x="13" y="83"/>
                    </a:lnTo>
                    <a:lnTo>
                      <a:pt x="13" y="83"/>
                    </a:lnTo>
                    <a:lnTo>
                      <a:pt x="15" y="77"/>
                    </a:lnTo>
                    <a:lnTo>
                      <a:pt x="15" y="73"/>
                    </a:lnTo>
                    <a:lnTo>
                      <a:pt x="15" y="73"/>
                    </a:lnTo>
                    <a:lnTo>
                      <a:pt x="13" y="73"/>
                    </a:lnTo>
                    <a:lnTo>
                      <a:pt x="11" y="71"/>
                    </a:lnTo>
                    <a:lnTo>
                      <a:pt x="9" y="71"/>
                    </a:lnTo>
                    <a:lnTo>
                      <a:pt x="9" y="77"/>
                    </a:lnTo>
                    <a:lnTo>
                      <a:pt x="9" y="79"/>
                    </a:lnTo>
                    <a:lnTo>
                      <a:pt x="7" y="83"/>
                    </a:lnTo>
                    <a:lnTo>
                      <a:pt x="5" y="83"/>
                    </a:lnTo>
                    <a:lnTo>
                      <a:pt x="5" y="79"/>
                    </a:lnTo>
                    <a:lnTo>
                      <a:pt x="0" y="75"/>
                    </a:lnTo>
                    <a:lnTo>
                      <a:pt x="0" y="69"/>
                    </a:lnTo>
                    <a:lnTo>
                      <a:pt x="0" y="66"/>
                    </a:lnTo>
                    <a:lnTo>
                      <a:pt x="0" y="62"/>
                    </a:lnTo>
                    <a:lnTo>
                      <a:pt x="2" y="62"/>
                    </a:lnTo>
                    <a:lnTo>
                      <a:pt x="3" y="58"/>
                    </a:lnTo>
                    <a:lnTo>
                      <a:pt x="5" y="58"/>
                    </a:lnTo>
                    <a:lnTo>
                      <a:pt x="5" y="54"/>
                    </a:lnTo>
                    <a:lnTo>
                      <a:pt x="3" y="54"/>
                    </a:lnTo>
                    <a:lnTo>
                      <a:pt x="3" y="51"/>
                    </a:lnTo>
                    <a:lnTo>
                      <a:pt x="7" y="47"/>
                    </a:lnTo>
                    <a:lnTo>
                      <a:pt x="11" y="47"/>
                    </a:lnTo>
                    <a:lnTo>
                      <a:pt x="13" y="53"/>
                    </a:lnTo>
                    <a:lnTo>
                      <a:pt x="15" y="54"/>
                    </a:lnTo>
                    <a:lnTo>
                      <a:pt x="15" y="54"/>
                    </a:lnTo>
                    <a:lnTo>
                      <a:pt x="19" y="54"/>
                    </a:lnTo>
                    <a:lnTo>
                      <a:pt x="15" y="49"/>
                    </a:lnTo>
                    <a:lnTo>
                      <a:pt x="15" y="45"/>
                    </a:lnTo>
                    <a:lnTo>
                      <a:pt x="15" y="45"/>
                    </a:lnTo>
                    <a:lnTo>
                      <a:pt x="19" y="45"/>
                    </a:lnTo>
                    <a:lnTo>
                      <a:pt x="19" y="49"/>
                    </a:lnTo>
                    <a:lnTo>
                      <a:pt x="19" y="49"/>
                    </a:lnTo>
                    <a:lnTo>
                      <a:pt x="22" y="49"/>
                    </a:lnTo>
                    <a:lnTo>
                      <a:pt x="28" y="41"/>
                    </a:lnTo>
                    <a:lnTo>
                      <a:pt x="34" y="41"/>
                    </a:lnTo>
                    <a:lnTo>
                      <a:pt x="35" y="43"/>
                    </a:lnTo>
                    <a:lnTo>
                      <a:pt x="37" y="47"/>
                    </a:lnTo>
                    <a:lnTo>
                      <a:pt x="37" y="51"/>
                    </a:lnTo>
                    <a:lnTo>
                      <a:pt x="34" y="53"/>
                    </a:lnTo>
                    <a:lnTo>
                      <a:pt x="32" y="53"/>
                    </a:lnTo>
                    <a:lnTo>
                      <a:pt x="32" y="51"/>
                    </a:lnTo>
                    <a:lnTo>
                      <a:pt x="30" y="51"/>
                    </a:lnTo>
                    <a:lnTo>
                      <a:pt x="24" y="54"/>
                    </a:lnTo>
                    <a:lnTo>
                      <a:pt x="24" y="54"/>
                    </a:lnTo>
                    <a:lnTo>
                      <a:pt x="22" y="54"/>
                    </a:lnTo>
                    <a:lnTo>
                      <a:pt x="22" y="58"/>
                    </a:lnTo>
                    <a:lnTo>
                      <a:pt x="24" y="58"/>
                    </a:lnTo>
                    <a:lnTo>
                      <a:pt x="28" y="58"/>
                    </a:lnTo>
                    <a:lnTo>
                      <a:pt x="32" y="54"/>
                    </a:lnTo>
                    <a:lnTo>
                      <a:pt x="34" y="58"/>
                    </a:lnTo>
                    <a:lnTo>
                      <a:pt x="34" y="58"/>
                    </a:lnTo>
                    <a:lnTo>
                      <a:pt x="30" y="60"/>
                    </a:lnTo>
                    <a:lnTo>
                      <a:pt x="30" y="62"/>
                    </a:lnTo>
                    <a:lnTo>
                      <a:pt x="32" y="64"/>
                    </a:lnTo>
                    <a:lnTo>
                      <a:pt x="32" y="62"/>
                    </a:lnTo>
                    <a:lnTo>
                      <a:pt x="34" y="62"/>
                    </a:lnTo>
                    <a:lnTo>
                      <a:pt x="35" y="64"/>
                    </a:lnTo>
                    <a:lnTo>
                      <a:pt x="37" y="66"/>
                    </a:lnTo>
                    <a:lnTo>
                      <a:pt x="37" y="68"/>
                    </a:lnTo>
                    <a:lnTo>
                      <a:pt x="37" y="73"/>
                    </a:lnTo>
                    <a:lnTo>
                      <a:pt x="39" y="75"/>
                    </a:lnTo>
                    <a:lnTo>
                      <a:pt x="41" y="75"/>
                    </a:lnTo>
                    <a:lnTo>
                      <a:pt x="41" y="69"/>
                    </a:lnTo>
                    <a:lnTo>
                      <a:pt x="37" y="66"/>
                    </a:lnTo>
                    <a:lnTo>
                      <a:pt x="37" y="62"/>
                    </a:lnTo>
                    <a:lnTo>
                      <a:pt x="39" y="58"/>
                    </a:lnTo>
                    <a:lnTo>
                      <a:pt x="43" y="53"/>
                    </a:lnTo>
                    <a:lnTo>
                      <a:pt x="43" y="49"/>
                    </a:lnTo>
                    <a:lnTo>
                      <a:pt x="43" y="47"/>
                    </a:lnTo>
                    <a:lnTo>
                      <a:pt x="47" y="47"/>
                    </a:lnTo>
                    <a:lnTo>
                      <a:pt x="49" y="53"/>
                    </a:lnTo>
                    <a:lnTo>
                      <a:pt x="52" y="54"/>
                    </a:lnTo>
                    <a:lnTo>
                      <a:pt x="52" y="54"/>
                    </a:lnTo>
                    <a:lnTo>
                      <a:pt x="52" y="62"/>
                    </a:lnTo>
                    <a:lnTo>
                      <a:pt x="56" y="71"/>
                    </a:lnTo>
                    <a:lnTo>
                      <a:pt x="56" y="73"/>
                    </a:lnTo>
                    <a:lnTo>
                      <a:pt x="56" y="77"/>
                    </a:lnTo>
                    <a:lnTo>
                      <a:pt x="52" y="79"/>
                    </a:lnTo>
                    <a:lnTo>
                      <a:pt x="52" y="79"/>
                    </a:lnTo>
                    <a:lnTo>
                      <a:pt x="54" y="79"/>
                    </a:lnTo>
                    <a:lnTo>
                      <a:pt x="56" y="79"/>
                    </a:lnTo>
                    <a:lnTo>
                      <a:pt x="60" y="79"/>
                    </a:lnTo>
                    <a:lnTo>
                      <a:pt x="62" y="83"/>
                    </a:lnTo>
                    <a:lnTo>
                      <a:pt x="64" y="88"/>
                    </a:lnTo>
                    <a:lnTo>
                      <a:pt x="66" y="92"/>
                    </a:lnTo>
                    <a:lnTo>
                      <a:pt x="67" y="92"/>
                    </a:lnTo>
                    <a:lnTo>
                      <a:pt x="69" y="88"/>
                    </a:lnTo>
                    <a:lnTo>
                      <a:pt x="66" y="83"/>
                    </a:lnTo>
                    <a:lnTo>
                      <a:pt x="66" y="79"/>
                    </a:lnTo>
                    <a:lnTo>
                      <a:pt x="62" y="75"/>
                    </a:lnTo>
                    <a:lnTo>
                      <a:pt x="60" y="69"/>
                    </a:lnTo>
                    <a:lnTo>
                      <a:pt x="60" y="64"/>
                    </a:lnTo>
                    <a:lnTo>
                      <a:pt x="60" y="54"/>
                    </a:lnTo>
                    <a:lnTo>
                      <a:pt x="58" y="53"/>
                    </a:lnTo>
                    <a:lnTo>
                      <a:pt x="58" y="51"/>
                    </a:lnTo>
                    <a:lnTo>
                      <a:pt x="58" y="47"/>
                    </a:lnTo>
                    <a:lnTo>
                      <a:pt x="58" y="43"/>
                    </a:lnTo>
                    <a:lnTo>
                      <a:pt x="60" y="39"/>
                    </a:lnTo>
                    <a:lnTo>
                      <a:pt x="60" y="34"/>
                    </a:lnTo>
                    <a:lnTo>
                      <a:pt x="62" y="30"/>
                    </a:lnTo>
                    <a:lnTo>
                      <a:pt x="64" y="30"/>
                    </a:lnTo>
                    <a:lnTo>
                      <a:pt x="66" y="30"/>
                    </a:lnTo>
                    <a:lnTo>
                      <a:pt x="69" y="36"/>
                    </a:lnTo>
                    <a:lnTo>
                      <a:pt x="69" y="39"/>
                    </a:lnTo>
                    <a:lnTo>
                      <a:pt x="71" y="41"/>
                    </a:lnTo>
                    <a:lnTo>
                      <a:pt x="73" y="37"/>
                    </a:lnTo>
                    <a:lnTo>
                      <a:pt x="77" y="36"/>
                    </a:lnTo>
                    <a:lnTo>
                      <a:pt x="77" y="37"/>
                    </a:lnTo>
                    <a:lnTo>
                      <a:pt x="83" y="43"/>
                    </a:lnTo>
                    <a:lnTo>
                      <a:pt x="83" y="49"/>
                    </a:lnTo>
                    <a:lnTo>
                      <a:pt x="83" y="53"/>
                    </a:lnTo>
                    <a:lnTo>
                      <a:pt x="83" y="54"/>
                    </a:lnTo>
                    <a:lnTo>
                      <a:pt x="83" y="60"/>
                    </a:lnTo>
                    <a:lnTo>
                      <a:pt x="83" y="66"/>
                    </a:lnTo>
                    <a:lnTo>
                      <a:pt x="83" y="68"/>
                    </a:lnTo>
                    <a:lnTo>
                      <a:pt x="83" y="69"/>
                    </a:lnTo>
                    <a:lnTo>
                      <a:pt x="84" y="66"/>
                    </a:lnTo>
                    <a:lnTo>
                      <a:pt x="84" y="62"/>
                    </a:lnTo>
                    <a:lnTo>
                      <a:pt x="84" y="54"/>
                    </a:lnTo>
                    <a:lnTo>
                      <a:pt x="84" y="53"/>
                    </a:lnTo>
                    <a:lnTo>
                      <a:pt x="88" y="51"/>
                    </a:lnTo>
                    <a:lnTo>
                      <a:pt x="92" y="54"/>
                    </a:lnTo>
                    <a:lnTo>
                      <a:pt x="96" y="60"/>
                    </a:lnTo>
                    <a:lnTo>
                      <a:pt x="98" y="69"/>
                    </a:lnTo>
                    <a:lnTo>
                      <a:pt x="98" y="71"/>
                    </a:lnTo>
                    <a:lnTo>
                      <a:pt x="99" y="75"/>
                    </a:lnTo>
                    <a:lnTo>
                      <a:pt x="103" y="75"/>
                    </a:lnTo>
                    <a:lnTo>
                      <a:pt x="107" y="75"/>
                    </a:lnTo>
                    <a:lnTo>
                      <a:pt x="109" y="79"/>
                    </a:lnTo>
                    <a:lnTo>
                      <a:pt x="111" y="83"/>
                    </a:lnTo>
                    <a:lnTo>
                      <a:pt x="116" y="88"/>
                    </a:lnTo>
                    <a:lnTo>
                      <a:pt x="120" y="88"/>
                    </a:lnTo>
                    <a:lnTo>
                      <a:pt x="128" y="92"/>
                    </a:lnTo>
                    <a:lnTo>
                      <a:pt x="131" y="92"/>
                    </a:lnTo>
                    <a:lnTo>
                      <a:pt x="131" y="96"/>
                    </a:lnTo>
                    <a:lnTo>
                      <a:pt x="131" y="98"/>
                    </a:lnTo>
                    <a:lnTo>
                      <a:pt x="128" y="102"/>
                    </a:lnTo>
                    <a:lnTo>
                      <a:pt x="128" y="102"/>
                    </a:lnTo>
                    <a:lnTo>
                      <a:pt x="126" y="98"/>
                    </a:lnTo>
                    <a:lnTo>
                      <a:pt x="122" y="100"/>
                    </a:lnTo>
                    <a:lnTo>
                      <a:pt x="120" y="100"/>
                    </a:lnTo>
                    <a:lnTo>
                      <a:pt x="115" y="103"/>
                    </a:lnTo>
                    <a:lnTo>
                      <a:pt x="111" y="103"/>
                    </a:lnTo>
                    <a:lnTo>
                      <a:pt x="111" y="103"/>
                    </a:lnTo>
                    <a:lnTo>
                      <a:pt x="111" y="107"/>
                    </a:lnTo>
                    <a:lnTo>
                      <a:pt x="111" y="109"/>
                    </a:lnTo>
                    <a:lnTo>
                      <a:pt x="107" y="113"/>
                    </a:lnTo>
                    <a:lnTo>
                      <a:pt x="107" y="113"/>
                    </a:lnTo>
                    <a:lnTo>
                      <a:pt x="107" y="118"/>
                    </a:lnTo>
                    <a:lnTo>
                      <a:pt x="107" y="126"/>
                    </a:lnTo>
                    <a:lnTo>
                      <a:pt x="107" y="128"/>
                    </a:lnTo>
                    <a:lnTo>
                      <a:pt x="107" y="134"/>
                    </a:lnTo>
                    <a:lnTo>
                      <a:pt x="107" y="134"/>
                    </a:lnTo>
                    <a:lnTo>
                      <a:pt x="107" y="137"/>
                    </a:lnTo>
                    <a:lnTo>
                      <a:pt x="103" y="135"/>
                    </a:lnTo>
                    <a:lnTo>
                      <a:pt x="103" y="137"/>
                    </a:lnTo>
                    <a:lnTo>
                      <a:pt x="103" y="141"/>
                    </a:lnTo>
                    <a:lnTo>
                      <a:pt x="103" y="147"/>
                    </a:lnTo>
                    <a:lnTo>
                      <a:pt x="103" y="149"/>
                    </a:lnTo>
                    <a:lnTo>
                      <a:pt x="103" y="152"/>
                    </a:lnTo>
                    <a:lnTo>
                      <a:pt x="103" y="158"/>
                    </a:lnTo>
                    <a:lnTo>
                      <a:pt x="103" y="162"/>
                    </a:lnTo>
                    <a:lnTo>
                      <a:pt x="103" y="162"/>
                    </a:lnTo>
                    <a:lnTo>
                      <a:pt x="98" y="162"/>
                    </a:lnTo>
                    <a:lnTo>
                      <a:pt x="96" y="162"/>
                    </a:lnTo>
                    <a:lnTo>
                      <a:pt x="98" y="166"/>
                    </a:lnTo>
                    <a:lnTo>
                      <a:pt x="98" y="167"/>
                    </a:lnTo>
                    <a:lnTo>
                      <a:pt x="96" y="167"/>
                    </a:lnTo>
                    <a:lnTo>
                      <a:pt x="96" y="171"/>
                    </a:lnTo>
                    <a:lnTo>
                      <a:pt x="96" y="173"/>
                    </a:lnTo>
                    <a:lnTo>
                      <a:pt x="94" y="186"/>
                    </a:lnTo>
                    <a:lnTo>
                      <a:pt x="94" y="190"/>
                    </a:lnTo>
                    <a:lnTo>
                      <a:pt x="92" y="192"/>
                    </a:lnTo>
                    <a:lnTo>
                      <a:pt x="92" y="196"/>
                    </a:lnTo>
                    <a:lnTo>
                      <a:pt x="94" y="199"/>
                    </a:lnTo>
                    <a:lnTo>
                      <a:pt x="94" y="201"/>
                    </a:lnTo>
                    <a:lnTo>
                      <a:pt x="92" y="205"/>
                    </a:lnTo>
                    <a:lnTo>
                      <a:pt x="92" y="207"/>
                    </a:lnTo>
                    <a:lnTo>
                      <a:pt x="90" y="211"/>
                    </a:lnTo>
                    <a:lnTo>
                      <a:pt x="86" y="211"/>
                    </a:lnTo>
                    <a:lnTo>
                      <a:pt x="86" y="211"/>
                    </a:lnTo>
                    <a:lnTo>
                      <a:pt x="86" y="211"/>
                    </a:lnTo>
                    <a:lnTo>
                      <a:pt x="86" y="211"/>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58" name="Freeform 155">
                <a:extLst>
                  <a:ext uri="{FF2B5EF4-FFF2-40B4-BE49-F238E27FC236}">
                    <a16:creationId xmlns:a16="http://schemas.microsoft.com/office/drawing/2014/main" id="{4CA7CA2A-FAC1-7C0F-8EB6-747FB2B0AF1F}"/>
                  </a:ext>
                </a:extLst>
              </p:cNvPr>
              <p:cNvSpPr>
                <a:spLocks noEditPoints="1"/>
              </p:cNvSpPr>
              <p:nvPr/>
            </p:nvSpPr>
            <p:spPr bwMode="auto">
              <a:xfrm>
                <a:off x="9165307" y="2285552"/>
                <a:ext cx="57367" cy="36729"/>
              </a:xfrm>
              <a:custGeom>
                <a:avLst/>
                <a:gdLst/>
                <a:ahLst/>
                <a:cxnLst>
                  <a:cxn ang="0">
                    <a:pos x="60" y="104"/>
                  </a:cxn>
                  <a:cxn ang="0">
                    <a:pos x="49" y="88"/>
                  </a:cxn>
                  <a:cxn ang="0">
                    <a:pos x="62" y="94"/>
                  </a:cxn>
                  <a:cxn ang="0">
                    <a:pos x="89" y="100"/>
                  </a:cxn>
                  <a:cxn ang="0">
                    <a:pos x="96" y="94"/>
                  </a:cxn>
                  <a:cxn ang="0">
                    <a:pos x="104" y="90"/>
                  </a:cxn>
                  <a:cxn ang="0">
                    <a:pos x="115" y="87"/>
                  </a:cxn>
                  <a:cxn ang="0">
                    <a:pos x="137" y="73"/>
                  </a:cxn>
                  <a:cxn ang="0">
                    <a:pos x="141" y="71"/>
                  </a:cxn>
                  <a:cxn ang="0">
                    <a:pos x="149" y="62"/>
                  </a:cxn>
                  <a:cxn ang="0">
                    <a:pos x="154" y="60"/>
                  </a:cxn>
                  <a:cxn ang="0">
                    <a:pos x="154" y="45"/>
                  </a:cxn>
                  <a:cxn ang="0">
                    <a:pos x="164" y="36"/>
                  </a:cxn>
                  <a:cxn ang="0">
                    <a:pos x="154" y="26"/>
                  </a:cxn>
                  <a:cxn ang="0">
                    <a:pos x="151" y="21"/>
                  </a:cxn>
                  <a:cxn ang="0">
                    <a:pos x="143" y="11"/>
                  </a:cxn>
                  <a:cxn ang="0">
                    <a:pos x="149" y="2"/>
                  </a:cxn>
                  <a:cxn ang="0">
                    <a:pos x="134" y="9"/>
                  </a:cxn>
                  <a:cxn ang="0">
                    <a:pos x="124" y="2"/>
                  </a:cxn>
                  <a:cxn ang="0">
                    <a:pos x="119" y="11"/>
                  </a:cxn>
                  <a:cxn ang="0">
                    <a:pos x="109" y="15"/>
                  </a:cxn>
                  <a:cxn ang="0">
                    <a:pos x="94" y="11"/>
                  </a:cxn>
                  <a:cxn ang="0">
                    <a:pos x="90" y="21"/>
                  </a:cxn>
                  <a:cxn ang="0">
                    <a:pos x="79" y="15"/>
                  </a:cxn>
                  <a:cxn ang="0">
                    <a:pos x="72" y="21"/>
                  </a:cxn>
                  <a:cxn ang="0">
                    <a:pos x="62" y="21"/>
                  </a:cxn>
                  <a:cxn ang="0">
                    <a:pos x="60" y="30"/>
                  </a:cxn>
                  <a:cxn ang="0">
                    <a:pos x="49" y="38"/>
                  </a:cxn>
                  <a:cxn ang="0">
                    <a:pos x="45" y="26"/>
                  </a:cxn>
                  <a:cxn ang="0">
                    <a:pos x="51" y="17"/>
                  </a:cxn>
                  <a:cxn ang="0">
                    <a:pos x="43" y="9"/>
                  </a:cxn>
                  <a:cxn ang="0">
                    <a:pos x="30" y="0"/>
                  </a:cxn>
                  <a:cxn ang="0">
                    <a:pos x="26" y="2"/>
                  </a:cxn>
                  <a:cxn ang="0">
                    <a:pos x="30" y="6"/>
                  </a:cxn>
                  <a:cxn ang="0">
                    <a:pos x="34" y="15"/>
                  </a:cxn>
                  <a:cxn ang="0">
                    <a:pos x="25" y="15"/>
                  </a:cxn>
                  <a:cxn ang="0">
                    <a:pos x="19" y="11"/>
                  </a:cxn>
                  <a:cxn ang="0">
                    <a:pos x="15" y="15"/>
                  </a:cxn>
                  <a:cxn ang="0">
                    <a:pos x="13" y="21"/>
                  </a:cxn>
                  <a:cxn ang="0">
                    <a:pos x="15" y="24"/>
                  </a:cxn>
                  <a:cxn ang="0">
                    <a:pos x="9" y="30"/>
                  </a:cxn>
                  <a:cxn ang="0">
                    <a:pos x="4" y="30"/>
                  </a:cxn>
                  <a:cxn ang="0">
                    <a:pos x="21" y="24"/>
                  </a:cxn>
                  <a:cxn ang="0">
                    <a:pos x="25" y="30"/>
                  </a:cxn>
                  <a:cxn ang="0">
                    <a:pos x="32" y="30"/>
                  </a:cxn>
                  <a:cxn ang="0">
                    <a:pos x="40" y="30"/>
                  </a:cxn>
                  <a:cxn ang="0">
                    <a:pos x="32" y="38"/>
                  </a:cxn>
                  <a:cxn ang="0">
                    <a:pos x="38" y="39"/>
                  </a:cxn>
                  <a:cxn ang="0">
                    <a:pos x="30" y="45"/>
                  </a:cxn>
                  <a:cxn ang="0">
                    <a:pos x="21" y="43"/>
                  </a:cxn>
                  <a:cxn ang="0">
                    <a:pos x="15" y="47"/>
                  </a:cxn>
                  <a:cxn ang="0">
                    <a:pos x="6" y="51"/>
                  </a:cxn>
                  <a:cxn ang="0">
                    <a:pos x="25" y="55"/>
                  </a:cxn>
                  <a:cxn ang="0">
                    <a:pos x="30" y="62"/>
                  </a:cxn>
                  <a:cxn ang="0">
                    <a:pos x="32" y="66"/>
                  </a:cxn>
                  <a:cxn ang="0">
                    <a:pos x="43" y="71"/>
                  </a:cxn>
                  <a:cxn ang="0">
                    <a:pos x="30" y="75"/>
                  </a:cxn>
                  <a:cxn ang="0">
                    <a:pos x="21" y="73"/>
                  </a:cxn>
                  <a:cxn ang="0">
                    <a:pos x="21" y="81"/>
                  </a:cxn>
                  <a:cxn ang="0">
                    <a:pos x="34" y="88"/>
                  </a:cxn>
                  <a:cxn ang="0">
                    <a:pos x="49" y="88"/>
                  </a:cxn>
                </a:cxnLst>
                <a:rect l="0" t="0" r="r" b="b"/>
                <a:pathLst>
                  <a:path w="164" h="105">
                    <a:moveTo>
                      <a:pt x="57" y="105"/>
                    </a:moveTo>
                    <a:lnTo>
                      <a:pt x="55" y="104"/>
                    </a:lnTo>
                    <a:lnTo>
                      <a:pt x="57" y="100"/>
                    </a:lnTo>
                    <a:lnTo>
                      <a:pt x="60" y="100"/>
                    </a:lnTo>
                    <a:lnTo>
                      <a:pt x="60" y="104"/>
                    </a:lnTo>
                    <a:lnTo>
                      <a:pt x="57" y="105"/>
                    </a:lnTo>
                    <a:lnTo>
                      <a:pt x="57" y="105"/>
                    </a:lnTo>
                    <a:lnTo>
                      <a:pt x="57" y="105"/>
                    </a:lnTo>
                    <a:lnTo>
                      <a:pt x="57" y="105"/>
                    </a:lnTo>
                    <a:close/>
                    <a:moveTo>
                      <a:pt x="49" y="88"/>
                    </a:moveTo>
                    <a:lnTo>
                      <a:pt x="51" y="87"/>
                    </a:lnTo>
                    <a:lnTo>
                      <a:pt x="51" y="90"/>
                    </a:lnTo>
                    <a:lnTo>
                      <a:pt x="57" y="96"/>
                    </a:lnTo>
                    <a:lnTo>
                      <a:pt x="60" y="98"/>
                    </a:lnTo>
                    <a:lnTo>
                      <a:pt x="62" y="94"/>
                    </a:lnTo>
                    <a:lnTo>
                      <a:pt x="66" y="94"/>
                    </a:lnTo>
                    <a:lnTo>
                      <a:pt x="72" y="102"/>
                    </a:lnTo>
                    <a:lnTo>
                      <a:pt x="79" y="100"/>
                    </a:lnTo>
                    <a:lnTo>
                      <a:pt x="81" y="102"/>
                    </a:lnTo>
                    <a:lnTo>
                      <a:pt x="89" y="100"/>
                    </a:lnTo>
                    <a:lnTo>
                      <a:pt x="89" y="96"/>
                    </a:lnTo>
                    <a:lnTo>
                      <a:pt x="89" y="94"/>
                    </a:lnTo>
                    <a:lnTo>
                      <a:pt x="90" y="96"/>
                    </a:lnTo>
                    <a:lnTo>
                      <a:pt x="94" y="98"/>
                    </a:lnTo>
                    <a:lnTo>
                      <a:pt x="96" y="94"/>
                    </a:lnTo>
                    <a:lnTo>
                      <a:pt x="98" y="88"/>
                    </a:lnTo>
                    <a:lnTo>
                      <a:pt x="102" y="88"/>
                    </a:lnTo>
                    <a:lnTo>
                      <a:pt x="100" y="90"/>
                    </a:lnTo>
                    <a:lnTo>
                      <a:pt x="102" y="92"/>
                    </a:lnTo>
                    <a:lnTo>
                      <a:pt x="104" y="90"/>
                    </a:lnTo>
                    <a:lnTo>
                      <a:pt x="105" y="90"/>
                    </a:lnTo>
                    <a:lnTo>
                      <a:pt x="109" y="85"/>
                    </a:lnTo>
                    <a:lnTo>
                      <a:pt x="111" y="87"/>
                    </a:lnTo>
                    <a:lnTo>
                      <a:pt x="113" y="87"/>
                    </a:lnTo>
                    <a:lnTo>
                      <a:pt x="115" y="87"/>
                    </a:lnTo>
                    <a:lnTo>
                      <a:pt x="115" y="87"/>
                    </a:lnTo>
                    <a:lnTo>
                      <a:pt x="119" y="87"/>
                    </a:lnTo>
                    <a:lnTo>
                      <a:pt x="124" y="81"/>
                    </a:lnTo>
                    <a:lnTo>
                      <a:pt x="128" y="75"/>
                    </a:lnTo>
                    <a:lnTo>
                      <a:pt x="137" y="73"/>
                    </a:lnTo>
                    <a:lnTo>
                      <a:pt x="139" y="71"/>
                    </a:lnTo>
                    <a:lnTo>
                      <a:pt x="137" y="68"/>
                    </a:lnTo>
                    <a:lnTo>
                      <a:pt x="139" y="66"/>
                    </a:lnTo>
                    <a:lnTo>
                      <a:pt x="141" y="66"/>
                    </a:lnTo>
                    <a:lnTo>
                      <a:pt x="141" y="71"/>
                    </a:lnTo>
                    <a:lnTo>
                      <a:pt x="145" y="71"/>
                    </a:lnTo>
                    <a:lnTo>
                      <a:pt x="149" y="68"/>
                    </a:lnTo>
                    <a:lnTo>
                      <a:pt x="149" y="66"/>
                    </a:lnTo>
                    <a:lnTo>
                      <a:pt x="149" y="66"/>
                    </a:lnTo>
                    <a:lnTo>
                      <a:pt x="149" y="62"/>
                    </a:lnTo>
                    <a:lnTo>
                      <a:pt x="149" y="62"/>
                    </a:lnTo>
                    <a:lnTo>
                      <a:pt x="149" y="58"/>
                    </a:lnTo>
                    <a:lnTo>
                      <a:pt x="149" y="56"/>
                    </a:lnTo>
                    <a:lnTo>
                      <a:pt x="154" y="58"/>
                    </a:lnTo>
                    <a:lnTo>
                      <a:pt x="154" y="60"/>
                    </a:lnTo>
                    <a:lnTo>
                      <a:pt x="156" y="60"/>
                    </a:lnTo>
                    <a:lnTo>
                      <a:pt x="158" y="56"/>
                    </a:lnTo>
                    <a:lnTo>
                      <a:pt x="158" y="53"/>
                    </a:lnTo>
                    <a:lnTo>
                      <a:pt x="154" y="49"/>
                    </a:lnTo>
                    <a:lnTo>
                      <a:pt x="154" y="45"/>
                    </a:lnTo>
                    <a:lnTo>
                      <a:pt x="156" y="43"/>
                    </a:lnTo>
                    <a:lnTo>
                      <a:pt x="156" y="39"/>
                    </a:lnTo>
                    <a:lnTo>
                      <a:pt x="160" y="38"/>
                    </a:lnTo>
                    <a:lnTo>
                      <a:pt x="162" y="38"/>
                    </a:lnTo>
                    <a:lnTo>
                      <a:pt x="164" y="36"/>
                    </a:lnTo>
                    <a:lnTo>
                      <a:pt x="160" y="32"/>
                    </a:lnTo>
                    <a:lnTo>
                      <a:pt x="154" y="32"/>
                    </a:lnTo>
                    <a:lnTo>
                      <a:pt x="151" y="34"/>
                    </a:lnTo>
                    <a:lnTo>
                      <a:pt x="154" y="30"/>
                    </a:lnTo>
                    <a:lnTo>
                      <a:pt x="154" y="26"/>
                    </a:lnTo>
                    <a:lnTo>
                      <a:pt x="149" y="26"/>
                    </a:lnTo>
                    <a:lnTo>
                      <a:pt x="149" y="30"/>
                    </a:lnTo>
                    <a:lnTo>
                      <a:pt x="145" y="24"/>
                    </a:lnTo>
                    <a:lnTo>
                      <a:pt x="149" y="21"/>
                    </a:lnTo>
                    <a:lnTo>
                      <a:pt x="151" y="21"/>
                    </a:lnTo>
                    <a:lnTo>
                      <a:pt x="151" y="15"/>
                    </a:lnTo>
                    <a:lnTo>
                      <a:pt x="149" y="15"/>
                    </a:lnTo>
                    <a:lnTo>
                      <a:pt x="145" y="15"/>
                    </a:lnTo>
                    <a:lnTo>
                      <a:pt x="145" y="15"/>
                    </a:lnTo>
                    <a:lnTo>
                      <a:pt x="143" y="11"/>
                    </a:lnTo>
                    <a:lnTo>
                      <a:pt x="145" y="11"/>
                    </a:lnTo>
                    <a:lnTo>
                      <a:pt x="145" y="6"/>
                    </a:lnTo>
                    <a:lnTo>
                      <a:pt x="149" y="6"/>
                    </a:lnTo>
                    <a:lnTo>
                      <a:pt x="151" y="6"/>
                    </a:lnTo>
                    <a:lnTo>
                      <a:pt x="149" y="2"/>
                    </a:lnTo>
                    <a:lnTo>
                      <a:pt x="145" y="2"/>
                    </a:lnTo>
                    <a:lnTo>
                      <a:pt x="139" y="11"/>
                    </a:lnTo>
                    <a:lnTo>
                      <a:pt x="137" y="11"/>
                    </a:lnTo>
                    <a:lnTo>
                      <a:pt x="136" y="11"/>
                    </a:lnTo>
                    <a:lnTo>
                      <a:pt x="134" y="9"/>
                    </a:lnTo>
                    <a:lnTo>
                      <a:pt x="134" y="6"/>
                    </a:lnTo>
                    <a:lnTo>
                      <a:pt x="132" y="6"/>
                    </a:lnTo>
                    <a:lnTo>
                      <a:pt x="132" y="2"/>
                    </a:lnTo>
                    <a:lnTo>
                      <a:pt x="128" y="2"/>
                    </a:lnTo>
                    <a:lnTo>
                      <a:pt x="124" y="2"/>
                    </a:lnTo>
                    <a:lnTo>
                      <a:pt x="124" y="2"/>
                    </a:lnTo>
                    <a:lnTo>
                      <a:pt x="121" y="6"/>
                    </a:lnTo>
                    <a:lnTo>
                      <a:pt x="124" y="9"/>
                    </a:lnTo>
                    <a:lnTo>
                      <a:pt x="121" y="11"/>
                    </a:lnTo>
                    <a:lnTo>
                      <a:pt x="119" y="11"/>
                    </a:lnTo>
                    <a:lnTo>
                      <a:pt x="115" y="15"/>
                    </a:lnTo>
                    <a:lnTo>
                      <a:pt x="115" y="11"/>
                    </a:lnTo>
                    <a:lnTo>
                      <a:pt x="113" y="9"/>
                    </a:lnTo>
                    <a:lnTo>
                      <a:pt x="111" y="11"/>
                    </a:lnTo>
                    <a:lnTo>
                      <a:pt x="109" y="15"/>
                    </a:lnTo>
                    <a:lnTo>
                      <a:pt x="105" y="15"/>
                    </a:lnTo>
                    <a:lnTo>
                      <a:pt x="102" y="11"/>
                    </a:lnTo>
                    <a:lnTo>
                      <a:pt x="98" y="11"/>
                    </a:lnTo>
                    <a:lnTo>
                      <a:pt x="98" y="11"/>
                    </a:lnTo>
                    <a:lnTo>
                      <a:pt x="94" y="11"/>
                    </a:lnTo>
                    <a:lnTo>
                      <a:pt x="94" y="15"/>
                    </a:lnTo>
                    <a:lnTo>
                      <a:pt x="96" y="23"/>
                    </a:lnTo>
                    <a:lnTo>
                      <a:pt x="94" y="32"/>
                    </a:lnTo>
                    <a:lnTo>
                      <a:pt x="94" y="24"/>
                    </a:lnTo>
                    <a:lnTo>
                      <a:pt x="90" y="21"/>
                    </a:lnTo>
                    <a:lnTo>
                      <a:pt x="90" y="15"/>
                    </a:lnTo>
                    <a:lnTo>
                      <a:pt x="90" y="15"/>
                    </a:lnTo>
                    <a:lnTo>
                      <a:pt x="90" y="11"/>
                    </a:lnTo>
                    <a:lnTo>
                      <a:pt x="85" y="9"/>
                    </a:lnTo>
                    <a:lnTo>
                      <a:pt x="79" y="15"/>
                    </a:lnTo>
                    <a:lnTo>
                      <a:pt x="77" y="17"/>
                    </a:lnTo>
                    <a:lnTo>
                      <a:pt x="79" y="21"/>
                    </a:lnTo>
                    <a:lnTo>
                      <a:pt x="75" y="24"/>
                    </a:lnTo>
                    <a:lnTo>
                      <a:pt x="73" y="24"/>
                    </a:lnTo>
                    <a:lnTo>
                      <a:pt x="72" y="21"/>
                    </a:lnTo>
                    <a:lnTo>
                      <a:pt x="70" y="21"/>
                    </a:lnTo>
                    <a:lnTo>
                      <a:pt x="70" y="11"/>
                    </a:lnTo>
                    <a:lnTo>
                      <a:pt x="66" y="9"/>
                    </a:lnTo>
                    <a:lnTo>
                      <a:pt x="62" y="11"/>
                    </a:lnTo>
                    <a:lnTo>
                      <a:pt x="62" y="21"/>
                    </a:lnTo>
                    <a:lnTo>
                      <a:pt x="64" y="24"/>
                    </a:lnTo>
                    <a:lnTo>
                      <a:pt x="64" y="30"/>
                    </a:lnTo>
                    <a:lnTo>
                      <a:pt x="62" y="34"/>
                    </a:lnTo>
                    <a:lnTo>
                      <a:pt x="60" y="34"/>
                    </a:lnTo>
                    <a:lnTo>
                      <a:pt x="60" y="30"/>
                    </a:lnTo>
                    <a:lnTo>
                      <a:pt x="55" y="30"/>
                    </a:lnTo>
                    <a:lnTo>
                      <a:pt x="55" y="36"/>
                    </a:lnTo>
                    <a:lnTo>
                      <a:pt x="51" y="38"/>
                    </a:lnTo>
                    <a:lnTo>
                      <a:pt x="51" y="43"/>
                    </a:lnTo>
                    <a:lnTo>
                      <a:pt x="49" y="38"/>
                    </a:lnTo>
                    <a:lnTo>
                      <a:pt x="47" y="36"/>
                    </a:lnTo>
                    <a:lnTo>
                      <a:pt x="47" y="34"/>
                    </a:lnTo>
                    <a:lnTo>
                      <a:pt x="49" y="30"/>
                    </a:lnTo>
                    <a:lnTo>
                      <a:pt x="49" y="26"/>
                    </a:lnTo>
                    <a:lnTo>
                      <a:pt x="45" y="26"/>
                    </a:lnTo>
                    <a:lnTo>
                      <a:pt x="47" y="24"/>
                    </a:lnTo>
                    <a:lnTo>
                      <a:pt x="45" y="21"/>
                    </a:lnTo>
                    <a:lnTo>
                      <a:pt x="47" y="23"/>
                    </a:lnTo>
                    <a:lnTo>
                      <a:pt x="51" y="21"/>
                    </a:lnTo>
                    <a:lnTo>
                      <a:pt x="51" y="17"/>
                    </a:lnTo>
                    <a:lnTo>
                      <a:pt x="47" y="15"/>
                    </a:lnTo>
                    <a:lnTo>
                      <a:pt x="49" y="11"/>
                    </a:lnTo>
                    <a:lnTo>
                      <a:pt x="47" y="11"/>
                    </a:lnTo>
                    <a:lnTo>
                      <a:pt x="45" y="11"/>
                    </a:lnTo>
                    <a:lnTo>
                      <a:pt x="43" y="9"/>
                    </a:lnTo>
                    <a:lnTo>
                      <a:pt x="38" y="6"/>
                    </a:lnTo>
                    <a:lnTo>
                      <a:pt x="38" y="2"/>
                    </a:lnTo>
                    <a:lnTo>
                      <a:pt x="36" y="0"/>
                    </a:lnTo>
                    <a:lnTo>
                      <a:pt x="32" y="0"/>
                    </a:lnTo>
                    <a:lnTo>
                      <a:pt x="30" y="0"/>
                    </a:lnTo>
                    <a:lnTo>
                      <a:pt x="25" y="0"/>
                    </a:lnTo>
                    <a:lnTo>
                      <a:pt x="21" y="2"/>
                    </a:lnTo>
                    <a:lnTo>
                      <a:pt x="25" y="2"/>
                    </a:lnTo>
                    <a:lnTo>
                      <a:pt x="26" y="2"/>
                    </a:lnTo>
                    <a:lnTo>
                      <a:pt x="26" y="2"/>
                    </a:lnTo>
                    <a:lnTo>
                      <a:pt x="30" y="2"/>
                    </a:lnTo>
                    <a:lnTo>
                      <a:pt x="32" y="2"/>
                    </a:lnTo>
                    <a:lnTo>
                      <a:pt x="34" y="2"/>
                    </a:lnTo>
                    <a:lnTo>
                      <a:pt x="32" y="6"/>
                    </a:lnTo>
                    <a:lnTo>
                      <a:pt x="30" y="6"/>
                    </a:lnTo>
                    <a:lnTo>
                      <a:pt x="26" y="6"/>
                    </a:lnTo>
                    <a:lnTo>
                      <a:pt x="26" y="6"/>
                    </a:lnTo>
                    <a:lnTo>
                      <a:pt x="32" y="9"/>
                    </a:lnTo>
                    <a:lnTo>
                      <a:pt x="36" y="15"/>
                    </a:lnTo>
                    <a:lnTo>
                      <a:pt x="34" y="15"/>
                    </a:lnTo>
                    <a:lnTo>
                      <a:pt x="32" y="15"/>
                    </a:lnTo>
                    <a:lnTo>
                      <a:pt x="32" y="15"/>
                    </a:lnTo>
                    <a:lnTo>
                      <a:pt x="30" y="11"/>
                    </a:lnTo>
                    <a:lnTo>
                      <a:pt x="26" y="15"/>
                    </a:lnTo>
                    <a:lnTo>
                      <a:pt x="25" y="15"/>
                    </a:lnTo>
                    <a:lnTo>
                      <a:pt x="25" y="11"/>
                    </a:lnTo>
                    <a:lnTo>
                      <a:pt x="21" y="6"/>
                    </a:lnTo>
                    <a:lnTo>
                      <a:pt x="19" y="6"/>
                    </a:lnTo>
                    <a:lnTo>
                      <a:pt x="17" y="6"/>
                    </a:lnTo>
                    <a:lnTo>
                      <a:pt x="19" y="11"/>
                    </a:lnTo>
                    <a:lnTo>
                      <a:pt x="19" y="11"/>
                    </a:lnTo>
                    <a:lnTo>
                      <a:pt x="17" y="9"/>
                    </a:lnTo>
                    <a:lnTo>
                      <a:pt x="13" y="9"/>
                    </a:lnTo>
                    <a:lnTo>
                      <a:pt x="11" y="11"/>
                    </a:lnTo>
                    <a:lnTo>
                      <a:pt x="15" y="15"/>
                    </a:lnTo>
                    <a:lnTo>
                      <a:pt x="17" y="15"/>
                    </a:lnTo>
                    <a:lnTo>
                      <a:pt x="19" y="15"/>
                    </a:lnTo>
                    <a:lnTo>
                      <a:pt x="15" y="15"/>
                    </a:lnTo>
                    <a:lnTo>
                      <a:pt x="11" y="15"/>
                    </a:lnTo>
                    <a:lnTo>
                      <a:pt x="13" y="21"/>
                    </a:lnTo>
                    <a:lnTo>
                      <a:pt x="19" y="21"/>
                    </a:lnTo>
                    <a:lnTo>
                      <a:pt x="15" y="21"/>
                    </a:lnTo>
                    <a:lnTo>
                      <a:pt x="15" y="23"/>
                    </a:lnTo>
                    <a:lnTo>
                      <a:pt x="15" y="24"/>
                    </a:lnTo>
                    <a:lnTo>
                      <a:pt x="15" y="24"/>
                    </a:lnTo>
                    <a:lnTo>
                      <a:pt x="9" y="21"/>
                    </a:lnTo>
                    <a:lnTo>
                      <a:pt x="8" y="21"/>
                    </a:lnTo>
                    <a:lnTo>
                      <a:pt x="6" y="21"/>
                    </a:lnTo>
                    <a:lnTo>
                      <a:pt x="8" y="24"/>
                    </a:lnTo>
                    <a:lnTo>
                      <a:pt x="9" y="30"/>
                    </a:lnTo>
                    <a:lnTo>
                      <a:pt x="8" y="30"/>
                    </a:lnTo>
                    <a:lnTo>
                      <a:pt x="4" y="24"/>
                    </a:lnTo>
                    <a:lnTo>
                      <a:pt x="2" y="23"/>
                    </a:lnTo>
                    <a:lnTo>
                      <a:pt x="0" y="26"/>
                    </a:lnTo>
                    <a:lnTo>
                      <a:pt x="4" y="30"/>
                    </a:lnTo>
                    <a:lnTo>
                      <a:pt x="6" y="32"/>
                    </a:lnTo>
                    <a:lnTo>
                      <a:pt x="11" y="34"/>
                    </a:lnTo>
                    <a:lnTo>
                      <a:pt x="13" y="30"/>
                    </a:lnTo>
                    <a:lnTo>
                      <a:pt x="19" y="30"/>
                    </a:lnTo>
                    <a:lnTo>
                      <a:pt x="21" y="24"/>
                    </a:lnTo>
                    <a:lnTo>
                      <a:pt x="21" y="26"/>
                    </a:lnTo>
                    <a:lnTo>
                      <a:pt x="21" y="30"/>
                    </a:lnTo>
                    <a:lnTo>
                      <a:pt x="21" y="30"/>
                    </a:lnTo>
                    <a:lnTo>
                      <a:pt x="25" y="26"/>
                    </a:lnTo>
                    <a:lnTo>
                      <a:pt x="25" y="30"/>
                    </a:lnTo>
                    <a:lnTo>
                      <a:pt x="26" y="30"/>
                    </a:lnTo>
                    <a:lnTo>
                      <a:pt x="30" y="30"/>
                    </a:lnTo>
                    <a:lnTo>
                      <a:pt x="30" y="26"/>
                    </a:lnTo>
                    <a:lnTo>
                      <a:pt x="30" y="30"/>
                    </a:lnTo>
                    <a:lnTo>
                      <a:pt x="32" y="30"/>
                    </a:lnTo>
                    <a:lnTo>
                      <a:pt x="36" y="26"/>
                    </a:lnTo>
                    <a:lnTo>
                      <a:pt x="36" y="30"/>
                    </a:lnTo>
                    <a:lnTo>
                      <a:pt x="34" y="32"/>
                    </a:lnTo>
                    <a:lnTo>
                      <a:pt x="36" y="34"/>
                    </a:lnTo>
                    <a:lnTo>
                      <a:pt x="40" y="30"/>
                    </a:lnTo>
                    <a:lnTo>
                      <a:pt x="43" y="34"/>
                    </a:lnTo>
                    <a:lnTo>
                      <a:pt x="41" y="34"/>
                    </a:lnTo>
                    <a:lnTo>
                      <a:pt x="38" y="34"/>
                    </a:lnTo>
                    <a:lnTo>
                      <a:pt x="36" y="36"/>
                    </a:lnTo>
                    <a:lnTo>
                      <a:pt x="32" y="38"/>
                    </a:lnTo>
                    <a:lnTo>
                      <a:pt x="26" y="39"/>
                    </a:lnTo>
                    <a:lnTo>
                      <a:pt x="26" y="39"/>
                    </a:lnTo>
                    <a:lnTo>
                      <a:pt x="34" y="41"/>
                    </a:lnTo>
                    <a:lnTo>
                      <a:pt x="38" y="41"/>
                    </a:lnTo>
                    <a:lnTo>
                      <a:pt x="38" y="39"/>
                    </a:lnTo>
                    <a:lnTo>
                      <a:pt x="41" y="38"/>
                    </a:lnTo>
                    <a:lnTo>
                      <a:pt x="41" y="41"/>
                    </a:lnTo>
                    <a:lnTo>
                      <a:pt x="38" y="45"/>
                    </a:lnTo>
                    <a:lnTo>
                      <a:pt x="32" y="45"/>
                    </a:lnTo>
                    <a:lnTo>
                      <a:pt x="30" y="45"/>
                    </a:lnTo>
                    <a:lnTo>
                      <a:pt x="26" y="47"/>
                    </a:lnTo>
                    <a:lnTo>
                      <a:pt x="25" y="45"/>
                    </a:lnTo>
                    <a:lnTo>
                      <a:pt x="25" y="45"/>
                    </a:lnTo>
                    <a:lnTo>
                      <a:pt x="25" y="43"/>
                    </a:lnTo>
                    <a:lnTo>
                      <a:pt x="21" y="43"/>
                    </a:lnTo>
                    <a:lnTo>
                      <a:pt x="21" y="43"/>
                    </a:lnTo>
                    <a:lnTo>
                      <a:pt x="21" y="45"/>
                    </a:lnTo>
                    <a:lnTo>
                      <a:pt x="21" y="47"/>
                    </a:lnTo>
                    <a:lnTo>
                      <a:pt x="19" y="45"/>
                    </a:lnTo>
                    <a:lnTo>
                      <a:pt x="15" y="47"/>
                    </a:lnTo>
                    <a:lnTo>
                      <a:pt x="11" y="47"/>
                    </a:lnTo>
                    <a:lnTo>
                      <a:pt x="8" y="47"/>
                    </a:lnTo>
                    <a:lnTo>
                      <a:pt x="4" y="47"/>
                    </a:lnTo>
                    <a:lnTo>
                      <a:pt x="2" y="47"/>
                    </a:lnTo>
                    <a:lnTo>
                      <a:pt x="6" y="51"/>
                    </a:lnTo>
                    <a:lnTo>
                      <a:pt x="8" y="55"/>
                    </a:lnTo>
                    <a:lnTo>
                      <a:pt x="11" y="55"/>
                    </a:lnTo>
                    <a:lnTo>
                      <a:pt x="11" y="55"/>
                    </a:lnTo>
                    <a:lnTo>
                      <a:pt x="19" y="56"/>
                    </a:lnTo>
                    <a:lnTo>
                      <a:pt x="25" y="55"/>
                    </a:lnTo>
                    <a:lnTo>
                      <a:pt x="30" y="55"/>
                    </a:lnTo>
                    <a:lnTo>
                      <a:pt x="30" y="56"/>
                    </a:lnTo>
                    <a:lnTo>
                      <a:pt x="25" y="58"/>
                    </a:lnTo>
                    <a:lnTo>
                      <a:pt x="25" y="60"/>
                    </a:lnTo>
                    <a:lnTo>
                      <a:pt x="30" y="62"/>
                    </a:lnTo>
                    <a:lnTo>
                      <a:pt x="30" y="66"/>
                    </a:lnTo>
                    <a:lnTo>
                      <a:pt x="32" y="66"/>
                    </a:lnTo>
                    <a:lnTo>
                      <a:pt x="38" y="62"/>
                    </a:lnTo>
                    <a:lnTo>
                      <a:pt x="36" y="62"/>
                    </a:lnTo>
                    <a:lnTo>
                      <a:pt x="32" y="66"/>
                    </a:lnTo>
                    <a:lnTo>
                      <a:pt x="30" y="68"/>
                    </a:lnTo>
                    <a:lnTo>
                      <a:pt x="34" y="71"/>
                    </a:lnTo>
                    <a:lnTo>
                      <a:pt x="40" y="66"/>
                    </a:lnTo>
                    <a:lnTo>
                      <a:pt x="43" y="68"/>
                    </a:lnTo>
                    <a:lnTo>
                      <a:pt x="43" y="71"/>
                    </a:lnTo>
                    <a:lnTo>
                      <a:pt x="41" y="68"/>
                    </a:lnTo>
                    <a:lnTo>
                      <a:pt x="38" y="71"/>
                    </a:lnTo>
                    <a:lnTo>
                      <a:pt x="36" y="71"/>
                    </a:lnTo>
                    <a:lnTo>
                      <a:pt x="32" y="71"/>
                    </a:lnTo>
                    <a:lnTo>
                      <a:pt x="30" y="75"/>
                    </a:lnTo>
                    <a:lnTo>
                      <a:pt x="30" y="77"/>
                    </a:lnTo>
                    <a:lnTo>
                      <a:pt x="26" y="77"/>
                    </a:lnTo>
                    <a:lnTo>
                      <a:pt x="25" y="77"/>
                    </a:lnTo>
                    <a:lnTo>
                      <a:pt x="25" y="75"/>
                    </a:lnTo>
                    <a:lnTo>
                      <a:pt x="21" y="73"/>
                    </a:lnTo>
                    <a:lnTo>
                      <a:pt x="21" y="75"/>
                    </a:lnTo>
                    <a:lnTo>
                      <a:pt x="21" y="75"/>
                    </a:lnTo>
                    <a:lnTo>
                      <a:pt x="21" y="81"/>
                    </a:lnTo>
                    <a:lnTo>
                      <a:pt x="21" y="81"/>
                    </a:lnTo>
                    <a:lnTo>
                      <a:pt x="21" y="81"/>
                    </a:lnTo>
                    <a:lnTo>
                      <a:pt x="21" y="88"/>
                    </a:lnTo>
                    <a:lnTo>
                      <a:pt x="25" y="88"/>
                    </a:lnTo>
                    <a:lnTo>
                      <a:pt x="25" y="87"/>
                    </a:lnTo>
                    <a:lnTo>
                      <a:pt x="30" y="88"/>
                    </a:lnTo>
                    <a:lnTo>
                      <a:pt x="34" y="88"/>
                    </a:lnTo>
                    <a:lnTo>
                      <a:pt x="40" y="85"/>
                    </a:lnTo>
                    <a:lnTo>
                      <a:pt x="43" y="87"/>
                    </a:lnTo>
                    <a:lnTo>
                      <a:pt x="47" y="85"/>
                    </a:lnTo>
                    <a:lnTo>
                      <a:pt x="47" y="88"/>
                    </a:lnTo>
                    <a:lnTo>
                      <a:pt x="49" y="88"/>
                    </a:lnTo>
                    <a:lnTo>
                      <a:pt x="49" y="88"/>
                    </a:lnTo>
                    <a:lnTo>
                      <a:pt x="49" y="88"/>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59" name="Freeform 156">
                <a:extLst>
                  <a:ext uri="{FF2B5EF4-FFF2-40B4-BE49-F238E27FC236}">
                    <a16:creationId xmlns:a16="http://schemas.microsoft.com/office/drawing/2014/main" id="{DF8CB6F3-CCA0-FD4A-7163-C8D71F24361E}"/>
                  </a:ext>
                </a:extLst>
              </p:cNvPr>
              <p:cNvSpPr>
                <a:spLocks noEditPoints="1"/>
              </p:cNvSpPr>
              <p:nvPr/>
            </p:nvSpPr>
            <p:spPr bwMode="auto">
              <a:xfrm>
                <a:off x="8973617" y="1999065"/>
                <a:ext cx="273194" cy="352949"/>
              </a:xfrm>
              <a:custGeom>
                <a:avLst/>
                <a:gdLst/>
                <a:ahLst/>
                <a:cxnLst>
                  <a:cxn ang="0">
                    <a:pos x="194" y="958"/>
                  </a:cxn>
                  <a:cxn ang="0">
                    <a:pos x="147" y="924"/>
                  </a:cxn>
                  <a:cxn ang="0">
                    <a:pos x="141" y="866"/>
                  </a:cxn>
                  <a:cxn ang="0">
                    <a:pos x="126" y="832"/>
                  </a:cxn>
                  <a:cxn ang="0">
                    <a:pos x="156" y="777"/>
                  </a:cxn>
                  <a:cxn ang="0">
                    <a:pos x="117" y="755"/>
                  </a:cxn>
                  <a:cxn ang="0">
                    <a:pos x="132" y="734"/>
                  </a:cxn>
                  <a:cxn ang="0">
                    <a:pos x="175" y="706"/>
                  </a:cxn>
                  <a:cxn ang="0">
                    <a:pos x="145" y="644"/>
                  </a:cxn>
                  <a:cxn ang="0">
                    <a:pos x="173" y="615"/>
                  </a:cxn>
                  <a:cxn ang="0">
                    <a:pos x="141" y="604"/>
                  </a:cxn>
                  <a:cxn ang="0">
                    <a:pos x="155" y="514"/>
                  </a:cxn>
                  <a:cxn ang="0">
                    <a:pos x="132" y="393"/>
                  </a:cxn>
                  <a:cxn ang="0">
                    <a:pos x="27" y="344"/>
                  </a:cxn>
                  <a:cxn ang="0">
                    <a:pos x="72" y="291"/>
                  </a:cxn>
                  <a:cxn ang="0">
                    <a:pos x="49" y="231"/>
                  </a:cxn>
                  <a:cxn ang="0">
                    <a:pos x="130" y="163"/>
                  </a:cxn>
                  <a:cxn ang="0">
                    <a:pos x="224" y="94"/>
                  </a:cxn>
                  <a:cxn ang="0">
                    <a:pos x="322" y="94"/>
                  </a:cxn>
                  <a:cxn ang="0">
                    <a:pos x="396" y="88"/>
                  </a:cxn>
                  <a:cxn ang="0">
                    <a:pos x="460" y="56"/>
                  </a:cxn>
                  <a:cxn ang="0">
                    <a:pos x="490" y="33"/>
                  </a:cxn>
                  <a:cxn ang="0">
                    <a:pos x="635" y="30"/>
                  </a:cxn>
                  <a:cxn ang="0">
                    <a:pos x="554" y="47"/>
                  </a:cxn>
                  <a:cxn ang="0">
                    <a:pos x="674" y="69"/>
                  </a:cxn>
                  <a:cxn ang="0">
                    <a:pos x="571" y="118"/>
                  </a:cxn>
                  <a:cxn ang="0">
                    <a:pos x="640" y="152"/>
                  </a:cxn>
                  <a:cxn ang="0">
                    <a:pos x="669" y="182"/>
                  </a:cxn>
                  <a:cxn ang="0">
                    <a:pos x="744" y="197"/>
                  </a:cxn>
                  <a:cxn ang="0">
                    <a:pos x="674" y="248"/>
                  </a:cxn>
                  <a:cxn ang="0">
                    <a:pos x="670" y="384"/>
                  </a:cxn>
                  <a:cxn ang="0">
                    <a:pos x="633" y="418"/>
                  </a:cxn>
                  <a:cxn ang="0">
                    <a:pos x="644" y="487"/>
                  </a:cxn>
                  <a:cxn ang="0">
                    <a:pos x="644" y="525"/>
                  </a:cxn>
                  <a:cxn ang="0">
                    <a:pos x="588" y="550"/>
                  </a:cxn>
                  <a:cxn ang="0">
                    <a:pos x="539" y="568"/>
                  </a:cxn>
                  <a:cxn ang="0">
                    <a:pos x="573" y="599"/>
                  </a:cxn>
                  <a:cxn ang="0">
                    <a:pos x="601" y="678"/>
                  </a:cxn>
                  <a:cxn ang="0">
                    <a:pos x="533" y="636"/>
                  </a:cxn>
                  <a:cxn ang="0">
                    <a:pos x="524" y="691"/>
                  </a:cxn>
                  <a:cxn ang="0">
                    <a:pos x="546" y="727"/>
                  </a:cxn>
                  <a:cxn ang="0">
                    <a:pos x="441" y="734"/>
                  </a:cxn>
                  <a:cxn ang="0">
                    <a:pos x="377" y="821"/>
                  </a:cxn>
                  <a:cxn ang="0">
                    <a:pos x="311" y="845"/>
                  </a:cxn>
                  <a:cxn ang="0">
                    <a:pos x="279" y="906"/>
                  </a:cxn>
                  <a:cxn ang="0">
                    <a:pos x="252" y="949"/>
                  </a:cxn>
                  <a:cxn ang="0">
                    <a:pos x="234" y="998"/>
                  </a:cxn>
                  <a:cxn ang="0">
                    <a:pos x="262" y="923"/>
                  </a:cxn>
                  <a:cxn ang="0">
                    <a:pos x="347" y="832"/>
                  </a:cxn>
                  <a:cxn ang="0">
                    <a:pos x="599" y="597"/>
                  </a:cxn>
                  <a:cxn ang="0">
                    <a:pos x="578" y="563"/>
                  </a:cxn>
                  <a:cxn ang="0">
                    <a:pos x="682" y="497"/>
                  </a:cxn>
                  <a:cxn ang="0">
                    <a:pos x="661" y="363"/>
                  </a:cxn>
                  <a:cxn ang="0">
                    <a:pos x="719" y="146"/>
                  </a:cxn>
                  <a:cxn ang="0">
                    <a:pos x="484" y="20"/>
                  </a:cxn>
                  <a:cxn ang="0">
                    <a:pos x="401" y="107"/>
                  </a:cxn>
                  <a:cxn ang="0">
                    <a:pos x="17" y="295"/>
                  </a:cxn>
                  <a:cxn ang="0">
                    <a:pos x="155" y="521"/>
                  </a:cxn>
                  <a:cxn ang="0">
                    <a:pos x="147" y="551"/>
                  </a:cxn>
                  <a:cxn ang="0">
                    <a:pos x="187" y="973"/>
                  </a:cxn>
                  <a:cxn ang="0">
                    <a:pos x="117" y="777"/>
                  </a:cxn>
                  <a:cxn ang="0">
                    <a:pos x="179" y="634"/>
                  </a:cxn>
                  <a:cxn ang="0">
                    <a:pos x="175" y="668"/>
                  </a:cxn>
                </a:cxnLst>
                <a:rect l="0" t="0" r="r" b="b"/>
                <a:pathLst>
                  <a:path w="781" h="1009">
                    <a:moveTo>
                      <a:pt x="234" y="998"/>
                    </a:moveTo>
                    <a:lnTo>
                      <a:pt x="224" y="994"/>
                    </a:lnTo>
                    <a:lnTo>
                      <a:pt x="220" y="994"/>
                    </a:lnTo>
                    <a:lnTo>
                      <a:pt x="219" y="994"/>
                    </a:lnTo>
                    <a:lnTo>
                      <a:pt x="220" y="990"/>
                    </a:lnTo>
                    <a:lnTo>
                      <a:pt x="220" y="990"/>
                    </a:lnTo>
                    <a:lnTo>
                      <a:pt x="220" y="988"/>
                    </a:lnTo>
                    <a:lnTo>
                      <a:pt x="219" y="988"/>
                    </a:lnTo>
                    <a:lnTo>
                      <a:pt x="217" y="990"/>
                    </a:lnTo>
                    <a:lnTo>
                      <a:pt x="217" y="990"/>
                    </a:lnTo>
                    <a:lnTo>
                      <a:pt x="215" y="994"/>
                    </a:lnTo>
                    <a:lnTo>
                      <a:pt x="213" y="994"/>
                    </a:lnTo>
                    <a:lnTo>
                      <a:pt x="211" y="994"/>
                    </a:lnTo>
                    <a:lnTo>
                      <a:pt x="211" y="994"/>
                    </a:lnTo>
                    <a:lnTo>
                      <a:pt x="211" y="998"/>
                    </a:lnTo>
                    <a:lnTo>
                      <a:pt x="209" y="1000"/>
                    </a:lnTo>
                    <a:lnTo>
                      <a:pt x="207" y="998"/>
                    </a:lnTo>
                    <a:lnTo>
                      <a:pt x="209" y="994"/>
                    </a:lnTo>
                    <a:lnTo>
                      <a:pt x="209" y="994"/>
                    </a:lnTo>
                    <a:lnTo>
                      <a:pt x="209" y="990"/>
                    </a:lnTo>
                    <a:lnTo>
                      <a:pt x="213" y="987"/>
                    </a:lnTo>
                    <a:lnTo>
                      <a:pt x="213" y="985"/>
                    </a:lnTo>
                    <a:lnTo>
                      <a:pt x="211" y="987"/>
                    </a:lnTo>
                    <a:lnTo>
                      <a:pt x="207" y="994"/>
                    </a:lnTo>
                    <a:lnTo>
                      <a:pt x="204" y="994"/>
                    </a:lnTo>
                    <a:lnTo>
                      <a:pt x="204" y="994"/>
                    </a:lnTo>
                    <a:lnTo>
                      <a:pt x="204" y="994"/>
                    </a:lnTo>
                    <a:lnTo>
                      <a:pt x="207" y="990"/>
                    </a:lnTo>
                    <a:lnTo>
                      <a:pt x="207" y="987"/>
                    </a:lnTo>
                    <a:lnTo>
                      <a:pt x="209" y="983"/>
                    </a:lnTo>
                    <a:lnTo>
                      <a:pt x="207" y="983"/>
                    </a:lnTo>
                    <a:lnTo>
                      <a:pt x="205" y="983"/>
                    </a:lnTo>
                    <a:lnTo>
                      <a:pt x="204" y="987"/>
                    </a:lnTo>
                    <a:lnTo>
                      <a:pt x="204" y="987"/>
                    </a:lnTo>
                    <a:lnTo>
                      <a:pt x="204" y="987"/>
                    </a:lnTo>
                    <a:lnTo>
                      <a:pt x="204" y="983"/>
                    </a:lnTo>
                    <a:lnTo>
                      <a:pt x="205" y="981"/>
                    </a:lnTo>
                    <a:lnTo>
                      <a:pt x="204" y="979"/>
                    </a:lnTo>
                    <a:lnTo>
                      <a:pt x="204" y="981"/>
                    </a:lnTo>
                    <a:lnTo>
                      <a:pt x="200" y="983"/>
                    </a:lnTo>
                    <a:lnTo>
                      <a:pt x="200" y="983"/>
                    </a:lnTo>
                    <a:lnTo>
                      <a:pt x="200" y="987"/>
                    </a:lnTo>
                    <a:lnTo>
                      <a:pt x="198" y="983"/>
                    </a:lnTo>
                    <a:lnTo>
                      <a:pt x="198" y="981"/>
                    </a:lnTo>
                    <a:lnTo>
                      <a:pt x="196" y="981"/>
                    </a:lnTo>
                    <a:lnTo>
                      <a:pt x="194" y="983"/>
                    </a:lnTo>
                    <a:lnTo>
                      <a:pt x="192" y="983"/>
                    </a:lnTo>
                    <a:lnTo>
                      <a:pt x="194" y="981"/>
                    </a:lnTo>
                    <a:lnTo>
                      <a:pt x="200" y="977"/>
                    </a:lnTo>
                    <a:lnTo>
                      <a:pt x="200" y="975"/>
                    </a:lnTo>
                    <a:lnTo>
                      <a:pt x="200" y="973"/>
                    </a:lnTo>
                    <a:lnTo>
                      <a:pt x="204" y="973"/>
                    </a:lnTo>
                    <a:lnTo>
                      <a:pt x="204" y="970"/>
                    </a:lnTo>
                    <a:lnTo>
                      <a:pt x="200" y="973"/>
                    </a:lnTo>
                    <a:lnTo>
                      <a:pt x="198" y="973"/>
                    </a:lnTo>
                    <a:lnTo>
                      <a:pt x="196" y="973"/>
                    </a:lnTo>
                    <a:lnTo>
                      <a:pt x="198" y="973"/>
                    </a:lnTo>
                    <a:lnTo>
                      <a:pt x="200" y="973"/>
                    </a:lnTo>
                    <a:lnTo>
                      <a:pt x="204" y="970"/>
                    </a:lnTo>
                    <a:lnTo>
                      <a:pt x="205" y="970"/>
                    </a:lnTo>
                    <a:lnTo>
                      <a:pt x="207" y="968"/>
                    </a:lnTo>
                    <a:lnTo>
                      <a:pt x="207" y="964"/>
                    </a:lnTo>
                    <a:lnTo>
                      <a:pt x="207" y="960"/>
                    </a:lnTo>
                    <a:lnTo>
                      <a:pt x="205" y="960"/>
                    </a:lnTo>
                    <a:lnTo>
                      <a:pt x="204" y="968"/>
                    </a:lnTo>
                    <a:lnTo>
                      <a:pt x="198" y="970"/>
                    </a:lnTo>
                    <a:lnTo>
                      <a:pt x="194" y="970"/>
                    </a:lnTo>
                    <a:lnTo>
                      <a:pt x="192" y="970"/>
                    </a:lnTo>
                    <a:lnTo>
                      <a:pt x="194" y="970"/>
                    </a:lnTo>
                    <a:lnTo>
                      <a:pt x="196" y="970"/>
                    </a:lnTo>
                    <a:lnTo>
                      <a:pt x="200" y="964"/>
                    </a:lnTo>
                    <a:lnTo>
                      <a:pt x="200" y="960"/>
                    </a:lnTo>
                    <a:lnTo>
                      <a:pt x="198" y="958"/>
                    </a:lnTo>
                    <a:lnTo>
                      <a:pt x="196" y="958"/>
                    </a:lnTo>
                    <a:lnTo>
                      <a:pt x="194" y="958"/>
                    </a:lnTo>
                    <a:lnTo>
                      <a:pt x="194" y="960"/>
                    </a:lnTo>
                    <a:lnTo>
                      <a:pt x="196" y="960"/>
                    </a:lnTo>
                    <a:lnTo>
                      <a:pt x="196" y="964"/>
                    </a:lnTo>
                    <a:lnTo>
                      <a:pt x="194" y="964"/>
                    </a:lnTo>
                    <a:lnTo>
                      <a:pt x="192" y="964"/>
                    </a:lnTo>
                    <a:lnTo>
                      <a:pt x="188" y="964"/>
                    </a:lnTo>
                    <a:lnTo>
                      <a:pt x="187" y="964"/>
                    </a:lnTo>
                    <a:lnTo>
                      <a:pt x="185" y="968"/>
                    </a:lnTo>
                    <a:lnTo>
                      <a:pt x="183" y="970"/>
                    </a:lnTo>
                    <a:lnTo>
                      <a:pt x="181" y="970"/>
                    </a:lnTo>
                    <a:lnTo>
                      <a:pt x="179" y="970"/>
                    </a:lnTo>
                    <a:lnTo>
                      <a:pt x="179" y="970"/>
                    </a:lnTo>
                    <a:lnTo>
                      <a:pt x="175" y="970"/>
                    </a:lnTo>
                    <a:lnTo>
                      <a:pt x="173" y="970"/>
                    </a:lnTo>
                    <a:lnTo>
                      <a:pt x="172" y="970"/>
                    </a:lnTo>
                    <a:lnTo>
                      <a:pt x="170" y="970"/>
                    </a:lnTo>
                    <a:lnTo>
                      <a:pt x="170" y="973"/>
                    </a:lnTo>
                    <a:lnTo>
                      <a:pt x="170" y="973"/>
                    </a:lnTo>
                    <a:lnTo>
                      <a:pt x="170" y="973"/>
                    </a:lnTo>
                    <a:lnTo>
                      <a:pt x="164" y="973"/>
                    </a:lnTo>
                    <a:lnTo>
                      <a:pt x="162" y="970"/>
                    </a:lnTo>
                    <a:lnTo>
                      <a:pt x="164" y="970"/>
                    </a:lnTo>
                    <a:lnTo>
                      <a:pt x="168" y="970"/>
                    </a:lnTo>
                    <a:lnTo>
                      <a:pt x="170" y="968"/>
                    </a:lnTo>
                    <a:lnTo>
                      <a:pt x="170" y="964"/>
                    </a:lnTo>
                    <a:lnTo>
                      <a:pt x="166" y="964"/>
                    </a:lnTo>
                    <a:lnTo>
                      <a:pt x="166" y="960"/>
                    </a:lnTo>
                    <a:lnTo>
                      <a:pt x="162" y="958"/>
                    </a:lnTo>
                    <a:lnTo>
                      <a:pt x="162" y="956"/>
                    </a:lnTo>
                    <a:lnTo>
                      <a:pt x="160" y="958"/>
                    </a:lnTo>
                    <a:lnTo>
                      <a:pt x="155" y="960"/>
                    </a:lnTo>
                    <a:lnTo>
                      <a:pt x="155" y="960"/>
                    </a:lnTo>
                    <a:lnTo>
                      <a:pt x="151" y="958"/>
                    </a:lnTo>
                    <a:lnTo>
                      <a:pt x="155" y="955"/>
                    </a:lnTo>
                    <a:lnTo>
                      <a:pt x="155" y="953"/>
                    </a:lnTo>
                    <a:lnTo>
                      <a:pt x="151" y="953"/>
                    </a:lnTo>
                    <a:lnTo>
                      <a:pt x="151" y="953"/>
                    </a:lnTo>
                    <a:lnTo>
                      <a:pt x="155" y="951"/>
                    </a:lnTo>
                    <a:lnTo>
                      <a:pt x="158" y="951"/>
                    </a:lnTo>
                    <a:lnTo>
                      <a:pt x="158" y="949"/>
                    </a:lnTo>
                    <a:lnTo>
                      <a:pt x="158" y="947"/>
                    </a:lnTo>
                    <a:lnTo>
                      <a:pt x="156" y="947"/>
                    </a:lnTo>
                    <a:lnTo>
                      <a:pt x="155" y="947"/>
                    </a:lnTo>
                    <a:lnTo>
                      <a:pt x="151" y="949"/>
                    </a:lnTo>
                    <a:lnTo>
                      <a:pt x="147" y="951"/>
                    </a:lnTo>
                    <a:lnTo>
                      <a:pt x="141" y="949"/>
                    </a:lnTo>
                    <a:lnTo>
                      <a:pt x="145" y="947"/>
                    </a:lnTo>
                    <a:lnTo>
                      <a:pt x="147" y="947"/>
                    </a:lnTo>
                    <a:lnTo>
                      <a:pt x="149" y="945"/>
                    </a:lnTo>
                    <a:lnTo>
                      <a:pt x="149" y="943"/>
                    </a:lnTo>
                    <a:lnTo>
                      <a:pt x="151" y="939"/>
                    </a:lnTo>
                    <a:lnTo>
                      <a:pt x="155" y="939"/>
                    </a:lnTo>
                    <a:lnTo>
                      <a:pt x="155" y="939"/>
                    </a:lnTo>
                    <a:lnTo>
                      <a:pt x="151" y="936"/>
                    </a:lnTo>
                    <a:lnTo>
                      <a:pt x="149" y="939"/>
                    </a:lnTo>
                    <a:lnTo>
                      <a:pt x="145" y="939"/>
                    </a:lnTo>
                    <a:lnTo>
                      <a:pt x="141" y="939"/>
                    </a:lnTo>
                    <a:lnTo>
                      <a:pt x="145" y="936"/>
                    </a:lnTo>
                    <a:lnTo>
                      <a:pt x="147" y="934"/>
                    </a:lnTo>
                    <a:lnTo>
                      <a:pt x="151" y="936"/>
                    </a:lnTo>
                    <a:lnTo>
                      <a:pt x="151" y="934"/>
                    </a:lnTo>
                    <a:lnTo>
                      <a:pt x="155" y="934"/>
                    </a:lnTo>
                    <a:lnTo>
                      <a:pt x="155" y="930"/>
                    </a:lnTo>
                    <a:lnTo>
                      <a:pt x="155" y="930"/>
                    </a:lnTo>
                    <a:lnTo>
                      <a:pt x="155" y="928"/>
                    </a:lnTo>
                    <a:lnTo>
                      <a:pt x="149" y="930"/>
                    </a:lnTo>
                    <a:lnTo>
                      <a:pt x="149" y="930"/>
                    </a:lnTo>
                    <a:lnTo>
                      <a:pt x="147" y="934"/>
                    </a:lnTo>
                    <a:lnTo>
                      <a:pt x="141" y="934"/>
                    </a:lnTo>
                    <a:lnTo>
                      <a:pt x="145" y="930"/>
                    </a:lnTo>
                    <a:lnTo>
                      <a:pt x="147" y="930"/>
                    </a:lnTo>
                    <a:lnTo>
                      <a:pt x="147" y="928"/>
                    </a:lnTo>
                    <a:lnTo>
                      <a:pt x="145" y="926"/>
                    </a:lnTo>
                    <a:lnTo>
                      <a:pt x="147" y="924"/>
                    </a:lnTo>
                    <a:lnTo>
                      <a:pt x="147" y="924"/>
                    </a:lnTo>
                    <a:lnTo>
                      <a:pt x="145" y="923"/>
                    </a:lnTo>
                    <a:lnTo>
                      <a:pt x="141" y="923"/>
                    </a:lnTo>
                    <a:lnTo>
                      <a:pt x="141" y="923"/>
                    </a:lnTo>
                    <a:lnTo>
                      <a:pt x="145" y="921"/>
                    </a:lnTo>
                    <a:lnTo>
                      <a:pt x="141" y="917"/>
                    </a:lnTo>
                    <a:lnTo>
                      <a:pt x="141" y="917"/>
                    </a:lnTo>
                    <a:lnTo>
                      <a:pt x="140" y="919"/>
                    </a:lnTo>
                    <a:lnTo>
                      <a:pt x="138" y="919"/>
                    </a:lnTo>
                    <a:lnTo>
                      <a:pt x="138" y="917"/>
                    </a:lnTo>
                    <a:lnTo>
                      <a:pt x="140" y="915"/>
                    </a:lnTo>
                    <a:lnTo>
                      <a:pt x="141" y="911"/>
                    </a:lnTo>
                    <a:lnTo>
                      <a:pt x="141" y="911"/>
                    </a:lnTo>
                    <a:lnTo>
                      <a:pt x="145" y="909"/>
                    </a:lnTo>
                    <a:lnTo>
                      <a:pt x="141" y="906"/>
                    </a:lnTo>
                    <a:lnTo>
                      <a:pt x="145" y="906"/>
                    </a:lnTo>
                    <a:lnTo>
                      <a:pt x="145" y="904"/>
                    </a:lnTo>
                    <a:lnTo>
                      <a:pt x="145" y="900"/>
                    </a:lnTo>
                    <a:lnTo>
                      <a:pt x="141" y="904"/>
                    </a:lnTo>
                    <a:lnTo>
                      <a:pt x="141" y="904"/>
                    </a:lnTo>
                    <a:lnTo>
                      <a:pt x="141" y="900"/>
                    </a:lnTo>
                    <a:lnTo>
                      <a:pt x="138" y="900"/>
                    </a:lnTo>
                    <a:lnTo>
                      <a:pt x="138" y="904"/>
                    </a:lnTo>
                    <a:lnTo>
                      <a:pt x="136" y="904"/>
                    </a:lnTo>
                    <a:lnTo>
                      <a:pt x="134" y="900"/>
                    </a:lnTo>
                    <a:lnTo>
                      <a:pt x="136" y="898"/>
                    </a:lnTo>
                    <a:lnTo>
                      <a:pt x="140" y="896"/>
                    </a:lnTo>
                    <a:lnTo>
                      <a:pt x="140" y="894"/>
                    </a:lnTo>
                    <a:lnTo>
                      <a:pt x="138" y="892"/>
                    </a:lnTo>
                    <a:lnTo>
                      <a:pt x="134" y="892"/>
                    </a:lnTo>
                    <a:lnTo>
                      <a:pt x="132" y="894"/>
                    </a:lnTo>
                    <a:lnTo>
                      <a:pt x="130" y="894"/>
                    </a:lnTo>
                    <a:lnTo>
                      <a:pt x="130" y="892"/>
                    </a:lnTo>
                    <a:lnTo>
                      <a:pt x="130" y="890"/>
                    </a:lnTo>
                    <a:lnTo>
                      <a:pt x="132" y="890"/>
                    </a:lnTo>
                    <a:lnTo>
                      <a:pt x="136" y="890"/>
                    </a:lnTo>
                    <a:lnTo>
                      <a:pt x="140" y="890"/>
                    </a:lnTo>
                    <a:lnTo>
                      <a:pt x="141" y="889"/>
                    </a:lnTo>
                    <a:lnTo>
                      <a:pt x="140" y="889"/>
                    </a:lnTo>
                    <a:lnTo>
                      <a:pt x="138" y="887"/>
                    </a:lnTo>
                    <a:lnTo>
                      <a:pt x="134" y="887"/>
                    </a:lnTo>
                    <a:lnTo>
                      <a:pt x="132" y="889"/>
                    </a:lnTo>
                    <a:lnTo>
                      <a:pt x="130" y="889"/>
                    </a:lnTo>
                    <a:lnTo>
                      <a:pt x="130" y="887"/>
                    </a:lnTo>
                    <a:lnTo>
                      <a:pt x="132" y="883"/>
                    </a:lnTo>
                    <a:lnTo>
                      <a:pt x="136" y="883"/>
                    </a:lnTo>
                    <a:lnTo>
                      <a:pt x="138" y="883"/>
                    </a:lnTo>
                    <a:lnTo>
                      <a:pt x="136" y="881"/>
                    </a:lnTo>
                    <a:lnTo>
                      <a:pt x="134" y="881"/>
                    </a:lnTo>
                    <a:lnTo>
                      <a:pt x="132" y="879"/>
                    </a:lnTo>
                    <a:lnTo>
                      <a:pt x="134" y="879"/>
                    </a:lnTo>
                    <a:lnTo>
                      <a:pt x="136" y="879"/>
                    </a:lnTo>
                    <a:lnTo>
                      <a:pt x="138" y="881"/>
                    </a:lnTo>
                    <a:lnTo>
                      <a:pt x="141" y="879"/>
                    </a:lnTo>
                    <a:lnTo>
                      <a:pt x="141" y="879"/>
                    </a:lnTo>
                    <a:lnTo>
                      <a:pt x="141" y="875"/>
                    </a:lnTo>
                    <a:lnTo>
                      <a:pt x="141" y="879"/>
                    </a:lnTo>
                    <a:lnTo>
                      <a:pt x="138" y="879"/>
                    </a:lnTo>
                    <a:lnTo>
                      <a:pt x="136" y="879"/>
                    </a:lnTo>
                    <a:lnTo>
                      <a:pt x="134" y="879"/>
                    </a:lnTo>
                    <a:lnTo>
                      <a:pt x="132" y="879"/>
                    </a:lnTo>
                    <a:lnTo>
                      <a:pt x="130" y="879"/>
                    </a:lnTo>
                    <a:lnTo>
                      <a:pt x="130" y="881"/>
                    </a:lnTo>
                    <a:lnTo>
                      <a:pt x="126" y="879"/>
                    </a:lnTo>
                    <a:lnTo>
                      <a:pt x="126" y="875"/>
                    </a:lnTo>
                    <a:lnTo>
                      <a:pt x="126" y="875"/>
                    </a:lnTo>
                    <a:lnTo>
                      <a:pt x="130" y="875"/>
                    </a:lnTo>
                    <a:lnTo>
                      <a:pt x="134" y="874"/>
                    </a:lnTo>
                    <a:lnTo>
                      <a:pt x="134" y="870"/>
                    </a:lnTo>
                    <a:lnTo>
                      <a:pt x="130" y="874"/>
                    </a:lnTo>
                    <a:lnTo>
                      <a:pt x="126" y="870"/>
                    </a:lnTo>
                    <a:lnTo>
                      <a:pt x="126" y="870"/>
                    </a:lnTo>
                    <a:lnTo>
                      <a:pt x="126" y="866"/>
                    </a:lnTo>
                    <a:lnTo>
                      <a:pt x="130" y="866"/>
                    </a:lnTo>
                    <a:lnTo>
                      <a:pt x="138" y="866"/>
                    </a:lnTo>
                    <a:lnTo>
                      <a:pt x="141" y="866"/>
                    </a:lnTo>
                    <a:lnTo>
                      <a:pt x="147" y="866"/>
                    </a:lnTo>
                    <a:lnTo>
                      <a:pt x="149" y="862"/>
                    </a:lnTo>
                    <a:lnTo>
                      <a:pt x="149" y="862"/>
                    </a:lnTo>
                    <a:lnTo>
                      <a:pt x="147" y="862"/>
                    </a:lnTo>
                    <a:lnTo>
                      <a:pt x="141" y="860"/>
                    </a:lnTo>
                    <a:lnTo>
                      <a:pt x="140" y="862"/>
                    </a:lnTo>
                    <a:lnTo>
                      <a:pt x="134" y="864"/>
                    </a:lnTo>
                    <a:lnTo>
                      <a:pt x="132" y="866"/>
                    </a:lnTo>
                    <a:lnTo>
                      <a:pt x="130" y="866"/>
                    </a:lnTo>
                    <a:lnTo>
                      <a:pt x="126" y="864"/>
                    </a:lnTo>
                    <a:lnTo>
                      <a:pt x="130" y="862"/>
                    </a:lnTo>
                    <a:lnTo>
                      <a:pt x="134" y="864"/>
                    </a:lnTo>
                    <a:lnTo>
                      <a:pt x="136" y="862"/>
                    </a:lnTo>
                    <a:lnTo>
                      <a:pt x="140" y="857"/>
                    </a:lnTo>
                    <a:lnTo>
                      <a:pt x="141" y="857"/>
                    </a:lnTo>
                    <a:lnTo>
                      <a:pt x="145" y="857"/>
                    </a:lnTo>
                    <a:lnTo>
                      <a:pt x="147" y="860"/>
                    </a:lnTo>
                    <a:lnTo>
                      <a:pt x="149" y="860"/>
                    </a:lnTo>
                    <a:lnTo>
                      <a:pt x="151" y="858"/>
                    </a:lnTo>
                    <a:lnTo>
                      <a:pt x="149" y="858"/>
                    </a:lnTo>
                    <a:lnTo>
                      <a:pt x="145" y="855"/>
                    </a:lnTo>
                    <a:lnTo>
                      <a:pt x="141" y="855"/>
                    </a:lnTo>
                    <a:lnTo>
                      <a:pt x="141" y="853"/>
                    </a:lnTo>
                    <a:lnTo>
                      <a:pt x="141" y="851"/>
                    </a:lnTo>
                    <a:lnTo>
                      <a:pt x="145" y="851"/>
                    </a:lnTo>
                    <a:lnTo>
                      <a:pt x="147" y="849"/>
                    </a:lnTo>
                    <a:lnTo>
                      <a:pt x="147" y="849"/>
                    </a:lnTo>
                    <a:lnTo>
                      <a:pt x="149" y="853"/>
                    </a:lnTo>
                    <a:lnTo>
                      <a:pt x="151" y="857"/>
                    </a:lnTo>
                    <a:lnTo>
                      <a:pt x="155" y="858"/>
                    </a:lnTo>
                    <a:lnTo>
                      <a:pt x="155" y="857"/>
                    </a:lnTo>
                    <a:lnTo>
                      <a:pt x="155" y="855"/>
                    </a:lnTo>
                    <a:lnTo>
                      <a:pt x="151" y="853"/>
                    </a:lnTo>
                    <a:lnTo>
                      <a:pt x="151" y="849"/>
                    </a:lnTo>
                    <a:lnTo>
                      <a:pt x="155" y="845"/>
                    </a:lnTo>
                    <a:lnTo>
                      <a:pt x="155" y="845"/>
                    </a:lnTo>
                    <a:lnTo>
                      <a:pt x="151" y="845"/>
                    </a:lnTo>
                    <a:lnTo>
                      <a:pt x="151" y="845"/>
                    </a:lnTo>
                    <a:lnTo>
                      <a:pt x="149" y="845"/>
                    </a:lnTo>
                    <a:lnTo>
                      <a:pt x="147" y="845"/>
                    </a:lnTo>
                    <a:lnTo>
                      <a:pt x="145" y="845"/>
                    </a:lnTo>
                    <a:lnTo>
                      <a:pt x="141" y="849"/>
                    </a:lnTo>
                    <a:lnTo>
                      <a:pt x="140" y="849"/>
                    </a:lnTo>
                    <a:lnTo>
                      <a:pt x="138" y="849"/>
                    </a:lnTo>
                    <a:lnTo>
                      <a:pt x="138" y="849"/>
                    </a:lnTo>
                    <a:lnTo>
                      <a:pt x="140" y="845"/>
                    </a:lnTo>
                    <a:lnTo>
                      <a:pt x="140" y="845"/>
                    </a:lnTo>
                    <a:lnTo>
                      <a:pt x="138" y="845"/>
                    </a:lnTo>
                    <a:lnTo>
                      <a:pt x="136" y="849"/>
                    </a:lnTo>
                    <a:lnTo>
                      <a:pt x="134" y="849"/>
                    </a:lnTo>
                    <a:lnTo>
                      <a:pt x="130" y="853"/>
                    </a:lnTo>
                    <a:lnTo>
                      <a:pt x="130" y="855"/>
                    </a:lnTo>
                    <a:lnTo>
                      <a:pt x="126" y="858"/>
                    </a:lnTo>
                    <a:lnTo>
                      <a:pt x="124" y="858"/>
                    </a:lnTo>
                    <a:lnTo>
                      <a:pt x="124" y="855"/>
                    </a:lnTo>
                    <a:lnTo>
                      <a:pt x="124" y="851"/>
                    </a:lnTo>
                    <a:lnTo>
                      <a:pt x="126" y="849"/>
                    </a:lnTo>
                    <a:lnTo>
                      <a:pt x="123" y="849"/>
                    </a:lnTo>
                    <a:lnTo>
                      <a:pt x="124" y="845"/>
                    </a:lnTo>
                    <a:lnTo>
                      <a:pt x="124" y="842"/>
                    </a:lnTo>
                    <a:lnTo>
                      <a:pt x="126" y="842"/>
                    </a:lnTo>
                    <a:lnTo>
                      <a:pt x="130" y="842"/>
                    </a:lnTo>
                    <a:lnTo>
                      <a:pt x="134" y="842"/>
                    </a:lnTo>
                    <a:lnTo>
                      <a:pt x="136" y="836"/>
                    </a:lnTo>
                    <a:lnTo>
                      <a:pt x="138" y="836"/>
                    </a:lnTo>
                    <a:lnTo>
                      <a:pt x="136" y="836"/>
                    </a:lnTo>
                    <a:lnTo>
                      <a:pt x="134" y="836"/>
                    </a:lnTo>
                    <a:lnTo>
                      <a:pt x="132" y="836"/>
                    </a:lnTo>
                    <a:lnTo>
                      <a:pt x="130" y="836"/>
                    </a:lnTo>
                    <a:lnTo>
                      <a:pt x="130" y="840"/>
                    </a:lnTo>
                    <a:lnTo>
                      <a:pt x="126" y="842"/>
                    </a:lnTo>
                    <a:lnTo>
                      <a:pt x="126" y="842"/>
                    </a:lnTo>
                    <a:lnTo>
                      <a:pt x="124" y="836"/>
                    </a:lnTo>
                    <a:lnTo>
                      <a:pt x="124" y="832"/>
                    </a:lnTo>
                    <a:lnTo>
                      <a:pt x="126" y="832"/>
                    </a:lnTo>
                    <a:lnTo>
                      <a:pt x="126" y="828"/>
                    </a:lnTo>
                    <a:lnTo>
                      <a:pt x="124" y="825"/>
                    </a:lnTo>
                    <a:lnTo>
                      <a:pt x="124" y="825"/>
                    </a:lnTo>
                    <a:lnTo>
                      <a:pt x="123" y="828"/>
                    </a:lnTo>
                    <a:lnTo>
                      <a:pt x="121" y="826"/>
                    </a:lnTo>
                    <a:lnTo>
                      <a:pt x="117" y="825"/>
                    </a:lnTo>
                    <a:lnTo>
                      <a:pt x="123" y="823"/>
                    </a:lnTo>
                    <a:lnTo>
                      <a:pt x="126" y="823"/>
                    </a:lnTo>
                    <a:lnTo>
                      <a:pt x="126" y="821"/>
                    </a:lnTo>
                    <a:lnTo>
                      <a:pt x="132" y="819"/>
                    </a:lnTo>
                    <a:lnTo>
                      <a:pt x="134" y="817"/>
                    </a:lnTo>
                    <a:lnTo>
                      <a:pt x="136" y="817"/>
                    </a:lnTo>
                    <a:lnTo>
                      <a:pt x="136" y="815"/>
                    </a:lnTo>
                    <a:lnTo>
                      <a:pt x="138" y="811"/>
                    </a:lnTo>
                    <a:lnTo>
                      <a:pt x="140" y="815"/>
                    </a:lnTo>
                    <a:lnTo>
                      <a:pt x="140" y="811"/>
                    </a:lnTo>
                    <a:lnTo>
                      <a:pt x="147" y="811"/>
                    </a:lnTo>
                    <a:lnTo>
                      <a:pt x="149" y="815"/>
                    </a:lnTo>
                    <a:lnTo>
                      <a:pt x="151" y="815"/>
                    </a:lnTo>
                    <a:lnTo>
                      <a:pt x="151" y="811"/>
                    </a:lnTo>
                    <a:lnTo>
                      <a:pt x="147" y="811"/>
                    </a:lnTo>
                    <a:lnTo>
                      <a:pt x="145" y="809"/>
                    </a:lnTo>
                    <a:lnTo>
                      <a:pt x="141" y="809"/>
                    </a:lnTo>
                    <a:lnTo>
                      <a:pt x="136" y="811"/>
                    </a:lnTo>
                    <a:lnTo>
                      <a:pt x="134" y="811"/>
                    </a:lnTo>
                    <a:lnTo>
                      <a:pt x="132" y="811"/>
                    </a:lnTo>
                    <a:lnTo>
                      <a:pt x="132" y="815"/>
                    </a:lnTo>
                    <a:lnTo>
                      <a:pt x="130" y="817"/>
                    </a:lnTo>
                    <a:lnTo>
                      <a:pt x="126" y="817"/>
                    </a:lnTo>
                    <a:lnTo>
                      <a:pt x="126" y="821"/>
                    </a:lnTo>
                    <a:lnTo>
                      <a:pt x="124" y="821"/>
                    </a:lnTo>
                    <a:lnTo>
                      <a:pt x="123" y="819"/>
                    </a:lnTo>
                    <a:lnTo>
                      <a:pt x="124" y="817"/>
                    </a:lnTo>
                    <a:lnTo>
                      <a:pt x="121" y="815"/>
                    </a:lnTo>
                    <a:lnTo>
                      <a:pt x="123" y="815"/>
                    </a:lnTo>
                    <a:lnTo>
                      <a:pt x="124" y="811"/>
                    </a:lnTo>
                    <a:lnTo>
                      <a:pt x="121" y="811"/>
                    </a:lnTo>
                    <a:lnTo>
                      <a:pt x="117" y="811"/>
                    </a:lnTo>
                    <a:lnTo>
                      <a:pt x="117" y="809"/>
                    </a:lnTo>
                    <a:lnTo>
                      <a:pt x="117" y="806"/>
                    </a:lnTo>
                    <a:lnTo>
                      <a:pt x="121" y="806"/>
                    </a:lnTo>
                    <a:lnTo>
                      <a:pt x="124" y="804"/>
                    </a:lnTo>
                    <a:lnTo>
                      <a:pt x="126" y="804"/>
                    </a:lnTo>
                    <a:lnTo>
                      <a:pt x="126" y="806"/>
                    </a:lnTo>
                    <a:lnTo>
                      <a:pt x="130" y="806"/>
                    </a:lnTo>
                    <a:lnTo>
                      <a:pt x="132" y="804"/>
                    </a:lnTo>
                    <a:lnTo>
                      <a:pt x="134" y="802"/>
                    </a:lnTo>
                    <a:lnTo>
                      <a:pt x="138" y="802"/>
                    </a:lnTo>
                    <a:lnTo>
                      <a:pt x="138" y="800"/>
                    </a:lnTo>
                    <a:lnTo>
                      <a:pt x="138" y="800"/>
                    </a:lnTo>
                    <a:lnTo>
                      <a:pt x="134" y="798"/>
                    </a:lnTo>
                    <a:lnTo>
                      <a:pt x="130" y="802"/>
                    </a:lnTo>
                    <a:lnTo>
                      <a:pt x="130" y="804"/>
                    </a:lnTo>
                    <a:lnTo>
                      <a:pt x="126" y="802"/>
                    </a:lnTo>
                    <a:lnTo>
                      <a:pt x="126" y="800"/>
                    </a:lnTo>
                    <a:lnTo>
                      <a:pt x="124" y="800"/>
                    </a:lnTo>
                    <a:lnTo>
                      <a:pt x="123" y="802"/>
                    </a:lnTo>
                    <a:lnTo>
                      <a:pt x="117" y="804"/>
                    </a:lnTo>
                    <a:lnTo>
                      <a:pt x="117" y="802"/>
                    </a:lnTo>
                    <a:lnTo>
                      <a:pt x="117" y="802"/>
                    </a:lnTo>
                    <a:lnTo>
                      <a:pt x="115" y="802"/>
                    </a:lnTo>
                    <a:lnTo>
                      <a:pt x="113" y="802"/>
                    </a:lnTo>
                    <a:lnTo>
                      <a:pt x="113" y="800"/>
                    </a:lnTo>
                    <a:lnTo>
                      <a:pt x="115" y="800"/>
                    </a:lnTo>
                    <a:lnTo>
                      <a:pt x="121" y="798"/>
                    </a:lnTo>
                    <a:lnTo>
                      <a:pt x="126" y="794"/>
                    </a:lnTo>
                    <a:lnTo>
                      <a:pt x="130" y="794"/>
                    </a:lnTo>
                    <a:lnTo>
                      <a:pt x="134" y="793"/>
                    </a:lnTo>
                    <a:lnTo>
                      <a:pt x="136" y="789"/>
                    </a:lnTo>
                    <a:lnTo>
                      <a:pt x="141" y="785"/>
                    </a:lnTo>
                    <a:lnTo>
                      <a:pt x="149" y="781"/>
                    </a:lnTo>
                    <a:lnTo>
                      <a:pt x="151" y="779"/>
                    </a:lnTo>
                    <a:lnTo>
                      <a:pt x="155" y="779"/>
                    </a:lnTo>
                    <a:lnTo>
                      <a:pt x="156" y="777"/>
                    </a:lnTo>
                    <a:lnTo>
                      <a:pt x="156" y="777"/>
                    </a:lnTo>
                    <a:lnTo>
                      <a:pt x="155" y="776"/>
                    </a:lnTo>
                    <a:lnTo>
                      <a:pt x="151" y="777"/>
                    </a:lnTo>
                    <a:lnTo>
                      <a:pt x="140" y="781"/>
                    </a:lnTo>
                    <a:lnTo>
                      <a:pt x="136" y="785"/>
                    </a:lnTo>
                    <a:lnTo>
                      <a:pt x="134" y="789"/>
                    </a:lnTo>
                    <a:lnTo>
                      <a:pt x="130" y="791"/>
                    </a:lnTo>
                    <a:lnTo>
                      <a:pt x="124" y="793"/>
                    </a:lnTo>
                    <a:lnTo>
                      <a:pt x="123" y="794"/>
                    </a:lnTo>
                    <a:lnTo>
                      <a:pt x="115" y="796"/>
                    </a:lnTo>
                    <a:lnTo>
                      <a:pt x="111" y="796"/>
                    </a:lnTo>
                    <a:lnTo>
                      <a:pt x="111" y="794"/>
                    </a:lnTo>
                    <a:lnTo>
                      <a:pt x="113" y="794"/>
                    </a:lnTo>
                    <a:lnTo>
                      <a:pt x="113" y="787"/>
                    </a:lnTo>
                    <a:lnTo>
                      <a:pt x="115" y="785"/>
                    </a:lnTo>
                    <a:lnTo>
                      <a:pt x="117" y="785"/>
                    </a:lnTo>
                    <a:lnTo>
                      <a:pt x="117" y="787"/>
                    </a:lnTo>
                    <a:lnTo>
                      <a:pt x="123" y="785"/>
                    </a:lnTo>
                    <a:lnTo>
                      <a:pt x="126" y="785"/>
                    </a:lnTo>
                    <a:lnTo>
                      <a:pt x="130" y="785"/>
                    </a:lnTo>
                    <a:lnTo>
                      <a:pt x="126" y="785"/>
                    </a:lnTo>
                    <a:lnTo>
                      <a:pt x="126" y="785"/>
                    </a:lnTo>
                    <a:lnTo>
                      <a:pt x="123" y="785"/>
                    </a:lnTo>
                    <a:lnTo>
                      <a:pt x="121" y="785"/>
                    </a:lnTo>
                    <a:lnTo>
                      <a:pt x="117" y="785"/>
                    </a:lnTo>
                    <a:lnTo>
                      <a:pt x="117" y="781"/>
                    </a:lnTo>
                    <a:lnTo>
                      <a:pt x="117" y="781"/>
                    </a:lnTo>
                    <a:lnTo>
                      <a:pt x="121" y="779"/>
                    </a:lnTo>
                    <a:lnTo>
                      <a:pt x="124" y="781"/>
                    </a:lnTo>
                    <a:lnTo>
                      <a:pt x="126" y="781"/>
                    </a:lnTo>
                    <a:lnTo>
                      <a:pt x="130" y="781"/>
                    </a:lnTo>
                    <a:lnTo>
                      <a:pt x="130" y="779"/>
                    </a:lnTo>
                    <a:lnTo>
                      <a:pt x="126" y="779"/>
                    </a:lnTo>
                    <a:lnTo>
                      <a:pt x="126" y="779"/>
                    </a:lnTo>
                    <a:lnTo>
                      <a:pt x="126" y="777"/>
                    </a:lnTo>
                    <a:lnTo>
                      <a:pt x="126" y="776"/>
                    </a:lnTo>
                    <a:lnTo>
                      <a:pt x="130" y="776"/>
                    </a:lnTo>
                    <a:lnTo>
                      <a:pt x="130" y="776"/>
                    </a:lnTo>
                    <a:lnTo>
                      <a:pt x="130" y="776"/>
                    </a:lnTo>
                    <a:lnTo>
                      <a:pt x="132" y="776"/>
                    </a:lnTo>
                    <a:lnTo>
                      <a:pt x="134" y="776"/>
                    </a:lnTo>
                    <a:lnTo>
                      <a:pt x="134" y="772"/>
                    </a:lnTo>
                    <a:lnTo>
                      <a:pt x="134" y="770"/>
                    </a:lnTo>
                    <a:lnTo>
                      <a:pt x="134" y="770"/>
                    </a:lnTo>
                    <a:lnTo>
                      <a:pt x="130" y="770"/>
                    </a:lnTo>
                    <a:lnTo>
                      <a:pt x="130" y="772"/>
                    </a:lnTo>
                    <a:lnTo>
                      <a:pt x="126" y="772"/>
                    </a:lnTo>
                    <a:lnTo>
                      <a:pt x="117" y="768"/>
                    </a:lnTo>
                    <a:lnTo>
                      <a:pt x="117" y="768"/>
                    </a:lnTo>
                    <a:lnTo>
                      <a:pt x="113" y="766"/>
                    </a:lnTo>
                    <a:lnTo>
                      <a:pt x="115" y="766"/>
                    </a:lnTo>
                    <a:lnTo>
                      <a:pt x="117" y="766"/>
                    </a:lnTo>
                    <a:lnTo>
                      <a:pt x="121" y="766"/>
                    </a:lnTo>
                    <a:lnTo>
                      <a:pt x="123" y="766"/>
                    </a:lnTo>
                    <a:lnTo>
                      <a:pt x="121" y="764"/>
                    </a:lnTo>
                    <a:lnTo>
                      <a:pt x="117" y="764"/>
                    </a:lnTo>
                    <a:lnTo>
                      <a:pt x="117" y="762"/>
                    </a:lnTo>
                    <a:lnTo>
                      <a:pt x="117" y="761"/>
                    </a:lnTo>
                    <a:lnTo>
                      <a:pt x="123" y="761"/>
                    </a:lnTo>
                    <a:lnTo>
                      <a:pt x="123" y="761"/>
                    </a:lnTo>
                    <a:lnTo>
                      <a:pt x="126" y="761"/>
                    </a:lnTo>
                    <a:lnTo>
                      <a:pt x="138" y="761"/>
                    </a:lnTo>
                    <a:lnTo>
                      <a:pt x="141" y="761"/>
                    </a:lnTo>
                    <a:lnTo>
                      <a:pt x="145" y="761"/>
                    </a:lnTo>
                    <a:lnTo>
                      <a:pt x="147" y="761"/>
                    </a:lnTo>
                    <a:lnTo>
                      <a:pt x="147" y="761"/>
                    </a:lnTo>
                    <a:lnTo>
                      <a:pt x="141" y="757"/>
                    </a:lnTo>
                    <a:lnTo>
                      <a:pt x="136" y="757"/>
                    </a:lnTo>
                    <a:lnTo>
                      <a:pt x="130" y="757"/>
                    </a:lnTo>
                    <a:lnTo>
                      <a:pt x="126" y="761"/>
                    </a:lnTo>
                    <a:lnTo>
                      <a:pt x="126" y="757"/>
                    </a:lnTo>
                    <a:lnTo>
                      <a:pt x="124" y="757"/>
                    </a:lnTo>
                    <a:lnTo>
                      <a:pt x="121" y="757"/>
                    </a:lnTo>
                    <a:lnTo>
                      <a:pt x="117" y="761"/>
                    </a:lnTo>
                    <a:lnTo>
                      <a:pt x="117" y="761"/>
                    </a:lnTo>
                    <a:lnTo>
                      <a:pt x="117" y="755"/>
                    </a:lnTo>
                    <a:lnTo>
                      <a:pt x="121" y="755"/>
                    </a:lnTo>
                    <a:lnTo>
                      <a:pt x="123" y="751"/>
                    </a:lnTo>
                    <a:lnTo>
                      <a:pt x="126" y="751"/>
                    </a:lnTo>
                    <a:lnTo>
                      <a:pt x="130" y="747"/>
                    </a:lnTo>
                    <a:lnTo>
                      <a:pt x="130" y="745"/>
                    </a:lnTo>
                    <a:lnTo>
                      <a:pt x="132" y="742"/>
                    </a:lnTo>
                    <a:lnTo>
                      <a:pt x="134" y="742"/>
                    </a:lnTo>
                    <a:lnTo>
                      <a:pt x="136" y="745"/>
                    </a:lnTo>
                    <a:lnTo>
                      <a:pt x="140" y="742"/>
                    </a:lnTo>
                    <a:lnTo>
                      <a:pt x="141" y="742"/>
                    </a:lnTo>
                    <a:lnTo>
                      <a:pt x="141" y="742"/>
                    </a:lnTo>
                    <a:lnTo>
                      <a:pt x="145" y="745"/>
                    </a:lnTo>
                    <a:lnTo>
                      <a:pt x="149" y="745"/>
                    </a:lnTo>
                    <a:lnTo>
                      <a:pt x="151" y="747"/>
                    </a:lnTo>
                    <a:lnTo>
                      <a:pt x="155" y="747"/>
                    </a:lnTo>
                    <a:lnTo>
                      <a:pt x="158" y="751"/>
                    </a:lnTo>
                    <a:lnTo>
                      <a:pt x="162" y="755"/>
                    </a:lnTo>
                    <a:lnTo>
                      <a:pt x="166" y="755"/>
                    </a:lnTo>
                    <a:lnTo>
                      <a:pt x="172" y="757"/>
                    </a:lnTo>
                    <a:lnTo>
                      <a:pt x="173" y="755"/>
                    </a:lnTo>
                    <a:lnTo>
                      <a:pt x="175" y="755"/>
                    </a:lnTo>
                    <a:lnTo>
                      <a:pt x="175" y="755"/>
                    </a:lnTo>
                    <a:lnTo>
                      <a:pt x="175" y="755"/>
                    </a:lnTo>
                    <a:lnTo>
                      <a:pt x="172" y="755"/>
                    </a:lnTo>
                    <a:lnTo>
                      <a:pt x="172" y="755"/>
                    </a:lnTo>
                    <a:lnTo>
                      <a:pt x="168" y="755"/>
                    </a:lnTo>
                    <a:lnTo>
                      <a:pt x="164" y="751"/>
                    </a:lnTo>
                    <a:lnTo>
                      <a:pt x="160" y="747"/>
                    </a:lnTo>
                    <a:lnTo>
                      <a:pt x="160" y="747"/>
                    </a:lnTo>
                    <a:lnTo>
                      <a:pt x="162" y="747"/>
                    </a:lnTo>
                    <a:lnTo>
                      <a:pt x="168" y="747"/>
                    </a:lnTo>
                    <a:lnTo>
                      <a:pt x="173" y="745"/>
                    </a:lnTo>
                    <a:lnTo>
                      <a:pt x="175" y="742"/>
                    </a:lnTo>
                    <a:lnTo>
                      <a:pt x="173" y="742"/>
                    </a:lnTo>
                    <a:lnTo>
                      <a:pt x="170" y="740"/>
                    </a:lnTo>
                    <a:lnTo>
                      <a:pt x="168" y="740"/>
                    </a:lnTo>
                    <a:lnTo>
                      <a:pt x="168" y="742"/>
                    </a:lnTo>
                    <a:lnTo>
                      <a:pt x="168" y="742"/>
                    </a:lnTo>
                    <a:lnTo>
                      <a:pt x="168" y="742"/>
                    </a:lnTo>
                    <a:lnTo>
                      <a:pt x="162" y="742"/>
                    </a:lnTo>
                    <a:lnTo>
                      <a:pt x="160" y="742"/>
                    </a:lnTo>
                    <a:lnTo>
                      <a:pt x="160" y="740"/>
                    </a:lnTo>
                    <a:lnTo>
                      <a:pt x="162" y="740"/>
                    </a:lnTo>
                    <a:lnTo>
                      <a:pt x="164" y="740"/>
                    </a:lnTo>
                    <a:lnTo>
                      <a:pt x="164" y="738"/>
                    </a:lnTo>
                    <a:lnTo>
                      <a:pt x="162" y="736"/>
                    </a:lnTo>
                    <a:lnTo>
                      <a:pt x="160" y="736"/>
                    </a:lnTo>
                    <a:lnTo>
                      <a:pt x="160" y="736"/>
                    </a:lnTo>
                    <a:lnTo>
                      <a:pt x="158" y="736"/>
                    </a:lnTo>
                    <a:lnTo>
                      <a:pt x="156" y="736"/>
                    </a:lnTo>
                    <a:lnTo>
                      <a:pt x="156" y="738"/>
                    </a:lnTo>
                    <a:lnTo>
                      <a:pt x="156" y="740"/>
                    </a:lnTo>
                    <a:lnTo>
                      <a:pt x="156" y="742"/>
                    </a:lnTo>
                    <a:lnTo>
                      <a:pt x="155" y="745"/>
                    </a:lnTo>
                    <a:lnTo>
                      <a:pt x="151" y="747"/>
                    </a:lnTo>
                    <a:lnTo>
                      <a:pt x="151" y="745"/>
                    </a:lnTo>
                    <a:lnTo>
                      <a:pt x="147" y="742"/>
                    </a:lnTo>
                    <a:lnTo>
                      <a:pt x="145" y="742"/>
                    </a:lnTo>
                    <a:lnTo>
                      <a:pt x="141" y="740"/>
                    </a:lnTo>
                    <a:lnTo>
                      <a:pt x="141" y="738"/>
                    </a:lnTo>
                    <a:lnTo>
                      <a:pt x="141" y="738"/>
                    </a:lnTo>
                    <a:lnTo>
                      <a:pt x="140" y="740"/>
                    </a:lnTo>
                    <a:lnTo>
                      <a:pt x="136" y="742"/>
                    </a:lnTo>
                    <a:lnTo>
                      <a:pt x="132" y="742"/>
                    </a:lnTo>
                    <a:lnTo>
                      <a:pt x="130" y="742"/>
                    </a:lnTo>
                    <a:lnTo>
                      <a:pt x="126" y="747"/>
                    </a:lnTo>
                    <a:lnTo>
                      <a:pt x="124" y="747"/>
                    </a:lnTo>
                    <a:lnTo>
                      <a:pt x="123" y="747"/>
                    </a:lnTo>
                    <a:lnTo>
                      <a:pt x="123" y="745"/>
                    </a:lnTo>
                    <a:lnTo>
                      <a:pt x="126" y="740"/>
                    </a:lnTo>
                    <a:lnTo>
                      <a:pt x="130" y="740"/>
                    </a:lnTo>
                    <a:lnTo>
                      <a:pt x="130" y="738"/>
                    </a:lnTo>
                    <a:lnTo>
                      <a:pt x="130" y="736"/>
                    </a:lnTo>
                    <a:lnTo>
                      <a:pt x="130" y="736"/>
                    </a:lnTo>
                    <a:lnTo>
                      <a:pt x="132" y="734"/>
                    </a:lnTo>
                    <a:lnTo>
                      <a:pt x="132" y="732"/>
                    </a:lnTo>
                    <a:lnTo>
                      <a:pt x="134" y="730"/>
                    </a:lnTo>
                    <a:lnTo>
                      <a:pt x="136" y="730"/>
                    </a:lnTo>
                    <a:lnTo>
                      <a:pt x="138" y="732"/>
                    </a:lnTo>
                    <a:lnTo>
                      <a:pt x="141" y="734"/>
                    </a:lnTo>
                    <a:lnTo>
                      <a:pt x="147" y="734"/>
                    </a:lnTo>
                    <a:lnTo>
                      <a:pt x="147" y="734"/>
                    </a:lnTo>
                    <a:lnTo>
                      <a:pt x="145" y="732"/>
                    </a:lnTo>
                    <a:lnTo>
                      <a:pt x="141" y="732"/>
                    </a:lnTo>
                    <a:lnTo>
                      <a:pt x="140" y="730"/>
                    </a:lnTo>
                    <a:lnTo>
                      <a:pt x="136" y="727"/>
                    </a:lnTo>
                    <a:lnTo>
                      <a:pt x="134" y="725"/>
                    </a:lnTo>
                    <a:lnTo>
                      <a:pt x="132" y="723"/>
                    </a:lnTo>
                    <a:lnTo>
                      <a:pt x="132" y="721"/>
                    </a:lnTo>
                    <a:lnTo>
                      <a:pt x="134" y="721"/>
                    </a:lnTo>
                    <a:lnTo>
                      <a:pt x="138" y="721"/>
                    </a:lnTo>
                    <a:lnTo>
                      <a:pt x="141" y="727"/>
                    </a:lnTo>
                    <a:lnTo>
                      <a:pt x="145" y="730"/>
                    </a:lnTo>
                    <a:lnTo>
                      <a:pt x="145" y="728"/>
                    </a:lnTo>
                    <a:lnTo>
                      <a:pt x="145" y="727"/>
                    </a:lnTo>
                    <a:lnTo>
                      <a:pt x="141" y="723"/>
                    </a:lnTo>
                    <a:lnTo>
                      <a:pt x="145" y="723"/>
                    </a:lnTo>
                    <a:lnTo>
                      <a:pt x="147" y="727"/>
                    </a:lnTo>
                    <a:lnTo>
                      <a:pt x="147" y="728"/>
                    </a:lnTo>
                    <a:lnTo>
                      <a:pt x="155" y="732"/>
                    </a:lnTo>
                    <a:lnTo>
                      <a:pt x="155" y="732"/>
                    </a:lnTo>
                    <a:lnTo>
                      <a:pt x="156" y="730"/>
                    </a:lnTo>
                    <a:lnTo>
                      <a:pt x="160" y="730"/>
                    </a:lnTo>
                    <a:lnTo>
                      <a:pt x="162" y="732"/>
                    </a:lnTo>
                    <a:lnTo>
                      <a:pt x="166" y="736"/>
                    </a:lnTo>
                    <a:lnTo>
                      <a:pt x="170" y="736"/>
                    </a:lnTo>
                    <a:lnTo>
                      <a:pt x="170" y="738"/>
                    </a:lnTo>
                    <a:lnTo>
                      <a:pt x="173" y="738"/>
                    </a:lnTo>
                    <a:lnTo>
                      <a:pt x="173" y="736"/>
                    </a:lnTo>
                    <a:lnTo>
                      <a:pt x="170" y="734"/>
                    </a:lnTo>
                    <a:lnTo>
                      <a:pt x="162" y="727"/>
                    </a:lnTo>
                    <a:lnTo>
                      <a:pt x="160" y="725"/>
                    </a:lnTo>
                    <a:lnTo>
                      <a:pt x="162" y="723"/>
                    </a:lnTo>
                    <a:lnTo>
                      <a:pt x="166" y="723"/>
                    </a:lnTo>
                    <a:lnTo>
                      <a:pt x="166" y="721"/>
                    </a:lnTo>
                    <a:lnTo>
                      <a:pt x="168" y="717"/>
                    </a:lnTo>
                    <a:lnTo>
                      <a:pt x="170" y="717"/>
                    </a:lnTo>
                    <a:lnTo>
                      <a:pt x="170" y="717"/>
                    </a:lnTo>
                    <a:lnTo>
                      <a:pt x="166" y="717"/>
                    </a:lnTo>
                    <a:lnTo>
                      <a:pt x="164" y="717"/>
                    </a:lnTo>
                    <a:lnTo>
                      <a:pt x="158" y="717"/>
                    </a:lnTo>
                    <a:lnTo>
                      <a:pt x="156" y="717"/>
                    </a:lnTo>
                    <a:lnTo>
                      <a:pt x="158" y="721"/>
                    </a:lnTo>
                    <a:lnTo>
                      <a:pt x="160" y="721"/>
                    </a:lnTo>
                    <a:lnTo>
                      <a:pt x="160" y="723"/>
                    </a:lnTo>
                    <a:lnTo>
                      <a:pt x="155" y="723"/>
                    </a:lnTo>
                    <a:lnTo>
                      <a:pt x="155" y="723"/>
                    </a:lnTo>
                    <a:lnTo>
                      <a:pt x="151" y="723"/>
                    </a:lnTo>
                    <a:lnTo>
                      <a:pt x="149" y="723"/>
                    </a:lnTo>
                    <a:lnTo>
                      <a:pt x="147" y="721"/>
                    </a:lnTo>
                    <a:lnTo>
                      <a:pt x="145" y="721"/>
                    </a:lnTo>
                    <a:lnTo>
                      <a:pt x="141" y="717"/>
                    </a:lnTo>
                    <a:lnTo>
                      <a:pt x="145" y="717"/>
                    </a:lnTo>
                    <a:lnTo>
                      <a:pt x="147" y="717"/>
                    </a:lnTo>
                    <a:lnTo>
                      <a:pt x="145" y="717"/>
                    </a:lnTo>
                    <a:lnTo>
                      <a:pt x="141" y="717"/>
                    </a:lnTo>
                    <a:lnTo>
                      <a:pt x="141" y="717"/>
                    </a:lnTo>
                    <a:lnTo>
                      <a:pt x="145" y="715"/>
                    </a:lnTo>
                    <a:lnTo>
                      <a:pt x="151" y="713"/>
                    </a:lnTo>
                    <a:lnTo>
                      <a:pt x="151" y="712"/>
                    </a:lnTo>
                    <a:lnTo>
                      <a:pt x="155" y="712"/>
                    </a:lnTo>
                    <a:lnTo>
                      <a:pt x="156" y="713"/>
                    </a:lnTo>
                    <a:lnTo>
                      <a:pt x="160" y="713"/>
                    </a:lnTo>
                    <a:lnTo>
                      <a:pt x="164" y="713"/>
                    </a:lnTo>
                    <a:lnTo>
                      <a:pt x="168" y="713"/>
                    </a:lnTo>
                    <a:lnTo>
                      <a:pt x="168" y="712"/>
                    </a:lnTo>
                    <a:lnTo>
                      <a:pt x="170" y="710"/>
                    </a:lnTo>
                    <a:lnTo>
                      <a:pt x="172" y="710"/>
                    </a:lnTo>
                    <a:lnTo>
                      <a:pt x="173" y="708"/>
                    </a:lnTo>
                    <a:lnTo>
                      <a:pt x="175" y="706"/>
                    </a:lnTo>
                    <a:lnTo>
                      <a:pt x="173" y="704"/>
                    </a:lnTo>
                    <a:lnTo>
                      <a:pt x="172" y="708"/>
                    </a:lnTo>
                    <a:lnTo>
                      <a:pt x="170" y="708"/>
                    </a:lnTo>
                    <a:lnTo>
                      <a:pt x="168" y="706"/>
                    </a:lnTo>
                    <a:lnTo>
                      <a:pt x="170" y="702"/>
                    </a:lnTo>
                    <a:lnTo>
                      <a:pt x="172" y="696"/>
                    </a:lnTo>
                    <a:lnTo>
                      <a:pt x="172" y="691"/>
                    </a:lnTo>
                    <a:lnTo>
                      <a:pt x="173" y="691"/>
                    </a:lnTo>
                    <a:lnTo>
                      <a:pt x="175" y="691"/>
                    </a:lnTo>
                    <a:lnTo>
                      <a:pt x="175" y="696"/>
                    </a:lnTo>
                    <a:lnTo>
                      <a:pt x="175" y="696"/>
                    </a:lnTo>
                    <a:lnTo>
                      <a:pt x="175" y="698"/>
                    </a:lnTo>
                    <a:lnTo>
                      <a:pt x="179" y="698"/>
                    </a:lnTo>
                    <a:lnTo>
                      <a:pt x="179" y="698"/>
                    </a:lnTo>
                    <a:lnTo>
                      <a:pt x="181" y="700"/>
                    </a:lnTo>
                    <a:lnTo>
                      <a:pt x="183" y="700"/>
                    </a:lnTo>
                    <a:lnTo>
                      <a:pt x="185" y="698"/>
                    </a:lnTo>
                    <a:lnTo>
                      <a:pt x="187" y="700"/>
                    </a:lnTo>
                    <a:lnTo>
                      <a:pt x="187" y="700"/>
                    </a:lnTo>
                    <a:lnTo>
                      <a:pt x="187" y="698"/>
                    </a:lnTo>
                    <a:lnTo>
                      <a:pt x="185" y="696"/>
                    </a:lnTo>
                    <a:lnTo>
                      <a:pt x="181" y="696"/>
                    </a:lnTo>
                    <a:lnTo>
                      <a:pt x="181" y="696"/>
                    </a:lnTo>
                    <a:lnTo>
                      <a:pt x="183" y="696"/>
                    </a:lnTo>
                    <a:lnTo>
                      <a:pt x="187" y="693"/>
                    </a:lnTo>
                    <a:lnTo>
                      <a:pt x="187" y="693"/>
                    </a:lnTo>
                    <a:lnTo>
                      <a:pt x="185" y="691"/>
                    </a:lnTo>
                    <a:lnTo>
                      <a:pt x="183" y="691"/>
                    </a:lnTo>
                    <a:lnTo>
                      <a:pt x="183" y="691"/>
                    </a:lnTo>
                    <a:lnTo>
                      <a:pt x="181" y="691"/>
                    </a:lnTo>
                    <a:lnTo>
                      <a:pt x="179" y="691"/>
                    </a:lnTo>
                    <a:lnTo>
                      <a:pt x="179" y="691"/>
                    </a:lnTo>
                    <a:lnTo>
                      <a:pt x="175" y="691"/>
                    </a:lnTo>
                    <a:lnTo>
                      <a:pt x="175" y="687"/>
                    </a:lnTo>
                    <a:lnTo>
                      <a:pt x="175" y="687"/>
                    </a:lnTo>
                    <a:lnTo>
                      <a:pt x="179" y="687"/>
                    </a:lnTo>
                    <a:lnTo>
                      <a:pt x="181" y="683"/>
                    </a:lnTo>
                    <a:lnTo>
                      <a:pt x="183" y="681"/>
                    </a:lnTo>
                    <a:lnTo>
                      <a:pt x="185" y="681"/>
                    </a:lnTo>
                    <a:lnTo>
                      <a:pt x="187" y="681"/>
                    </a:lnTo>
                    <a:lnTo>
                      <a:pt x="188" y="681"/>
                    </a:lnTo>
                    <a:lnTo>
                      <a:pt x="188" y="678"/>
                    </a:lnTo>
                    <a:lnTo>
                      <a:pt x="185" y="678"/>
                    </a:lnTo>
                    <a:lnTo>
                      <a:pt x="183" y="678"/>
                    </a:lnTo>
                    <a:lnTo>
                      <a:pt x="181" y="678"/>
                    </a:lnTo>
                    <a:lnTo>
                      <a:pt x="183" y="676"/>
                    </a:lnTo>
                    <a:lnTo>
                      <a:pt x="187" y="674"/>
                    </a:lnTo>
                    <a:lnTo>
                      <a:pt x="188" y="672"/>
                    </a:lnTo>
                    <a:lnTo>
                      <a:pt x="190" y="672"/>
                    </a:lnTo>
                    <a:lnTo>
                      <a:pt x="190" y="670"/>
                    </a:lnTo>
                    <a:lnTo>
                      <a:pt x="194" y="668"/>
                    </a:lnTo>
                    <a:lnTo>
                      <a:pt x="192" y="666"/>
                    </a:lnTo>
                    <a:lnTo>
                      <a:pt x="188" y="666"/>
                    </a:lnTo>
                    <a:lnTo>
                      <a:pt x="188" y="666"/>
                    </a:lnTo>
                    <a:lnTo>
                      <a:pt x="192" y="663"/>
                    </a:lnTo>
                    <a:lnTo>
                      <a:pt x="194" y="666"/>
                    </a:lnTo>
                    <a:lnTo>
                      <a:pt x="194" y="661"/>
                    </a:lnTo>
                    <a:lnTo>
                      <a:pt x="192" y="661"/>
                    </a:lnTo>
                    <a:lnTo>
                      <a:pt x="188" y="661"/>
                    </a:lnTo>
                    <a:lnTo>
                      <a:pt x="185" y="663"/>
                    </a:lnTo>
                    <a:lnTo>
                      <a:pt x="183" y="663"/>
                    </a:lnTo>
                    <a:lnTo>
                      <a:pt x="179" y="661"/>
                    </a:lnTo>
                    <a:lnTo>
                      <a:pt x="179" y="663"/>
                    </a:lnTo>
                    <a:lnTo>
                      <a:pt x="175" y="661"/>
                    </a:lnTo>
                    <a:lnTo>
                      <a:pt x="175" y="661"/>
                    </a:lnTo>
                    <a:lnTo>
                      <a:pt x="173" y="661"/>
                    </a:lnTo>
                    <a:lnTo>
                      <a:pt x="170" y="661"/>
                    </a:lnTo>
                    <a:lnTo>
                      <a:pt x="168" y="657"/>
                    </a:lnTo>
                    <a:lnTo>
                      <a:pt x="164" y="657"/>
                    </a:lnTo>
                    <a:lnTo>
                      <a:pt x="162" y="657"/>
                    </a:lnTo>
                    <a:lnTo>
                      <a:pt x="162" y="653"/>
                    </a:lnTo>
                    <a:lnTo>
                      <a:pt x="160" y="651"/>
                    </a:lnTo>
                    <a:lnTo>
                      <a:pt x="156" y="649"/>
                    </a:lnTo>
                    <a:lnTo>
                      <a:pt x="151" y="646"/>
                    </a:lnTo>
                    <a:lnTo>
                      <a:pt x="145" y="644"/>
                    </a:lnTo>
                    <a:lnTo>
                      <a:pt x="141" y="640"/>
                    </a:lnTo>
                    <a:lnTo>
                      <a:pt x="141" y="638"/>
                    </a:lnTo>
                    <a:lnTo>
                      <a:pt x="141" y="634"/>
                    </a:lnTo>
                    <a:lnTo>
                      <a:pt x="138" y="632"/>
                    </a:lnTo>
                    <a:lnTo>
                      <a:pt x="136" y="629"/>
                    </a:lnTo>
                    <a:lnTo>
                      <a:pt x="136" y="627"/>
                    </a:lnTo>
                    <a:lnTo>
                      <a:pt x="141" y="623"/>
                    </a:lnTo>
                    <a:lnTo>
                      <a:pt x="145" y="623"/>
                    </a:lnTo>
                    <a:lnTo>
                      <a:pt x="147" y="623"/>
                    </a:lnTo>
                    <a:lnTo>
                      <a:pt x="149" y="623"/>
                    </a:lnTo>
                    <a:lnTo>
                      <a:pt x="151" y="623"/>
                    </a:lnTo>
                    <a:lnTo>
                      <a:pt x="155" y="627"/>
                    </a:lnTo>
                    <a:lnTo>
                      <a:pt x="158" y="627"/>
                    </a:lnTo>
                    <a:lnTo>
                      <a:pt x="160" y="629"/>
                    </a:lnTo>
                    <a:lnTo>
                      <a:pt x="162" y="629"/>
                    </a:lnTo>
                    <a:lnTo>
                      <a:pt x="166" y="629"/>
                    </a:lnTo>
                    <a:lnTo>
                      <a:pt x="168" y="632"/>
                    </a:lnTo>
                    <a:lnTo>
                      <a:pt x="172" y="632"/>
                    </a:lnTo>
                    <a:lnTo>
                      <a:pt x="173" y="632"/>
                    </a:lnTo>
                    <a:lnTo>
                      <a:pt x="175" y="634"/>
                    </a:lnTo>
                    <a:lnTo>
                      <a:pt x="175" y="642"/>
                    </a:lnTo>
                    <a:lnTo>
                      <a:pt x="179" y="646"/>
                    </a:lnTo>
                    <a:lnTo>
                      <a:pt x="181" y="648"/>
                    </a:lnTo>
                    <a:lnTo>
                      <a:pt x="185" y="651"/>
                    </a:lnTo>
                    <a:lnTo>
                      <a:pt x="188" y="651"/>
                    </a:lnTo>
                    <a:lnTo>
                      <a:pt x="190" y="651"/>
                    </a:lnTo>
                    <a:lnTo>
                      <a:pt x="192" y="648"/>
                    </a:lnTo>
                    <a:lnTo>
                      <a:pt x="192" y="648"/>
                    </a:lnTo>
                    <a:lnTo>
                      <a:pt x="188" y="648"/>
                    </a:lnTo>
                    <a:lnTo>
                      <a:pt x="188" y="649"/>
                    </a:lnTo>
                    <a:lnTo>
                      <a:pt x="185" y="648"/>
                    </a:lnTo>
                    <a:lnTo>
                      <a:pt x="181" y="642"/>
                    </a:lnTo>
                    <a:lnTo>
                      <a:pt x="181" y="640"/>
                    </a:lnTo>
                    <a:lnTo>
                      <a:pt x="183" y="640"/>
                    </a:lnTo>
                    <a:lnTo>
                      <a:pt x="187" y="644"/>
                    </a:lnTo>
                    <a:lnTo>
                      <a:pt x="188" y="644"/>
                    </a:lnTo>
                    <a:lnTo>
                      <a:pt x="188" y="642"/>
                    </a:lnTo>
                    <a:lnTo>
                      <a:pt x="190" y="642"/>
                    </a:lnTo>
                    <a:lnTo>
                      <a:pt x="190" y="640"/>
                    </a:lnTo>
                    <a:lnTo>
                      <a:pt x="187" y="638"/>
                    </a:lnTo>
                    <a:lnTo>
                      <a:pt x="181" y="634"/>
                    </a:lnTo>
                    <a:lnTo>
                      <a:pt x="181" y="632"/>
                    </a:lnTo>
                    <a:lnTo>
                      <a:pt x="181" y="632"/>
                    </a:lnTo>
                    <a:lnTo>
                      <a:pt x="183" y="632"/>
                    </a:lnTo>
                    <a:lnTo>
                      <a:pt x="185" y="634"/>
                    </a:lnTo>
                    <a:lnTo>
                      <a:pt x="187" y="634"/>
                    </a:lnTo>
                    <a:lnTo>
                      <a:pt x="185" y="632"/>
                    </a:lnTo>
                    <a:lnTo>
                      <a:pt x="181" y="627"/>
                    </a:lnTo>
                    <a:lnTo>
                      <a:pt x="179" y="623"/>
                    </a:lnTo>
                    <a:lnTo>
                      <a:pt x="179" y="623"/>
                    </a:lnTo>
                    <a:lnTo>
                      <a:pt x="179" y="621"/>
                    </a:lnTo>
                    <a:lnTo>
                      <a:pt x="181" y="623"/>
                    </a:lnTo>
                    <a:lnTo>
                      <a:pt x="188" y="623"/>
                    </a:lnTo>
                    <a:lnTo>
                      <a:pt x="192" y="623"/>
                    </a:lnTo>
                    <a:lnTo>
                      <a:pt x="192" y="623"/>
                    </a:lnTo>
                    <a:lnTo>
                      <a:pt x="188" y="619"/>
                    </a:lnTo>
                    <a:lnTo>
                      <a:pt x="187" y="619"/>
                    </a:lnTo>
                    <a:lnTo>
                      <a:pt x="185" y="619"/>
                    </a:lnTo>
                    <a:lnTo>
                      <a:pt x="183" y="621"/>
                    </a:lnTo>
                    <a:lnTo>
                      <a:pt x="179" y="619"/>
                    </a:lnTo>
                    <a:lnTo>
                      <a:pt x="179" y="617"/>
                    </a:lnTo>
                    <a:lnTo>
                      <a:pt x="179" y="617"/>
                    </a:lnTo>
                    <a:lnTo>
                      <a:pt x="183" y="614"/>
                    </a:lnTo>
                    <a:lnTo>
                      <a:pt x="185" y="615"/>
                    </a:lnTo>
                    <a:lnTo>
                      <a:pt x="187" y="617"/>
                    </a:lnTo>
                    <a:lnTo>
                      <a:pt x="188" y="615"/>
                    </a:lnTo>
                    <a:lnTo>
                      <a:pt x="188" y="614"/>
                    </a:lnTo>
                    <a:lnTo>
                      <a:pt x="185" y="610"/>
                    </a:lnTo>
                    <a:lnTo>
                      <a:pt x="185" y="610"/>
                    </a:lnTo>
                    <a:lnTo>
                      <a:pt x="183" y="612"/>
                    </a:lnTo>
                    <a:lnTo>
                      <a:pt x="181" y="612"/>
                    </a:lnTo>
                    <a:lnTo>
                      <a:pt x="179" y="614"/>
                    </a:lnTo>
                    <a:lnTo>
                      <a:pt x="175" y="617"/>
                    </a:lnTo>
                    <a:lnTo>
                      <a:pt x="173" y="617"/>
                    </a:lnTo>
                    <a:lnTo>
                      <a:pt x="173" y="615"/>
                    </a:lnTo>
                    <a:lnTo>
                      <a:pt x="175" y="614"/>
                    </a:lnTo>
                    <a:lnTo>
                      <a:pt x="175" y="612"/>
                    </a:lnTo>
                    <a:lnTo>
                      <a:pt x="179" y="608"/>
                    </a:lnTo>
                    <a:lnTo>
                      <a:pt x="179" y="608"/>
                    </a:lnTo>
                    <a:lnTo>
                      <a:pt x="181" y="608"/>
                    </a:lnTo>
                    <a:lnTo>
                      <a:pt x="183" y="606"/>
                    </a:lnTo>
                    <a:lnTo>
                      <a:pt x="187" y="606"/>
                    </a:lnTo>
                    <a:lnTo>
                      <a:pt x="188" y="604"/>
                    </a:lnTo>
                    <a:lnTo>
                      <a:pt x="187" y="604"/>
                    </a:lnTo>
                    <a:lnTo>
                      <a:pt x="183" y="602"/>
                    </a:lnTo>
                    <a:lnTo>
                      <a:pt x="179" y="606"/>
                    </a:lnTo>
                    <a:lnTo>
                      <a:pt x="179" y="606"/>
                    </a:lnTo>
                    <a:lnTo>
                      <a:pt x="175" y="604"/>
                    </a:lnTo>
                    <a:lnTo>
                      <a:pt x="173" y="606"/>
                    </a:lnTo>
                    <a:lnTo>
                      <a:pt x="172" y="604"/>
                    </a:lnTo>
                    <a:lnTo>
                      <a:pt x="172" y="602"/>
                    </a:lnTo>
                    <a:lnTo>
                      <a:pt x="173" y="602"/>
                    </a:lnTo>
                    <a:lnTo>
                      <a:pt x="175" y="599"/>
                    </a:lnTo>
                    <a:lnTo>
                      <a:pt x="179" y="599"/>
                    </a:lnTo>
                    <a:lnTo>
                      <a:pt x="185" y="597"/>
                    </a:lnTo>
                    <a:lnTo>
                      <a:pt x="190" y="597"/>
                    </a:lnTo>
                    <a:lnTo>
                      <a:pt x="190" y="593"/>
                    </a:lnTo>
                    <a:lnTo>
                      <a:pt x="188" y="593"/>
                    </a:lnTo>
                    <a:lnTo>
                      <a:pt x="187" y="593"/>
                    </a:lnTo>
                    <a:lnTo>
                      <a:pt x="185" y="597"/>
                    </a:lnTo>
                    <a:lnTo>
                      <a:pt x="181" y="597"/>
                    </a:lnTo>
                    <a:lnTo>
                      <a:pt x="179" y="597"/>
                    </a:lnTo>
                    <a:lnTo>
                      <a:pt x="179" y="593"/>
                    </a:lnTo>
                    <a:lnTo>
                      <a:pt x="175" y="593"/>
                    </a:lnTo>
                    <a:lnTo>
                      <a:pt x="173" y="593"/>
                    </a:lnTo>
                    <a:lnTo>
                      <a:pt x="173" y="593"/>
                    </a:lnTo>
                    <a:lnTo>
                      <a:pt x="173" y="591"/>
                    </a:lnTo>
                    <a:lnTo>
                      <a:pt x="175" y="589"/>
                    </a:lnTo>
                    <a:lnTo>
                      <a:pt x="175" y="583"/>
                    </a:lnTo>
                    <a:lnTo>
                      <a:pt x="179" y="583"/>
                    </a:lnTo>
                    <a:lnTo>
                      <a:pt x="179" y="582"/>
                    </a:lnTo>
                    <a:lnTo>
                      <a:pt x="179" y="580"/>
                    </a:lnTo>
                    <a:lnTo>
                      <a:pt x="179" y="580"/>
                    </a:lnTo>
                    <a:lnTo>
                      <a:pt x="175" y="582"/>
                    </a:lnTo>
                    <a:lnTo>
                      <a:pt x="173" y="585"/>
                    </a:lnTo>
                    <a:lnTo>
                      <a:pt x="173" y="587"/>
                    </a:lnTo>
                    <a:lnTo>
                      <a:pt x="170" y="589"/>
                    </a:lnTo>
                    <a:lnTo>
                      <a:pt x="170" y="591"/>
                    </a:lnTo>
                    <a:lnTo>
                      <a:pt x="168" y="591"/>
                    </a:lnTo>
                    <a:lnTo>
                      <a:pt x="168" y="587"/>
                    </a:lnTo>
                    <a:lnTo>
                      <a:pt x="170" y="583"/>
                    </a:lnTo>
                    <a:lnTo>
                      <a:pt x="170" y="578"/>
                    </a:lnTo>
                    <a:lnTo>
                      <a:pt x="168" y="574"/>
                    </a:lnTo>
                    <a:lnTo>
                      <a:pt x="168" y="572"/>
                    </a:lnTo>
                    <a:lnTo>
                      <a:pt x="168" y="568"/>
                    </a:lnTo>
                    <a:lnTo>
                      <a:pt x="168" y="567"/>
                    </a:lnTo>
                    <a:lnTo>
                      <a:pt x="168" y="567"/>
                    </a:lnTo>
                    <a:lnTo>
                      <a:pt x="166" y="568"/>
                    </a:lnTo>
                    <a:lnTo>
                      <a:pt x="166" y="574"/>
                    </a:lnTo>
                    <a:lnTo>
                      <a:pt x="166" y="576"/>
                    </a:lnTo>
                    <a:lnTo>
                      <a:pt x="168" y="580"/>
                    </a:lnTo>
                    <a:lnTo>
                      <a:pt x="168" y="583"/>
                    </a:lnTo>
                    <a:lnTo>
                      <a:pt x="168" y="589"/>
                    </a:lnTo>
                    <a:lnTo>
                      <a:pt x="166" y="591"/>
                    </a:lnTo>
                    <a:lnTo>
                      <a:pt x="164" y="591"/>
                    </a:lnTo>
                    <a:lnTo>
                      <a:pt x="162" y="589"/>
                    </a:lnTo>
                    <a:lnTo>
                      <a:pt x="160" y="587"/>
                    </a:lnTo>
                    <a:lnTo>
                      <a:pt x="160" y="593"/>
                    </a:lnTo>
                    <a:lnTo>
                      <a:pt x="158" y="593"/>
                    </a:lnTo>
                    <a:lnTo>
                      <a:pt x="156" y="593"/>
                    </a:lnTo>
                    <a:lnTo>
                      <a:pt x="155" y="593"/>
                    </a:lnTo>
                    <a:lnTo>
                      <a:pt x="156" y="593"/>
                    </a:lnTo>
                    <a:lnTo>
                      <a:pt x="158" y="597"/>
                    </a:lnTo>
                    <a:lnTo>
                      <a:pt x="156" y="599"/>
                    </a:lnTo>
                    <a:lnTo>
                      <a:pt x="155" y="602"/>
                    </a:lnTo>
                    <a:lnTo>
                      <a:pt x="155" y="602"/>
                    </a:lnTo>
                    <a:lnTo>
                      <a:pt x="151" y="602"/>
                    </a:lnTo>
                    <a:lnTo>
                      <a:pt x="151" y="602"/>
                    </a:lnTo>
                    <a:lnTo>
                      <a:pt x="149" y="604"/>
                    </a:lnTo>
                    <a:lnTo>
                      <a:pt x="141" y="604"/>
                    </a:lnTo>
                    <a:lnTo>
                      <a:pt x="141" y="602"/>
                    </a:lnTo>
                    <a:lnTo>
                      <a:pt x="141" y="602"/>
                    </a:lnTo>
                    <a:lnTo>
                      <a:pt x="141" y="597"/>
                    </a:lnTo>
                    <a:lnTo>
                      <a:pt x="140" y="597"/>
                    </a:lnTo>
                    <a:lnTo>
                      <a:pt x="138" y="597"/>
                    </a:lnTo>
                    <a:lnTo>
                      <a:pt x="138" y="599"/>
                    </a:lnTo>
                    <a:lnTo>
                      <a:pt x="136" y="599"/>
                    </a:lnTo>
                    <a:lnTo>
                      <a:pt x="136" y="597"/>
                    </a:lnTo>
                    <a:lnTo>
                      <a:pt x="136" y="593"/>
                    </a:lnTo>
                    <a:lnTo>
                      <a:pt x="136" y="591"/>
                    </a:lnTo>
                    <a:lnTo>
                      <a:pt x="134" y="589"/>
                    </a:lnTo>
                    <a:lnTo>
                      <a:pt x="134" y="587"/>
                    </a:lnTo>
                    <a:lnTo>
                      <a:pt x="138" y="585"/>
                    </a:lnTo>
                    <a:lnTo>
                      <a:pt x="141" y="585"/>
                    </a:lnTo>
                    <a:lnTo>
                      <a:pt x="141" y="585"/>
                    </a:lnTo>
                    <a:lnTo>
                      <a:pt x="141" y="583"/>
                    </a:lnTo>
                    <a:lnTo>
                      <a:pt x="145" y="582"/>
                    </a:lnTo>
                    <a:lnTo>
                      <a:pt x="151" y="582"/>
                    </a:lnTo>
                    <a:lnTo>
                      <a:pt x="151" y="582"/>
                    </a:lnTo>
                    <a:lnTo>
                      <a:pt x="155" y="578"/>
                    </a:lnTo>
                    <a:lnTo>
                      <a:pt x="158" y="572"/>
                    </a:lnTo>
                    <a:lnTo>
                      <a:pt x="158" y="572"/>
                    </a:lnTo>
                    <a:lnTo>
                      <a:pt x="158" y="572"/>
                    </a:lnTo>
                    <a:lnTo>
                      <a:pt x="156" y="572"/>
                    </a:lnTo>
                    <a:lnTo>
                      <a:pt x="155" y="574"/>
                    </a:lnTo>
                    <a:lnTo>
                      <a:pt x="151" y="578"/>
                    </a:lnTo>
                    <a:lnTo>
                      <a:pt x="149" y="580"/>
                    </a:lnTo>
                    <a:lnTo>
                      <a:pt x="141" y="578"/>
                    </a:lnTo>
                    <a:lnTo>
                      <a:pt x="141" y="576"/>
                    </a:lnTo>
                    <a:lnTo>
                      <a:pt x="141" y="574"/>
                    </a:lnTo>
                    <a:lnTo>
                      <a:pt x="145" y="572"/>
                    </a:lnTo>
                    <a:lnTo>
                      <a:pt x="149" y="568"/>
                    </a:lnTo>
                    <a:lnTo>
                      <a:pt x="151" y="568"/>
                    </a:lnTo>
                    <a:lnTo>
                      <a:pt x="151" y="568"/>
                    </a:lnTo>
                    <a:lnTo>
                      <a:pt x="151" y="567"/>
                    </a:lnTo>
                    <a:lnTo>
                      <a:pt x="151" y="563"/>
                    </a:lnTo>
                    <a:lnTo>
                      <a:pt x="155" y="563"/>
                    </a:lnTo>
                    <a:lnTo>
                      <a:pt x="155" y="563"/>
                    </a:lnTo>
                    <a:lnTo>
                      <a:pt x="155" y="563"/>
                    </a:lnTo>
                    <a:lnTo>
                      <a:pt x="155" y="559"/>
                    </a:lnTo>
                    <a:lnTo>
                      <a:pt x="155" y="559"/>
                    </a:lnTo>
                    <a:lnTo>
                      <a:pt x="151" y="559"/>
                    </a:lnTo>
                    <a:lnTo>
                      <a:pt x="151" y="559"/>
                    </a:lnTo>
                    <a:lnTo>
                      <a:pt x="145" y="559"/>
                    </a:lnTo>
                    <a:lnTo>
                      <a:pt x="145" y="559"/>
                    </a:lnTo>
                    <a:lnTo>
                      <a:pt x="141" y="559"/>
                    </a:lnTo>
                    <a:lnTo>
                      <a:pt x="145" y="557"/>
                    </a:lnTo>
                    <a:lnTo>
                      <a:pt x="149" y="555"/>
                    </a:lnTo>
                    <a:lnTo>
                      <a:pt x="151" y="555"/>
                    </a:lnTo>
                    <a:lnTo>
                      <a:pt x="151" y="557"/>
                    </a:lnTo>
                    <a:lnTo>
                      <a:pt x="155" y="557"/>
                    </a:lnTo>
                    <a:lnTo>
                      <a:pt x="156" y="555"/>
                    </a:lnTo>
                    <a:lnTo>
                      <a:pt x="160" y="550"/>
                    </a:lnTo>
                    <a:lnTo>
                      <a:pt x="158" y="548"/>
                    </a:lnTo>
                    <a:lnTo>
                      <a:pt x="158" y="546"/>
                    </a:lnTo>
                    <a:lnTo>
                      <a:pt x="162" y="542"/>
                    </a:lnTo>
                    <a:lnTo>
                      <a:pt x="162" y="538"/>
                    </a:lnTo>
                    <a:lnTo>
                      <a:pt x="162" y="534"/>
                    </a:lnTo>
                    <a:lnTo>
                      <a:pt x="160" y="533"/>
                    </a:lnTo>
                    <a:lnTo>
                      <a:pt x="158" y="533"/>
                    </a:lnTo>
                    <a:lnTo>
                      <a:pt x="156" y="533"/>
                    </a:lnTo>
                    <a:lnTo>
                      <a:pt x="155" y="529"/>
                    </a:lnTo>
                    <a:lnTo>
                      <a:pt x="155" y="529"/>
                    </a:lnTo>
                    <a:lnTo>
                      <a:pt x="151" y="529"/>
                    </a:lnTo>
                    <a:lnTo>
                      <a:pt x="151" y="529"/>
                    </a:lnTo>
                    <a:lnTo>
                      <a:pt x="151" y="527"/>
                    </a:lnTo>
                    <a:lnTo>
                      <a:pt x="155" y="529"/>
                    </a:lnTo>
                    <a:lnTo>
                      <a:pt x="156" y="527"/>
                    </a:lnTo>
                    <a:lnTo>
                      <a:pt x="158" y="525"/>
                    </a:lnTo>
                    <a:lnTo>
                      <a:pt x="158" y="521"/>
                    </a:lnTo>
                    <a:lnTo>
                      <a:pt x="160" y="519"/>
                    </a:lnTo>
                    <a:lnTo>
                      <a:pt x="160" y="518"/>
                    </a:lnTo>
                    <a:lnTo>
                      <a:pt x="158" y="516"/>
                    </a:lnTo>
                    <a:lnTo>
                      <a:pt x="156" y="516"/>
                    </a:lnTo>
                    <a:lnTo>
                      <a:pt x="155" y="514"/>
                    </a:lnTo>
                    <a:lnTo>
                      <a:pt x="155" y="512"/>
                    </a:lnTo>
                    <a:lnTo>
                      <a:pt x="156" y="510"/>
                    </a:lnTo>
                    <a:lnTo>
                      <a:pt x="158" y="510"/>
                    </a:lnTo>
                    <a:lnTo>
                      <a:pt x="158" y="508"/>
                    </a:lnTo>
                    <a:lnTo>
                      <a:pt x="155" y="504"/>
                    </a:lnTo>
                    <a:lnTo>
                      <a:pt x="155" y="502"/>
                    </a:lnTo>
                    <a:lnTo>
                      <a:pt x="156" y="502"/>
                    </a:lnTo>
                    <a:lnTo>
                      <a:pt x="158" y="504"/>
                    </a:lnTo>
                    <a:lnTo>
                      <a:pt x="158" y="502"/>
                    </a:lnTo>
                    <a:lnTo>
                      <a:pt x="156" y="499"/>
                    </a:lnTo>
                    <a:lnTo>
                      <a:pt x="156" y="499"/>
                    </a:lnTo>
                    <a:lnTo>
                      <a:pt x="158" y="495"/>
                    </a:lnTo>
                    <a:lnTo>
                      <a:pt x="158" y="491"/>
                    </a:lnTo>
                    <a:lnTo>
                      <a:pt x="156" y="489"/>
                    </a:lnTo>
                    <a:lnTo>
                      <a:pt x="156" y="486"/>
                    </a:lnTo>
                    <a:lnTo>
                      <a:pt x="155" y="484"/>
                    </a:lnTo>
                    <a:lnTo>
                      <a:pt x="156" y="482"/>
                    </a:lnTo>
                    <a:lnTo>
                      <a:pt x="158" y="478"/>
                    </a:lnTo>
                    <a:lnTo>
                      <a:pt x="156" y="478"/>
                    </a:lnTo>
                    <a:lnTo>
                      <a:pt x="155" y="478"/>
                    </a:lnTo>
                    <a:lnTo>
                      <a:pt x="151" y="482"/>
                    </a:lnTo>
                    <a:lnTo>
                      <a:pt x="151" y="482"/>
                    </a:lnTo>
                    <a:lnTo>
                      <a:pt x="149" y="482"/>
                    </a:lnTo>
                    <a:lnTo>
                      <a:pt x="147" y="484"/>
                    </a:lnTo>
                    <a:lnTo>
                      <a:pt x="145" y="482"/>
                    </a:lnTo>
                    <a:lnTo>
                      <a:pt x="147" y="482"/>
                    </a:lnTo>
                    <a:lnTo>
                      <a:pt x="151" y="478"/>
                    </a:lnTo>
                    <a:lnTo>
                      <a:pt x="151" y="478"/>
                    </a:lnTo>
                    <a:lnTo>
                      <a:pt x="155" y="478"/>
                    </a:lnTo>
                    <a:lnTo>
                      <a:pt x="155" y="474"/>
                    </a:lnTo>
                    <a:lnTo>
                      <a:pt x="156" y="470"/>
                    </a:lnTo>
                    <a:lnTo>
                      <a:pt x="160" y="469"/>
                    </a:lnTo>
                    <a:lnTo>
                      <a:pt x="160" y="469"/>
                    </a:lnTo>
                    <a:lnTo>
                      <a:pt x="160" y="465"/>
                    </a:lnTo>
                    <a:lnTo>
                      <a:pt x="158" y="463"/>
                    </a:lnTo>
                    <a:lnTo>
                      <a:pt x="156" y="461"/>
                    </a:lnTo>
                    <a:lnTo>
                      <a:pt x="155" y="457"/>
                    </a:lnTo>
                    <a:lnTo>
                      <a:pt x="155" y="455"/>
                    </a:lnTo>
                    <a:lnTo>
                      <a:pt x="155" y="455"/>
                    </a:lnTo>
                    <a:lnTo>
                      <a:pt x="151" y="453"/>
                    </a:lnTo>
                    <a:lnTo>
                      <a:pt x="151" y="452"/>
                    </a:lnTo>
                    <a:lnTo>
                      <a:pt x="155" y="450"/>
                    </a:lnTo>
                    <a:lnTo>
                      <a:pt x="151" y="448"/>
                    </a:lnTo>
                    <a:lnTo>
                      <a:pt x="151" y="444"/>
                    </a:lnTo>
                    <a:lnTo>
                      <a:pt x="151" y="440"/>
                    </a:lnTo>
                    <a:lnTo>
                      <a:pt x="145" y="435"/>
                    </a:lnTo>
                    <a:lnTo>
                      <a:pt x="145" y="435"/>
                    </a:lnTo>
                    <a:lnTo>
                      <a:pt x="141" y="433"/>
                    </a:lnTo>
                    <a:lnTo>
                      <a:pt x="141" y="433"/>
                    </a:lnTo>
                    <a:lnTo>
                      <a:pt x="141" y="431"/>
                    </a:lnTo>
                    <a:lnTo>
                      <a:pt x="141" y="429"/>
                    </a:lnTo>
                    <a:lnTo>
                      <a:pt x="147" y="427"/>
                    </a:lnTo>
                    <a:lnTo>
                      <a:pt x="149" y="425"/>
                    </a:lnTo>
                    <a:lnTo>
                      <a:pt x="151" y="423"/>
                    </a:lnTo>
                    <a:lnTo>
                      <a:pt x="149" y="421"/>
                    </a:lnTo>
                    <a:lnTo>
                      <a:pt x="147" y="421"/>
                    </a:lnTo>
                    <a:lnTo>
                      <a:pt x="147" y="421"/>
                    </a:lnTo>
                    <a:lnTo>
                      <a:pt x="149" y="420"/>
                    </a:lnTo>
                    <a:lnTo>
                      <a:pt x="151" y="416"/>
                    </a:lnTo>
                    <a:lnTo>
                      <a:pt x="151" y="414"/>
                    </a:lnTo>
                    <a:lnTo>
                      <a:pt x="151" y="414"/>
                    </a:lnTo>
                    <a:lnTo>
                      <a:pt x="151" y="410"/>
                    </a:lnTo>
                    <a:lnTo>
                      <a:pt x="151" y="410"/>
                    </a:lnTo>
                    <a:lnTo>
                      <a:pt x="151" y="408"/>
                    </a:lnTo>
                    <a:lnTo>
                      <a:pt x="149" y="406"/>
                    </a:lnTo>
                    <a:lnTo>
                      <a:pt x="145" y="403"/>
                    </a:lnTo>
                    <a:lnTo>
                      <a:pt x="141" y="401"/>
                    </a:lnTo>
                    <a:lnTo>
                      <a:pt x="141" y="397"/>
                    </a:lnTo>
                    <a:lnTo>
                      <a:pt x="140" y="395"/>
                    </a:lnTo>
                    <a:lnTo>
                      <a:pt x="138" y="397"/>
                    </a:lnTo>
                    <a:lnTo>
                      <a:pt x="138" y="399"/>
                    </a:lnTo>
                    <a:lnTo>
                      <a:pt x="136" y="399"/>
                    </a:lnTo>
                    <a:lnTo>
                      <a:pt x="134" y="397"/>
                    </a:lnTo>
                    <a:lnTo>
                      <a:pt x="134" y="395"/>
                    </a:lnTo>
                    <a:lnTo>
                      <a:pt x="132" y="393"/>
                    </a:lnTo>
                    <a:lnTo>
                      <a:pt x="130" y="391"/>
                    </a:lnTo>
                    <a:lnTo>
                      <a:pt x="126" y="389"/>
                    </a:lnTo>
                    <a:lnTo>
                      <a:pt x="126" y="388"/>
                    </a:lnTo>
                    <a:lnTo>
                      <a:pt x="126" y="389"/>
                    </a:lnTo>
                    <a:lnTo>
                      <a:pt x="124" y="389"/>
                    </a:lnTo>
                    <a:lnTo>
                      <a:pt x="124" y="388"/>
                    </a:lnTo>
                    <a:lnTo>
                      <a:pt x="124" y="384"/>
                    </a:lnTo>
                    <a:lnTo>
                      <a:pt x="121" y="380"/>
                    </a:lnTo>
                    <a:lnTo>
                      <a:pt x="117" y="380"/>
                    </a:lnTo>
                    <a:lnTo>
                      <a:pt x="115" y="380"/>
                    </a:lnTo>
                    <a:lnTo>
                      <a:pt x="113" y="380"/>
                    </a:lnTo>
                    <a:lnTo>
                      <a:pt x="111" y="380"/>
                    </a:lnTo>
                    <a:lnTo>
                      <a:pt x="106" y="376"/>
                    </a:lnTo>
                    <a:lnTo>
                      <a:pt x="102" y="374"/>
                    </a:lnTo>
                    <a:lnTo>
                      <a:pt x="98" y="371"/>
                    </a:lnTo>
                    <a:lnTo>
                      <a:pt x="96" y="371"/>
                    </a:lnTo>
                    <a:lnTo>
                      <a:pt x="92" y="371"/>
                    </a:lnTo>
                    <a:lnTo>
                      <a:pt x="91" y="371"/>
                    </a:lnTo>
                    <a:lnTo>
                      <a:pt x="87" y="376"/>
                    </a:lnTo>
                    <a:lnTo>
                      <a:pt x="85" y="380"/>
                    </a:lnTo>
                    <a:lnTo>
                      <a:pt x="83" y="380"/>
                    </a:lnTo>
                    <a:lnTo>
                      <a:pt x="83" y="376"/>
                    </a:lnTo>
                    <a:lnTo>
                      <a:pt x="85" y="374"/>
                    </a:lnTo>
                    <a:lnTo>
                      <a:pt x="83" y="371"/>
                    </a:lnTo>
                    <a:lnTo>
                      <a:pt x="83" y="371"/>
                    </a:lnTo>
                    <a:lnTo>
                      <a:pt x="81" y="369"/>
                    </a:lnTo>
                    <a:lnTo>
                      <a:pt x="77" y="371"/>
                    </a:lnTo>
                    <a:lnTo>
                      <a:pt x="77" y="374"/>
                    </a:lnTo>
                    <a:lnTo>
                      <a:pt x="74" y="376"/>
                    </a:lnTo>
                    <a:lnTo>
                      <a:pt x="72" y="374"/>
                    </a:lnTo>
                    <a:lnTo>
                      <a:pt x="72" y="371"/>
                    </a:lnTo>
                    <a:lnTo>
                      <a:pt x="68" y="369"/>
                    </a:lnTo>
                    <a:lnTo>
                      <a:pt x="68" y="371"/>
                    </a:lnTo>
                    <a:lnTo>
                      <a:pt x="68" y="376"/>
                    </a:lnTo>
                    <a:lnTo>
                      <a:pt x="66" y="380"/>
                    </a:lnTo>
                    <a:lnTo>
                      <a:pt x="62" y="376"/>
                    </a:lnTo>
                    <a:lnTo>
                      <a:pt x="62" y="374"/>
                    </a:lnTo>
                    <a:lnTo>
                      <a:pt x="64" y="371"/>
                    </a:lnTo>
                    <a:lnTo>
                      <a:pt x="68" y="369"/>
                    </a:lnTo>
                    <a:lnTo>
                      <a:pt x="66" y="367"/>
                    </a:lnTo>
                    <a:lnTo>
                      <a:pt x="64" y="367"/>
                    </a:lnTo>
                    <a:lnTo>
                      <a:pt x="62" y="367"/>
                    </a:lnTo>
                    <a:lnTo>
                      <a:pt x="59" y="369"/>
                    </a:lnTo>
                    <a:lnTo>
                      <a:pt x="57" y="369"/>
                    </a:lnTo>
                    <a:lnTo>
                      <a:pt x="57" y="371"/>
                    </a:lnTo>
                    <a:lnTo>
                      <a:pt x="57" y="371"/>
                    </a:lnTo>
                    <a:lnTo>
                      <a:pt x="53" y="371"/>
                    </a:lnTo>
                    <a:lnTo>
                      <a:pt x="53" y="367"/>
                    </a:lnTo>
                    <a:lnTo>
                      <a:pt x="53" y="365"/>
                    </a:lnTo>
                    <a:lnTo>
                      <a:pt x="51" y="361"/>
                    </a:lnTo>
                    <a:lnTo>
                      <a:pt x="51" y="361"/>
                    </a:lnTo>
                    <a:lnTo>
                      <a:pt x="49" y="361"/>
                    </a:lnTo>
                    <a:lnTo>
                      <a:pt x="47" y="363"/>
                    </a:lnTo>
                    <a:lnTo>
                      <a:pt x="47" y="369"/>
                    </a:lnTo>
                    <a:lnTo>
                      <a:pt x="47" y="369"/>
                    </a:lnTo>
                    <a:lnTo>
                      <a:pt x="47" y="371"/>
                    </a:lnTo>
                    <a:lnTo>
                      <a:pt x="47" y="376"/>
                    </a:lnTo>
                    <a:lnTo>
                      <a:pt x="47" y="380"/>
                    </a:lnTo>
                    <a:lnTo>
                      <a:pt x="47" y="380"/>
                    </a:lnTo>
                    <a:lnTo>
                      <a:pt x="44" y="380"/>
                    </a:lnTo>
                    <a:lnTo>
                      <a:pt x="40" y="376"/>
                    </a:lnTo>
                    <a:lnTo>
                      <a:pt x="36" y="374"/>
                    </a:lnTo>
                    <a:lnTo>
                      <a:pt x="32" y="371"/>
                    </a:lnTo>
                    <a:lnTo>
                      <a:pt x="30" y="369"/>
                    </a:lnTo>
                    <a:lnTo>
                      <a:pt x="27" y="367"/>
                    </a:lnTo>
                    <a:lnTo>
                      <a:pt x="27" y="365"/>
                    </a:lnTo>
                    <a:lnTo>
                      <a:pt x="28" y="365"/>
                    </a:lnTo>
                    <a:lnTo>
                      <a:pt x="25" y="363"/>
                    </a:lnTo>
                    <a:lnTo>
                      <a:pt x="23" y="359"/>
                    </a:lnTo>
                    <a:lnTo>
                      <a:pt x="23" y="356"/>
                    </a:lnTo>
                    <a:lnTo>
                      <a:pt x="19" y="352"/>
                    </a:lnTo>
                    <a:lnTo>
                      <a:pt x="19" y="346"/>
                    </a:lnTo>
                    <a:lnTo>
                      <a:pt x="19" y="346"/>
                    </a:lnTo>
                    <a:lnTo>
                      <a:pt x="25" y="346"/>
                    </a:lnTo>
                    <a:lnTo>
                      <a:pt x="27" y="344"/>
                    </a:lnTo>
                    <a:lnTo>
                      <a:pt x="28" y="342"/>
                    </a:lnTo>
                    <a:lnTo>
                      <a:pt x="34" y="342"/>
                    </a:lnTo>
                    <a:lnTo>
                      <a:pt x="36" y="344"/>
                    </a:lnTo>
                    <a:lnTo>
                      <a:pt x="38" y="342"/>
                    </a:lnTo>
                    <a:lnTo>
                      <a:pt x="40" y="340"/>
                    </a:lnTo>
                    <a:lnTo>
                      <a:pt x="40" y="339"/>
                    </a:lnTo>
                    <a:lnTo>
                      <a:pt x="36" y="339"/>
                    </a:lnTo>
                    <a:lnTo>
                      <a:pt x="30" y="337"/>
                    </a:lnTo>
                    <a:lnTo>
                      <a:pt x="28" y="337"/>
                    </a:lnTo>
                    <a:lnTo>
                      <a:pt x="27" y="339"/>
                    </a:lnTo>
                    <a:lnTo>
                      <a:pt x="23" y="333"/>
                    </a:lnTo>
                    <a:lnTo>
                      <a:pt x="23" y="327"/>
                    </a:lnTo>
                    <a:lnTo>
                      <a:pt x="23" y="325"/>
                    </a:lnTo>
                    <a:lnTo>
                      <a:pt x="27" y="324"/>
                    </a:lnTo>
                    <a:lnTo>
                      <a:pt x="28" y="320"/>
                    </a:lnTo>
                    <a:lnTo>
                      <a:pt x="28" y="320"/>
                    </a:lnTo>
                    <a:lnTo>
                      <a:pt x="27" y="320"/>
                    </a:lnTo>
                    <a:lnTo>
                      <a:pt x="25" y="320"/>
                    </a:lnTo>
                    <a:lnTo>
                      <a:pt x="23" y="324"/>
                    </a:lnTo>
                    <a:lnTo>
                      <a:pt x="23" y="324"/>
                    </a:lnTo>
                    <a:lnTo>
                      <a:pt x="19" y="324"/>
                    </a:lnTo>
                    <a:lnTo>
                      <a:pt x="19" y="327"/>
                    </a:lnTo>
                    <a:lnTo>
                      <a:pt x="13" y="325"/>
                    </a:lnTo>
                    <a:lnTo>
                      <a:pt x="13" y="322"/>
                    </a:lnTo>
                    <a:lnTo>
                      <a:pt x="13" y="320"/>
                    </a:lnTo>
                    <a:lnTo>
                      <a:pt x="17" y="320"/>
                    </a:lnTo>
                    <a:lnTo>
                      <a:pt x="15" y="316"/>
                    </a:lnTo>
                    <a:lnTo>
                      <a:pt x="13" y="316"/>
                    </a:lnTo>
                    <a:lnTo>
                      <a:pt x="12" y="316"/>
                    </a:lnTo>
                    <a:lnTo>
                      <a:pt x="12" y="316"/>
                    </a:lnTo>
                    <a:lnTo>
                      <a:pt x="12" y="312"/>
                    </a:lnTo>
                    <a:lnTo>
                      <a:pt x="13" y="310"/>
                    </a:lnTo>
                    <a:lnTo>
                      <a:pt x="15" y="310"/>
                    </a:lnTo>
                    <a:lnTo>
                      <a:pt x="17" y="308"/>
                    </a:lnTo>
                    <a:lnTo>
                      <a:pt x="19" y="308"/>
                    </a:lnTo>
                    <a:lnTo>
                      <a:pt x="19" y="310"/>
                    </a:lnTo>
                    <a:lnTo>
                      <a:pt x="19" y="307"/>
                    </a:lnTo>
                    <a:lnTo>
                      <a:pt x="25" y="305"/>
                    </a:lnTo>
                    <a:lnTo>
                      <a:pt x="32" y="305"/>
                    </a:lnTo>
                    <a:lnTo>
                      <a:pt x="36" y="308"/>
                    </a:lnTo>
                    <a:lnTo>
                      <a:pt x="44" y="308"/>
                    </a:lnTo>
                    <a:lnTo>
                      <a:pt x="47" y="312"/>
                    </a:lnTo>
                    <a:lnTo>
                      <a:pt x="53" y="312"/>
                    </a:lnTo>
                    <a:lnTo>
                      <a:pt x="57" y="314"/>
                    </a:lnTo>
                    <a:lnTo>
                      <a:pt x="64" y="316"/>
                    </a:lnTo>
                    <a:lnTo>
                      <a:pt x="66" y="316"/>
                    </a:lnTo>
                    <a:lnTo>
                      <a:pt x="68" y="316"/>
                    </a:lnTo>
                    <a:lnTo>
                      <a:pt x="72" y="316"/>
                    </a:lnTo>
                    <a:lnTo>
                      <a:pt x="68" y="316"/>
                    </a:lnTo>
                    <a:lnTo>
                      <a:pt x="66" y="316"/>
                    </a:lnTo>
                    <a:lnTo>
                      <a:pt x="60" y="314"/>
                    </a:lnTo>
                    <a:lnTo>
                      <a:pt x="57" y="308"/>
                    </a:lnTo>
                    <a:lnTo>
                      <a:pt x="51" y="308"/>
                    </a:lnTo>
                    <a:lnTo>
                      <a:pt x="47" y="308"/>
                    </a:lnTo>
                    <a:lnTo>
                      <a:pt x="44" y="305"/>
                    </a:lnTo>
                    <a:lnTo>
                      <a:pt x="44" y="303"/>
                    </a:lnTo>
                    <a:lnTo>
                      <a:pt x="49" y="301"/>
                    </a:lnTo>
                    <a:lnTo>
                      <a:pt x="57" y="303"/>
                    </a:lnTo>
                    <a:lnTo>
                      <a:pt x="62" y="303"/>
                    </a:lnTo>
                    <a:lnTo>
                      <a:pt x="68" y="305"/>
                    </a:lnTo>
                    <a:lnTo>
                      <a:pt x="72" y="308"/>
                    </a:lnTo>
                    <a:lnTo>
                      <a:pt x="72" y="308"/>
                    </a:lnTo>
                    <a:lnTo>
                      <a:pt x="74" y="310"/>
                    </a:lnTo>
                    <a:lnTo>
                      <a:pt x="76" y="312"/>
                    </a:lnTo>
                    <a:lnTo>
                      <a:pt x="76" y="310"/>
                    </a:lnTo>
                    <a:lnTo>
                      <a:pt x="76" y="308"/>
                    </a:lnTo>
                    <a:lnTo>
                      <a:pt x="76" y="305"/>
                    </a:lnTo>
                    <a:lnTo>
                      <a:pt x="81" y="303"/>
                    </a:lnTo>
                    <a:lnTo>
                      <a:pt x="81" y="303"/>
                    </a:lnTo>
                    <a:lnTo>
                      <a:pt x="81" y="297"/>
                    </a:lnTo>
                    <a:lnTo>
                      <a:pt x="77" y="295"/>
                    </a:lnTo>
                    <a:lnTo>
                      <a:pt x="76" y="295"/>
                    </a:lnTo>
                    <a:lnTo>
                      <a:pt x="74" y="295"/>
                    </a:lnTo>
                    <a:lnTo>
                      <a:pt x="76" y="291"/>
                    </a:lnTo>
                    <a:lnTo>
                      <a:pt x="72" y="291"/>
                    </a:lnTo>
                    <a:lnTo>
                      <a:pt x="72" y="291"/>
                    </a:lnTo>
                    <a:lnTo>
                      <a:pt x="68" y="295"/>
                    </a:lnTo>
                    <a:lnTo>
                      <a:pt x="64" y="295"/>
                    </a:lnTo>
                    <a:lnTo>
                      <a:pt x="59" y="295"/>
                    </a:lnTo>
                    <a:lnTo>
                      <a:pt x="57" y="291"/>
                    </a:lnTo>
                    <a:lnTo>
                      <a:pt x="57" y="290"/>
                    </a:lnTo>
                    <a:lnTo>
                      <a:pt x="57" y="290"/>
                    </a:lnTo>
                    <a:lnTo>
                      <a:pt x="51" y="286"/>
                    </a:lnTo>
                    <a:lnTo>
                      <a:pt x="49" y="286"/>
                    </a:lnTo>
                    <a:lnTo>
                      <a:pt x="49" y="286"/>
                    </a:lnTo>
                    <a:lnTo>
                      <a:pt x="49" y="290"/>
                    </a:lnTo>
                    <a:lnTo>
                      <a:pt x="51" y="290"/>
                    </a:lnTo>
                    <a:lnTo>
                      <a:pt x="51" y="295"/>
                    </a:lnTo>
                    <a:lnTo>
                      <a:pt x="49" y="295"/>
                    </a:lnTo>
                    <a:lnTo>
                      <a:pt x="44" y="295"/>
                    </a:lnTo>
                    <a:lnTo>
                      <a:pt x="40" y="295"/>
                    </a:lnTo>
                    <a:lnTo>
                      <a:pt x="34" y="290"/>
                    </a:lnTo>
                    <a:lnTo>
                      <a:pt x="36" y="286"/>
                    </a:lnTo>
                    <a:lnTo>
                      <a:pt x="40" y="286"/>
                    </a:lnTo>
                    <a:lnTo>
                      <a:pt x="44" y="282"/>
                    </a:lnTo>
                    <a:lnTo>
                      <a:pt x="44" y="282"/>
                    </a:lnTo>
                    <a:lnTo>
                      <a:pt x="44" y="282"/>
                    </a:lnTo>
                    <a:lnTo>
                      <a:pt x="40" y="282"/>
                    </a:lnTo>
                    <a:lnTo>
                      <a:pt x="36" y="286"/>
                    </a:lnTo>
                    <a:lnTo>
                      <a:pt x="32" y="282"/>
                    </a:lnTo>
                    <a:lnTo>
                      <a:pt x="32" y="282"/>
                    </a:lnTo>
                    <a:lnTo>
                      <a:pt x="34" y="280"/>
                    </a:lnTo>
                    <a:lnTo>
                      <a:pt x="38" y="278"/>
                    </a:lnTo>
                    <a:lnTo>
                      <a:pt x="40" y="276"/>
                    </a:lnTo>
                    <a:lnTo>
                      <a:pt x="44" y="273"/>
                    </a:lnTo>
                    <a:lnTo>
                      <a:pt x="42" y="271"/>
                    </a:lnTo>
                    <a:lnTo>
                      <a:pt x="40" y="269"/>
                    </a:lnTo>
                    <a:lnTo>
                      <a:pt x="40" y="271"/>
                    </a:lnTo>
                    <a:lnTo>
                      <a:pt x="38" y="273"/>
                    </a:lnTo>
                    <a:lnTo>
                      <a:pt x="34" y="275"/>
                    </a:lnTo>
                    <a:lnTo>
                      <a:pt x="28" y="276"/>
                    </a:lnTo>
                    <a:lnTo>
                      <a:pt x="27" y="276"/>
                    </a:lnTo>
                    <a:lnTo>
                      <a:pt x="25" y="273"/>
                    </a:lnTo>
                    <a:lnTo>
                      <a:pt x="25" y="271"/>
                    </a:lnTo>
                    <a:lnTo>
                      <a:pt x="27" y="269"/>
                    </a:lnTo>
                    <a:lnTo>
                      <a:pt x="28" y="267"/>
                    </a:lnTo>
                    <a:lnTo>
                      <a:pt x="28" y="265"/>
                    </a:lnTo>
                    <a:lnTo>
                      <a:pt x="27" y="265"/>
                    </a:lnTo>
                    <a:lnTo>
                      <a:pt x="23" y="265"/>
                    </a:lnTo>
                    <a:lnTo>
                      <a:pt x="23" y="265"/>
                    </a:lnTo>
                    <a:lnTo>
                      <a:pt x="19" y="256"/>
                    </a:lnTo>
                    <a:lnTo>
                      <a:pt x="17" y="256"/>
                    </a:lnTo>
                    <a:lnTo>
                      <a:pt x="13" y="252"/>
                    </a:lnTo>
                    <a:lnTo>
                      <a:pt x="13" y="252"/>
                    </a:lnTo>
                    <a:lnTo>
                      <a:pt x="15" y="250"/>
                    </a:lnTo>
                    <a:lnTo>
                      <a:pt x="19" y="248"/>
                    </a:lnTo>
                    <a:lnTo>
                      <a:pt x="19" y="246"/>
                    </a:lnTo>
                    <a:lnTo>
                      <a:pt x="19" y="244"/>
                    </a:lnTo>
                    <a:lnTo>
                      <a:pt x="23" y="244"/>
                    </a:lnTo>
                    <a:lnTo>
                      <a:pt x="23" y="246"/>
                    </a:lnTo>
                    <a:lnTo>
                      <a:pt x="23" y="244"/>
                    </a:lnTo>
                    <a:lnTo>
                      <a:pt x="23" y="243"/>
                    </a:lnTo>
                    <a:lnTo>
                      <a:pt x="19" y="243"/>
                    </a:lnTo>
                    <a:lnTo>
                      <a:pt x="17" y="241"/>
                    </a:lnTo>
                    <a:lnTo>
                      <a:pt x="19" y="239"/>
                    </a:lnTo>
                    <a:lnTo>
                      <a:pt x="23" y="239"/>
                    </a:lnTo>
                    <a:lnTo>
                      <a:pt x="27" y="237"/>
                    </a:lnTo>
                    <a:lnTo>
                      <a:pt x="27" y="235"/>
                    </a:lnTo>
                    <a:lnTo>
                      <a:pt x="27" y="231"/>
                    </a:lnTo>
                    <a:lnTo>
                      <a:pt x="30" y="231"/>
                    </a:lnTo>
                    <a:lnTo>
                      <a:pt x="32" y="231"/>
                    </a:lnTo>
                    <a:lnTo>
                      <a:pt x="34" y="231"/>
                    </a:lnTo>
                    <a:lnTo>
                      <a:pt x="36" y="231"/>
                    </a:lnTo>
                    <a:lnTo>
                      <a:pt x="40" y="231"/>
                    </a:lnTo>
                    <a:lnTo>
                      <a:pt x="42" y="227"/>
                    </a:lnTo>
                    <a:lnTo>
                      <a:pt x="44" y="227"/>
                    </a:lnTo>
                    <a:lnTo>
                      <a:pt x="47" y="231"/>
                    </a:lnTo>
                    <a:lnTo>
                      <a:pt x="47" y="231"/>
                    </a:lnTo>
                    <a:lnTo>
                      <a:pt x="47" y="231"/>
                    </a:lnTo>
                    <a:lnTo>
                      <a:pt x="49" y="231"/>
                    </a:lnTo>
                    <a:lnTo>
                      <a:pt x="49" y="227"/>
                    </a:lnTo>
                    <a:lnTo>
                      <a:pt x="53" y="226"/>
                    </a:lnTo>
                    <a:lnTo>
                      <a:pt x="57" y="227"/>
                    </a:lnTo>
                    <a:lnTo>
                      <a:pt x="57" y="227"/>
                    </a:lnTo>
                    <a:lnTo>
                      <a:pt x="59" y="226"/>
                    </a:lnTo>
                    <a:lnTo>
                      <a:pt x="59" y="226"/>
                    </a:lnTo>
                    <a:lnTo>
                      <a:pt x="62" y="226"/>
                    </a:lnTo>
                    <a:lnTo>
                      <a:pt x="76" y="222"/>
                    </a:lnTo>
                    <a:lnTo>
                      <a:pt x="77" y="222"/>
                    </a:lnTo>
                    <a:lnTo>
                      <a:pt x="81" y="226"/>
                    </a:lnTo>
                    <a:lnTo>
                      <a:pt x="81" y="222"/>
                    </a:lnTo>
                    <a:lnTo>
                      <a:pt x="81" y="222"/>
                    </a:lnTo>
                    <a:lnTo>
                      <a:pt x="81" y="220"/>
                    </a:lnTo>
                    <a:lnTo>
                      <a:pt x="85" y="216"/>
                    </a:lnTo>
                    <a:lnTo>
                      <a:pt x="91" y="216"/>
                    </a:lnTo>
                    <a:lnTo>
                      <a:pt x="92" y="216"/>
                    </a:lnTo>
                    <a:lnTo>
                      <a:pt x="96" y="218"/>
                    </a:lnTo>
                    <a:lnTo>
                      <a:pt x="98" y="218"/>
                    </a:lnTo>
                    <a:lnTo>
                      <a:pt x="102" y="216"/>
                    </a:lnTo>
                    <a:lnTo>
                      <a:pt x="106" y="214"/>
                    </a:lnTo>
                    <a:lnTo>
                      <a:pt x="111" y="216"/>
                    </a:lnTo>
                    <a:lnTo>
                      <a:pt x="113" y="218"/>
                    </a:lnTo>
                    <a:lnTo>
                      <a:pt x="117" y="218"/>
                    </a:lnTo>
                    <a:lnTo>
                      <a:pt x="117" y="220"/>
                    </a:lnTo>
                    <a:lnTo>
                      <a:pt x="123" y="222"/>
                    </a:lnTo>
                    <a:lnTo>
                      <a:pt x="124" y="222"/>
                    </a:lnTo>
                    <a:lnTo>
                      <a:pt x="126" y="222"/>
                    </a:lnTo>
                    <a:lnTo>
                      <a:pt x="126" y="220"/>
                    </a:lnTo>
                    <a:lnTo>
                      <a:pt x="130" y="216"/>
                    </a:lnTo>
                    <a:lnTo>
                      <a:pt x="132" y="212"/>
                    </a:lnTo>
                    <a:lnTo>
                      <a:pt x="134" y="209"/>
                    </a:lnTo>
                    <a:lnTo>
                      <a:pt x="140" y="207"/>
                    </a:lnTo>
                    <a:lnTo>
                      <a:pt x="140" y="205"/>
                    </a:lnTo>
                    <a:lnTo>
                      <a:pt x="141" y="201"/>
                    </a:lnTo>
                    <a:lnTo>
                      <a:pt x="147" y="197"/>
                    </a:lnTo>
                    <a:lnTo>
                      <a:pt x="149" y="195"/>
                    </a:lnTo>
                    <a:lnTo>
                      <a:pt x="145" y="195"/>
                    </a:lnTo>
                    <a:lnTo>
                      <a:pt x="145" y="192"/>
                    </a:lnTo>
                    <a:lnTo>
                      <a:pt x="149" y="188"/>
                    </a:lnTo>
                    <a:lnTo>
                      <a:pt x="151" y="188"/>
                    </a:lnTo>
                    <a:lnTo>
                      <a:pt x="155" y="188"/>
                    </a:lnTo>
                    <a:lnTo>
                      <a:pt x="158" y="184"/>
                    </a:lnTo>
                    <a:lnTo>
                      <a:pt x="160" y="182"/>
                    </a:lnTo>
                    <a:lnTo>
                      <a:pt x="158" y="180"/>
                    </a:lnTo>
                    <a:lnTo>
                      <a:pt x="155" y="180"/>
                    </a:lnTo>
                    <a:lnTo>
                      <a:pt x="151" y="178"/>
                    </a:lnTo>
                    <a:lnTo>
                      <a:pt x="151" y="177"/>
                    </a:lnTo>
                    <a:lnTo>
                      <a:pt x="151" y="175"/>
                    </a:lnTo>
                    <a:lnTo>
                      <a:pt x="155" y="173"/>
                    </a:lnTo>
                    <a:lnTo>
                      <a:pt x="160" y="175"/>
                    </a:lnTo>
                    <a:lnTo>
                      <a:pt x="164" y="173"/>
                    </a:lnTo>
                    <a:lnTo>
                      <a:pt x="168" y="171"/>
                    </a:lnTo>
                    <a:lnTo>
                      <a:pt x="170" y="167"/>
                    </a:lnTo>
                    <a:lnTo>
                      <a:pt x="168" y="167"/>
                    </a:lnTo>
                    <a:lnTo>
                      <a:pt x="168" y="163"/>
                    </a:lnTo>
                    <a:lnTo>
                      <a:pt x="168" y="163"/>
                    </a:lnTo>
                    <a:lnTo>
                      <a:pt x="164" y="167"/>
                    </a:lnTo>
                    <a:lnTo>
                      <a:pt x="164" y="171"/>
                    </a:lnTo>
                    <a:lnTo>
                      <a:pt x="162" y="171"/>
                    </a:lnTo>
                    <a:lnTo>
                      <a:pt x="156" y="171"/>
                    </a:lnTo>
                    <a:lnTo>
                      <a:pt x="155" y="171"/>
                    </a:lnTo>
                    <a:lnTo>
                      <a:pt x="151" y="171"/>
                    </a:lnTo>
                    <a:lnTo>
                      <a:pt x="149" y="173"/>
                    </a:lnTo>
                    <a:lnTo>
                      <a:pt x="147" y="173"/>
                    </a:lnTo>
                    <a:lnTo>
                      <a:pt x="145" y="171"/>
                    </a:lnTo>
                    <a:lnTo>
                      <a:pt x="141" y="167"/>
                    </a:lnTo>
                    <a:lnTo>
                      <a:pt x="140" y="171"/>
                    </a:lnTo>
                    <a:lnTo>
                      <a:pt x="138" y="171"/>
                    </a:lnTo>
                    <a:lnTo>
                      <a:pt x="136" y="171"/>
                    </a:lnTo>
                    <a:lnTo>
                      <a:pt x="134" y="171"/>
                    </a:lnTo>
                    <a:lnTo>
                      <a:pt x="132" y="171"/>
                    </a:lnTo>
                    <a:lnTo>
                      <a:pt x="130" y="171"/>
                    </a:lnTo>
                    <a:lnTo>
                      <a:pt x="130" y="167"/>
                    </a:lnTo>
                    <a:lnTo>
                      <a:pt x="130" y="163"/>
                    </a:lnTo>
                    <a:lnTo>
                      <a:pt x="130" y="163"/>
                    </a:lnTo>
                    <a:lnTo>
                      <a:pt x="130" y="162"/>
                    </a:lnTo>
                    <a:lnTo>
                      <a:pt x="130" y="158"/>
                    </a:lnTo>
                    <a:lnTo>
                      <a:pt x="132" y="158"/>
                    </a:lnTo>
                    <a:lnTo>
                      <a:pt x="134" y="156"/>
                    </a:lnTo>
                    <a:lnTo>
                      <a:pt x="136" y="154"/>
                    </a:lnTo>
                    <a:lnTo>
                      <a:pt x="138" y="154"/>
                    </a:lnTo>
                    <a:lnTo>
                      <a:pt x="138" y="152"/>
                    </a:lnTo>
                    <a:lnTo>
                      <a:pt x="136" y="150"/>
                    </a:lnTo>
                    <a:lnTo>
                      <a:pt x="136" y="148"/>
                    </a:lnTo>
                    <a:lnTo>
                      <a:pt x="138" y="146"/>
                    </a:lnTo>
                    <a:lnTo>
                      <a:pt x="140" y="146"/>
                    </a:lnTo>
                    <a:lnTo>
                      <a:pt x="141" y="145"/>
                    </a:lnTo>
                    <a:lnTo>
                      <a:pt x="145" y="143"/>
                    </a:lnTo>
                    <a:lnTo>
                      <a:pt x="147" y="141"/>
                    </a:lnTo>
                    <a:lnTo>
                      <a:pt x="151" y="139"/>
                    </a:lnTo>
                    <a:lnTo>
                      <a:pt x="155" y="137"/>
                    </a:lnTo>
                    <a:lnTo>
                      <a:pt x="155" y="133"/>
                    </a:lnTo>
                    <a:lnTo>
                      <a:pt x="160" y="137"/>
                    </a:lnTo>
                    <a:lnTo>
                      <a:pt x="162" y="133"/>
                    </a:lnTo>
                    <a:lnTo>
                      <a:pt x="162" y="133"/>
                    </a:lnTo>
                    <a:lnTo>
                      <a:pt x="160" y="133"/>
                    </a:lnTo>
                    <a:lnTo>
                      <a:pt x="160" y="131"/>
                    </a:lnTo>
                    <a:lnTo>
                      <a:pt x="162" y="131"/>
                    </a:lnTo>
                    <a:lnTo>
                      <a:pt x="166" y="131"/>
                    </a:lnTo>
                    <a:lnTo>
                      <a:pt x="166" y="133"/>
                    </a:lnTo>
                    <a:lnTo>
                      <a:pt x="168" y="131"/>
                    </a:lnTo>
                    <a:lnTo>
                      <a:pt x="173" y="128"/>
                    </a:lnTo>
                    <a:lnTo>
                      <a:pt x="172" y="124"/>
                    </a:lnTo>
                    <a:lnTo>
                      <a:pt x="173" y="122"/>
                    </a:lnTo>
                    <a:lnTo>
                      <a:pt x="175" y="118"/>
                    </a:lnTo>
                    <a:lnTo>
                      <a:pt x="179" y="118"/>
                    </a:lnTo>
                    <a:lnTo>
                      <a:pt x="181" y="114"/>
                    </a:lnTo>
                    <a:lnTo>
                      <a:pt x="185" y="114"/>
                    </a:lnTo>
                    <a:lnTo>
                      <a:pt x="187" y="114"/>
                    </a:lnTo>
                    <a:lnTo>
                      <a:pt x="187" y="114"/>
                    </a:lnTo>
                    <a:lnTo>
                      <a:pt x="188" y="118"/>
                    </a:lnTo>
                    <a:lnTo>
                      <a:pt x="188" y="126"/>
                    </a:lnTo>
                    <a:lnTo>
                      <a:pt x="188" y="128"/>
                    </a:lnTo>
                    <a:lnTo>
                      <a:pt x="188" y="133"/>
                    </a:lnTo>
                    <a:lnTo>
                      <a:pt x="188" y="139"/>
                    </a:lnTo>
                    <a:lnTo>
                      <a:pt x="190" y="139"/>
                    </a:lnTo>
                    <a:lnTo>
                      <a:pt x="190" y="137"/>
                    </a:lnTo>
                    <a:lnTo>
                      <a:pt x="192" y="133"/>
                    </a:lnTo>
                    <a:lnTo>
                      <a:pt x="190" y="128"/>
                    </a:lnTo>
                    <a:lnTo>
                      <a:pt x="190" y="124"/>
                    </a:lnTo>
                    <a:lnTo>
                      <a:pt x="190" y="120"/>
                    </a:lnTo>
                    <a:lnTo>
                      <a:pt x="190" y="116"/>
                    </a:lnTo>
                    <a:lnTo>
                      <a:pt x="192" y="114"/>
                    </a:lnTo>
                    <a:lnTo>
                      <a:pt x="194" y="114"/>
                    </a:lnTo>
                    <a:lnTo>
                      <a:pt x="196" y="113"/>
                    </a:lnTo>
                    <a:lnTo>
                      <a:pt x="198" y="111"/>
                    </a:lnTo>
                    <a:lnTo>
                      <a:pt x="200" y="111"/>
                    </a:lnTo>
                    <a:lnTo>
                      <a:pt x="200" y="113"/>
                    </a:lnTo>
                    <a:lnTo>
                      <a:pt x="200" y="114"/>
                    </a:lnTo>
                    <a:lnTo>
                      <a:pt x="200" y="114"/>
                    </a:lnTo>
                    <a:lnTo>
                      <a:pt x="204" y="116"/>
                    </a:lnTo>
                    <a:lnTo>
                      <a:pt x="204" y="118"/>
                    </a:lnTo>
                    <a:lnTo>
                      <a:pt x="204" y="120"/>
                    </a:lnTo>
                    <a:lnTo>
                      <a:pt x="205" y="122"/>
                    </a:lnTo>
                    <a:lnTo>
                      <a:pt x="211" y="122"/>
                    </a:lnTo>
                    <a:lnTo>
                      <a:pt x="213" y="122"/>
                    </a:lnTo>
                    <a:lnTo>
                      <a:pt x="215" y="122"/>
                    </a:lnTo>
                    <a:lnTo>
                      <a:pt x="217" y="120"/>
                    </a:lnTo>
                    <a:lnTo>
                      <a:pt x="215" y="116"/>
                    </a:lnTo>
                    <a:lnTo>
                      <a:pt x="217" y="114"/>
                    </a:lnTo>
                    <a:lnTo>
                      <a:pt x="219" y="113"/>
                    </a:lnTo>
                    <a:lnTo>
                      <a:pt x="219" y="109"/>
                    </a:lnTo>
                    <a:lnTo>
                      <a:pt x="220" y="109"/>
                    </a:lnTo>
                    <a:lnTo>
                      <a:pt x="222" y="107"/>
                    </a:lnTo>
                    <a:lnTo>
                      <a:pt x="228" y="107"/>
                    </a:lnTo>
                    <a:lnTo>
                      <a:pt x="228" y="103"/>
                    </a:lnTo>
                    <a:lnTo>
                      <a:pt x="228" y="97"/>
                    </a:lnTo>
                    <a:lnTo>
                      <a:pt x="228" y="97"/>
                    </a:lnTo>
                    <a:lnTo>
                      <a:pt x="224" y="97"/>
                    </a:lnTo>
                    <a:lnTo>
                      <a:pt x="224" y="94"/>
                    </a:lnTo>
                    <a:lnTo>
                      <a:pt x="224" y="94"/>
                    </a:lnTo>
                    <a:lnTo>
                      <a:pt x="228" y="90"/>
                    </a:lnTo>
                    <a:lnTo>
                      <a:pt x="228" y="86"/>
                    </a:lnTo>
                    <a:lnTo>
                      <a:pt x="228" y="84"/>
                    </a:lnTo>
                    <a:lnTo>
                      <a:pt x="230" y="79"/>
                    </a:lnTo>
                    <a:lnTo>
                      <a:pt x="234" y="77"/>
                    </a:lnTo>
                    <a:lnTo>
                      <a:pt x="237" y="77"/>
                    </a:lnTo>
                    <a:lnTo>
                      <a:pt x="241" y="73"/>
                    </a:lnTo>
                    <a:lnTo>
                      <a:pt x="247" y="73"/>
                    </a:lnTo>
                    <a:lnTo>
                      <a:pt x="247" y="73"/>
                    </a:lnTo>
                    <a:lnTo>
                      <a:pt x="249" y="77"/>
                    </a:lnTo>
                    <a:lnTo>
                      <a:pt x="249" y="79"/>
                    </a:lnTo>
                    <a:lnTo>
                      <a:pt x="252" y="82"/>
                    </a:lnTo>
                    <a:lnTo>
                      <a:pt x="252" y="86"/>
                    </a:lnTo>
                    <a:lnTo>
                      <a:pt x="249" y="94"/>
                    </a:lnTo>
                    <a:lnTo>
                      <a:pt x="249" y="101"/>
                    </a:lnTo>
                    <a:lnTo>
                      <a:pt x="252" y="103"/>
                    </a:lnTo>
                    <a:lnTo>
                      <a:pt x="258" y="107"/>
                    </a:lnTo>
                    <a:lnTo>
                      <a:pt x="258" y="109"/>
                    </a:lnTo>
                    <a:lnTo>
                      <a:pt x="260" y="111"/>
                    </a:lnTo>
                    <a:lnTo>
                      <a:pt x="260" y="109"/>
                    </a:lnTo>
                    <a:lnTo>
                      <a:pt x="260" y="103"/>
                    </a:lnTo>
                    <a:lnTo>
                      <a:pt x="260" y="101"/>
                    </a:lnTo>
                    <a:lnTo>
                      <a:pt x="254" y="94"/>
                    </a:lnTo>
                    <a:lnTo>
                      <a:pt x="254" y="88"/>
                    </a:lnTo>
                    <a:lnTo>
                      <a:pt x="258" y="84"/>
                    </a:lnTo>
                    <a:lnTo>
                      <a:pt x="258" y="81"/>
                    </a:lnTo>
                    <a:lnTo>
                      <a:pt x="258" y="79"/>
                    </a:lnTo>
                    <a:lnTo>
                      <a:pt x="254" y="77"/>
                    </a:lnTo>
                    <a:lnTo>
                      <a:pt x="254" y="73"/>
                    </a:lnTo>
                    <a:lnTo>
                      <a:pt x="254" y="69"/>
                    </a:lnTo>
                    <a:lnTo>
                      <a:pt x="254" y="69"/>
                    </a:lnTo>
                    <a:lnTo>
                      <a:pt x="258" y="64"/>
                    </a:lnTo>
                    <a:lnTo>
                      <a:pt x="262" y="64"/>
                    </a:lnTo>
                    <a:lnTo>
                      <a:pt x="264" y="67"/>
                    </a:lnTo>
                    <a:lnTo>
                      <a:pt x="266" y="64"/>
                    </a:lnTo>
                    <a:lnTo>
                      <a:pt x="269" y="64"/>
                    </a:lnTo>
                    <a:lnTo>
                      <a:pt x="273" y="67"/>
                    </a:lnTo>
                    <a:lnTo>
                      <a:pt x="283" y="67"/>
                    </a:lnTo>
                    <a:lnTo>
                      <a:pt x="288" y="64"/>
                    </a:lnTo>
                    <a:lnTo>
                      <a:pt x="296" y="64"/>
                    </a:lnTo>
                    <a:lnTo>
                      <a:pt x="298" y="64"/>
                    </a:lnTo>
                    <a:lnTo>
                      <a:pt x="298" y="69"/>
                    </a:lnTo>
                    <a:lnTo>
                      <a:pt x="298" y="73"/>
                    </a:lnTo>
                    <a:lnTo>
                      <a:pt x="298" y="73"/>
                    </a:lnTo>
                    <a:lnTo>
                      <a:pt x="301" y="73"/>
                    </a:lnTo>
                    <a:lnTo>
                      <a:pt x="303" y="69"/>
                    </a:lnTo>
                    <a:lnTo>
                      <a:pt x="301" y="67"/>
                    </a:lnTo>
                    <a:lnTo>
                      <a:pt x="301" y="64"/>
                    </a:lnTo>
                    <a:lnTo>
                      <a:pt x="307" y="60"/>
                    </a:lnTo>
                    <a:lnTo>
                      <a:pt x="311" y="62"/>
                    </a:lnTo>
                    <a:lnTo>
                      <a:pt x="311" y="64"/>
                    </a:lnTo>
                    <a:lnTo>
                      <a:pt x="311" y="69"/>
                    </a:lnTo>
                    <a:lnTo>
                      <a:pt x="313" y="69"/>
                    </a:lnTo>
                    <a:lnTo>
                      <a:pt x="315" y="67"/>
                    </a:lnTo>
                    <a:lnTo>
                      <a:pt x="315" y="62"/>
                    </a:lnTo>
                    <a:lnTo>
                      <a:pt x="311" y="60"/>
                    </a:lnTo>
                    <a:lnTo>
                      <a:pt x="311" y="58"/>
                    </a:lnTo>
                    <a:lnTo>
                      <a:pt x="311" y="56"/>
                    </a:lnTo>
                    <a:lnTo>
                      <a:pt x="315" y="56"/>
                    </a:lnTo>
                    <a:lnTo>
                      <a:pt x="318" y="58"/>
                    </a:lnTo>
                    <a:lnTo>
                      <a:pt x="322" y="56"/>
                    </a:lnTo>
                    <a:lnTo>
                      <a:pt x="326" y="54"/>
                    </a:lnTo>
                    <a:lnTo>
                      <a:pt x="332" y="56"/>
                    </a:lnTo>
                    <a:lnTo>
                      <a:pt x="332" y="58"/>
                    </a:lnTo>
                    <a:lnTo>
                      <a:pt x="332" y="67"/>
                    </a:lnTo>
                    <a:lnTo>
                      <a:pt x="328" y="73"/>
                    </a:lnTo>
                    <a:lnTo>
                      <a:pt x="328" y="77"/>
                    </a:lnTo>
                    <a:lnTo>
                      <a:pt x="326" y="81"/>
                    </a:lnTo>
                    <a:lnTo>
                      <a:pt x="326" y="84"/>
                    </a:lnTo>
                    <a:lnTo>
                      <a:pt x="326" y="86"/>
                    </a:lnTo>
                    <a:lnTo>
                      <a:pt x="324" y="90"/>
                    </a:lnTo>
                    <a:lnTo>
                      <a:pt x="322" y="90"/>
                    </a:lnTo>
                    <a:lnTo>
                      <a:pt x="320" y="92"/>
                    </a:lnTo>
                    <a:lnTo>
                      <a:pt x="322" y="94"/>
                    </a:lnTo>
                    <a:lnTo>
                      <a:pt x="322" y="94"/>
                    </a:lnTo>
                    <a:lnTo>
                      <a:pt x="322" y="97"/>
                    </a:lnTo>
                    <a:lnTo>
                      <a:pt x="318" y="101"/>
                    </a:lnTo>
                    <a:lnTo>
                      <a:pt x="316" y="107"/>
                    </a:lnTo>
                    <a:lnTo>
                      <a:pt x="313" y="107"/>
                    </a:lnTo>
                    <a:lnTo>
                      <a:pt x="311" y="109"/>
                    </a:lnTo>
                    <a:lnTo>
                      <a:pt x="311" y="113"/>
                    </a:lnTo>
                    <a:lnTo>
                      <a:pt x="311" y="116"/>
                    </a:lnTo>
                    <a:lnTo>
                      <a:pt x="307" y="120"/>
                    </a:lnTo>
                    <a:lnTo>
                      <a:pt x="311" y="122"/>
                    </a:lnTo>
                    <a:lnTo>
                      <a:pt x="311" y="122"/>
                    </a:lnTo>
                    <a:lnTo>
                      <a:pt x="313" y="116"/>
                    </a:lnTo>
                    <a:lnTo>
                      <a:pt x="316" y="114"/>
                    </a:lnTo>
                    <a:lnTo>
                      <a:pt x="316" y="113"/>
                    </a:lnTo>
                    <a:lnTo>
                      <a:pt x="318" y="111"/>
                    </a:lnTo>
                    <a:lnTo>
                      <a:pt x="322" y="107"/>
                    </a:lnTo>
                    <a:lnTo>
                      <a:pt x="324" y="103"/>
                    </a:lnTo>
                    <a:lnTo>
                      <a:pt x="326" y="101"/>
                    </a:lnTo>
                    <a:lnTo>
                      <a:pt x="328" y="101"/>
                    </a:lnTo>
                    <a:lnTo>
                      <a:pt x="328" y="97"/>
                    </a:lnTo>
                    <a:lnTo>
                      <a:pt x="328" y="94"/>
                    </a:lnTo>
                    <a:lnTo>
                      <a:pt x="332" y="94"/>
                    </a:lnTo>
                    <a:lnTo>
                      <a:pt x="332" y="90"/>
                    </a:lnTo>
                    <a:lnTo>
                      <a:pt x="335" y="88"/>
                    </a:lnTo>
                    <a:lnTo>
                      <a:pt x="335" y="90"/>
                    </a:lnTo>
                    <a:lnTo>
                      <a:pt x="335" y="94"/>
                    </a:lnTo>
                    <a:lnTo>
                      <a:pt x="337" y="94"/>
                    </a:lnTo>
                    <a:lnTo>
                      <a:pt x="337" y="97"/>
                    </a:lnTo>
                    <a:lnTo>
                      <a:pt x="341" y="103"/>
                    </a:lnTo>
                    <a:lnTo>
                      <a:pt x="341" y="107"/>
                    </a:lnTo>
                    <a:lnTo>
                      <a:pt x="343" y="111"/>
                    </a:lnTo>
                    <a:lnTo>
                      <a:pt x="345" y="113"/>
                    </a:lnTo>
                    <a:lnTo>
                      <a:pt x="347" y="113"/>
                    </a:lnTo>
                    <a:lnTo>
                      <a:pt x="348" y="114"/>
                    </a:lnTo>
                    <a:lnTo>
                      <a:pt x="350" y="114"/>
                    </a:lnTo>
                    <a:lnTo>
                      <a:pt x="350" y="113"/>
                    </a:lnTo>
                    <a:lnTo>
                      <a:pt x="350" y="111"/>
                    </a:lnTo>
                    <a:lnTo>
                      <a:pt x="350" y="109"/>
                    </a:lnTo>
                    <a:lnTo>
                      <a:pt x="348" y="107"/>
                    </a:lnTo>
                    <a:lnTo>
                      <a:pt x="347" y="103"/>
                    </a:lnTo>
                    <a:lnTo>
                      <a:pt x="348" y="103"/>
                    </a:lnTo>
                    <a:lnTo>
                      <a:pt x="350" y="103"/>
                    </a:lnTo>
                    <a:lnTo>
                      <a:pt x="352" y="107"/>
                    </a:lnTo>
                    <a:lnTo>
                      <a:pt x="356" y="107"/>
                    </a:lnTo>
                    <a:lnTo>
                      <a:pt x="360" y="107"/>
                    </a:lnTo>
                    <a:lnTo>
                      <a:pt x="360" y="109"/>
                    </a:lnTo>
                    <a:lnTo>
                      <a:pt x="360" y="109"/>
                    </a:lnTo>
                    <a:lnTo>
                      <a:pt x="362" y="107"/>
                    </a:lnTo>
                    <a:lnTo>
                      <a:pt x="365" y="107"/>
                    </a:lnTo>
                    <a:lnTo>
                      <a:pt x="365" y="109"/>
                    </a:lnTo>
                    <a:lnTo>
                      <a:pt x="367" y="109"/>
                    </a:lnTo>
                    <a:lnTo>
                      <a:pt x="365" y="103"/>
                    </a:lnTo>
                    <a:lnTo>
                      <a:pt x="365" y="97"/>
                    </a:lnTo>
                    <a:lnTo>
                      <a:pt x="367" y="94"/>
                    </a:lnTo>
                    <a:lnTo>
                      <a:pt x="367" y="90"/>
                    </a:lnTo>
                    <a:lnTo>
                      <a:pt x="365" y="86"/>
                    </a:lnTo>
                    <a:lnTo>
                      <a:pt x="365" y="82"/>
                    </a:lnTo>
                    <a:lnTo>
                      <a:pt x="365" y="77"/>
                    </a:lnTo>
                    <a:lnTo>
                      <a:pt x="367" y="73"/>
                    </a:lnTo>
                    <a:lnTo>
                      <a:pt x="369" y="69"/>
                    </a:lnTo>
                    <a:lnTo>
                      <a:pt x="367" y="67"/>
                    </a:lnTo>
                    <a:lnTo>
                      <a:pt x="369" y="64"/>
                    </a:lnTo>
                    <a:lnTo>
                      <a:pt x="369" y="60"/>
                    </a:lnTo>
                    <a:lnTo>
                      <a:pt x="371" y="58"/>
                    </a:lnTo>
                    <a:lnTo>
                      <a:pt x="373" y="58"/>
                    </a:lnTo>
                    <a:lnTo>
                      <a:pt x="377" y="60"/>
                    </a:lnTo>
                    <a:lnTo>
                      <a:pt x="379" y="60"/>
                    </a:lnTo>
                    <a:lnTo>
                      <a:pt x="381" y="62"/>
                    </a:lnTo>
                    <a:lnTo>
                      <a:pt x="381" y="64"/>
                    </a:lnTo>
                    <a:lnTo>
                      <a:pt x="386" y="64"/>
                    </a:lnTo>
                    <a:lnTo>
                      <a:pt x="386" y="69"/>
                    </a:lnTo>
                    <a:lnTo>
                      <a:pt x="390" y="77"/>
                    </a:lnTo>
                    <a:lnTo>
                      <a:pt x="390" y="79"/>
                    </a:lnTo>
                    <a:lnTo>
                      <a:pt x="392" y="84"/>
                    </a:lnTo>
                    <a:lnTo>
                      <a:pt x="396" y="88"/>
                    </a:lnTo>
                    <a:lnTo>
                      <a:pt x="396" y="97"/>
                    </a:lnTo>
                    <a:lnTo>
                      <a:pt x="396" y="97"/>
                    </a:lnTo>
                    <a:lnTo>
                      <a:pt x="394" y="101"/>
                    </a:lnTo>
                    <a:lnTo>
                      <a:pt x="394" y="103"/>
                    </a:lnTo>
                    <a:lnTo>
                      <a:pt x="394" y="107"/>
                    </a:lnTo>
                    <a:lnTo>
                      <a:pt x="396" y="109"/>
                    </a:lnTo>
                    <a:lnTo>
                      <a:pt x="397" y="114"/>
                    </a:lnTo>
                    <a:lnTo>
                      <a:pt x="397" y="120"/>
                    </a:lnTo>
                    <a:lnTo>
                      <a:pt x="397" y="124"/>
                    </a:lnTo>
                    <a:lnTo>
                      <a:pt x="399" y="126"/>
                    </a:lnTo>
                    <a:lnTo>
                      <a:pt x="403" y="126"/>
                    </a:lnTo>
                    <a:lnTo>
                      <a:pt x="407" y="128"/>
                    </a:lnTo>
                    <a:lnTo>
                      <a:pt x="411" y="128"/>
                    </a:lnTo>
                    <a:lnTo>
                      <a:pt x="414" y="128"/>
                    </a:lnTo>
                    <a:lnTo>
                      <a:pt x="414" y="122"/>
                    </a:lnTo>
                    <a:lnTo>
                      <a:pt x="416" y="120"/>
                    </a:lnTo>
                    <a:lnTo>
                      <a:pt x="418" y="122"/>
                    </a:lnTo>
                    <a:lnTo>
                      <a:pt x="418" y="124"/>
                    </a:lnTo>
                    <a:lnTo>
                      <a:pt x="418" y="128"/>
                    </a:lnTo>
                    <a:lnTo>
                      <a:pt x="420" y="126"/>
                    </a:lnTo>
                    <a:lnTo>
                      <a:pt x="422" y="126"/>
                    </a:lnTo>
                    <a:lnTo>
                      <a:pt x="424" y="128"/>
                    </a:lnTo>
                    <a:lnTo>
                      <a:pt x="426" y="128"/>
                    </a:lnTo>
                    <a:lnTo>
                      <a:pt x="426" y="131"/>
                    </a:lnTo>
                    <a:lnTo>
                      <a:pt x="428" y="133"/>
                    </a:lnTo>
                    <a:lnTo>
                      <a:pt x="429" y="133"/>
                    </a:lnTo>
                    <a:lnTo>
                      <a:pt x="431" y="133"/>
                    </a:lnTo>
                    <a:lnTo>
                      <a:pt x="435" y="133"/>
                    </a:lnTo>
                    <a:lnTo>
                      <a:pt x="435" y="133"/>
                    </a:lnTo>
                    <a:lnTo>
                      <a:pt x="435" y="133"/>
                    </a:lnTo>
                    <a:lnTo>
                      <a:pt x="431" y="128"/>
                    </a:lnTo>
                    <a:lnTo>
                      <a:pt x="431" y="128"/>
                    </a:lnTo>
                    <a:lnTo>
                      <a:pt x="431" y="126"/>
                    </a:lnTo>
                    <a:lnTo>
                      <a:pt x="428" y="126"/>
                    </a:lnTo>
                    <a:lnTo>
                      <a:pt x="426" y="124"/>
                    </a:lnTo>
                    <a:lnTo>
                      <a:pt x="428" y="120"/>
                    </a:lnTo>
                    <a:lnTo>
                      <a:pt x="426" y="116"/>
                    </a:lnTo>
                    <a:lnTo>
                      <a:pt x="420" y="114"/>
                    </a:lnTo>
                    <a:lnTo>
                      <a:pt x="420" y="111"/>
                    </a:lnTo>
                    <a:lnTo>
                      <a:pt x="420" y="107"/>
                    </a:lnTo>
                    <a:lnTo>
                      <a:pt x="418" y="103"/>
                    </a:lnTo>
                    <a:lnTo>
                      <a:pt x="418" y="103"/>
                    </a:lnTo>
                    <a:lnTo>
                      <a:pt x="418" y="97"/>
                    </a:lnTo>
                    <a:lnTo>
                      <a:pt x="418" y="94"/>
                    </a:lnTo>
                    <a:lnTo>
                      <a:pt x="414" y="90"/>
                    </a:lnTo>
                    <a:lnTo>
                      <a:pt x="414" y="86"/>
                    </a:lnTo>
                    <a:lnTo>
                      <a:pt x="416" y="84"/>
                    </a:lnTo>
                    <a:lnTo>
                      <a:pt x="414" y="79"/>
                    </a:lnTo>
                    <a:lnTo>
                      <a:pt x="414" y="77"/>
                    </a:lnTo>
                    <a:lnTo>
                      <a:pt x="414" y="73"/>
                    </a:lnTo>
                    <a:lnTo>
                      <a:pt x="414" y="69"/>
                    </a:lnTo>
                    <a:lnTo>
                      <a:pt x="411" y="64"/>
                    </a:lnTo>
                    <a:lnTo>
                      <a:pt x="411" y="64"/>
                    </a:lnTo>
                    <a:lnTo>
                      <a:pt x="411" y="60"/>
                    </a:lnTo>
                    <a:lnTo>
                      <a:pt x="411" y="54"/>
                    </a:lnTo>
                    <a:lnTo>
                      <a:pt x="411" y="52"/>
                    </a:lnTo>
                    <a:lnTo>
                      <a:pt x="416" y="54"/>
                    </a:lnTo>
                    <a:lnTo>
                      <a:pt x="418" y="56"/>
                    </a:lnTo>
                    <a:lnTo>
                      <a:pt x="420" y="56"/>
                    </a:lnTo>
                    <a:lnTo>
                      <a:pt x="422" y="54"/>
                    </a:lnTo>
                    <a:lnTo>
                      <a:pt x="424" y="54"/>
                    </a:lnTo>
                    <a:lnTo>
                      <a:pt x="429" y="62"/>
                    </a:lnTo>
                    <a:lnTo>
                      <a:pt x="435" y="64"/>
                    </a:lnTo>
                    <a:lnTo>
                      <a:pt x="435" y="64"/>
                    </a:lnTo>
                    <a:lnTo>
                      <a:pt x="435" y="60"/>
                    </a:lnTo>
                    <a:lnTo>
                      <a:pt x="435" y="58"/>
                    </a:lnTo>
                    <a:lnTo>
                      <a:pt x="435" y="52"/>
                    </a:lnTo>
                    <a:lnTo>
                      <a:pt x="439" y="52"/>
                    </a:lnTo>
                    <a:lnTo>
                      <a:pt x="441" y="52"/>
                    </a:lnTo>
                    <a:lnTo>
                      <a:pt x="445" y="52"/>
                    </a:lnTo>
                    <a:lnTo>
                      <a:pt x="448" y="50"/>
                    </a:lnTo>
                    <a:lnTo>
                      <a:pt x="452" y="50"/>
                    </a:lnTo>
                    <a:lnTo>
                      <a:pt x="456" y="52"/>
                    </a:lnTo>
                    <a:lnTo>
                      <a:pt x="458" y="54"/>
                    </a:lnTo>
                    <a:lnTo>
                      <a:pt x="460" y="56"/>
                    </a:lnTo>
                    <a:lnTo>
                      <a:pt x="460" y="62"/>
                    </a:lnTo>
                    <a:lnTo>
                      <a:pt x="460" y="64"/>
                    </a:lnTo>
                    <a:lnTo>
                      <a:pt x="463" y="67"/>
                    </a:lnTo>
                    <a:lnTo>
                      <a:pt x="463" y="69"/>
                    </a:lnTo>
                    <a:lnTo>
                      <a:pt x="463" y="73"/>
                    </a:lnTo>
                    <a:lnTo>
                      <a:pt x="465" y="79"/>
                    </a:lnTo>
                    <a:lnTo>
                      <a:pt x="465" y="84"/>
                    </a:lnTo>
                    <a:lnTo>
                      <a:pt x="465" y="86"/>
                    </a:lnTo>
                    <a:lnTo>
                      <a:pt x="469" y="88"/>
                    </a:lnTo>
                    <a:lnTo>
                      <a:pt x="473" y="88"/>
                    </a:lnTo>
                    <a:lnTo>
                      <a:pt x="478" y="92"/>
                    </a:lnTo>
                    <a:lnTo>
                      <a:pt x="484" y="94"/>
                    </a:lnTo>
                    <a:lnTo>
                      <a:pt x="482" y="92"/>
                    </a:lnTo>
                    <a:lnTo>
                      <a:pt x="482" y="90"/>
                    </a:lnTo>
                    <a:lnTo>
                      <a:pt x="478" y="88"/>
                    </a:lnTo>
                    <a:lnTo>
                      <a:pt x="477" y="84"/>
                    </a:lnTo>
                    <a:lnTo>
                      <a:pt x="473" y="84"/>
                    </a:lnTo>
                    <a:lnTo>
                      <a:pt x="469" y="82"/>
                    </a:lnTo>
                    <a:lnTo>
                      <a:pt x="469" y="81"/>
                    </a:lnTo>
                    <a:lnTo>
                      <a:pt x="469" y="77"/>
                    </a:lnTo>
                    <a:lnTo>
                      <a:pt x="465" y="73"/>
                    </a:lnTo>
                    <a:lnTo>
                      <a:pt x="465" y="69"/>
                    </a:lnTo>
                    <a:lnTo>
                      <a:pt x="467" y="64"/>
                    </a:lnTo>
                    <a:lnTo>
                      <a:pt x="467" y="62"/>
                    </a:lnTo>
                    <a:lnTo>
                      <a:pt x="467" y="58"/>
                    </a:lnTo>
                    <a:lnTo>
                      <a:pt x="469" y="58"/>
                    </a:lnTo>
                    <a:lnTo>
                      <a:pt x="467" y="54"/>
                    </a:lnTo>
                    <a:lnTo>
                      <a:pt x="463" y="52"/>
                    </a:lnTo>
                    <a:lnTo>
                      <a:pt x="460" y="47"/>
                    </a:lnTo>
                    <a:lnTo>
                      <a:pt x="458" y="47"/>
                    </a:lnTo>
                    <a:lnTo>
                      <a:pt x="454" y="47"/>
                    </a:lnTo>
                    <a:lnTo>
                      <a:pt x="452" y="49"/>
                    </a:lnTo>
                    <a:lnTo>
                      <a:pt x="450" y="49"/>
                    </a:lnTo>
                    <a:lnTo>
                      <a:pt x="445" y="47"/>
                    </a:lnTo>
                    <a:lnTo>
                      <a:pt x="445" y="43"/>
                    </a:lnTo>
                    <a:lnTo>
                      <a:pt x="446" y="39"/>
                    </a:lnTo>
                    <a:lnTo>
                      <a:pt x="450" y="39"/>
                    </a:lnTo>
                    <a:lnTo>
                      <a:pt x="450" y="37"/>
                    </a:lnTo>
                    <a:lnTo>
                      <a:pt x="445" y="33"/>
                    </a:lnTo>
                    <a:lnTo>
                      <a:pt x="445" y="30"/>
                    </a:lnTo>
                    <a:lnTo>
                      <a:pt x="445" y="26"/>
                    </a:lnTo>
                    <a:lnTo>
                      <a:pt x="446" y="22"/>
                    </a:lnTo>
                    <a:lnTo>
                      <a:pt x="448" y="22"/>
                    </a:lnTo>
                    <a:lnTo>
                      <a:pt x="450" y="26"/>
                    </a:lnTo>
                    <a:lnTo>
                      <a:pt x="452" y="30"/>
                    </a:lnTo>
                    <a:lnTo>
                      <a:pt x="454" y="30"/>
                    </a:lnTo>
                    <a:lnTo>
                      <a:pt x="458" y="24"/>
                    </a:lnTo>
                    <a:lnTo>
                      <a:pt x="460" y="22"/>
                    </a:lnTo>
                    <a:lnTo>
                      <a:pt x="463" y="20"/>
                    </a:lnTo>
                    <a:lnTo>
                      <a:pt x="463" y="18"/>
                    </a:lnTo>
                    <a:lnTo>
                      <a:pt x="467" y="15"/>
                    </a:lnTo>
                    <a:lnTo>
                      <a:pt x="473" y="15"/>
                    </a:lnTo>
                    <a:lnTo>
                      <a:pt x="467" y="16"/>
                    </a:lnTo>
                    <a:lnTo>
                      <a:pt x="467" y="18"/>
                    </a:lnTo>
                    <a:lnTo>
                      <a:pt x="467" y="20"/>
                    </a:lnTo>
                    <a:lnTo>
                      <a:pt x="473" y="18"/>
                    </a:lnTo>
                    <a:lnTo>
                      <a:pt x="473" y="18"/>
                    </a:lnTo>
                    <a:lnTo>
                      <a:pt x="475" y="20"/>
                    </a:lnTo>
                    <a:lnTo>
                      <a:pt x="475" y="24"/>
                    </a:lnTo>
                    <a:lnTo>
                      <a:pt x="478" y="26"/>
                    </a:lnTo>
                    <a:lnTo>
                      <a:pt x="478" y="28"/>
                    </a:lnTo>
                    <a:lnTo>
                      <a:pt x="477" y="30"/>
                    </a:lnTo>
                    <a:lnTo>
                      <a:pt x="477" y="32"/>
                    </a:lnTo>
                    <a:lnTo>
                      <a:pt x="478" y="30"/>
                    </a:lnTo>
                    <a:lnTo>
                      <a:pt x="482" y="26"/>
                    </a:lnTo>
                    <a:lnTo>
                      <a:pt x="484" y="28"/>
                    </a:lnTo>
                    <a:lnTo>
                      <a:pt x="488" y="30"/>
                    </a:lnTo>
                    <a:lnTo>
                      <a:pt x="488" y="33"/>
                    </a:lnTo>
                    <a:lnTo>
                      <a:pt x="490" y="39"/>
                    </a:lnTo>
                    <a:lnTo>
                      <a:pt x="490" y="43"/>
                    </a:lnTo>
                    <a:lnTo>
                      <a:pt x="490" y="47"/>
                    </a:lnTo>
                    <a:lnTo>
                      <a:pt x="493" y="45"/>
                    </a:lnTo>
                    <a:lnTo>
                      <a:pt x="493" y="39"/>
                    </a:lnTo>
                    <a:lnTo>
                      <a:pt x="492" y="37"/>
                    </a:lnTo>
                    <a:lnTo>
                      <a:pt x="490" y="33"/>
                    </a:lnTo>
                    <a:lnTo>
                      <a:pt x="490" y="32"/>
                    </a:lnTo>
                    <a:lnTo>
                      <a:pt x="490" y="30"/>
                    </a:lnTo>
                    <a:lnTo>
                      <a:pt x="490" y="30"/>
                    </a:lnTo>
                    <a:lnTo>
                      <a:pt x="493" y="32"/>
                    </a:lnTo>
                    <a:lnTo>
                      <a:pt x="499" y="33"/>
                    </a:lnTo>
                    <a:lnTo>
                      <a:pt x="503" y="39"/>
                    </a:lnTo>
                    <a:lnTo>
                      <a:pt x="507" y="43"/>
                    </a:lnTo>
                    <a:lnTo>
                      <a:pt x="512" y="43"/>
                    </a:lnTo>
                    <a:lnTo>
                      <a:pt x="512" y="43"/>
                    </a:lnTo>
                    <a:lnTo>
                      <a:pt x="509" y="39"/>
                    </a:lnTo>
                    <a:lnTo>
                      <a:pt x="505" y="39"/>
                    </a:lnTo>
                    <a:lnTo>
                      <a:pt x="501" y="33"/>
                    </a:lnTo>
                    <a:lnTo>
                      <a:pt x="501" y="30"/>
                    </a:lnTo>
                    <a:lnTo>
                      <a:pt x="503" y="24"/>
                    </a:lnTo>
                    <a:lnTo>
                      <a:pt x="507" y="24"/>
                    </a:lnTo>
                    <a:lnTo>
                      <a:pt x="509" y="24"/>
                    </a:lnTo>
                    <a:lnTo>
                      <a:pt x="512" y="26"/>
                    </a:lnTo>
                    <a:lnTo>
                      <a:pt x="518" y="26"/>
                    </a:lnTo>
                    <a:lnTo>
                      <a:pt x="518" y="24"/>
                    </a:lnTo>
                    <a:lnTo>
                      <a:pt x="518" y="22"/>
                    </a:lnTo>
                    <a:lnTo>
                      <a:pt x="514" y="22"/>
                    </a:lnTo>
                    <a:lnTo>
                      <a:pt x="514" y="20"/>
                    </a:lnTo>
                    <a:lnTo>
                      <a:pt x="518" y="16"/>
                    </a:lnTo>
                    <a:lnTo>
                      <a:pt x="522" y="13"/>
                    </a:lnTo>
                    <a:lnTo>
                      <a:pt x="522" y="13"/>
                    </a:lnTo>
                    <a:lnTo>
                      <a:pt x="518" y="9"/>
                    </a:lnTo>
                    <a:lnTo>
                      <a:pt x="518" y="7"/>
                    </a:lnTo>
                    <a:lnTo>
                      <a:pt x="522" y="7"/>
                    </a:lnTo>
                    <a:lnTo>
                      <a:pt x="524" y="7"/>
                    </a:lnTo>
                    <a:lnTo>
                      <a:pt x="525" y="5"/>
                    </a:lnTo>
                    <a:lnTo>
                      <a:pt x="525" y="0"/>
                    </a:lnTo>
                    <a:lnTo>
                      <a:pt x="527" y="0"/>
                    </a:lnTo>
                    <a:lnTo>
                      <a:pt x="529" y="0"/>
                    </a:lnTo>
                    <a:lnTo>
                      <a:pt x="531" y="0"/>
                    </a:lnTo>
                    <a:lnTo>
                      <a:pt x="533" y="3"/>
                    </a:lnTo>
                    <a:lnTo>
                      <a:pt x="533" y="5"/>
                    </a:lnTo>
                    <a:lnTo>
                      <a:pt x="533" y="9"/>
                    </a:lnTo>
                    <a:lnTo>
                      <a:pt x="537" y="9"/>
                    </a:lnTo>
                    <a:lnTo>
                      <a:pt x="539" y="9"/>
                    </a:lnTo>
                    <a:lnTo>
                      <a:pt x="539" y="7"/>
                    </a:lnTo>
                    <a:lnTo>
                      <a:pt x="539" y="3"/>
                    </a:lnTo>
                    <a:lnTo>
                      <a:pt x="539" y="0"/>
                    </a:lnTo>
                    <a:lnTo>
                      <a:pt x="539" y="0"/>
                    </a:lnTo>
                    <a:lnTo>
                      <a:pt x="542" y="0"/>
                    </a:lnTo>
                    <a:lnTo>
                      <a:pt x="546" y="0"/>
                    </a:lnTo>
                    <a:lnTo>
                      <a:pt x="552" y="0"/>
                    </a:lnTo>
                    <a:lnTo>
                      <a:pt x="554" y="0"/>
                    </a:lnTo>
                    <a:lnTo>
                      <a:pt x="556" y="3"/>
                    </a:lnTo>
                    <a:lnTo>
                      <a:pt x="556" y="0"/>
                    </a:lnTo>
                    <a:lnTo>
                      <a:pt x="557" y="0"/>
                    </a:lnTo>
                    <a:lnTo>
                      <a:pt x="563" y="0"/>
                    </a:lnTo>
                    <a:lnTo>
                      <a:pt x="567" y="0"/>
                    </a:lnTo>
                    <a:lnTo>
                      <a:pt x="571" y="3"/>
                    </a:lnTo>
                    <a:lnTo>
                      <a:pt x="573" y="3"/>
                    </a:lnTo>
                    <a:lnTo>
                      <a:pt x="574" y="3"/>
                    </a:lnTo>
                    <a:lnTo>
                      <a:pt x="576" y="5"/>
                    </a:lnTo>
                    <a:lnTo>
                      <a:pt x="578" y="7"/>
                    </a:lnTo>
                    <a:lnTo>
                      <a:pt x="584" y="9"/>
                    </a:lnTo>
                    <a:lnTo>
                      <a:pt x="586" y="9"/>
                    </a:lnTo>
                    <a:lnTo>
                      <a:pt x="586" y="9"/>
                    </a:lnTo>
                    <a:lnTo>
                      <a:pt x="588" y="7"/>
                    </a:lnTo>
                    <a:lnTo>
                      <a:pt x="591" y="9"/>
                    </a:lnTo>
                    <a:lnTo>
                      <a:pt x="595" y="9"/>
                    </a:lnTo>
                    <a:lnTo>
                      <a:pt x="599" y="15"/>
                    </a:lnTo>
                    <a:lnTo>
                      <a:pt x="606" y="15"/>
                    </a:lnTo>
                    <a:lnTo>
                      <a:pt x="608" y="16"/>
                    </a:lnTo>
                    <a:lnTo>
                      <a:pt x="612" y="15"/>
                    </a:lnTo>
                    <a:lnTo>
                      <a:pt x="614" y="16"/>
                    </a:lnTo>
                    <a:lnTo>
                      <a:pt x="616" y="18"/>
                    </a:lnTo>
                    <a:lnTo>
                      <a:pt x="620" y="16"/>
                    </a:lnTo>
                    <a:lnTo>
                      <a:pt x="620" y="18"/>
                    </a:lnTo>
                    <a:lnTo>
                      <a:pt x="623" y="20"/>
                    </a:lnTo>
                    <a:lnTo>
                      <a:pt x="629" y="22"/>
                    </a:lnTo>
                    <a:lnTo>
                      <a:pt x="633" y="26"/>
                    </a:lnTo>
                    <a:lnTo>
                      <a:pt x="635" y="30"/>
                    </a:lnTo>
                    <a:lnTo>
                      <a:pt x="638" y="30"/>
                    </a:lnTo>
                    <a:lnTo>
                      <a:pt x="644" y="33"/>
                    </a:lnTo>
                    <a:lnTo>
                      <a:pt x="644" y="33"/>
                    </a:lnTo>
                    <a:lnTo>
                      <a:pt x="640" y="39"/>
                    </a:lnTo>
                    <a:lnTo>
                      <a:pt x="638" y="39"/>
                    </a:lnTo>
                    <a:lnTo>
                      <a:pt x="635" y="39"/>
                    </a:lnTo>
                    <a:lnTo>
                      <a:pt x="633" y="39"/>
                    </a:lnTo>
                    <a:lnTo>
                      <a:pt x="631" y="43"/>
                    </a:lnTo>
                    <a:lnTo>
                      <a:pt x="627" y="43"/>
                    </a:lnTo>
                    <a:lnTo>
                      <a:pt x="625" y="39"/>
                    </a:lnTo>
                    <a:lnTo>
                      <a:pt x="621" y="43"/>
                    </a:lnTo>
                    <a:lnTo>
                      <a:pt x="620" y="43"/>
                    </a:lnTo>
                    <a:lnTo>
                      <a:pt x="612" y="39"/>
                    </a:lnTo>
                    <a:lnTo>
                      <a:pt x="608" y="37"/>
                    </a:lnTo>
                    <a:lnTo>
                      <a:pt x="606" y="37"/>
                    </a:lnTo>
                    <a:lnTo>
                      <a:pt x="603" y="37"/>
                    </a:lnTo>
                    <a:lnTo>
                      <a:pt x="599" y="37"/>
                    </a:lnTo>
                    <a:lnTo>
                      <a:pt x="597" y="37"/>
                    </a:lnTo>
                    <a:lnTo>
                      <a:pt x="595" y="39"/>
                    </a:lnTo>
                    <a:lnTo>
                      <a:pt x="595" y="37"/>
                    </a:lnTo>
                    <a:lnTo>
                      <a:pt x="591" y="37"/>
                    </a:lnTo>
                    <a:lnTo>
                      <a:pt x="584" y="39"/>
                    </a:lnTo>
                    <a:lnTo>
                      <a:pt x="582" y="39"/>
                    </a:lnTo>
                    <a:lnTo>
                      <a:pt x="578" y="39"/>
                    </a:lnTo>
                    <a:lnTo>
                      <a:pt x="576" y="39"/>
                    </a:lnTo>
                    <a:lnTo>
                      <a:pt x="571" y="39"/>
                    </a:lnTo>
                    <a:lnTo>
                      <a:pt x="567" y="39"/>
                    </a:lnTo>
                    <a:lnTo>
                      <a:pt x="565" y="39"/>
                    </a:lnTo>
                    <a:lnTo>
                      <a:pt x="565" y="33"/>
                    </a:lnTo>
                    <a:lnTo>
                      <a:pt x="567" y="33"/>
                    </a:lnTo>
                    <a:lnTo>
                      <a:pt x="567" y="33"/>
                    </a:lnTo>
                    <a:lnTo>
                      <a:pt x="567" y="32"/>
                    </a:lnTo>
                    <a:lnTo>
                      <a:pt x="567" y="30"/>
                    </a:lnTo>
                    <a:lnTo>
                      <a:pt x="565" y="30"/>
                    </a:lnTo>
                    <a:lnTo>
                      <a:pt x="563" y="30"/>
                    </a:lnTo>
                    <a:lnTo>
                      <a:pt x="557" y="33"/>
                    </a:lnTo>
                    <a:lnTo>
                      <a:pt x="557" y="37"/>
                    </a:lnTo>
                    <a:lnTo>
                      <a:pt x="561" y="39"/>
                    </a:lnTo>
                    <a:lnTo>
                      <a:pt x="565" y="39"/>
                    </a:lnTo>
                    <a:lnTo>
                      <a:pt x="563" y="43"/>
                    </a:lnTo>
                    <a:lnTo>
                      <a:pt x="561" y="43"/>
                    </a:lnTo>
                    <a:lnTo>
                      <a:pt x="557" y="43"/>
                    </a:lnTo>
                    <a:lnTo>
                      <a:pt x="556" y="43"/>
                    </a:lnTo>
                    <a:lnTo>
                      <a:pt x="552" y="43"/>
                    </a:lnTo>
                    <a:lnTo>
                      <a:pt x="550" y="43"/>
                    </a:lnTo>
                    <a:lnTo>
                      <a:pt x="546" y="43"/>
                    </a:lnTo>
                    <a:lnTo>
                      <a:pt x="542" y="43"/>
                    </a:lnTo>
                    <a:lnTo>
                      <a:pt x="539" y="43"/>
                    </a:lnTo>
                    <a:lnTo>
                      <a:pt x="533" y="45"/>
                    </a:lnTo>
                    <a:lnTo>
                      <a:pt x="527" y="49"/>
                    </a:lnTo>
                    <a:lnTo>
                      <a:pt x="525" y="52"/>
                    </a:lnTo>
                    <a:lnTo>
                      <a:pt x="525" y="58"/>
                    </a:lnTo>
                    <a:lnTo>
                      <a:pt x="525" y="60"/>
                    </a:lnTo>
                    <a:lnTo>
                      <a:pt x="524" y="62"/>
                    </a:lnTo>
                    <a:lnTo>
                      <a:pt x="525" y="64"/>
                    </a:lnTo>
                    <a:lnTo>
                      <a:pt x="529" y="64"/>
                    </a:lnTo>
                    <a:lnTo>
                      <a:pt x="529" y="60"/>
                    </a:lnTo>
                    <a:lnTo>
                      <a:pt x="529" y="56"/>
                    </a:lnTo>
                    <a:lnTo>
                      <a:pt x="529" y="56"/>
                    </a:lnTo>
                    <a:lnTo>
                      <a:pt x="531" y="54"/>
                    </a:lnTo>
                    <a:lnTo>
                      <a:pt x="533" y="54"/>
                    </a:lnTo>
                    <a:lnTo>
                      <a:pt x="539" y="52"/>
                    </a:lnTo>
                    <a:lnTo>
                      <a:pt x="539" y="54"/>
                    </a:lnTo>
                    <a:lnTo>
                      <a:pt x="539" y="56"/>
                    </a:lnTo>
                    <a:lnTo>
                      <a:pt x="537" y="60"/>
                    </a:lnTo>
                    <a:lnTo>
                      <a:pt x="537" y="62"/>
                    </a:lnTo>
                    <a:lnTo>
                      <a:pt x="539" y="62"/>
                    </a:lnTo>
                    <a:lnTo>
                      <a:pt x="539" y="60"/>
                    </a:lnTo>
                    <a:lnTo>
                      <a:pt x="539" y="54"/>
                    </a:lnTo>
                    <a:lnTo>
                      <a:pt x="539" y="54"/>
                    </a:lnTo>
                    <a:lnTo>
                      <a:pt x="542" y="50"/>
                    </a:lnTo>
                    <a:lnTo>
                      <a:pt x="542" y="50"/>
                    </a:lnTo>
                    <a:lnTo>
                      <a:pt x="546" y="49"/>
                    </a:lnTo>
                    <a:lnTo>
                      <a:pt x="548" y="49"/>
                    </a:lnTo>
                    <a:lnTo>
                      <a:pt x="554" y="47"/>
                    </a:lnTo>
                    <a:lnTo>
                      <a:pt x="557" y="47"/>
                    </a:lnTo>
                    <a:lnTo>
                      <a:pt x="557" y="47"/>
                    </a:lnTo>
                    <a:lnTo>
                      <a:pt x="561" y="47"/>
                    </a:lnTo>
                    <a:lnTo>
                      <a:pt x="561" y="49"/>
                    </a:lnTo>
                    <a:lnTo>
                      <a:pt x="565" y="54"/>
                    </a:lnTo>
                    <a:lnTo>
                      <a:pt x="567" y="56"/>
                    </a:lnTo>
                    <a:lnTo>
                      <a:pt x="567" y="56"/>
                    </a:lnTo>
                    <a:lnTo>
                      <a:pt x="567" y="52"/>
                    </a:lnTo>
                    <a:lnTo>
                      <a:pt x="567" y="49"/>
                    </a:lnTo>
                    <a:lnTo>
                      <a:pt x="567" y="47"/>
                    </a:lnTo>
                    <a:lnTo>
                      <a:pt x="571" y="47"/>
                    </a:lnTo>
                    <a:lnTo>
                      <a:pt x="573" y="47"/>
                    </a:lnTo>
                    <a:lnTo>
                      <a:pt x="578" y="47"/>
                    </a:lnTo>
                    <a:lnTo>
                      <a:pt x="582" y="47"/>
                    </a:lnTo>
                    <a:lnTo>
                      <a:pt x="588" y="43"/>
                    </a:lnTo>
                    <a:lnTo>
                      <a:pt x="591" y="43"/>
                    </a:lnTo>
                    <a:lnTo>
                      <a:pt x="597" y="43"/>
                    </a:lnTo>
                    <a:lnTo>
                      <a:pt x="603" y="43"/>
                    </a:lnTo>
                    <a:lnTo>
                      <a:pt x="606" y="45"/>
                    </a:lnTo>
                    <a:lnTo>
                      <a:pt x="610" y="47"/>
                    </a:lnTo>
                    <a:lnTo>
                      <a:pt x="612" y="47"/>
                    </a:lnTo>
                    <a:lnTo>
                      <a:pt x="616" y="49"/>
                    </a:lnTo>
                    <a:lnTo>
                      <a:pt x="620" y="50"/>
                    </a:lnTo>
                    <a:lnTo>
                      <a:pt x="620" y="52"/>
                    </a:lnTo>
                    <a:lnTo>
                      <a:pt x="621" y="50"/>
                    </a:lnTo>
                    <a:lnTo>
                      <a:pt x="625" y="50"/>
                    </a:lnTo>
                    <a:lnTo>
                      <a:pt x="627" y="50"/>
                    </a:lnTo>
                    <a:lnTo>
                      <a:pt x="627" y="52"/>
                    </a:lnTo>
                    <a:lnTo>
                      <a:pt x="629" y="52"/>
                    </a:lnTo>
                    <a:lnTo>
                      <a:pt x="633" y="50"/>
                    </a:lnTo>
                    <a:lnTo>
                      <a:pt x="635" y="50"/>
                    </a:lnTo>
                    <a:lnTo>
                      <a:pt x="638" y="50"/>
                    </a:lnTo>
                    <a:lnTo>
                      <a:pt x="644" y="47"/>
                    </a:lnTo>
                    <a:lnTo>
                      <a:pt x="646" y="45"/>
                    </a:lnTo>
                    <a:lnTo>
                      <a:pt x="650" y="43"/>
                    </a:lnTo>
                    <a:lnTo>
                      <a:pt x="650" y="45"/>
                    </a:lnTo>
                    <a:lnTo>
                      <a:pt x="652" y="49"/>
                    </a:lnTo>
                    <a:lnTo>
                      <a:pt x="655" y="50"/>
                    </a:lnTo>
                    <a:lnTo>
                      <a:pt x="655" y="50"/>
                    </a:lnTo>
                    <a:lnTo>
                      <a:pt x="653" y="54"/>
                    </a:lnTo>
                    <a:lnTo>
                      <a:pt x="653" y="54"/>
                    </a:lnTo>
                    <a:lnTo>
                      <a:pt x="655" y="56"/>
                    </a:lnTo>
                    <a:lnTo>
                      <a:pt x="655" y="58"/>
                    </a:lnTo>
                    <a:lnTo>
                      <a:pt x="655" y="60"/>
                    </a:lnTo>
                    <a:lnTo>
                      <a:pt x="650" y="64"/>
                    </a:lnTo>
                    <a:lnTo>
                      <a:pt x="644" y="67"/>
                    </a:lnTo>
                    <a:lnTo>
                      <a:pt x="644" y="64"/>
                    </a:lnTo>
                    <a:lnTo>
                      <a:pt x="640" y="64"/>
                    </a:lnTo>
                    <a:lnTo>
                      <a:pt x="638" y="62"/>
                    </a:lnTo>
                    <a:lnTo>
                      <a:pt x="637" y="64"/>
                    </a:lnTo>
                    <a:lnTo>
                      <a:pt x="637" y="64"/>
                    </a:lnTo>
                    <a:lnTo>
                      <a:pt x="640" y="67"/>
                    </a:lnTo>
                    <a:lnTo>
                      <a:pt x="640" y="69"/>
                    </a:lnTo>
                    <a:lnTo>
                      <a:pt x="640" y="69"/>
                    </a:lnTo>
                    <a:lnTo>
                      <a:pt x="637" y="69"/>
                    </a:lnTo>
                    <a:lnTo>
                      <a:pt x="635" y="67"/>
                    </a:lnTo>
                    <a:lnTo>
                      <a:pt x="633" y="67"/>
                    </a:lnTo>
                    <a:lnTo>
                      <a:pt x="633" y="69"/>
                    </a:lnTo>
                    <a:lnTo>
                      <a:pt x="633" y="69"/>
                    </a:lnTo>
                    <a:lnTo>
                      <a:pt x="637" y="73"/>
                    </a:lnTo>
                    <a:lnTo>
                      <a:pt x="640" y="73"/>
                    </a:lnTo>
                    <a:lnTo>
                      <a:pt x="644" y="73"/>
                    </a:lnTo>
                    <a:lnTo>
                      <a:pt x="646" y="73"/>
                    </a:lnTo>
                    <a:lnTo>
                      <a:pt x="652" y="69"/>
                    </a:lnTo>
                    <a:lnTo>
                      <a:pt x="653" y="69"/>
                    </a:lnTo>
                    <a:lnTo>
                      <a:pt x="655" y="73"/>
                    </a:lnTo>
                    <a:lnTo>
                      <a:pt x="655" y="69"/>
                    </a:lnTo>
                    <a:lnTo>
                      <a:pt x="655" y="69"/>
                    </a:lnTo>
                    <a:lnTo>
                      <a:pt x="659" y="69"/>
                    </a:lnTo>
                    <a:lnTo>
                      <a:pt x="665" y="69"/>
                    </a:lnTo>
                    <a:lnTo>
                      <a:pt x="669" y="69"/>
                    </a:lnTo>
                    <a:lnTo>
                      <a:pt x="669" y="73"/>
                    </a:lnTo>
                    <a:lnTo>
                      <a:pt x="670" y="73"/>
                    </a:lnTo>
                    <a:lnTo>
                      <a:pt x="670" y="73"/>
                    </a:lnTo>
                    <a:lnTo>
                      <a:pt x="674" y="69"/>
                    </a:lnTo>
                    <a:lnTo>
                      <a:pt x="674" y="73"/>
                    </a:lnTo>
                    <a:lnTo>
                      <a:pt x="674" y="73"/>
                    </a:lnTo>
                    <a:lnTo>
                      <a:pt x="678" y="77"/>
                    </a:lnTo>
                    <a:lnTo>
                      <a:pt x="682" y="77"/>
                    </a:lnTo>
                    <a:lnTo>
                      <a:pt x="685" y="79"/>
                    </a:lnTo>
                    <a:lnTo>
                      <a:pt x="685" y="81"/>
                    </a:lnTo>
                    <a:lnTo>
                      <a:pt x="689" y="84"/>
                    </a:lnTo>
                    <a:lnTo>
                      <a:pt x="693" y="86"/>
                    </a:lnTo>
                    <a:lnTo>
                      <a:pt x="695" y="88"/>
                    </a:lnTo>
                    <a:lnTo>
                      <a:pt x="699" y="90"/>
                    </a:lnTo>
                    <a:lnTo>
                      <a:pt x="699" y="94"/>
                    </a:lnTo>
                    <a:lnTo>
                      <a:pt x="695" y="94"/>
                    </a:lnTo>
                    <a:lnTo>
                      <a:pt x="695" y="97"/>
                    </a:lnTo>
                    <a:lnTo>
                      <a:pt x="695" y="97"/>
                    </a:lnTo>
                    <a:lnTo>
                      <a:pt x="693" y="101"/>
                    </a:lnTo>
                    <a:lnTo>
                      <a:pt x="689" y="103"/>
                    </a:lnTo>
                    <a:lnTo>
                      <a:pt x="687" y="103"/>
                    </a:lnTo>
                    <a:lnTo>
                      <a:pt x="685" y="103"/>
                    </a:lnTo>
                    <a:lnTo>
                      <a:pt x="684" y="103"/>
                    </a:lnTo>
                    <a:lnTo>
                      <a:pt x="684" y="107"/>
                    </a:lnTo>
                    <a:lnTo>
                      <a:pt x="684" y="107"/>
                    </a:lnTo>
                    <a:lnTo>
                      <a:pt x="680" y="109"/>
                    </a:lnTo>
                    <a:lnTo>
                      <a:pt x="674" y="111"/>
                    </a:lnTo>
                    <a:lnTo>
                      <a:pt x="670" y="113"/>
                    </a:lnTo>
                    <a:lnTo>
                      <a:pt x="669" y="113"/>
                    </a:lnTo>
                    <a:lnTo>
                      <a:pt x="665" y="113"/>
                    </a:lnTo>
                    <a:lnTo>
                      <a:pt x="663" y="111"/>
                    </a:lnTo>
                    <a:lnTo>
                      <a:pt x="661" y="109"/>
                    </a:lnTo>
                    <a:lnTo>
                      <a:pt x="661" y="109"/>
                    </a:lnTo>
                    <a:lnTo>
                      <a:pt x="661" y="111"/>
                    </a:lnTo>
                    <a:lnTo>
                      <a:pt x="663" y="113"/>
                    </a:lnTo>
                    <a:lnTo>
                      <a:pt x="663" y="114"/>
                    </a:lnTo>
                    <a:lnTo>
                      <a:pt x="659" y="114"/>
                    </a:lnTo>
                    <a:lnTo>
                      <a:pt x="655" y="113"/>
                    </a:lnTo>
                    <a:lnTo>
                      <a:pt x="652" y="114"/>
                    </a:lnTo>
                    <a:lnTo>
                      <a:pt x="650" y="114"/>
                    </a:lnTo>
                    <a:lnTo>
                      <a:pt x="650" y="113"/>
                    </a:lnTo>
                    <a:lnTo>
                      <a:pt x="644" y="113"/>
                    </a:lnTo>
                    <a:lnTo>
                      <a:pt x="644" y="114"/>
                    </a:lnTo>
                    <a:lnTo>
                      <a:pt x="638" y="116"/>
                    </a:lnTo>
                    <a:lnTo>
                      <a:pt x="635" y="116"/>
                    </a:lnTo>
                    <a:lnTo>
                      <a:pt x="633" y="116"/>
                    </a:lnTo>
                    <a:lnTo>
                      <a:pt x="631" y="116"/>
                    </a:lnTo>
                    <a:lnTo>
                      <a:pt x="627" y="114"/>
                    </a:lnTo>
                    <a:lnTo>
                      <a:pt x="625" y="114"/>
                    </a:lnTo>
                    <a:lnTo>
                      <a:pt x="623" y="116"/>
                    </a:lnTo>
                    <a:lnTo>
                      <a:pt x="620" y="116"/>
                    </a:lnTo>
                    <a:lnTo>
                      <a:pt x="616" y="116"/>
                    </a:lnTo>
                    <a:lnTo>
                      <a:pt x="614" y="113"/>
                    </a:lnTo>
                    <a:lnTo>
                      <a:pt x="612" y="113"/>
                    </a:lnTo>
                    <a:lnTo>
                      <a:pt x="610" y="111"/>
                    </a:lnTo>
                    <a:lnTo>
                      <a:pt x="606" y="111"/>
                    </a:lnTo>
                    <a:lnTo>
                      <a:pt x="603" y="111"/>
                    </a:lnTo>
                    <a:lnTo>
                      <a:pt x="601" y="109"/>
                    </a:lnTo>
                    <a:lnTo>
                      <a:pt x="597" y="111"/>
                    </a:lnTo>
                    <a:lnTo>
                      <a:pt x="595" y="111"/>
                    </a:lnTo>
                    <a:lnTo>
                      <a:pt x="591" y="109"/>
                    </a:lnTo>
                    <a:lnTo>
                      <a:pt x="589" y="109"/>
                    </a:lnTo>
                    <a:lnTo>
                      <a:pt x="588" y="113"/>
                    </a:lnTo>
                    <a:lnTo>
                      <a:pt x="584" y="113"/>
                    </a:lnTo>
                    <a:lnTo>
                      <a:pt x="580" y="113"/>
                    </a:lnTo>
                    <a:lnTo>
                      <a:pt x="576" y="114"/>
                    </a:lnTo>
                    <a:lnTo>
                      <a:pt x="576" y="114"/>
                    </a:lnTo>
                    <a:lnTo>
                      <a:pt x="574" y="114"/>
                    </a:lnTo>
                    <a:lnTo>
                      <a:pt x="574" y="111"/>
                    </a:lnTo>
                    <a:lnTo>
                      <a:pt x="573" y="111"/>
                    </a:lnTo>
                    <a:lnTo>
                      <a:pt x="571" y="111"/>
                    </a:lnTo>
                    <a:lnTo>
                      <a:pt x="567" y="111"/>
                    </a:lnTo>
                    <a:lnTo>
                      <a:pt x="567" y="111"/>
                    </a:lnTo>
                    <a:lnTo>
                      <a:pt x="567" y="111"/>
                    </a:lnTo>
                    <a:lnTo>
                      <a:pt x="567" y="113"/>
                    </a:lnTo>
                    <a:lnTo>
                      <a:pt x="571" y="113"/>
                    </a:lnTo>
                    <a:lnTo>
                      <a:pt x="571" y="113"/>
                    </a:lnTo>
                    <a:lnTo>
                      <a:pt x="573" y="114"/>
                    </a:lnTo>
                    <a:lnTo>
                      <a:pt x="571" y="118"/>
                    </a:lnTo>
                    <a:lnTo>
                      <a:pt x="571" y="118"/>
                    </a:lnTo>
                    <a:lnTo>
                      <a:pt x="567" y="118"/>
                    </a:lnTo>
                    <a:lnTo>
                      <a:pt x="565" y="118"/>
                    </a:lnTo>
                    <a:lnTo>
                      <a:pt x="563" y="120"/>
                    </a:lnTo>
                    <a:lnTo>
                      <a:pt x="557" y="122"/>
                    </a:lnTo>
                    <a:lnTo>
                      <a:pt x="554" y="122"/>
                    </a:lnTo>
                    <a:lnTo>
                      <a:pt x="552" y="124"/>
                    </a:lnTo>
                    <a:lnTo>
                      <a:pt x="550" y="126"/>
                    </a:lnTo>
                    <a:lnTo>
                      <a:pt x="546" y="128"/>
                    </a:lnTo>
                    <a:lnTo>
                      <a:pt x="542" y="128"/>
                    </a:lnTo>
                    <a:lnTo>
                      <a:pt x="539" y="128"/>
                    </a:lnTo>
                    <a:lnTo>
                      <a:pt x="539" y="128"/>
                    </a:lnTo>
                    <a:lnTo>
                      <a:pt x="537" y="131"/>
                    </a:lnTo>
                    <a:lnTo>
                      <a:pt x="537" y="133"/>
                    </a:lnTo>
                    <a:lnTo>
                      <a:pt x="539" y="137"/>
                    </a:lnTo>
                    <a:lnTo>
                      <a:pt x="539" y="137"/>
                    </a:lnTo>
                    <a:lnTo>
                      <a:pt x="539" y="141"/>
                    </a:lnTo>
                    <a:lnTo>
                      <a:pt x="539" y="143"/>
                    </a:lnTo>
                    <a:lnTo>
                      <a:pt x="542" y="143"/>
                    </a:lnTo>
                    <a:lnTo>
                      <a:pt x="542" y="141"/>
                    </a:lnTo>
                    <a:lnTo>
                      <a:pt x="542" y="137"/>
                    </a:lnTo>
                    <a:lnTo>
                      <a:pt x="546" y="137"/>
                    </a:lnTo>
                    <a:lnTo>
                      <a:pt x="548" y="137"/>
                    </a:lnTo>
                    <a:lnTo>
                      <a:pt x="552" y="133"/>
                    </a:lnTo>
                    <a:lnTo>
                      <a:pt x="554" y="133"/>
                    </a:lnTo>
                    <a:lnTo>
                      <a:pt x="557" y="133"/>
                    </a:lnTo>
                    <a:lnTo>
                      <a:pt x="557" y="133"/>
                    </a:lnTo>
                    <a:lnTo>
                      <a:pt x="561" y="128"/>
                    </a:lnTo>
                    <a:lnTo>
                      <a:pt x="567" y="128"/>
                    </a:lnTo>
                    <a:lnTo>
                      <a:pt x="573" y="126"/>
                    </a:lnTo>
                    <a:lnTo>
                      <a:pt x="576" y="126"/>
                    </a:lnTo>
                    <a:lnTo>
                      <a:pt x="576" y="128"/>
                    </a:lnTo>
                    <a:lnTo>
                      <a:pt x="574" y="128"/>
                    </a:lnTo>
                    <a:lnTo>
                      <a:pt x="576" y="128"/>
                    </a:lnTo>
                    <a:lnTo>
                      <a:pt x="578" y="128"/>
                    </a:lnTo>
                    <a:lnTo>
                      <a:pt x="578" y="126"/>
                    </a:lnTo>
                    <a:lnTo>
                      <a:pt x="582" y="122"/>
                    </a:lnTo>
                    <a:lnTo>
                      <a:pt x="584" y="120"/>
                    </a:lnTo>
                    <a:lnTo>
                      <a:pt x="588" y="122"/>
                    </a:lnTo>
                    <a:lnTo>
                      <a:pt x="589" y="122"/>
                    </a:lnTo>
                    <a:lnTo>
                      <a:pt x="591" y="122"/>
                    </a:lnTo>
                    <a:lnTo>
                      <a:pt x="597" y="122"/>
                    </a:lnTo>
                    <a:lnTo>
                      <a:pt x="601" y="124"/>
                    </a:lnTo>
                    <a:lnTo>
                      <a:pt x="605" y="124"/>
                    </a:lnTo>
                    <a:lnTo>
                      <a:pt x="614" y="124"/>
                    </a:lnTo>
                    <a:lnTo>
                      <a:pt x="616" y="124"/>
                    </a:lnTo>
                    <a:lnTo>
                      <a:pt x="620" y="126"/>
                    </a:lnTo>
                    <a:lnTo>
                      <a:pt x="625" y="128"/>
                    </a:lnTo>
                    <a:lnTo>
                      <a:pt x="631" y="128"/>
                    </a:lnTo>
                    <a:lnTo>
                      <a:pt x="635" y="128"/>
                    </a:lnTo>
                    <a:lnTo>
                      <a:pt x="635" y="128"/>
                    </a:lnTo>
                    <a:lnTo>
                      <a:pt x="637" y="131"/>
                    </a:lnTo>
                    <a:lnTo>
                      <a:pt x="637" y="133"/>
                    </a:lnTo>
                    <a:lnTo>
                      <a:pt x="633" y="133"/>
                    </a:lnTo>
                    <a:lnTo>
                      <a:pt x="633" y="137"/>
                    </a:lnTo>
                    <a:lnTo>
                      <a:pt x="631" y="139"/>
                    </a:lnTo>
                    <a:lnTo>
                      <a:pt x="629" y="141"/>
                    </a:lnTo>
                    <a:lnTo>
                      <a:pt x="620" y="141"/>
                    </a:lnTo>
                    <a:lnTo>
                      <a:pt x="616" y="143"/>
                    </a:lnTo>
                    <a:lnTo>
                      <a:pt x="616" y="145"/>
                    </a:lnTo>
                    <a:lnTo>
                      <a:pt x="614" y="143"/>
                    </a:lnTo>
                    <a:lnTo>
                      <a:pt x="612" y="143"/>
                    </a:lnTo>
                    <a:lnTo>
                      <a:pt x="612" y="146"/>
                    </a:lnTo>
                    <a:lnTo>
                      <a:pt x="612" y="148"/>
                    </a:lnTo>
                    <a:lnTo>
                      <a:pt x="610" y="152"/>
                    </a:lnTo>
                    <a:lnTo>
                      <a:pt x="612" y="154"/>
                    </a:lnTo>
                    <a:lnTo>
                      <a:pt x="612" y="154"/>
                    </a:lnTo>
                    <a:lnTo>
                      <a:pt x="616" y="152"/>
                    </a:lnTo>
                    <a:lnTo>
                      <a:pt x="620" y="152"/>
                    </a:lnTo>
                    <a:lnTo>
                      <a:pt x="623" y="150"/>
                    </a:lnTo>
                    <a:lnTo>
                      <a:pt x="623" y="150"/>
                    </a:lnTo>
                    <a:lnTo>
                      <a:pt x="631" y="150"/>
                    </a:lnTo>
                    <a:lnTo>
                      <a:pt x="631" y="150"/>
                    </a:lnTo>
                    <a:lnTo>
                      <a:pt x="638" y="152"/>
                    </a:lnTo>
                    <a:lnTo>
                      <a:pt x="640" y="152"/>
                    </a:lnTo>
                    <a:lnTo>
                      <a:pt x="640" y="154"/>
                    </a:lnTo>
                    <a:lnTo>
                      <a:pt x="644" y="152"/>
                    </a:lnTo>
                    <a:lnTo>
                      <a:pt x="644" y="150"/>
                    </a:lnTo>
                    <a:lnTo>
                      <a:pt x="644" y="150"/>
                    </a:lnTo>
                    <a:lnTo>
                      <a:pt x="650" y="150"/>
                    </a:lnTo>
                    <a:lnTo>
                      <a:pt x="650" y="152"/>
                    </a:lnTo>
                    <a:lnTo>
                      <a:pt x="653" y="148"/>
                    </a:lnTo>
                    <a:lnTo>
                      <a:pt x="653" y="143"/>
                    </a:lnTo>
                    <a:lnTo>
                      <a:pt x="653" y="137"/>
                    </a:lnTo>
                    <a:lnTo>
                      <a:pt x="655" y="137"/>
                    </a:lnTo>
                    <a:lnTo>
                      <a:pt x="655" y="133"/>
                    </a:lnTo>
                    <a:lnTo>
                      <a:pt x="655" y="133"/>
                    </a:lnTo>
                    <a:lnTo>
                      <a:pt x="657" y="131"/>
                    </a:lnTo>
                    <a:lnTo>
                      <a:pt x="663" y="131"/>
                    </a:lnTo>
                    <a:lnTo>
                      <a:pt x="665" y="131"/>
                    </a:lnTo>
                    <a:lnTo>
                      <a:pt x="670" y="131"/>
                    </a:lnTo>
                    <a:lnTo>
                      <a:pt x="674" y="131"/>
                    </a:lnTo>
                    <a:lnTo>
                      <a:pt x="676" y="131"/>
                    </a:lnTo>
                    <a:lnTo>
                      <a:pt x="678" y="133"/>
                    </a:lnTo>
                    <a:lnTo>
                      <a:pt x="678" y="141"/>
                    </a:lnTo>
                    <a:lnTo>
                      <a:pt x="678" y="145"/>
                    </a:lnTo>
                    <a:lnTo>
                      <a:pt x="674" y="148"/>
                    </a:lnTo>
                    <a:lnTo>
                      <a:pt x="670" y="156"/>
                    </a:lnTo>
                    <a:lnTo>
                      <a:pt x="670" y="158"/>
                    </a:lnTo>
                    <a:lnTo>
                      <a:pt x="670" y="162"/>
                    </a:lnTo>
                    <a:lnTo>
                      <a:pt x="659" y="171"/>
                    </a:lnTo>
                    <a:lnTo>
                      <a:pt x="657" y="171"/>
                    </a:lnTo>
                    <a:lnTo>
                      <a:pt x="655" y="171"/>
                    </a:lnTo>
                    <a:lnTo>
                      <a:pt x="653" y="173"/>
                    </a:lnTo>
                    <a:lnTo>
                      <a:pt x="652" y="175"/>
                    </a:lnTo>
                    <a:lnTo>
                      <a:pt x="650" y="173"/>
                    </a:lnTo>
                    <a:lnTo>
                      <a:pt x="646" y="175"/>
                    </a:lnTo>
                    <a:lnTo>
                      <a:pt x="644" y="178"/>
                    </a:lnTo>
                    <a:lnTo>
                      <a:pt x="644" y="180"/>
                    </a:lnTo>
                    <a:lnTo>
                      <a:pt x="640" y="182"/>
                    </a:lnTo>
                    <a:lnTo>
                      <a:pt x="640" y="186"/>
                    </a:lnTo>
                    <a:lnTo>
                      <a:pt x="638" y="184"/>
                    </a:lnTo>
                    <a:lnTo>
                      <a:pt x="637" y="184"/>
                    </a:lnTo>
                    <a:lnTo>
                      <a:pt x="637" y="186"/>
                    </a:lnTo>
                    <a:lnTo>
                      <a:pt x="637" y="188"/>
                    </a:lnTo>
                    <a:lnTo>
                      <a:pt x="635" y="188"/>
                    </a:lnTo>
                    <a:lnTo>
                      <a:pt x="631" y="195"/>
                    </a:lnTo>
                    <a:lnTo>
                      <a:pt x="629" y="197"/>
                    </a:lnTo>
                    <a:lnTo>
                      <a:pt x="627" y="201"/>
                    </a:lnTo>
                    <a:lnTo>
                      <a:pt x="621" y="203"/>
                    </a:lnTo>
                    <a:lnTo>
                      <a:pt x="620" y="207"/>
                    </a:lnTo>
                    <a:lnTo>
                      <a:pt x="616" y="207"/>
                    </a:lnTo>
                    <a:lnTo>
                      <a:pt x="612" y="210"/>
                    </a:lnTo>
                    <a:lnTo>
                      <a:pt x="612" y="212"/>
                    </a:lnTo>
                    <a:lnTo>
                      <a:pt x="608" y="212"/>
                    </a:lnTo>
                    <a:lnTo>
                      <a:pt x="608" y="216"/>
                    </a:lnTo>
                    <a:lnTo>
                      <a:pt x="608" y="220"/>
                    </a:lnTo>
                    <a:lnTo>
                      <a:pt x="606" y="222"/>
                    </a:lnTo>
                    <a:lnTo>
                      <a:pt x="608" y="226"/>
                    </a:lnTo>
                    <a:lnTo>
                      <a:pt x="608" y="222"/>
                    </a:lnTo>
                    <a:lnTo>
                      <a:pt x="610" y="220"/>
                    </a:lnTo>
                    <a:lnTo>
                      <a:pt x="614" y="216"/>
                    </a:lnTo>
                    <a:lnTo>
                      <a:pt x="616" y="212"/>
                    </a:lnTo>
                    <a:lnTo>
                      <a:pt x="620" y="210"/>
                    </a:lnTo>
                    <a:lnTo>
                      <a:pt x="620" y="210"/>
                    </a:lnTo>
                    <a:lnTo>
                      <a:pt x="620" y="210"/>
                    </a:lnTo>
                    <a:lnTo>
                      <a:pt x="623" y="207"/>
                    </a:lnTo>
                    <a:lnTo>
                      <a:pt x="631" y="203"/>
                    </a:lnTo>
                    <a:lnTo>
                      <a:pt x="633" y="201"/>
                    </a:lnTo>
                    <a:lnTo>
                      <a:pt x="633" y="201"/>
                    </a:lnTo>
                    <a:lnTo>
                      <a:pt x="638" y="195"/>
                    </a:lnTo>
                    <a:lnTo>
                      <a:pt x="644" y="188"/>
                    </a:lnTo>
                    <a:lnTo>
                      <a:pt x="644" y="188"/>
                    </a:lnTo>
                    <a:lnTo>
                      <a:pt x="650" y="188"/>
                    </a:lnTo>
                    <a:lnTo>
                      <a:pt x="650" y="188"/>
                    </a:lnTo>
                    <a:lnTo>
                      <a:pt x="653" y="188"/>
                    </a:lnTo>
                    <a:lnTo>
                      <a:pt x="653" y="186"/>
                    </a:lnTo>
                    <a:lnTo>
                      <a:pt x="657" y="186"/>
                    </a:lnTo>
                    <a:lnTo>
                      <a:pt x="663" y="186"/>
                    </a:lnTo>
                    <a:lnTo>
                      <a:pt x="669" y="182"/>
                    </a:lnTo>
                    <a:lnTo>
                      <a:pt x="670" y="178"/>
                    </a:lnTo>
                    <a:lnTo>
                      <a:pt x="674" y="178"/>
                    </a:lnTo>
                    <a:lnTo>
                      <a:pt x="676" y="177"/>
                    </a:lnTo>
                    <a:lnTo>
                      <a:pt x="678" y="175"/>
                    </a:lnTo>
                    <a:lnTo>
                      <a:pt x="682" y="175"/>
                    </a:lnTo>
                    <a:lnTo>
                      <a:pt x="684" y="171"/>
                    </a:lnTo>
                    <a:lnTo>
                      <a:pt x="689" y="167"/>
                    </a:lnTo>
                    <a:lnTo>
                      <a:pt x="689" y="162"/>
                    </a:lnTo>
                    <a:lnTo>
                      <a:pt x="689" y="162"/>
                    </a:lnTo>
                    <a:lnTo>
                      <a:pt x="693" y="158"/>
                    </a:lnTo>
                    <a:lnTo>
                      <a:pt x="693" y="158"/>
                    </a:lnTo>
                    <a:lnTo>
                      <a:pt x="695" y="156"/>
                    </a:lnTo>
                    <a:lnTo>
                      <a:pt x="695" y="158"/>
                    </a:lnTo>
                    <a:lnTo>
                      <a:pt x="695" y="162"/>
                    </a:lnTo>
                    <a:lnTo>
                      <a:pt x="695" y="162"/>
                    </a:lnTo>
                    <a:lnTo>
                      <a:pt x="695" y="167"/>
                    </a:lnTo>
                    <a:lnTo>
                      <a:pt x="699" y="167"/>
                    </a:lnTo>
                    <a:lnTo>
                      <a:pt x="699" y="171"/>
                    </a:lnTo>
                    <a:lnTo>
                      <a:pt x="695" y="173"/>
                    </a:lnTo>
                    <a:lnTo>
                      <a:pt x="699" y="175"/>
                    </a:lnTo>
                    <a:lnTo>
                      <a:pt x="699" y="173"/>
                    </a:lnTo>
                    <a:lnTo>
                      <a:pt x="699" y="171"/>
                    </a:lnTo>
                    <a:lnTo>
                      <a:pt x="701" y="167"/>
                    </a:lnTo>
                    <a:lnTo>
                      <a:pt x="699" y="167"/>
                    </a:lnTo>
                    <a:lnTo>
                      <a:pt x="699" y="163"/>
                    </a:lnTo>
                    <a:lnTo>
                      <a:pt x="701" y="162"/>
                    </a:lnTo>
                    <a:lnTo>
                      <a:pt x="702" y="162"/>
                    </a:lnTo>
                    <a:lnTo>
                      <a:pt x="702" y="167"/>
                    </a:lnTo>
                    <a:lnTo>
                      <a:pt x="704" y="167"/>
                    </a:lnTo>
                    <a:lnTo>
                      <a:pt x="708" y="167"/>
                    </a:lnTo>
                    <a:lnTo>
                      <a:pt x="712" y="167"/>
                    </a:lnTo>
                    <a:lnTo>
                      <a:pt x="712" y="163"/>
                    </a:lnTo>
                    <a:lnTo>
                      <a:pt x="712" y="162"/>
                    </a:lnTo>
                    <a:lnTo>
                      <a:pt x="712" y="162"/>
                    </a:lnTo>
                    <a:lnTo>
                      <a:pt x="714" y="162"/>
                    </a:lnTo>
                    <a:lnTo>
                      <a:pt x="716" y="158"/>
                    </a:lnTo>
                    <a:lnTo>
                      <a:pt x="716" y="154"/>
                    </a:lnTo>
                    <a:lnTo>
                      <a:pt x="716" y="152"/>
                    </a:lnTo>
                    <a:lnTo>
                      <a:pt x="716" y="150"/>
                    </a:lnTo>
                    <a:lnTo>
                      <a:pt x="717" y="148"/>
                    </a:lnTo>
                    <a:lnTo>
                      <a:pt x="719" y="150"/>
                    </a:lnTo>
                    <a:lnTo>
                      <a:pt x="723" y="152"/>
                    </a:lnTo>
                    <a:lnTo>
                      <a:pt x="727" y="150"/>
                    </a:lnTo>
                    <a:lnTo>
                      <a:pt x="727" y="148"/>
                    </a:lnTo>
                    <a:lnTo>
                      <a:pt x="733" y="146"/>
                    </a:lnTo>
                    <a:lnTo>
                      <a:pt x="736" y="146"/>
                    </a:lnTo>
                    <a:lnTo>
                      <a:pt x="738" y="146"/>
                    </a:lnTo>
                    <a:lnTo>
                      <a:pt x="744" y="146"/>
                    </a:lnTo>
                    <a:lnTo>
                      <a:pt x="748" y="150"/>
                    </a:lnTo>
                    <a:lnTo>
                      <a:pt x="751" y="152"/>
                    </a:lnTo>
                    <a:lnTo>
                      <a:pt x="757" y="152"/>
                    </a:lnTo>
                    <a:lnTo>
                      <a:pt x="759" y="154"/>
                    </a:lnTo>
                    <a:lnTo>
                      <a:pt x="761" y="156"/>
                    </a:lnTo>
                    <a:lnTo>
                      <a:pt x="765" y="156"/>
                    </a:lnTo>
                    <a:lnTo>
                      <a:pt x="768" y="158"/>
                    </a:lnTo>
                    <a:lnTo>
                      <a:pt x="768" y="162"/>
                    </a:lnTo>
                    <a:lnTo>
                      <a:pt x="768" y="162"/>
                    </a:lnTo>
                    <a:lnTo>
                      <a:pt x="776" y="167"/>
                    </a:lnTo>
                    <a:lnTo>
                      <a:pt x="776" y="171"/>
                    </a:lnTo>
                    <a:lnTo>
                      <a:pt x="778" y="171"/>
                    </a:lnTo>
                    <a:lnTo>
                      <a:pt x="781" y="177"/>
                    </a:lnTo>
                    <a:lnTo>
                      <a:pt x="778" y="180"/>
                    </a:lnTo>
                    <a:lnTo>
                      <a:pt x="776" y="184"/>
                    </a:lnTo>
                    <a:lnTo>
                      <a:pt x="772" y="184"/>
                    </a:lnTo>
                    <a:lnTo>
                      <a:pt x="772" y="188"/>
                    </a:lnTo>
                    <a:lnTo>
                      <a:pt x="768" y="188"/>
                    </a:lnTo>
                    <a:lnTo>
                      <a:pt x="768" y="188"/>
                    </a:lnTo>
                    <a:lnTo>
                      <a:pt x="765" y="192"/>
                    </a:lnTo>
                    <a:lnTo>
                      <a:pt x="761" y="197"/>
                    </a:lnTo>
                    <a:lnTo>
                      <a:pt x="759" y="201"/>
                    </a:lnTo>
                    <a:lnTo>
                      <a:pt x="757" y="201"/>
                    </a:lnTo>
                    <a:lnTo>
                      <a:pt x="757" y="201"/>
                    </a:lnTo>
                    <a:lnTo>
                      <a:pt x="751" y="197"/>
                    </a:lnTo>
                    <a:lnTo>
                      <a:pt x="748" y="197"/>
                    </a:lnTo>
                    <a:lnTo>
                      <a:pt x="744" y="197"/>
                    </a:lnTo>
                    <a:lnTo>
                      <a:pt x="744" y="201"/>
                    </a:lnTo>
                    <a:lnTo>
                      <a:pt x="744" y="203"/>
                    </a:lnTo>
                    <a:lnTo>
                      <a:pt x="744" y="203"/>
                    </a:lnTo>
                    <a:lnTo>
                      <a:pt x="744" y="205"/>
                    </a:lnTo>
                    <a:lnTo>
                      <a:pt x="748" y="209"/>
                    </a:lnTo>
                    <a:lnTo>
                      <a:pt x="748" y="209"/>
                    </a:lnTo>
                    <a:lnTo>
                      <a:pt x="748" y="212"/>
                    </a:lnTo>
                    <a:lnTo>
                      <a:pt x="748" y="214"/>
                    </a:lnTo>
                    <a:lnTo>
                      <a:pt x="744" y="214"/>
                    </a:lnTo>
                    <a:lnTo>
                      <a:pt x="742" y="214"/>
                    </a:lnTo>
                    <a:lnTo>
                      <a:pt x="736" y="218"/>
                    </a:lnTo>
                    <a:lnTo>
                      <a:pt x="733" y="220"/>
                    </a:lnTo>
                    <a:lnTo>
                      <a:pt x="731" y="220"/>
                    </a:lnTo>
                    <a:lnTo>
                      <a:pt x="727" y="220"/>
                    </a:lnTo>
                    <a:lnTo>
                      <a:pt x="727" y="218"/>
                    </a:lnTo>
                    <a:lnTo>
                      <a:pt x="723" y="218"/>
                    </a:lnTo>
                    <a:lnTo>
                      <a:pt x="719" y="218"/>
                    </a:lnTo>
                    <a:lnTo>
                      <a:pt x="719" y="216"/>
                    </a:lnTo>
                    <a:lnTo>
                      <a:pt x="717" y="216"/>
                    </a:lnTo>
                    <a:lnTo>
                      <a:pt x="716" y="214"/>
                    </a:lnTo>
                    <a:lnTo>
                      <a:pt x="714" y="214"/>
                    </a:lnTo>
                    <a:lnTo>
                      <a:pt x="714" y="214"/>
                    </a:lnTo>
                    <a:lnTo>
                      <a:pt x="712" y="216"/>
                    </a:lnTo>
                    <a:lnTo>
                      <a:pt x="712" y="216"/>
                    </a:lnTo>
                    <a:lnTo>
                      <a:pt x="708" y="216"/>
                    </a:lnTo>
                    <a:lnTo>
                      <a:pt x="708" y="218"/>
                    </a:lnTo>
                    <a:lnTo>
                      <a:pt x="706" y="220"/>
                    </a:lnTo>
                    <a:lnTo>
                      <a:pt x="704" y="220"/>
                    </a:lnTo>
                    <a:lnTo>
                      <a:pt x="702" y="218"/>
                    </a:lnTo>
                    <a:lnTo>
                      <a:pt x="701" y="220"/>
                    </a:lnTo>
                    <a:lnTo>
                      <a:pt x="699" y="222"/>
                    </a:lnTo>
                    <a:lnTo>
                      <a:pt x="695" y="220"/>
                    </a:lnTo>
                    <a:lnTo>
                      <a:pt x="693" y="220"/>
                    </a:lnTo>
                    <a:lnTo>
                      <a:pt x="689" y="220"/>
                    </a:lnTo>
                    <a:lnTo>
                      <a:pt x="685" y="222"/>
                    </a:lnTo>
                    <a:lnTo>
                      <a:pt x="682" y="222"/>
                    </a:lnTo>
                    <a:lnTo>
                      <a:pt x="680" y="222"/>
                    </a:lnTo>
                    <a:lnTo>
                      <a:pt x="682" y="222"/>
                    </a:lnTo>
                    <a:lnTo>
                      <a:pt x="685" y="222"/>
                    </a:lnTo>
                    <a:lnTo>
                      <a:pt x="693" y="222"/>
                    </a:lnTo>
                    <a:lnTo>
                      <a:pt x="695" y="222"/>
                    </a:lnTo>
                    <a:lnTo>
                      <a:pt x="699" y="222"/>
                    </a:lnTo>
                    <a:lnTo>
                      <a:pt x="701" y="222"/>
                    </a:lnTo>
                    <a:lnTo>
                      <a:pt x="704" y="222"/>
                    </a:lnTo>
                    <a:lnTo>
                      <a:pt x="712" y="222"/>
                    </a:lnTo>
                    <a:lnTo>
                      <a:pt x="716" y="226"/>
                    </a:lnTo>
                    <a:lnTo>
                      <a:pt x="716" y="226"/>
                    </a:lnTo>
                    <a:lnTo>
                      <a:pt x="719" y="222"/>
                    </a:lnTo>
                    <a:lnTo>
                      <a:pt x="719" y="222"/>
                    </a:lnTo>
                    <a:lnTo>
                      <a:pt x="723" y="226"/>
                    </a:lnTo>
                    <a:lnTo>
                      <a:pt x="723" y="226"/>
                    </a:lnTo>
                    <a:lnTo>
                      <a:pt x="727" y="226"/>
                    </a:lnTo>
                    <a:lnTo>
                      <a:pt x="729" y="231"/>
                    </a:lnTo>
                    <a:lnTo>
                      <a:pt x="729" y="231"/>
                    </a:lnTo>
                    <a:lnTo>
                      <a:pt x="727" y="235"/>
                    </a:lnTo>
                    <a:lnTo>
                      <a:pt x="723" y="235"/>
                    </a:lnTo>
                    <a:lnTo>
                      <a:pt x="723" y="235"/>
                    </a:lnTo>
                    <a:lnTo>
                      <a:pt x="723" y="237"/>
                    </a:lnTo>
                    <a:lnTo>
                      <a:pt x="723" y="239"/>
                    </a:lnTo>
                    <a:lnTo>
                      <a:pt x="719" y="241"/>
                    </a:lnTo>
                    <a:lnTo>
                      <a:pt x="714" y="243"/>
                    </a:lnTo>
                    <a:lnTo>
                      <a:pt x="710" y="243"/>
                    </a:lnTo>
                    <a:lnTo>
                      <a:pt x="706" y="244"/>
                    </a:lnTo>
                    <a:lnTo>
                      <a:pt x="699" y="243"/>
                    </a:lnTo>
                    <a:lnTo>
                      <a:pt x="699" y="241"/>
                    </a:lnTo>
                    <a:lnTo>
                      <a:pt x="691" y="235"/>
                    </a:lnTo>
                    <a:lnTo>
                      <a:pt x="685" y="235"/>
                    </a:lnTo>
                    <a:lnTo>
                      <a:pt x="684" y="235"/>
                    </a:lnTo>
                    <a:lnTo>
                      <a:pt x="680" y="237"/>
                    </a:lnTo>
                    <a:lnTo>
                      <a:pt x="678" y="243"/>
                    </a:lnTo>
                    <a:lnTo>
                      <a:pt x="674" y="244"/>
                    </a:lnTo>
                    <a:lnTo>
                      <a:pt x="674" y="246"/>
                    </a:lnTo>
                    <a:lnTo>
                      <a:pt x="670" y="246"/>
                    </a:lnTo>
                    <a:lnTo>
                      <a:pt x="674" y="248"/>
                    </a:lnTo>
                    <a:lnTo>
                      <a:pt x="674" y="248"/>
                    </a:lnTo>
                    <a:lnTo>
                      <a:pt x="674" y="250"/>
                    </a:lnTo>
                    <a:lnTo>
                      <a:pt x="674" y="252"/>
                    </a:lnTo>
                    <a:lnTo>
                      <a:pt x="674" y="252"/>
                    </a:lnTo>
                    <a:lnTo>
                      <a:pt x="670" y="252"/>
                    </a:lnTo>
                    <a:lnTo>
                      <a:pt x="670" y="256"/>
                    </a:lnTo>
                    <a:lnTo>
                      <a:pt x="674" y="258"/>
                    </a:lnTo>
                    <a:lnTo>
                      <a:pt x="676" y="258"/>
                    </a:lnTo>
                    <a:lnTo>
                      <a:pt x="678" y="258"/>
                    </a:lnTo>
                    <a:lnTo>
                      <a:pt x="680" y="256"/>
                    </a:lnTo>
                    <a:lnTo>
                      <a:pt x="684" y="256"/>
                    </a:lnTo>
                    <a:lnTo>
                      <a:pt x="685" y="252"/>
                    </a:lnTo>
                    <a:lnTo>
                      <a:pt x="689" y="250"/>
                    </a:lnTo>
                    <a:lnTo>
                      <a:pt x="695" y="248"/>
                    </a:lnTo>
                    <a:lnTo>
                      <a:pt x="699" y="246"/>
                    </a:lnTo>
                    <a:lnTo>
                      <a:pt x="702" y="246"/>
                    </a:lnTo>
                    <a:lnTo>
                      <a:pt x="704" y="248"/>
                    </a:lnTo>
                    <a:lnTo>
                      <a:pt x="706" y="250"/>
                    </a:lnTo>
                    <a:lnTo>
                      <a:pt x="708" y="250"/>
                    </a:lnTo>
                    <a:lnTo>
                      <a:pt x="712" y="252"/>
                    </a:lnTo>
                    <a:lnTo>
                      <a:pt x="712" y="252"/>
                    </a:lnTo>
                    <a:lnTo>
                      <a:pt x="710" y="256"/>
                    </a:lnTo>
                    <a:lnTo>
                      <a:pt x="706" y="258"/>
                    </a:lnTo>
                    <a:lnTo>
                      <a:pt x="704" y="261"/>
                    </a:lnTo>
                    <a:lnTo>
                      <a:pt x="701" y="265"/>
                    </a:lnTo>
                    <a:lnTo>
                      <a:pt x="701" y="267"/>
                    </a:lnTo>
                    <a:lnTo>
                      <a:pt x="695" y="273"/>
                    </a:lnTo>
                    <a:lnTo>
                      <a:pt x="693" y="276"/>
                    </a:lnTo>
                    <a:lnTo>
                      <a:pt x="687" y="286"/>
                    </a:lnTo>
                    <a:lnTo>
                      <a:pt x="685" y="290"/>
                    </a:lnTo>
                    <a:lnTo>
                      <a:pt x="682" y="291"/>
                    </a:lnTo>
                    <a:lnTo>
                      <a:pt x="682" y="295"/>
                    </a:lnTo>
                    <a:lnTo>
                      <a:pt x="680" y="301"/>
                    </a:lnTo>
                    <a:lnTo>
                      <a:pt x="680" y="303"/>
                    </a:lnTo>
                    <a:lnTo>
                      <a:pt x="678" y="305"/>
                    </a:lnTo>
                    <a:lnTo>
                      <a:pt x="678" y="310"/>
                    </a:lnTo>
                    <a:lnTo>
                      <a:pt x="676" y="316"/>
                    </a:lnTo>
                    <a:lnTo>
                      <a:pt x="674" y="322"/>
                    </a:lnTo>
                    <a:lnTo>
                      <a:pt x="676" y="324"/>
                    </a:lnTo>
                    <a:lnTo>
                      <a:pt x="676" y="327"/>
                    </a:lnTo>
                    <a:lnTo>
                      <a:pt x="676" y="333"/>
                    </a:lnTo>
                    <a:lnTo>
                      <a:pt x="674" y="335"/>
                    </a:lnTo>
                    <a:lnTo>
                      <a:pt x="670" y="337"/>
                    </a:lnTo>
                    <a:lnTo>
                      <a:pt x="670" y="342"/>
                    </a:lnTo>
                    <a:lnTo>
                      <a:pt x="670" y="344"/>
                    </a:lnTo>
                    <a:lnTo>
                      <a:pt x="670" y="346"/>
                    </a:lnTo>
                    <a:lnTo>
                      <a:pt x="670" y="350"/>
                    </a:lnTo>
                    <a:lnTo>
                      <a:pt x="669" y="354"/>
                    </a:lnTo>
                    <a:lnTo>
                      <a:pt x="665" y="359"/>
                    </a:lnTo>
                    <a:lnTo>
                      <a:pt x="663" y="356"/>
                    </a:lnTo>
                    <a:lnTo>
                      <a:pt x="661" y="354"/>
                    </a:lnTo>
                    <a:lnTo>
                      <a:pt x="661" y="352"/>
                    </a:lnTo>
                    <a:lnTo>
                      <a:pt x="659" y="350"/>
                    </a:lnTo>
                    <a:lnTo>
                      <a:pt x="657" y="350"/>
                    </a:lnTo>
                    <a:lnTo>
                      <a:pt x="661" y="350"/>
                    </a:lnTo>
                    <a:lnTo>
                      <a:pt x="659" y="346"/>
                    </a:lnTo>
                    <a:lnTo>
                      <a:pt x="657" y="346"/>
                    </a:lnTo>
                    <a:lnTo>
                      <a:pt x="655" y="346"/>
                    </a:lnTo>
                    <a:lnTo>
                      <a:pt x="653" y="346"/>
                    </a:lnTo>
                    <a:lnTo>
                      <a:pt x="652" y="350"/>
                    </a:lnTo>
                    <a:lnTo>
                      <a:pt x="652" y="350"/>
                    </a:lnTo>
                    <a:lnTo>
                      <a:pt x="653" y="350"/>
                    </a:lnTo>
                    <a:lnTo>
                      <a:pt x="653" y="352"/>
                    </a:lnTo>
                    <a:lnTo>
                      <a:pt x="652" y="354"/>
                    </a:lnTo>
                    <a:lnTo>
                      <a:pt x="652" y="356"/>
                    </a:lnTo>
                    <a:lnTo>
                      <a:pt x="653" y="359"/>
                    </a:lnTo>
                    <a:lnTo>
                      <a:pt x="655" y="359"/>
                    </a:lnTo>
                    <a:lnTo>
                      <a:pt x="657" y="363"/>
                    </a:lnTo>
                    <a:lnTo>
                      <a:pt x="659" y="365"/>
                    </a:lnTo>
                    <a:lnTo>
                      <a:pt x="661" y="369"/>
                    </a:lnTo>
                    <a:lnTo>
                      <a:pt x="665" y="371"/>
                    </a:lnTo>
                    <a:lnTo>
                      <a:pt x="669" y="371"/>
                    </a:lnTo>
                    <a:lnTo>
                      <a:pt x="670" y="376"/>
                    </a:lnTo>
                    <a:lnTo>
                      <a:pt x="674" y="380"/>
                    </a:lnTo>
                    <a:lnTo>
                      <a:pt x="670" y="380"/>
                    </a:lnTo>
                    <a:lnTo>
                      <a:pt x="670" y="384"/>
                    </a:lnTo>
                    <a:lnTo>
                      <a:pt x="665" y="380"/>
                    </a:lnTo>
                    <a:lnTo>
                      <a:pt x="663" y="376"/>
                    </a:lnTo>
                    <a:lnTo>
                      <a:pt x="663" y="374"/>
                    </a:lnTo>
                    <a:lnTo>
                      <a:pt x="659" y="374"/>
                    </a:lnTo>
                    <a:lnTo>
                      <a:pt x="659" y="371"/>
                    </a:lnTo>
                    <a:lnTo>
                      <a:pt x="657" y="374"/>
                    </a:lnTo>
                    <a:lnTo>
                      <a:pt x="657" y="376"/>
                    </a:lnTo>
                    <a:lnTo>
                      <a:pt x="657" y="376"/>
                    </a:lnTo>
                    <a:lnTo>
                      <a:pt x="659" y="380"/>
                    </a:lnTo>
                    <a:lnTo>
                      <a:pt x="659" y="380"/>
                    </a:lnTo>
                    <a:lnTo>
                      <a:pt x="657" y="380"/>
                    </a:lnTo>
                    <a:lnTo>
                      <a:pt x="655" y="380"/>
                    </a:lnTo>
                    <a:lnTo>
                      <a:pt x="655" y="380"/>
                    </a:lnTo>
                    <a:lnTo>
                      <a:pt x="655" y="384"/>
                    </a:lnTo>
                    <a:lnTo>
                      <a:pt x="659" y="384"/>
                    </a:lnTo>
                    <a:lnTo>
                      <a:pt x="657" y="386"/>
                    </a:lnTo>
                    <a:lnTo>
                      <a:pt x="657" y="386"/>
                    </a:lnTo>
                    <a:lnTo>
                      <a:pt x="657" y="388"/>
                    </a:lnTo>
                    <a:lnTo>
                      <a:pt x="661" y="388"/>
                    </a:lnTo>
                    <a:lnTo>
                      <a:pt x="665" y="388"/>
                    </a:lnTo>
                    <a:lnTo>
                      <a:pt x="665" y="389"/>
                    </a:lnTo>
                    <a:lnTo>
                      <a:pt x="665" y="393"/>
                    </a:lnTo>
                    <a:lnTo>
                      <a:pt x="665" y="393"/>
                    </a:lnTo>
                    <a:lnTo>
                      <a:pt x="665" y="395"/>
                    </a:lnTo>
                    <a:lnTo>
                      <a:pt x="669" y="395"/>
                    </a:lnTo>
                    <a:lnTo>
                      <a:pt x="670" y="391"/>
                    </a:lnTo>
                    <a:lnTo>
                      <a:pt x="674" y="388"/>
                    </a:lnTo>
                    <a:lnTo>
                      <a:pt x="674" y="388"/>
                    </a:lnTo>
                    <a:lnTo>
                      <a:pt x="674" y="389"/>
                    </a:lnTo>
                    <a:lnTo>
                      <a:pt x="674" y="391"/>
                    </a:lnTo>
                    <a:lnTo>
                      <a:pt x="676" y="391"/>
                    </a:lnTo>
                    <a:lnTo>
                      <a:pt x="678" y="393"/>
                    </a:lnTo>
                    <a:lnTo>
                      <a:pt x="682" y="393"/>
                    </a:lnTo>
                    <a:lnTo>
                      <a:pt x="682" y="397"/>
                    </a:lnTo>
                    <a:lnTo>
                      <a:pt x="682" y="399"/>
                    </a:lnTo>
                    <a:lnTo>
                      <a:pt x="680" y="401"/>
                    </a:lnTo>
                    <a:lnTo>
                      <a:pt x="680" y="406"/>
                    </a:lnTo>
                    <a:lnTo>
                      <a:pt x="680" y="410"/>
                    </a:lnTo>
                    <a:lnTo>
                      <a:pt x="680" y="410"/>
                    </a:lnTo>
                    <a:lnTo>
                      <a:pt x="678" y="416"/>
                    </a:lnTo>
                    <a:lnTo>
                      <a:pt x="676" y="418"/>
                    </a:lnTo>
                    <a:lnTo>
                      <a:pt x="676" y="421"/>
                    </a:lnTo>
                    <a:lnTo>
                      <a:pt x="674" y="423"/>
                    </a:lnTo>
                    <a:lnTo>
                      <a:pt x="674" y="423"/>
                    </a:lnTo>
                    <a:lnTo>
                      <a:pt x="674" y="420"/>
                    </a:lnTo>
                    <a:lnTo>
                      <a:pt x="670" y="418"/>
                    </a:lnTo>
                    <a:lnTo>
                      <a:pt x="669" y="416"/>
                    </a:lnTo>
                    <a:lnTo>
                      <a:pt x="665" y="416"/>
                    </a:lnTo>
                    <a:lnTo>
                      <a:pt x="665" y="416"/>
                    </a:lnTo>
                    <a:lnTo>
                      <a:pt x="661" y="416"/>
                    </a:lnTo>
                    <a:lnTo>
                      <a:pt x="661" y="414"/>
                    </a:lnTo>
                    <a:lnTo>
                      <a:pt x="661" y="410"/>
                    </a:lnTo>
                    <a:lnTo>
                      <a:pt x="659" y="410"/>
                    </a:lnTo>
                    <a:lnTo>
                      <a:pt x="657" y="410"/>
                    </a:lnTo>
                    <a:lnTo>
                      <a:pt x="657" y="410"/>
                    </a:lnTo>
                    <a:lnTo>
                      <a:pt x="655" y="410"/>
                    </a:lnTo>
                    <a:lnTo>
                      <a:pt x="652" y="406"/>
                    </a:lnTo>
                    <a:lnTo>
                      <a:pt x="650" y="406"/>
                    </a:lnTo>
                    <a:lnTo>
                      <a:pt x="646" y="408"/>
                    </a:lnTo>
                    <a:lnTo>
                      <a:pt x="646" y="410"/>
                    </a:lnTo>
                    <a:lnTo>
                      <a:pt x="650" y="410"/>
                    </a:lnTo>
                    <a:lnTo>
                      <a:pt x="644" y="410"/>
                    </a:lnTo>
                    <a:lnTo>
                      <a:pt x="644" y="410"/>
                    </a:lnTo>
                    <a:lnTo>
                      <a:pt x="640" y="410"/>
                    </a:lnTo>
                    <a:lnTo>
                      <a:pt x="638" y="410"/>
                    </a:lnTo>
                    <a:lnTo>
                      <a:pt x="640" y="410"/>
                    </a:lnTo>
                    <a:lnTo>
                      <a:pt x="640" y="410"/>
                    </a:lnTo>
                    <a:lnTo>
                      <a:pt x="644" y="414"/>
                    </a:lnTo>
                    <a:lnTo>
                      <a:pt x="646" y="414"/>
                    </a:lnTo>
                    <a:lnTo>
                      <a:pt x="644" y="414"/>
                    </a:lnTo>
                    <a:lnTo>
                      <a:pt x="644" y="414"/>
                    </a:lnTo>
                    <a:lnTo>
                      <a:pt x="640" y="418"/>
                    </a:lnTo>
                    <a:lnTo>
                      <a:pt x="637" y="421"/>
                    </a:lnTo>
                    <a:lnTo>
                      <a:pt x="635" y="420"/>
                    </a:lnTo>
                    <a:lnTo>
                      <a:pt x="633" y="418"/>
                    </a:lnTo>
                    <a:lnTo>
                      <a:pt x="633" y="416"/>
                    </a:lnTo>
                    <a:lnTo>
                      <a:pt x="633" y="414"/>
                    </a:lnTo>
                    <a:lnTo>
                      <a:pt x="631" y="416"/>
                    </a:lnTo>
                    <a:lnTo>
                      <a:pt x="631" y="418"/>
                    </a:lnTo>
                    <a:lnTo>
                      <a:pt x="631" y="421"/>
                    </a:lnTo>
                    <a:lnTo>
                      <a:pt x="631" y="423"/>
                    </a:lnTo>
                    <a:lnTo>
                      <a:pt x="631" y="423"/>
                    </a:lnTo>
                    <a:lnTo>
                      <a:pt x="631" y="427"/>
                    </a:lnTo>
                    <a:lnTo>
                      <a:pt x="631" y="429"/>
                    </a:lnTo>
                    <a:lnTo>
                      <a:pt x="631" y="429"/>
                    </a:lnTo>
                    <a:lnTo>
                      <a:pt x="631" y="431"/>
                    </a:lnTo>
                    <a:lnTo>
                      <a:pt x="631" y="433"/>
                    </a:lnTo>
                    <a:lnTo>
                      <a:pt x="627" y="431"/>
                    </a:lnTo>
                    <a:lnTo>
                      <a:pt x="623" y="431"/>
                    </a:lnTo>
                    <a:lnTo>
                      <a:pt x="623" y="433"/>
                    </a:lnTo>
                    <a:lnTo>
                      <a:pt x="625" y="435"/>
                    </a:lnTo>
                    <a:lnTo>
                      <a:pt x="627" y="435"/>
                    </a:lnTo>
                    <a:lnTo>
                      <a:pt x="633" y="435"/>
                    </a:lnTo>
                    <a:lnTo>
                      <a:pt x="633" y="435"/>
                    </a:lnTo>
                    <a:lnTo>
                      <a:pt x="633" y="438"/>
                    </a:lnTo>
                    <a:lnTo>
                      <a:pt x="633" y="440"/>
                    </a:lnTo>
                    <a:lnTo>
                      <a:pt x="635" y="440"/>
                    </a:lnTo>
                    <a:lnTo>
                      <a:pt x="635" y="440"/>
                    </a:lnTo>
                    <a:lnTo>
                      <a:pt x="638" y="440"/>
                    </a:lnTo>
                    <a:lnTo>
                      <a:pt x="640" y="440"/>
                    </a:lnTo>
                    <a:lnTo>
                      <a:pt x="644" y="440"/>
                    </a:lnTo>
                    <a:lnTo>
                      <a:pt x="646" y="440"/>
                    </a:lnTo>
                    <a:lnTo>
                      <a:pt x="650" y="440"/>
                    </a:lnTo>
                    <a:lnTo>
                      <a:pt x="652" y="440"/>
                    </a:lnTo>
                    <a:lnTo>
                      <a:pt x="653" y="440"/>
                    </a:lnTo>
                    <a:lnTo>
                      <a:pt x="655" y="440"/>
                    </a:lnTo>
                    <a:lnTo>
                      <a:pt x="655" y="444"/>
                    </a:lnTo>
                    <a:lnTo>
                      <a:pt x="655" y="446"/>
                    </a:lnTo>
                    <a:lnTo>
                      <a:pt x="655" y="448"/>
                    </a:lnTo>
                    <a:lnTo>
                      <a:pt x="655" y="450"/>
                    </a:lnTo>
                    <a:lnTo>
                      <a:pt x="653" y="450"/>
                    </a:lnTo>
                    <a:lnTo>
                      <a:pt x="652" y="450"/>
                    </a:lnTo>
                    <a:lnTo>
                      <a:pt x="650" y="448"/>
                    </a:lnTo>
                    <a:lnTo>
                      <a:pt x="646" y="450"/>
                    </a:lnTo>
                    <a:lnTo>
                      <a:pt x="644" y="450"/>
                    </a:lnTo>
                    <a:lnTo>
                      <a:pt x="644" y="448"/>
                    </a:lnTo>
                    <a:lnTo>
                      <a:pt x="638" y="450"/>
                    </a:lnTo>
                    <a:lnTo>
                      <a:pt x="635" y="450"/>
                    </a:lnTo>
                    <a:lnTo>
                      <a:pt x="633" y="450"/>
                    </a:lnTo>
                    <a:lnTo>
                      <a:pt x="631" y="448"/>
                    </a:lnTo>
                    <a:lnTo>
                      <a:pt x="631" y="450"/>
                    </a:lnTo>
                    <a:lnTo>
                      <a:pt x="631" y="452"/>
                    </a:lnTo>
                    <a:lnTo>
                      <a:pt x="633" y="452"/>
                    </a:lnTo>
                    <a:lnTo>
                      <a:pt x="635" y="452"/>
                    </a:lnTo>
                    <a:lnTo>
                      <a:pt x="638" y="452"/>
                    </a:lnTo>
                    <a:lnTo>
                      <a:pt x="644" y="452"/>
                    </a:lnTo>
                    <a:lnTo>
                      <a:pt x="644" y="453"/>
                    </a:lnTo>
                    <a:lnTo>
                      <a:pt x="646" y="455"/>
                    </a:lnTo>
                    <a:lnTo>
                      <a:pt x="650" y="455"/>
                    </a:lnTo>
                    <a:lnTo>
                      <a:pt x="652" y="457"/>
                    </a:lnTo>
                    <a:lnTo>
                      <a:pt x="653" y="459"/>
                    </a:lnTo>
                    <a:lnTo>
                      <a:pt x="655" y="461"/>
                    </a:lnTo>
                    <a:lnTo>
                      <a:pt x="659" y="465"/>
                    </a:lnTo>
                    <a:lnTo>
                      <a:pt x="659" y="465"/>
                    </a:lnTo>
                    <a:lnTo>
                      <a:pt x="659" y="465"/>
                    </a:lnTo>
                    <a:lnTo>
                      <a:pt x="655" y="465"/>
                    </a:lnTo>
                    <a:lnTo>
                      <a:pt x="655" y="465"/>
                    </a:lnTo>
                    <a:lnTo>
                      <a:pt x="655" y="465"/>
                    </a:lnTo>
                    <a:lnTo>
                      <a:pt x="653" y="469"/>
                    </a:lnTo>
                    <a:lnTo>
                      <a:pt x="655" y="470"/>
                    </a:lnTo>
                    <a:lnTo>
                      <a:pt x="655" y="474"/>
                    </a:lnTo>
                    <a:lnTo>
                      <a:pt x="655" y="478"/>
                    </a:lnTo>
                    <a:lnTo>
                      <a:pt x="655" y="480"/>
                    </a:lnTo>
                    <a:lnTo>
                      <a:pt x="655" y="482"/>
                    </a:lnTo>
                    <a:lnTo>
                      <a:pt x="655" y="484"/>
                    </a:lnTo>
                    <a:lnTo>
                      <a:pt x="652" y="489"/>
                    </a:lnTo>
                    <a:lnTo>
                      <a:pt x="650" y="493"/>
                    </a:lnTo>
                    <a:lnTo>
                      <a:pt x="650" y="493"/>
                    </a:lnTo>
                    <a:lnTo>
                      <a:pt x="646" y="491"/>
                    </a:lnTo>
                    <a:lnTo>
                      <a:pt x="644" y="487"/>
                    </a:lnTo>
                    <a:lnTo>
                      <a:pt x="650" y="486"/>
                    </a:lnTo>
                    <a:lnTo>
                      <a:pt x="646" y="484"/>
                    </a:lnTo>
                    <a:lnTo>
                      <a:pt x="644" y="484"/>
                    </a:lnTo>
                    <a:lnTo>
                      <a:pt x="644" y="484"/>
                    </a:lnTo>
                    <a:lnTo>
                      <a:pt x="640" y="484"/>
                    </a:lnTo>
                    <a:lnTo>
                      <a:pt x="638" y="478"/>
                    </a:lnTo>
                    <a:lnTo>
                      <a:pt x="635" y="478"/>
                    </a:lnTo>
                    <a:lnTo>
                      <a:pt x="631" y="474"/>
                    </a:lnTo>
                    <a:lnTo>
                      <a:pt x="631" y="470"/>
                    </a:lnTo>
                    <a:lnTo>
                      <a:pt x="629" y="469"/>
                    </a:lnTo>
                    <a:lnTo>
                      <a:pt x="625" y="465"/>
                    </a:lnTo>
                    <a:lnTo>
                      <a:pt x="623" y="463"/>
                    </a:lnTo>
                    <a:lnTo>
                      <a:pt x="621" y="463"/>
                    </a:lnTo>
                    <a:lnTo>
                      <a:pt x="621" y="465"/>
                    </a:lnTo>
                    <a:lnTo>
                      <a:pt x="623" y="465"/>
                    </a:lnTo>
                    <a:lnTo>
                      <a:pt x="627" y="469"/>
                    </a:lnTo>
                    <a:lnTo>
                      <a:pt x="627" y="470"/>
                    </a:lnTo>
                    <a:lnTo>
                      <a:pt x="625" y="470"/>
                    </a:lnTo>
                    <a:lnTo>
                      <a:pt x="621" y="470"/>
                    </a:lnTo>
                    <a:lnTo>
                      <a:pt x="620" y="469"/>
                    </a:lnTo>
                    <a:lnTo>
                      <a:pt x="616" y="465"/>
                    </a:lnTo>
                    <a:lnTo>
                      <a:pt x="616" y="465"/>
                    </a:lnTo>
                    <a:lnTo>
                      <a:pt x="616" y="465"/>
                    </a:lnTo>
                    <a:lnTo>
                      <a:pt x="616" y="469"/>
                    </a:lnTo>
                    <a:lnTo>
                      <a:pt x="620" y="474"/>
                    </a:lnTo>
                    <a:lnTo>
                      <a:pt x="623" y="474"/>
                    </a:lnTo>
                    <a:lnTo>
                      <a:pt x="629" y="474"/>
                    </a:lnTo>
                    <a:lnTo>
                      <a:pt x="635" y="478"/>
                    </a:lnTo>
                    <a:lnTo>
                      <a:pt x="640" y="486"/>
                    </a:lnTo>
                    <a:lnTo>
                      <a:pt x="640" y="487"/>
                    </a:lnTo>
                    <a:lnTo>
                      <a:pt x="640" y="489"/>
                    </a:lnTo>
                    <a:lnTo>
                      <a:pt x="640" y="489"/>
                    </a:lnTo>
                    <a:lnTo>
                      <a:pt x="637" y="487"/>
                    </a:lnTo>
                    <a:lnTo>
                      <a:pt x="635" y="487"/>
                    </a:lnTo>
                    <a:lnTo>
                      <a:pt x="631" y="489"/>
                    </a:lnTo>
                    <a:lnTo>
                      <a:pt x="627" y="493"/>
                    </a:lnTo>
                    <a:lnTo>
                      <a:pt x="625" y="493"/>
                    </a:lnTo>
                    <a:lnTo>
                      <a:pt x="623" y="491"/>
                    </a:lnTo>
                    <a:lnTo>
                      <a:pt x="621" y="489"/>
                    </a:lnTo>
                    <a:lnTo>
                      <a:pt x="621" y="487"/>
                    </a:lnTo>
                    <a:lnTo>
                      <a:pt x="621" y="486"/>
                    </a:lnTo>
                    <a:lnTo>
                      <a:pt x="620" y="484"/>
                    </a:lnTo>
                    <a:lnTo>
                      <a:pt x="620" y="487"/>
                    </a:lnTo>
                    <a:lnTo>
                      <a:pt x="620" y="489"/>
                    </a:lnTo>
                    <a:lnTo>
                      <a:pt x="621" y="493"/>
                    </a:lnTo>
                    <a:lnTo>
                      <a:pt x="621" y="495"/>
                    </a:lnTo>
                    <a:lnTo>
                      <a:pt x="625" y="495"/>
                    </a:lnTo>
                    <a:lnTo>
                      <a:pt x="629" y="495"/>
                    </a:lnTo>
                    <a:lnTo>
                      <a:pt x="633" y="491"/>
                    </a:lnTo>
                    <a:lnTo>
                      <a:pt x="635" y="491"/>
                    </a:lnTo>
                    <a:lnTo>
                      <a:pt x="638" y="493"/>
                    </a:lnTo>
                    <a:lnTo>
                      <a:pt x="638" y="495"/>
                    </a:lnTo>
                    <a:lnTo>
                      <a:pt x="638" y="497"/>
                    </a:lnTo>
                    <a:lnTo>
                      <a:pt x="637" y="502"/>
                    </a:lnTo>
                    <a:lnTo>
                      <a:pt x="637" y="504"/>
                    </a:lnTo>
                    <a:lnTo>
                      <a:pt x="635" y="504"/>
                    </a:lnTo>
                    <a:lnTo>
                      <a:pt x="635" y="504"/>
                    </a:lnTo>
                    <a:lnTo>
                      <a:pt x="637" y="508"/>
                    </a:lnTo>
                    <a:lnTo>
                      <a:pt x="638" y="508"/>
                    </a:lnTo>
                    <a:lnTo>
                      <a:pt x="640" y="508"/>
                    </a:lnTo>
                    <a:lnTo>
                      <a:pt x="644" y="510"/>
                    </a:lnTo>
                    <a:lnTo>
                      <a:pt x="650" y="512"/>
                    </a:lnTo>
                    <a:lnTo>
                      <a:pt x="650" y="510"/>
                    </a:lnTo>
                    <a:lnTo>
                      <a:pt x="652" y="510"/>
                    </a:lnTo>
                    <a:lnTo>
                      <a:pt x="655" y="510"/>
                    </a:lnTo>
                    <a:lnTo>
                      <a:pt x="655" y="512"/>
                    </a:lnTo>
                    <a:lnTo>
                      <a:pt x="653" y="514"/>
                    </a:lnTo>
                    <a:lnTo>
                      <a:pt x="653" y="516"/>
                    </a:lnTo>
                    <a:lnTo>
                      <a:pt x="655" y="519"/>
                    </a:lnTo>
                    <a:lnTo>
                      <a:pt x="655" y="521"/>
                    </a:lnTo>
                    <a:lnTo>
                      <a:pt x="652" y="527"/>
                    </a:lnTo>
                    <a:lnTo>
                      <a:pt x="646" y="529"/>
                    </a:lnTo>
                    <a:lnTo>
                      <a:pt x="644" y="529"/>
                    </a:lnTo>
                    <a:lnTo>
                      <a:pt x="644" y="527"/>
                    </a:lnTo>
                    <a:lnTo>
                      <a:pt x="644" y="525"/>
                    </a:lnTo>
                    <a:lnTo>
                      <a:pt x="640" y="523"/>
                    </a:lnTo>
                    <a:lnTo>
                      <a:pt x="640" y="519"/>
                    </a:lnTo>
                    <a:lnTo>
                      <a:pt x="638" y="516"/>
                    </a:lnTo>
                    <a:lnTo>
                      <a:pt x="635" y="516"/>
                    </a:lnTo>
                    <a:lnTo>
                      <a:pt x="633" y="514"/>
                    </a:lnTo>
                    <a:lnTo>
                      <a:pt x="629" y="512"/>
                    </a:lnTo>
                    <a:lnTo>
                      <a:pt x="627" y="514"/>
                    </a:lnTo>
                    <a:lnTo>
                      <a:pt x="625" y="514"/>
                    </a:lnTo>
                    <a:lnTo>
                      <a:pt x="623" y="514"/>
                    </a:lnTo>
                    <a:lnTo>
                      <a:pt x="621" y="510"/>
                    </a:lnTo>
                    <a:lnTo>
                      <a:pt x="620" y="508"/>
                    </a:lnTo>
                    <a:lnTo>
                      <a:pt x="620" y="508"/>
                    </a:lnTo>
                    <a:lnTo>
                      <a:pt x="620" y="510"/>
                    </a:lnTo>
                    <a:lnTo>
                      <a:pt x="620" y="512"/>
                    </a:lnTo>
                    <a:lnTo>
                      <a:pt x="620" y="516"/>
                    </a:lnTo>
                    <a:lnTo>
                      <a:pt x="620" y="519"/>
                    </a:lnTo>
                    <a:lnTo>
                      <a:pt x="616" y="521"/>
                    </a:lnTo>
                    <a:lnTo>
                      <a:pt x="616" y="521"/>
                    </a:lnTo>
                    <a:lnTo>
                      <a:pt x="614" y="521"/>
                    </a:lnTo>
                    <a:lnTo>
                      <a:pt x="616" y="521"/>
                    </a:lnTo>
                    <a:lnTo>
                      <a:pt x="616" y="523"/>
                    </a:lnTo>
                    <a:lnTo>
                      <a:pt x="616" y="525"/>
                    </a:lnTo>
                    <a:lnTo>
                      <a:pt x="614" y="529"/>
                    </a:lnTo>
                    <a:lnTo>
                      <a:pt x="612" y="529"/>
                    </a:lnTo>
                    <a:lnTo>
                      <a:pt x="612" y="533"/>
                    </a:lnTo>
                    <a:lnTo>
                      <a:pt x="612" y="533"/>
                    </a:lnTo>
                    <a:lnTo>
                      <a:pt x="614" y="533"/>
                    </a:lnTo>
                    <a:lnTo>
                      <a:pt x="616" y="538"/>
                    </a:lnTo>
                    <a:lnTo>
                      <a:pt x="616" y="538"/>
                    </a:lnTo>
                    <a:lnTo>
                      <a:pt x="620" y="542"/>
                    </a:lnTo>
                    <a:lnTo>
                      <a:pt x="616" y="546"/>
                    </a:lnTo>
                    <a:lnTo>
                      <a:pt x="616" y="548"/>
                    </a:lnTo>
                    <a:lnTo>
                      <a:pt x="620" y="546"/>
                    </a:lnTo>
                    <a:lnTo>
                      <a:pt x="620" y="542"/>
                    </a:lnTo>
                    <a:lnTo>
                      <a:pt x="620" y="540"/>
                    </a:lnTo>
                    <a:lnTo>
                      <a:pt x="620" y="538"/>
                    </a:lnTo>
                    <a:lnTo>
                      <a:pt x="620" y="534"/>
                    </a:lnTo>
                    <a:lnTo>
                      <a:pt x="620" y="533"/>
                    </a:lnTo>
                    <a:lnTo>
                      <a:pt x="620" y="533"/>
                    </a:lnTo>
                    <a:lnTo>
                      <a:pt x="621" y="534"/>
                    </a:lnTo>
                    <a:lnTo>
                      <a:pt x="623" y="538"/>
                    </a:lnTo>
                    <a:lnTo>
                      <a:pt x="625" y="538"/>
                    </a:lnTo>
                    <a:lnTo>
                      <a:pt x="627" y="542"/>
                    </a:lnTo>
                    <a:lnTo>
                      <a:pt x="629" y="540"/>
                    </a:lnTo>
                    <a:lnTo>
                      <a:pt x="629" y="540"/>
                    </a:lnTo>
                    <a:lnTo>
                      <a:pt x="631" y="542"/>
                    </a:lnTo>
                    <a:lnTo>
                      <a:pt x="633" y="540"/>
                    </a:lnTo>
                    <a:lnTo>
                      <a:pt x="635" y="538"/>
                    </a:lnTo>
                    <a:lnTo>
                      <a:pt x="638" y="540"/>
                    </a:lnTo>
                    <a:lnTo>
                      <a:pt x="638" y="542"/>
                    </a:lnTo>
                    <a:lnTo>
                      <a:pt x="638" y="544"/>
                    </a:lnTo>
                    <a:lnTo>
                      <a:pt x="637" y="548"/>
                    </a:lnTo>
                    <a:lnTo>
                      <a:pt x="635" y="551"/>
                    </a:lnTo>
                    <a:lnTo>
                      <a:pt x="635" y="555"/>
                    </a:lnTo>
                    <a:lnTo>
                      <a:pt x="635" y="559"/>
                    </a:lnTo>
                    <a:lnTo>
                      <a:pt x="633" y="559"/>
                    </a:lnTo>
                    <a:lnTo>
                      <a:pt x="629" y="559"/>
                    </a:lnTo>
                    <a:lnTo>
                      <a:pt x="625" y="559"/>
                    </a:lnTo>
                    <a:lnTo>
                      <a:pt x="623" y="559"/>
                    </a:lnTo>
                    <a:lnTo>
                      <a:pt x="621" y="559"/>
                    </a:lnTo>
                    <a:lnTo>
                      <a:pt x="620" y="559"/>
                    </a:lnTo>
                    <a:lnTo>
                      <a:pt x="616" y="559"/>
                    </a:lnTo>
                    <a:lnTo>
                      <a:pt x="616" y="563"/>
                    </a:lnTo>
                    <a:lnTo>
                      <a:pt x="616" y="563"/>
                    </a:lnTo>
                    <a:lnTo>
                      <a:pt x="614" y="563"/>
                    </a:lnTo>
                    <a:lnTo>
                      <a:pt x="612" y="563"/>
                    </a:lnTo>
                    <a:lnTo>
                      <a:pt x="610" y="568"/>
                    </a:lnTo>
                    <a:lnTo>
                      <a:pt x="610" y="568"/>
                    </a:lnTo>
                    <a:lnTo>
                      <a:pt x="608" y="568"/>
                    </a:lnTo>
                    <a:lnTo>
                      <a:pt x="606" y="568"/>
                    </a:lnTo>
                    <a:lnTo>
                      <a:pt x="603" y="567"/>
                    </a:lnTo>
                    <a:lnTo>
                      <a:pt x="597" y="563"/>
                    </a:lnTo>
                    <a:lnTo>
                      <a:pt x="595" y="559"/>
                    </a:lnTo>
                    <a:lnTo>
                      <a:pt x="588" y="553"/>
                    </a:lnTo>
                    <a:lnTo>
                      <a:pt x="588" y="550"/>
                    </a:lnTo>
                    <a:lnTo>
                      <a:pt x="588" y="548"/>
                    </a:lnTo>
                    <a:lnTo>
                      <a:pt x="588" y="548"/>
                    </a:lnTo>
                    <a:lnTo>
                      <a:pt x="589" y="548"/>
                    </a:lnTo>
                    <a:lnTo>
                      <a:pt x="591" y="548"/>
                    </a:lnTo>
                    <a:lnTo>
                      <a:pt x="591" y="550"/>
                    </a:lnTo>
                    <a:lnTo>
                      <a:pt x="597" y="551"/>
                    </a:lnTo>
                    <a:lnTo>
                      <a:pt x="601" y="555"/>
                    </a:lnTo>
                    <a:lnTo>
                      <a:pt x="603" y="555"/>
                    </a:lnTo>
                    <a:lnTo>
                      <a:pt x="608" y="553"/>
                    </a:lnTo>
                    <a:lnTo>
                      <a:pt x="608" y="551"/>
                    </a:lnTo>
                    <a:lnTo>
                      <a:pt x="606" y="551"/>
                    </a:lnTo>
                    <a:lnTo>
                      <a:pt x="605" y="551"/>
                    </a:lnTo>
                    <a:lnTo>
                      <a:pt x="603" y="551"/>
                    </a:lnTo>
                    <a:lnTo>
                      <a:pt x="601" y="551"/>
                    </a:lnTo>
                    <a:lnTo>
                      <a:pt x="595" y="548"/>
                    </a:lnTo>
                    <a:lnTo>
                      <a:pt x="589" y="544"/>
                    </a:lnTo>
                    <a:lnTo>
                      <a:pt x="588" y="544"/>
                    </a:lnTo>
                    <a:lnTo>
                      <a:pt x="588" y="542"/>
                    </a:lnTo>
                    <a:lnTo>
                      <a:pt x="588" y="540"/>
                    </a:lnTo>
                    <a:lnTo>
                      <a:pt x="586" y="540"/>
                    </a:lnTo>
                    <a:lnTo>
                      <a:pt x="584" y="540"/>
                    </a:lnTo>
                    <a:lnTo>
                      <a:pt x="582" y="542"/>
                    </a:lnTo>
                    <a:lnTo>
                      <a:pt x="582" y="546"/>
                    </a:lnTo>
                    <a:lnTo>
                      <a:pt x="582" y="551"/>
                    </a:lnTo>
                    <a:lnTo>
                      <a:pt x="582" y="553"/>
                    </a:lnTo>
                    <a:lnTo>
                      <a:pt x="580" y="555"/>
                    </a:lnTo>
                    <a:lnTo>
                      <a:pt x="580" y="555"/>
                    </a:lnTo>
                    <a:lnTo>
                      <a:pt x="573" y="548"/>
                    </a:lnTo>
                    <a:lnTo>
                      <a:pt x="571" y="540"/>
                    </a:lnTo>
                    <a:lnTo>
                      <a:pt x="571" y="538"/>
                    </a:lnTo>
                    <a:lnTo>
                      <a:pt x="567" y="538"/>
                    </a:lnTo>
                    <a:lnTo>
                      <a:pt x="567" y="534"/>
                    </a:lnTo>
                    <a:lnTo>
                      <a:pt x="567" y="534"/>
                    </a:lnTo>
                    <a:lnTo>
                      <a:pt x="567" y="538"/>
                    </a:lnTo>
                    <a:lnTo>
                      <a:pt x="567" y="538"/>
                    </a:lnTo>
                    <a:lnTo>
                      <a:pt x="567" y="540"/>
                    </a:lnTo>
                    <a:lnTo>
                      <a:pt x="571" y="548"/>
                    </a:lnTo>
                    <a:lnTo>
                      <a:pt x="573" y="550"/>
                    </a:lnTo>
                    <a:lnTo>
                      <a:pt x="574" y="551"/>
                    </a:lnTo>
                    <a:lnTo>
                      <a:pt x="574" y="553"/>
                    </a:lnTo>
                    <a:lnTo>
                      <a:pt x="574" y="555"/>
                    </a:lnTo>
                    <a:lnTo>
                      <a:pt x="573" y="555"/>
                    </a:lnTo>
                    <a:lnTo>
                      <a:pt x="571" y="557"/>
                    </a:lnTo>
                    <a:lnTo>
                      <a:pt x="567" y="559"/>
                    </a:lnTo>
                    <a:lnTo>
                      <a:pt x="567" y="559"/>
                    </a:lnTo>
                    <a:lnTo>
                      <a:pt x="565" y="559"/>
                    </a:lnTo>
                    <a:lnTo>
                      <a:pt x="563" y="563"/>
                    </a:lnTo>
                    <a:lnTo>
                      <a:pt x="557" y="563"/>
                    </a:lnTo>
                    <a:lnTo>
                      <a:pt x="556" y="563"/>
                    </a:lnTo>
                    <a:lnTo>
                      <a:pt x="554" y="559"/>
                    </a:lnTo>
                    <a:lnTo>
                      <a:pt x="552" y="559"/>
                    </a:lnTo>
                    <a:lnTo>
                      <a:pt x="550" y="559"/>
                    </a:lnTo>
                    <a:lnTo>
                      <a:pt x="550" y="559"/>
                    </a:lnTo>
                    <a:lnTo>
                      <a:pt x="546" y="555"/>
                    </a:lnTo>
                    <a:lnTo>
                      <a:pt x="542" y="553"/>
                    </a:lnTo>
                    <a:lnTo>
                      <a:pt x="542" y="551"/>
                    </a:lnTo>
                    <a:lnTo>
                      <a:pt x="542" y="550"/>
                    </a:lnTo>
                    <a:lnTo>
                      <a:pt x="542" y="550"/>
                    </a:lnTo>
                    <a:lnTo>
                      <a:pt x="542" y="550"/>
                    </a:lnTo>
                    <a:lnTo>
                      <a:pt x="542" y="553"/>
                    </a:lnTo>
                    <a:lnTo>
                      <a:pt x="542" y="555"/>
                    </a:lnTo>
                    <a:lnTo>
                      <a:pt x="546" y="557"/>
                    </a:lnTo>
                    <a:lnTo>
                      <a:pt x="548" y="559"/>
                    </a:lnTo>
                    <a:lnTo>
                      <a:pt x="550" y="563"/>
                    </a:lnTo>
                    <a:lnTo>
                      <a:pt x="550" y="563"/>
                    </a:lnTo>
                    <a:lnTo>
                      <a:pt x="548" y="567"/>
                    </a:lnTo>
                    <a:lnTo>
                      <a:pt x="542" y="567"/>
                    </a:lnTo>
                    <a:lnTo>
                      <a:pt x="539" y="563"/>
                    </a:lnTo>
                    <a:lnTo>
                      <a:pt x="537" y="567"/>
                    </a:lnTo>
                    <a:lnTo>
                      <a:pt x="533" y="568"/>
                    </a:lnTo>
                    <a:lnTo>
                      <a:pt x="533" y="568"/>
                    </a:lnTo>
                    <a:lnTo>
                      <a:pt x="537" y="568"/>
                    </a:lnTo>
                    <a:lnTo>
                      <a:pt x="539" y="572"/>
                    </a:lnTo>
                    <a:lnTo>
                      <a:pt x="539" y="572"/>
                    </a:lnTo>
                    <a:lnTo>
                      <a:pt x="539" y="568"/>
                    </a:lnTo>
                    <a:lnTo>
                      <a:pt x="539" y="568"/>
                    </a:lnTo>
                    <a:lnTo>
                      <a:pt x="542" y="568"/>
                    </a:lnTo>
                    <a:lnTo>
                      <a:pt x="542" y="568"/>
                    </a:lnTo>
                    <a:lnTo>
                      <a:pt x="546" y="568"/>
                    </a:lnTo>
                    <a:lnTo>
                      <a:pt x="546" y="568"/>
                    </a:lnTo>
                    <a:lnTo>
                      <a:pt x="548" y="568"/>
                    </a:lnTo>
                    <a:lnTo>
                      <a:pt x="550" y="568"/>
                    </a:lnTo>
                    <a:lnTo>
                      <a:pt x="552" y="567"/>
                    </a:lnTo>
                    <a:lnTo>
                      <a:pt x="554" y="567"/>
                    </a:lnTo>
                    <a:lnTo>
                      <a:pt x="557" y="567"/>
                    </a:lnTo>
                    <a:lnTo>
                      <a:pt x="561" y="567"/>
                    </a:lnTo>
                    <a:lnTo>
                      <a:pt x="563" y="568"/>
                    </a:lnTo>
                    <a:lnTo>
                      <a:pt x="565" y="568"/>
                    </a:lnTo>
                    <a:lnTo>
                      <a:pt x="567" y="568"/>
                    </a:lnTo>
                    <a:lnTo>
                      <a:pt x="571" y="572"/>
                    </a:lnTo>
                    <a:lnTo>
                      <a:pt x="571" y="572"/>
                    </a:lnTo>
                    <a:lnTo>
                      <a:pt x="571" y="574"/>
                    </a:lnTo>
                    <a:lnTo>
                      <a:pt x="571" y="576"/>
                    </a:lnTo>
                    <a:lnTo>
                      <a:pt x="567" y="578"/>
                    </a:lnTo>
                    <a:lnTo>
                      <a:pt x="565" y="578"/>
                    </a:lnTo>
                    <a:lnTo>
                      <a:pt x="561" y="578"/>
                    </a:lnTo>
                    <a:lnTo>
                      <a:pt x="557" y="582"/>
                    </a:lnTo>
                    <a:lnTo>
                      <a:pt x="556" y="582"/>
                    </a:lnTo>
                    <a:lnTo>
                      <a:pt x="554" y="582"/>
                    </a:lnTo>
                    <a:lnTo>
                      <a:pt x="550" y="578"/>
                    </a:lnTo>
                    <a:lnTo>
                      <a:pt x="548" y="576"/>
                    </a:lnTo>
                    <a:lnTo>
                      <a:pt x="546" y="578"/>
                    </a:lnTo>
                    <a:lnTo>
                      <a:pt x="546" y="578"/>
                    </a:lnTo>
                    <a:lnTo>
                      <a:pt x="542" y="580"/>
                    </a:lnTo>
                    <a:lnTo>
                      <a:pt x="542" y="578"/>
                    </a:lnTo>
                    <a:lnTo>
                      <a:pt x="539" y="578"/>
                    </a:lnTo>
                    <a:lnTo>
                      <a:pt x="539" y="580"/>
                    </a:lnTo>
                    <a:lnTo>
                      <a:pt x="542" y="580"/>
                    </a:lnTo>
                    <a:lnTo>
                      <a:pt x="546" y="580"/>
                    </a:lnTo>
                    <a:lnTo>
                      <a:pt x="546" y="580"/>
                    </a:lnTo>
                    <a:lnTo>
                      <a:pt x="548" y="580"/>
                    </a:lnTo>
                    <a:lnTo>
                      <a:pt x="550" y="582"/>
                    </a:lnTo>
                    <a:lnTo>
                      <a:pt x="548" y="583"/>
                    </a:lnTo>
                    <a:lnTo>
                      <a:pt x="546" y="583"/>
                    </a:lnTo>
                    <a:lnTo>
                      <a:pt x="542" y="585"/>
                    </a:lnTo>
                    <a:lnTo>
                      <a:pt x="542" y="587"/>
                    </a:lnTo>
                    <a:lnTo>
                      <a:pt x="542" y="587"/>
                    </a:lnTo>
                    <a:lnTo>
                      <a:pt x="546" y="585"/>
                    </a:lnTo>
                    <a:lnTo>
                      <a:pt x="548" y="585"/>
                    </a:lnTo>
                    <a:lnTo>
                      <a:pt x="550" y="585"/>
                    </a:lnTo>
                    <a:lnTo>
                      <a:pt x="552" y="585"/>
                    </a:lnTo>
                    <a:lnTo>
                      <a:pt x="552" y="589"/>
                    </a:lnTo>
                    <a:lnTo>
                      <a:pt x="552" y="589"/>
                    </a:lnTo>
                    <a:lnTo>
                      <a:pt x="554" y="585"/>
                    </a:lnTo>
                    <a:lnTo>
                      <a:pt x="557" y="585"/>
                    </a:lnTo>
                    <a:lnTo>
                      <a:pt x="557" y="585"/>
                    </a:lnTo>
                    <a:lnTo>
                      <a:pt x="561" y="582"/>
                    </a:lnTo>
                    <a:lnTo>
                      <a:pt x="563" y="582"/>
                    </a:lnTo>
                    <a:lnTo>
                      <a:pt x="565" y="583"/>
                    </a:lnTo>
                    <a:lnTo>
                      <a:pt x="571" y="587"/>
                    </a:lnTo>
                    <a:lnTo>
                      <a:pt x="571" y="587"/>
                    </a:lnTo>
                    <a:lnTo>
                      <a:pt x="571" y="587"/>
                    </a:lnTo>
                    <a:lnTo>
                      <a:pt x="571" y="589"/>
                    </a:lnTo>
                    <a:lnTo>
                      <a:pt x="571" y="597"/>
                    </a:lnTo>
                    <a:lnTo>
                      <a:pt x="571" y="597"/>
                    </a:lnTo>
                    <a:lnTo>
                      <a:pt x="567" y="597"/>
                    </a:lnTo>
                    <a:lnTo>
                      <a:pt x="563" y="597"/>
                    </a:lnTo>
                    <a:lnTo>
                      <a:pt x="561" y="597"/>
                    </a:lnTo>
                    <a:lnTo>
                      <a:pt x="554" y="597"/>
                    </a:lnTo>
                    <a:lnTo>
                      <a:pt x="552" y="597"/>
                    </a:lnTo>
                    <a:lnTo>
                      <a:pt x="550" y="597"/>
                    </a:lnTo>
                    <a:lnTo>
                      <a:pt x="552" y="599"/>
                    </a:lnTo>
                    <a:lnTo>
                      <a:pt x="554" y="597"/>
                    </a:lnTo>
                    <a:lnTo>
                      <a:pt x="557" y="597"/>
                    </a:lnTo>
                    <a:lnTo>
                      <a:pt x="563" y="599"/>
                    </a:lnTo>
                    <a:lnTo>
                      <a:pt x="565" y="602"/>
                    </a:lnTo>
                    <a:lnTo>
                      <a:pt x="565" y="602"/>
                    </a:lnTo>
                    <a:lnTo>
                      <a:pt x="567" y="602"/>
                    </a:lnTo>
                    <a:lnTo>
                      <a:pt x="571" y="599"/>
                    </a:lnTo>
                    <a:lnTo>
                      <a:pt x="573" y="599"/>
                    </a:lnTo>
                    <a:lnTo>
                      <a:pt x="576" y="602"/>
                    </a:lnTo>
                    <a:lnTo>
                      <a:pt x="576" y="602"/>
                    </a:lnTo>
                    <a:lnTo>
                      <a:pt x="584" y="606"/>
                    </a:lnTo>
                    <a:lnTo>
                      <a:pt x="584" y="608"/>
                    </a:lnTo>
                    <a:lnTo>
                      <a:pt x="584" y="610"/>
                    </a:lnTo>
                    <a:lnTo>
                      <a:pt x="586" y="610"/>
                    </a:lnTo>
                    <a:lnTo>
                      <a:pt x="588" y="612"/>
                    </a:lnTo>
                    <a:lnTo>
                      <a:pt x="589" y="612"/>
                    </a:lnTo>
                    <a:lnTo>
                      <a:pt x="591" y="614"/>
                    </a:lnTo>
                    <a:lnTo>
                      <a:pt x="591" y="615"/>
                    </a:lnTo>
                    <a:lnTo>
                      <a:pt x="595" y="617"/>
                    </a:lnTo>
                    <a:lnTo>
                      <a:pt x="595" y="619"/>
                    </a:lnTo>
                    <a:lnTo>
                      <a:pt x="595" y="619"/>
                    </a:lnTo>
                    <a:lnTo>
                      <a:pt x="597" y="621"/>
                    </a:lnTo>
                    <a:lnTo>
                      <a:pt x="599" y="623"/>
                    </a:lnTo>
                    <a:lnTo>
                      <a:pt x="599" y="623"/>
                    </a:lnTo>
                    <a:lnTo>
                      <a:pt x="597" y="627"/>
                    </a:lnTo>
                    <a:lnTo>
                      <a:pt x="595" y="627"/>
                    </a:lnTo>
                    <a:lnTo>
                      <a:pt x="595" y="629"/>
                    </a:lnTo>
                    <a:lnTo>
                      <a:pt x="595" y="632"/>
                    </a:lnTo>
                    <a:lnTo>
                      <a:pt x="595" y="632"/>
                    </a:lnTo>
                    <a:lnTo>
                      <a:pt x="595" y="632"/>
                    </a:lnTo>
                    <a:lnTo>
                      <a:pt x="599" y="627"/>
                    </a:lnTo>
                    <a:lnTo>
                      <a:pt x="601" y="627"/>
                    </a:lnTo>
                    <a:lnTo>
                      <a:pt x="601" y="627"/>
                    </a:lnTo>
                    <a:lnTo>
                      <a:pt x="601" y="629"/>
                    </a:lnTo>
                    <a:lnTo>
                      <a:pt x="599" y="632"/>
                    </a:lnTo>
                    <a:lnTo>
                      <a:pt x="601" y="632"/>
                    </a:lnTo>
                    <a:lnTo>
                      <a:pt x="601" y="629"/>
                    </a:lnTo>
                    <a:lnTo>
                      <a:pt x="603" y="629"/>
                    </a:lnTo>
                    <a:lnTo>
                      <a:pt x="605" y="629"/>
                    </a:lnTo>
                    <a:lnTo>
                      <a:pt x="606" y="632"/>
                    </a:lnTo>
                    <a:lnTo>
                      <a:pt x="606" y="632"/>
                    </a:lnTo>
                    <a:lnTo>
                      <a:pt x="603" y="634"/>
                    </a:lnTo>
                    <a:lnTo>
                      <a:pt x="599" y="636"/>
                    </a:lnTo>
                    <a:lnTo>
                      <a:pt x="599" y="640"/>
                    </a:lnTo>
                    <a:lnTo>
                      <a:pt x="599" y="642"/>
                    </a:lnTo>
                    <a:lnTo>
                      <a:pt x="601" y="644"/>
                    </a:lnTo>
                    <a:lnTo>
                      <a:pt x="599" y="646"/>
                    </a:lnTo>
                    <a:lnTo>
                      <a:pt x="599" y="649"/>
                    </a:lnTo>
                    <a:lnTo>
                      <a:pt x="599" y="651"/>
                    </a:lnTo>
                    <a:lnTo>
                      <a:pt x="601" y="649"/>
                    </a:lnTo>
                    <a:lnTo>
                      <a:pt x="601" y="646"/>
                    </a:lnTo>
                    <a:lnTo>
                      <a:pt x="605" y="640"/>
                    </a:lnTo>
                    <a:lnTo>
                      <a:pt x="606" y="640"/>
                    </a:lnTo>
                    <a:lnTo>
                      <a:pt x="608" y="640"/>
                    </a:lnTo>
                    <a:lnTo>
                      <a:pt x="608" y="640"/>
                    </a:lnTo>
                    <a:lnTo>
                      <a:pt x="606" y="644"/>
                    </a:lnTo>
                    <a:lnTo>
                      <a:pt x="605" y="648"/>
                    </a:lnTo>
                    <a:lnTo>
                      <a:pt x="606" y="649"/>
                    </a:lnTo>
                    <a:lnTo>
                      <a:pt x="608" y="648"/>
                    </a:lnTo>
                    <a:lnTo>
                      <a:pt x="608" y="649"/>
                    </a:lnTo>
                    <a:lnTo>
                      <a:pt x="608" y="653"/>
                    </a:lnTo>
                    <a:lnTo>
                      <a:pt x="606" y="653"/>
                    </a:lnTo>
                    <a:lnTo>
                      <a:pt x="603" y="653"/>
                    </a:lnTo>
                    <a:lnTo>
                      <a:pt x="603" y="657"/>
                    </a:lnTo>
                    <a:lnTo>
                      <a:pt x="603" y="657"/>
                    </a:lnTo>
                    <a:lnTo>
                      <a:pt x="606" y="657"/>
                    </a:lnTo>
                    <a:lnTo>
                      <a:pt x="608" y="657"/>
                    </a:lnTo>
                    <a:lnTo>
                      <a:pt x="606" y="661"/>
                    </a:lnTo>
                    <a:lnTo>
                      <a:pt x="606" y="661"/>
                    </a:lnTo>
                    <a:lnTo>
                      <a:pt x="608" y="661"/>
                    </a:lnTo>
                    <a:lnTo>
                      <a:pt x="608" y="663"/>
                    </a:lnTo>
                    <a:lnTo>
                      <a:pt x="608" y="666"/>
                    </a:lnTo>
                    <a:lnTo>
                      <a:pt x="608" y="668"/>
                    </a:lnTo>
                    <a:lnTo>
                      <a:pt x="606" y="670"/>
                    </a:lnTo>
                    <a:lnTo>
                      <a:pt x="606" y="676"/>
                    </a:lnTo>
                    <a:lnTo>
                      <a:pt x="606" y="678"/>
                    </a:lnTo>
                    <a:lnTo>
                      <a:pt x="606" y="681"/>
                    </a:lnTo>
                    <a:lnTo>
                      <a:pt x="605" y="683"/>
                    </a:lnTo>
                    <a:lnTo>
                      <a:pt x="603" y="683"/>
                    </a:lnTo>
                    <a:lnTo>
                      <a:pt x="603" y="683"/>
                    </a:lnTo>
                    <a:lnTo>
                      <a:pt x="601" y="681"/>
                    </a:lnTo>
                    <a:lnTo>
                      <a:pt x="603" y="678"/>
                    </a:lnTo>
                    <a:lnTo>
                      <a:pt x="601" y="678"/>
                    </a:lnTo>
                    <a:lnTo>
                      <a:pt x="599" y="678"/>
                    </a:lnTo>
                    <a:lnTo>
                      <a:pt x="597" y="678"/>
                    </a:lnTo>
                    <a:lnTo>
                      <a:pt x="595" y="678"/>
                    </a:lnTo>
                    <a:lnTo>
                      <a:pt x="595" y="678"/>
                    </a:lnTo>
                    <a:lnTo>
                      <a:pt x="595" y="676"/>
                    </a:lnTo>
                    <a:lnTo>
                      <a:pt x="595" y="672"/>
                    </a:lnTo>
                    <a:lnTo>
                      <a:pt x="595" y="670"/>
                    </a:lnTo>
                    <a:lnTo>
                      <a:pt x="595" y="666"/>
                    </a:lnTo>
                    <a:lnTo>
                      <a:pt x="595" y="663"/>
                    </a:lnTo>
                    <a:lnTo>
                      <a:pt x="595" y="663"/>
                    </a:lnTo>
                    <a:lnTo>
                      <a:pt x="595" y="663"/>
                    </a:lnTo>
                    <a:lnTo>
                      <a:pt x="591" y="666"/>
                    </a:lnTo>
                    <a:lnTo>
                      <a:pt x="591" y="668"/>
                    </a:lnTo>
                    <a:lnTo>
                      <a:pt x="591" y="672"/>
                    </a:lnTo>
                    <a:lnTo>
                      <a:pt x="591" y="678"/>
                    </a:lnTo>
                    <a:lnTo>
                      <a:pt x="591" y="678"/>
                    </a:lnTo>
                    <a:lnTo>
                      <a:pt x="591" y="678"/>
                    </a:lnTo>
                    <a:lnTo>
                      <a:pt x="589" y="678"/>
                    </a:lnTo>
                    <a:lnTo>
                      <a:pt x="588" y="681"/>
                    </a:lnTo>
                    <a:lnTo>
                      <a:pt x="584" y="681"/>
                    </a:lnTo>
                    <a:lnTo>
                      <a:pt x="582" y="678"/>
                    </a:lnTo>
                    <a:lnTo>
                      <a:pt x="578" y="676"/>
                    </a:lnTo>
                    <a:lnTo>
                      <a:pt x="574" y="670"/>
                    </a:lnTo>
                    <a:lnTo>
                      <a:pt x="573" y="666"/>
                    </a:lnTo>
                    <a:lnTo>
                      <a:pt x="571" y="666"/>
                    </a:lnTo>
                    <a:lnTo>
                      <a:pt x="571" y="661"/>
                    </a:lnTo>
                    <a:lnTo>
                      <a:pt x="567" y="657"/>
                    </a:lnTo>
                    <a:lnTo>
                      <a:pt x="567" y="653"/>
                    </a:lnTo>
                    <a:lnTo>
                      <a:pt x="567" y="651"/>
                    </a:lnTo>
                    <a:lnTo>
                      <a:pt x="567" y="648"/>
                    </a:lnTo>
                    <a:lnTo>
                      <a:pt x="567" y="644"/>
                    </a:lnTo>
                    <a:lnTo>
                      <a:pt x="567" y="642"/>
                    </a:lnTo>
                    <a:lnTo>
                      <a:pt x="567" y="642"/>
                    </a:lnTo>
                    <a:lnTo>
                      <a:pt x="563" y="644"/>
                    </a:lnTo>
                    <a:lnTo>
                      <a:pt x="561" y="646"/>
                    </a:lnTo>
                    <a:lnTo>
                      <a:pt x="557" y="644"/>
                    </a:lnTo>
                    <a:lnTo>
                      <a:pt x="552" y="634"/>
                    </a:lnTo>
                    <a:lnTo>
                      <a:pt x="552" y="632"/>
                    </a:lnTo>
                    <a:lnTo>
                      <a:pt x="550" y="632"/>
                    </a:lnTo>
                    <a:lnTo>
                      <a:pt x="548" y="632"/>
                    </a:lnTo>
                    <a:lnTo>
                      <a:pt x="546" y="632"/>
                    </a:lnTo>
                    <a:lnTo>
                      <a:pt x="542" y="632"/>
                    </a:lnTo>
                    <a:lnTo>
                      <a:pt x="542" y="632"/>
                    </a:lnTo>
                    <a:lnTo>
                      <a:pt x="539" y="632"/>
                    </a:lnTo>
                    <a:lnTo>
                      <a:pt x="537" y="632"/>
                    </a:lnTo>
                    <a:lnTo>
                      <a:pt x="533" y="629"/>
                    </a:lnTo>
                    <a:lnTo>
                      <a:pt x="533" y="627"/>
                    </a:lnTo>
                    <a:lnTo>
                      <a:pt x="531" y="623"/>
                    </a:lnTo>
                    <a:lnTo>
                      <a:pt x="531" y="623"/>
                    </a:lnTo>
                    <a:lnTo>
                      <a:pt x="529" y="619"/>
                    </a:lnTo>
                    <a:lnTo>
                      <a:pt x="527" y="615"/>
                    </a:lnTo>
                    <a:lnTo>
                      <a:pt x="525" y="614"/>
                    </a:lnTo>
                    <a:lnTo>
                      <a:pt x="524" y="615"/>
                    </a:lnTo>
                    <a:lnTo>
                      <a:pt x="525" y="619"/>
                    </a:lnTo>
                    <a:lnTo>
                      <a:pt x="525" y="621"/>
                    </a:lnTo>
                    <a:lnTo>
                      <a:pt x="522" y="623"/>
                    </a:lnTo>
                    <a:lnTo>
                      <a:pt x="522" y="623"/>
                    </a:lnTo>
                    <a:lnTo>
                      <a:pt x="524" y="623"/>
                    </a:lnTo>
                    <a:lnTo>
                      <a:pt x="525" y="623"/>
                    </a:lnTo>
                    <a:lnTo>
                      <a:pt x="527" y="627"/>
                    </a:lnTo>
                    <a:lnTo>
                      <a:pt x="529" y="629"/>
                    </a:lnTo>
                    <a:lnTo>
                      <a:pt x="529" y="632"/>
                    </a:lnTo>
                    <a:lnTo>
                      <a:pt x="524" y="632"/>
                    </a:lnTo>
                    <a:lnTo>
                      <a:pt x="524" y="632"/>
                    </a:lnTo>
                    <a:lnTo>
                      <a:pt x="522" y="634"/>
                    </a:lnTo>
                    <a:lnTo>
                      <a:pt x="518" y="632"/>
                    </a:lnTo>
                    <a:lnTo>
                      <a:pt x="518" y="634"/>
                    </a:lnTo>
                    <a:lnTo>
                      <a:pt x="522" y="636"/>
                    </a:lnTo>
                    <a:lnTo>
                      <a:pt x="524" y="636"/>
                    </a:lnTo>
                    <a:lnTo>
                      <a:pt x="527" y="632"/>
                    </a:lnTo>
                    <a:lnTo>
                      <a:pt x="529" y="632"/>
                    </a:lnTo>
                    <a:lnTo>
                      <a:pt x="533" y="632"/>
                    </a:lnTo>
                    <a:lnTo>
                      <a:pt x="533" y="632"/>
                    </a:lnTo>
                    <a:lnTo>
                      <a:pt x="533" y="634"/>
                    </a:lnTo>
                    <a:lnTo>
                      <a:pt x="533" y="636"/>
                    </a:lnTo>
                    <a:lnTo>
                      <a:pt x="539" y="634"/>
                    </a:lnTo>
                    <a:lnTo>
                      <a:pt x="539" y="634"/>
                    </a:lnTo>
                    <a:lnTo>
                      <a:pt x="548" y="638"/>
                    </a:lnTo>
                    <a:lnTo>
                      <a:pt x="552" y="640"/>
                    </a:lnTo>
                    <a:lnTo>
                      <a:pt x="554" y="640"/>
                    </a:lnTo>
                    <a:lnTo>
                      <a:pt x="554" y="642"/>
                    </a:lnTo>
                    <a:lnTo>
                      <a:pt x="556" y="646"/>
                    </a:lnTo>
                    <a:lnTo>
                      <a:pt x="554" y="649"/>
                    </a:lnTo>
                    <a:lnTo>
                      <a:pt x="552" y="651"/>
                    </a:lnTo>
                    <a:lnTo>
                      <a:pt x="550" y="653"/>
                    </a:lnTo>
                    <a:lnTo>
                      <a:pt x="548" y="653"/>
                    </a:lnTo>
                    <a:lnTo>
                      <a:pt x="546" y="653"/>
                    </a:lnTo>
                    <a:lnTo>
                      <a:pt x="537" y="657"/>
                    </a:lnTo>
                    <a:lnTo>
                      <a:pt x="531" y="657"/>
                    </a:lnTo>
                    <a:lnTo>
                      <a:pt x="529" y="661"/>
                    </a:lnTo>
                    <a:lnTo>
                      <a:pt x="525" y="657"/>
                    </a:lnTo>
                    <a:lnTo>
                      <a:pt x="524" y="653"/>
                    </a:lnTo>
                    <a:lnTo>
                      <a:pt x="524" y="653"/>
                    </a:lnTo>
                    <a:lnTo>
                      <a:pt x="524" y="651"/>
                    </a:lnTo>
                    <a:lnTo>
                      <a:pt x="522" y="649"/>
                    </a:lnTo>
                    <a:lnTo>
                      <a:pt x="522" y="653"/>
                    </a:lnTo>
                    <a:lnTo>
                      <a:pt x="522" y="653"/>
                    </a:lnTo>
                    <a:lnTo>
                      <a:pt x="522" y="657"/>
                    </a:lnTo>
                    <a:lnTo>
                      <a:pt x="522" y="657"/>
                    </a:lnTo>
                    <a:lnTo>
                      <a:pt x="518" y="657"/>
                    </a:lnTo>
                    <a:lnTo>
                      <a:pt x="518" y="657"/>
                    </a:lnTo>
                    <a:lnTo>
                      <a:pt x="518" y="657"/>
                    </a:lnTo>
                    <a:lnTo>
                      <a:pt x="514" y="657"/>
                    </a:lnTo>
                    <a:lnTo>
                      <a:pt x="514" y="657"/>
                    </a:lnTo>
                    <a:lnTo>
                      <a:pt x="518" y="661"/>
                    </a:lnTo>
                    <a:lnTo>
                      <a:pt x="522" y="661"/>
                    </a:lnTo>
                    <a:lnTo>
                      <a:pt x="522" y="663"/>
                    </a:lnTo>
                    <a:lnTo>
                      <a:pt x="518" y="666"/>
                    </a:lnTo>
                    <a:lnTo>
                      <a:pt x="518" y="666"/>
                    </a:lnTo>
                    <a:lnTo>
                      <a:pt x="514" y="666"/>
                    </a:lnTo>
                    <a:lnTo>
                      <a:pt x="512" y="666"/>
                    </a:lnTo>
                    <a:lnTo>
                      <a:pt x="512" y="670"/>
                    </a:lnTo>
                    <a:lnTo>
                      <a:pt x="512" y="672"/>
                    </a:lnTo>
                    <a:lnTo>
                      <a:pt x="507" y="674"/>
                    </a:lnTo>
                    <a:lnTo>
                      <a:pt x="503" y="674"/>
                    </a:lnTo>
                    <a:lnTo>
                      <a:pt x="501" y="674"/>
                    </a:lnTo>
                    <a:lnTo>
                      <a:pt x="497" y="676"/>
                    </a:lnTo>
                    <a:lnTo>
                      <a:pt x="497" y="678"/>
                    </a:lnTo>
                    <a:lnTo>
                      <a:pt x="497" y="678"/>
                    </a:lnTo>
                    <a:lnTo>
                      <a:pt x="503" y="678"/>
                    </a:lnTo>
                    <a:lnTo>
                      <a:pt x="507" y="678"/>
                    </a:lnTo>
                    <a:lnTo>
                      <a:pt x="509" y="676"/>
                    </a:lnTo>
                    <a:lnTo>
                      <a:pt x="512" y="676"/>
                    </a:lnTo>
                    <a:lnTo>
                      <a:pt x="512" y="678"/>
                    </a:lnTo>
                    <a:lnTo>
                      <a:pt x="518" y="678"/>
                    </a:lnTo>
                    <a:lnTo>
                      <a:pt x="522" y="678"/>
                    </a:lnTo>
                    <a:lnTo>
                      <a:pt x="524" y="678"/>
                    </a:lnTo>
                    <a:lnTo>
                      <a:pt x="529" y="678"/>
                    </a:lnTo>
                    <a:lnTo>
                      <a:pt x="531" y="678"/>
                    </a:lnTo>
                    <a:lnTo>
                      <a:pt x="533" y="678"/>
                    </a:lnTo>
                    <a:lnTo>
                      <a:pt x="537" y="678"/>
                    </a:lnTo>
                    <a:lnTo>
                      <a:pt x="539" y="678"/>
                    </a:lnTo>
                    <a:lnTo>
                      <a:pt x="539" y="678"/>
                    </a:lnTo>
                    <a:lnTo>
                      <a:pt x="539" y="681"/>
                    </a:lnTo>
                    <a:lnTo>
                      <a:pt x="539" y="683"/>
                    </a:lnTo>
                    <a:lnTo>
                      <a:pt x="537" y="685"/>
                    </a:lnTo>
                    <a:lnTo>
                      <a:pt x="533" y="683"/>
                    </a:lnTo>
                    <a:lnTo>
                      <a:pt x="529" y="683"/>
                    </a:lnTo>
                    <a:lnTo>
                      <a:pt x="527" y="687"/>
                    </a:lnTo>
                    <a:lnTo>
                      <a:pt x="522" y="687"/>
                    </a:lnTo>
                    <a:lnTo>
                      <a:pt x="518" y="687"/>
                    </a:lnTo>
                    <a:lnTo>
                      <a:pt x="518" y="687"/>
                    </a:lnTo>
                    <a:lnTo>
                      <a:pt x="514" y="687"/>
                    </a:lnTo>
                    <a:lnTo>
                      <a:pt x="512" y="687"/>
                    </a:lnTo>
                    <a:lnTo>
                      <a:pt x="509" y="687"/>
                    </a:lnTo>
                    <a:lnTo>
                      <a:pt x="512" y="691"/>
                    </a:lnTo>
                    <a:lnTo>
                      <a:pt x="512" y="687"/>
                    </a:lnTo>
                    <a:lnTo>
                      <a:pt x="514" y="691"/>
                    </a:lnTo>
                    <a:lnTo>
                      <a:pt x="522" y="691"/>
                    </a:lnTo>
                    <a:lnTo>
                      <a:pt x="524" y="691"/>
                    </a:lnTo>
                    <a:lnTo>
                      <a:pt x="524" y="693"/>
                    </a:lnTo>
                    <a:lnTo>
                      <a:pt x="525" y="691"/>
                    </a:lnTo>
                    <a:lnTo>
                      <a:pt x="531" y="687"/>
                    </a:lnTo>
                    <a:lnTo>
                      <a:pt x="531" y="687"/>
                    </a:lnTo>
                    <a:lnTo>
                      <a:pt x="533" y="687"/>
                    </a:lnTo>
                    <a:lnTo>
                      <a:pt x="533" y="687"/>
                    </a:lnTo>
                    <a:lnTo>
                      <a:pt x="537" y="687"/>
                    </a:lnTo>
                    <a:lnTo>
                      <a:pt x="539" y="687"/>
                    </a:lnTo>
                    <a:lnTo>
                      <a:pt x="539" y="687"/>
                    </a:lnTo>
                    <a:lnTo>
                      <a:pt x="542" y="687"/>
                    </a:lnTo>
                    <a:lnTo>
                      <a:pt x="546" y="687"/>
                    </a:lnTo>
                    <a:lnTo>
                      <a:pt x="548" y="687"/>
                    </a:lnTo>
                    <a:lnTo>
                      <a:pt x="554" y="681"/>
                    </a:lnTo>
                    <a:lnTo>
                      <a:pt x="556" y="678"/>
                    </a:lnTo>
                    <a:lnTo>
                      <a:pt x="556" y="681"/>
                    </a:lnTo>
                    <a:lnTo>
                      <a:pt x="556" y="683"/>
                    </a:lnTo>
                    <a:lnTo>
                      <a:pt x="556" y="683"/>
                    </a:lnTo>
                    <a:lnTo>
                      <a:pt x="557" y="681"/>
                    </a:lnTo>
                    <a:lnTo>
                      <a:pt x="557" y="681"/>
                    </a:lnTo>
                    <a:lnTo>
                      <a:pt x="561" y="683"/>
                    </a:lnTo>
                    <a:lnTo>
                      <a:pt x="567" y="687"/>
                    </a:lnTo>
                    <a:lnTo>
                      <a:pt x="571" y="687"/>
                    </a:lnTo>
                    <a:lnTo>
                      <a:pt x="574" y="691"/>
                    </a:lnTo>
                    <a:lnTo>
                      <a:pt x="578" y="691"/>
                    </a:lnTo>
                    <a:lnTo>
                      <a:pt x="582" y="691"/>
                    </a:lnTo>
                    <a:lnTo>
                      <a:pt x="588" y="691"/>
                    </a:lnTo>
                    <a:lnTo>
                      <a:pt x="589" y="691"/>
                    </a:lnTo>
                    <a:lnTo>
                      <a:pt x="591" y="691"/>
                    </a:lnTo>
                    <a:lnTo>
                      <a:pt x="597" y="691"/>
                    </a:lnTo>
                    <a:lnTo>
                      <a:pt x="597" y="691"/>
                    </a:lnTo>
                    <a:lnTo>
                      <a:pt x="595" y="696"/>
                    </a:lnTo>
                    <a:lnTo>
                      <a:pt x="591" y="696"/>
                    </a:lnTo>
                    <a:lnTo>
                      <a:pt x="588" y="696"/>
                    </a:lnTo>
                    <a:lnTo>
                      <a:pt x="588" y="696"/>
                    </a:lnTo>
                    <a:lnTo>
                      <a:pt x="584" y="698"/>
                    </a:lnTo>
                    <a:lnTo>
                      <a:pt x="584" y="700"/>
                    </a:lnTo>
                    <a:lnTo>
                      <a:pt x="586" y="702"/>
                    </a:lnTo>
                    <a:lnTo>
                      <a:pt x="586" y="704"/>
                    </a:lnTo>
                    <a:lnTo>
                      <a:pt x="586" y="704"/>
                    </a:lnTo>
                    <a:lnTo>
                      <a:pt x="584" y="704"/>
                    </a:lnTo>
                    <a:lnTo>
                      <a:pt x="582" y="702"/>
                    </a:lnTo>
                    <a:lnTo>
                      <a:pt x="580" y="702"/>
                    </a:lnTo>
                    <a:lnTo>
                      <a:pt x="578" y="704"/>
                    </a:lnTo>
                    <a:lnTo>
                      <a:pt x="578" y="706"/>
                    </a:lnTo>
                    <a:lnTo>
                      <a:pt x="576" y="704"/>
                    </a:lnTo>
                    <a:lnTo>
                      <a:pt x="573" y="704"/>
                    </a:lnTo>
                    <a:lnTo>
                      <a:pt x="573" y="706"/>
                    </a:lnTo>
                    <a:lnTo>
                      <a:pt x="573" y="708"/>
                    </a:lnTo>
                    <a:lnTo>
                      <a:pt x="574" y="708"/>
                    </a:lnTo>
                    <a:lnTo>
                      <a:pt x="574" y="710"/>
                    </a:lnTo>
                    <a:lnTo>
                      <a:pt x="573" y="712"/>
                    </a:lnTo>
                    <a:lnTo>
                      <a:pt x="571" y="713"/>
                    </a:lnTo>
                    <a:lnTo>
                      <a:pt x="571" y="712"/>
                    </a:lnTo>
                    <a:lnTo>
                      <a:pt x="567" y="710"/>
                    </a:lnTo>
                    <a:lnTo>
                      <a:pt x="567" y="712"/>
                    </a:lnTo>
                    <a:lnTo>
                      <a:pt x="567" y="713"/>
                    </a:lnTo>
                    <a:lnTo>
                      <a:pt x="567" y="715"/>
                    </a:lnTo>
                    <a:lnTo>
                      <a:pt x="565" y="715"/>
                    </a:lnTo>
                    <a:lnTo>
                      <a:pt x="565" y="717"/>
                    </a:lnTo>
                    <a:lnTo>
                      <a:pt x="563" y="717"/>
                    </a:lnTo>
                    <a:lnTo>
                      <a:pt x="557" y="717"/>
                    </a:lnTo>
                    <a:lnTo>
                      <a:pt x="557" y="715"/>
                    </a:lnTo>
                    <a:lnTo>
                      <a:pt x="557" y="715"/>
                    </a:lnTo>
                    <a:lnTo>
                      <a:pt x="557" y="717"/>
                    </a:lnTo>
                    <a:lnTo>
                      <a:pt x="557" y="721"/>
                    </a:lnTo>
                    <a:lnTo>
                      <a:pt x="557" y="723"/>
                    </a:lnTo>
                    <a:lnTo>
                      <a:pt x="554" y="721"/>
                    </a:lnTo>
                    <a:lnTo>
                      <a:pt x="554" y="721"/>
                    </a:lnTo>
                    <a:lnTo>
                      <a:pt x="552" y="721"/>
                    </a:lnTo>
                    <a:lnTo>
                      <a:pt x="550" y="721"/>
                    </a:lnTo>
                    <a:lnTo>
                      <a:pt x="552" y="723"/>
                    </a:lnTo>
                    <a:lnTo>
                      <a:pt x="552" y="725"/>
                    </a:lnTo>
                    <a:lnTo>
                      <a:pt x="548" y="728"/>
                    </a:lnTo>
                    <a:lnTo>
                      <a:pt x="546" y="728"/>
                    </a:lnTo>
                    <a:lnTo>
                      <a:pt x="546" y="727"/>
                    </a:lnTo>
                    <a:lnTo>
                      <a:pt x="546" y="725"/>
                    </a:lnTo>
                    <a:lnTo>
                      <a:pt x="542" y="725"/>
                    </a:lnTo>
                    <a:lnTo>
                      <a:pt x="542" y="727"/>
                    </a:lnTo>
                    <a:lnTo>
                      <a:pt x="542" y="728"/>
                    </a:lnTo>
                    <a:lnTo>
                      <a:pt x="542" y="730"/>
                    </a:lnTo>
                    <a:lnTo>
                      <a:pt x="542" y="732"/>
                    </a:lnTo>
                    <a:lnTo>
                      <a:pt x="539" y="734"/>
                    </a:lnTo>
                    <a:lnTo>
                      <a:pt x="539" y="734"/>
                    </a:lnTo>
                    <a:lnTo>
                      <a:pt x="533" y="736"/>
                    </a:lnTo>
                    <a:lnTo>
                      <a:pt x="533" y="738"/>
                    </a:lnTo>
                    <a:lnTo>
                      <a:pt x="531" y="740"/>
                    </a:lnTo>
                    <a:lnTo>
                      <a:pt x="529" y="740"/>
                    </a:lnTo>
                    <a:lnTo>
                      <a:pt x="529" y="738"/>
                    </a:lnTo>
                    <a:lnTo>
                      <a:pt x="527" y="738"/>
                    </a:lnTo>
                    <a:lnTo>
                      <a:pt x="524" y="740"/>
                    </a:lnTo>
                    <a:lnTo>
                      <a:pt x="522" y="740"/>
                    </a:lnTo>
                    <a:lnTo>
                      <a:pt x="518" y="740"/>
                    </a:lnTo>
                    <a:lnTo>
                      <a:pt x="518" y="742"/>
                    </a:lnTo>
                    <a:lnTo>
                      <a:pt x="518" y="742"/>
                    </a:lnTo>
                    <a:lnTo>
                      <a:pt x="514" y="742"/>
                    </a:lnTo>
                    <a:lnTo>
                      <a:pt x="512" y="742"/>
                    </a:lnTo>
                    <a:lnTo>
                      <a:pt x="512" y="742"/>
                    </a:lnTo>
                    <a:lnTo>
                      <a:pt x="509" y="745"/>
                    </a:lnTo>
                    <a:lnTo>
                      <a:pt x="509" y="742"/>
                    </a:lnTo>
                    <a:lnTo>
                      <a:pt x="509" y="742"/>
                    </a:lnTo>
                    <a:lnTo>
                      <a:pt x="507" y="742"/>
                    </a:lnTo>
                    <a:lnTo>
                      <a:pt x="507" y="742"/>
                    </a:lnTo>
                    <a:lnTo>
                      <a:pt x="505" y="745"/>
                    </a:lnTo>
                    <a:lnTo>
                      <a:pt x="503" y="745"/>
                    </a:lnTo>
                    <a:lnTo>
                      <a:pt x="501" y="742"/>
                    </a:lnTo>
                    <a:lnTo>
                      <a:pt x="501" y="742"/>
                    </a:lnTo>
                    <a:lnTo>
                      <a:pt x="501" y="745"/>
                    </a:lnTo>
                    <a:lnTo>
                      <a:pt x="499" y="745"/>
                    </a:lnTo>
                    <a:lnTo>
                      <a:pt x="497" y="745"/>
                    </a:lnTo>
                    <a:lnTo>
                      <a:pt x="493" y="745"/>
                    </a:lnTo>
                    <a:lnTo>
                      <a:pt x="497" y="747"/>
                    </a:lnTo>
                    <a:lnTo>
                      <a:pt x="493" y="747"/>
                    </a:lnTo>
                    <a:lnTo>
                      <a:pt x="492" y="747"/>
                    </a:lnTo>
                    <a:lnTo>
                      <a:pt x="490" y="747"/>
                    </a:lnTo>
                    <a:lnTo>
                      <a:pt x="490" y="747"/>
                    </a:lnTo>
                    <a:lnTo>
                      <a:pt x="488" y="751"/>
                    </a:lnTo>
                    <a:lnTo>
                      <a:pt x="488" y="751"/>
                    </a:lnTo>
                    <a:lnTo>
                      <a:pt x="488" y="747"/>
                    </a:lnTo>
                    <a:lnTo>
                      <a:pt x="488" y="747"/>
                    </a:lnTo>
                    <a:lnTo>
                      <a:pt x="484" y="751"/>
                    </a:lnTo>
                    <a:lnTo>
                      <a:pt x="484" y="755"/>
                    </a:lnTo>
                    <a:lnTo>
                      <a:pt x="484" y="755"/>
                    </a:lnTo>
                    <a:lnTo>
                      <a:pt x="482" y="755"/>
                    </a:lnTo>
                    <a:lnTo>
                      <a:pt x="480" y="751"/>
                    </a:lnTo>
                    <a:lnTo>
                      <a:pt x="477" y="747"/>
                    </a:lnTo>
                    <a:lnTo>
                      <a:pt x="475" y="747"/>
                    </a:lnTo>
                    <a:lnTo>
                      <a:pt x="473" y="747"/>
                    </a:lnTo>
                    <a:lnTo>
                      <a:pt x="473" y="751"/>
                    </a:lnTo>
                    <a:lnTo>
                      <a:pt x="473" y="751"/>
                    </a:lnTo>
                    <a:lnTo>
                      <a:pt x="473" y="751"/>
                    </a:lnTo>
                    <a:lnTo>
                      <a:pt x="467" y="755"/>
                    </a:lnTo>
                    <a:lnTo>
                      <a:pt x="465" y="755"/>
                    </a:lnTo>
                    <a:lnTo>
                      <a:pt x="465" y="755"/>
                    </a:lnTo>
                    <a:lnTo>
                      <a:pt x="463" y="755"/>
                    </a:lnTo>
                    <a:lnTo>
                      <a:pt x="460" y="755"/>
                    </a:lnTo>
                    <a:lnTo>
                      <a:pt x="460" y="755"/>
                    </a:lnTo>
                    <a:lnTo>
                      <a:pt x="458" y="755"/>
                    </a:lnTo>
                    <a:lnTo>
                      <a:pt x="456" y="755"/>
                    </a:lnTo>
                    <a:lnTo>
                      <a:pt x="454" y="755"/>
                    </a:lnTo>
                    <a:lnTo>
                      <a:pt x="454" y="755"/>
                    </a:lnTo>
                    <a:lnTo>
                      <a:pt x="452" y="755"/>
                    </a:lnTo>
                    <a:lnTo>
                      <a:pt x="450" y="755"/>
                    </a:lnTo>
                    <a:lnTo>
                      <a:pt x="448" y="751"/>
                    </a:lnTo>
                    <a:lnTo>
                      <a:pt x="448" y="747"/>
                    </a:lnTo>
                    <a:lnTo>
                      <a:pt x="446" y="747"/>
                    </a:lnTo>
                    <a:lnTo>
                      <a:pt x="445" y="747"/>
                    </a:lnTo>
                    <a:lnTo>
                      <a:pt x="443" y="742"/>
                    </a:lnTo>
                    <a:lnTo>
                      <a:pt x="443" y="742"/>
                    </a:lnTo>
                    <a:lnTo>
                      <a:pt x="443" y="738"/>
                    </a:lnTo>
                    <a:lnTo>
                      <a:pt x="441" y="734"/>
                    </a:lnTo>
                    <a:lnTo>
                      <a:pt x="439" y="734"/>
                    </a:lnTo>
                    <a:lnTo>
                      <a:pt x="439" y="734"/>
                    </a:lnTo>
                    <a:lnTo>
                      <a:pt x="439" y="738"/>
                    </a:lnTo>
                    <a:lnTo>
                      <a:pt x="439" y="738"/>
                    </a:lnTo>
                    <a:lnTo>
                      <a:pt x="439" y="742"/>
                    </a:lnTo>
                    <a:lnTo>
                      <a:pt x="441" y="742"/>
                    </a:lnTo>
                    <a:lnTo>
                      <a:pt x="443" y="745"/>
                    </a:lnTo>
                    <a:lnTo>
                      <a:pt x="443" y="747"/>
                    </a:lnTo>
                    <a:lnTo>
                      <a:pt x="441" y="751"/>
                    </a:lnTo>
                    <a:lnTo>
                      <a:pt x="443" y="751"/>
                    </a:lnTo>
                    <a:lnTo>
                      <a:pt x="445" y="751"/>
                    </a:lnTo>
                    <a:lnTo>
                      <a:pt x="445" y="755"/>
                    </a:lnTo>
                    <a:lnTo>
                      <a:pt x="445" y="761"/>
                    </a:lnTo>
                    <a:lnTo>
                      <a:pt x="443" y="762"/>
                    </a:lnTo>
                    <a:lnTo>
                      <a:pt x="439" y="764"/>
                    </a:lnTo>
                    <a:lnTo>
                      <a:pt x="439" y="762"/>
                    </a:lnTo>
                    <a:lnTo>
                      <a:pt x="439" y="762"/>
                    </a:lnTo>
                    <a:lnTo>
                      <a:pt x="435" y="764"/>
                    </a:lnTo>
                    <a:lnTo>
                      <a:pt x="433" y="768"/>
                    </a:lnTo>
                    <a:lnTo>
                      <a:pt x="431" y="768"/>
                    </a:lnTo>
                    <a:lnTo>
                      <a:pt x="429" y="768"/>
                    </a:lnTo>
                    <a:lnTo>
                      <a:pt x="428" y="770"/>
                    </a:lnTo>
                    <a:lnTo>
                      <a:pt x="429" y="770"/>
                    </a:lnTo>
                    <a:lnTo>
                      <a:pt x="428" y="772"/>
                    </a:lnTo>
                    <a:lnTo>
                      <a:pt x="426" y="772"/>
                    </a:lnTo>
                    <a:lnTo>
                      <a:pt x="424" y="772"/>
                    </a:lnTo>
                    <a:lnTo>
                      <a:pt x="424" y="777"/>
                    </a:lnTo>
                    <a:lnTo>
                      <a:pt x="424" y="779"/>
                    </a:lnTo>
                    <a:lnTo>
                      <a:pt x="422" y="781"/>
                    </a:lnTo>
                    <a:lnTo>
                      <a:pt x="420" y="779"/>
                    </a:lnTo>
                    <a:lnTo>
                      <a:pt x="418" y="777"/>
                    </a:lnTo>
                    <a:lnTo>
                      <a:pt x="420" y="779"/>
                    </a:lnTo>
                    <a:lnTo>
                      <a:pt x="420" y="781"/>
                    </a:lnTo>
                    <a:lnTo>
                      <a:pt x="420" y="785"/>
                    </a:lnTo>
                    <a:lnTo>
                      <a:pt x="418" y="785"/>
                    </a:lnTo>
                    <a:lnTo>
                      <a:pt x="418" y="781"/>
                    </a:lnTo>
                    <a:lnTo>
                      <a:pt x="416" y="781"/>
                    </a:lnTo>
                    <a:lnTo>
                      <a:pt x="414" y="781"/>
                    </a:lnTo>
                    <a:lnTo>
                      <a:pt x="416" y="785"/>
                    </a:lnTo>
                    <a:lnTo>
                      <a:pt x="416" y="785"/>
                    </a:lnTo>
                    <a:lnTo>
                      <a:pt x="414" y="787"/>
                    </a:lnTo>
                    <a:lnTo>
                      <a:pt x="411" y="789"/>
                    </a:lnTo>
                    <a:lnTo>
                      <a:pt x="409" y="793"/>
                    </a:lnTo>
                    <a:lnTo>
                      <a:pt x="409" y="794"/>
                    </a:lnTo>
                    <a:lnTo>
                      <a:pt x="409" y="798"/>
                    </a:lnTo>
                    <a:lnTo>
                      <a:pt x="409" y="800"/>
                    </a:lnTo>
                    <a:lnTo>
                      <a:pt x="405" y="804"/>
                    </a:lnTo>
                    <a:lnTo>
                      <a:pt x="403" y="806"/>
                    </a:lnTo>
                    <a:lnTo>
                      <a:pt x="403" y="804"/>
                    </a:lnTo>
                    <a:lnTo>
                      <a:pt x="401" y="804"/>
                    </a:lnTo>
                    <a:lnTo>
                      <a:pt x="403" y="802"/>
                    </a:lnTo>
                    <a:lnTo>
                      <a:pt x="401" y="802"/>
                    </a:lnTo>
                    <a:lnTo>
                      <a:pt x="399" y="804"/>
                    </a:lnTo>
                    <a:lnTo>
                      <a:pt x="399" y="806"/>
                    </a:lnTo>
                    <a:lnTo>
                      <a:pt x="399" y="806"/>
                    </a:lnTo>
                    <a:lnTo>
                      <a:pt x="399" y="809"/>
                    </a:lnTo>
                    <a:lnTo>
                      <a:pt x="394" y="811"/>
                    </a:lnTo>
                    <a:lnTo>
                      <a:pt x="392" y="815"/>
                    </a:lnTo>
                    <a:lnTo>
                      <a:pt x="390" y="811"/>
                    </a:lnTo>
                    <a:lnTo>
                      <a:pt x="390" y="811"/>
                    </a:lnTo>
                    <a:lnTo>
                      <a:pt x="390" y="809"/>
                    </a:lnTo>
                    <a:lnTo>
                      <a:pt x="390" y="809"/>
                    </a:lnTo>
                    <a:lnTo>
                      <a:pt x="390" y="811"/>
                    </a:lnTo>
                    <a:lnTo>
                      <a:pt x="386" y="811"/>
                    </a:lnTo>
                    <a:lnTo>
                      <a:pt x="384" y="811"/>
                    </a:lnTo>
                    <a:lnTo>
                      <a:pt x="381" y="809"/>
                    </a:lnTo>
                    <a:lnTo>
                      <a:pt x="381" y="806"/>
                    </a:lnTo>
                    <a:lnTo>
                      <a:pt x="381" y="809"/>
                    </a:lnTo>
                    <a:lnTo>
                      <a:pt x="381" y="811"/>
                    </a:lnTo>
                    <a:lnTo>
                      <a:pt x="384" y="811"/>
                    </a:lnTo>
                    <a:lnTo>
                      <a:pt x="384" y="815"/>
                    </a:lnTo>
                    <a:lnTo>
                      <a:pt x="384" y="815"/>
                    </a:lnTo>
                    <a:lnTo>
                      <a:pt x="381" y="817"/>
                    </a:lnTo>
                    <a:lnTo>
                      <a:pt x="381" y="817"/>
                    </a:lnTo>
                    <a:lnTo>
                      <a:pt x="377" y="821"/>
                    </a:lnTo>
                    <a:lnTo>
                      <a:pt x="373" y="823"/>
                    </a:lnTo>
                    <a:lnTo>
                      <a:pt x="371" y="823"/>
                    </a:lnTo>
                    <a:lnTo>
                      <a:pt x="369" y="823"/>
                    </a:lnTo>
                    <a:lnTo>
                      <a:pt x="369" y="821"/>
                    </a:lnTo>
                    <a:lnTo>
                      <a:pt x="369" y="819"/>
                    </a:lnTo>
                    <a:lnTo>
                      <a:pt x="369" y="817"/>
                    </a:lnTo>
                    <a:lnTo>
                      <a:pt x="367" y="817"/>
                    </a:lnTo>
                    <a:lnTo>
                      <a:pt x="367" y="821"/>
                    </a:lnTo>
                    <a:lnTo>
                      <a:pt x="367" y="821"/>
                    </a:lnTo>
                    <a:lnTo>
                      <a:pt x="365" y="825"/>
                    </a:lnTo>
                    <a:lnTo>
                      <a:pt x="365" y="825"/>
                    </a:lnTo>
                    <a:lnTo>
                      <a:pt x="362" y="825"/>
                    </a:lnTo>
                    <a:lnTo>
                      <a:pt x="360" y="825"/>
                    </a:lnTo>
                    <a:lnTo>
                      <a:pt x="356" y="821"/>
                    </a:lnTo>
                    <a:lnTo>
                      <a:pt x="356" y="819"/>
                    </a:lnTo>
                    <a:lnTo>
                      <a:pt x="360" y="815"/>
                    </a:lnTo>
                    <a:lnTo>
                      <a:pt x="356" y="815"/>
                    </a:lnTo>
                    <a:lnTo>
                      <a:pt x="356" y="815"/>
                    </a:lnTo>
                    <a:lnTo>
                      <a:pt x="356" y="817"/>
                    </a:lnTo>
                    <a:lnTo>
                      <a:pt x="356" y="821"/>
                    </a:lnTo>
                    <a:lnTo>
                      <a:pt x="356" y="823"/>
                    </a:lnTo>
                    <a:lnTo>
                      <a:pt x="356" y="825"/>
                    </a:lnTo>
                    <a:lnTo>
                      <a:pt x="352" y="825"/>
                    </a:lnTo>
                    <a:lnTo>
                      <a:pt x="350" y="819"/>
                    </a:lnTo>
                    <a:lnTo>
                      <a:pt x="350" y="817"/>
                    </a:lnTo>
                    <a:lnTo>
                      <a:pt x="350" y="815"/>
                    </a:lnTo>
                    <a:lnTo>
                      <a:pt x="352" y="811"/>
                    </a:lnTo>
                    <a:lnTo>
                      <a:pt x="356" y="811"/>
                    </a:lnTo>
                    <a:lnTo>
                      <a:pt x="352" y="809"/>
                    </a:lnTo>
                    <a:lnTo>
                      <a:pt x="350" y="809"/>
                    </a:lnTo>
                    <a:lnTo>
                      <a:pt x="348" y="806"/>
                    </a:lnTo>
                    <a:lnTo>
                      <a:pt x="348" y="806"/>
                    </a:lnTo>
                    <a:lnTo>
                      <a:pt x="348" y="804"/>
                    </a:lnTo>
                    <a:lnTo>
                      <a:pt x="347" y="806"/>
                    </a:lnTo>
                    <a:lnTo>
                      <a:pt x="345" y="806"/>
                    </a:lnTo>
                    <a:lnTo>
                      <a:pt x="345" y="809"/>
                    </a:lnTo>
                    <a:lnTo>
                      <a:pt x="348" y="811"/>
                    </a:lnTo>
                    <a:lnTo>
                      <a:pt x="347" y="811"/>
                    </a:lnTo>
                    <a:lnTo>
                      <a:pt x="345" y="815"/>
                    </a:lnTo>
                    <a:lnTo>
                      <a:pt x="345" y="817"/>
                    </a:lnTo>
                    <a:lnTo>
                      <a:pt x="343" y="819"/>
                    </a:lnTo>
                    <a:lnTo>
                      <a:pt x="341" y="821"/>
                    </a:lnTo>
                    <a:lnTo>
                      <a:pt x="341" y="817"/>
                    </a:lnTo>
                    <a:lnTo>
                      <a:pt x="341" y="815"/>
                    </a:lnTo>
                    <a:lnTo>
                      <a:pt x="337" y="817"/>
                    </a:lnTo>
                    <a:lnTo>
                      <a:pt x="337" y="821"/>
                    </a:lnTo>
                    <a:lnTo>
                      <a:pt x="341" y="825"/>
                    </a:lnTo>
                    <a:lnTo>
                      <a:pt x="341" y="826"/>
                    </a:lnTo>
                    <a:lnTo>
                      <a:pt x="341" y="828"/>
                    </a:lnTo>
                    <a:lnTo>
                      <a:pt x="341" y="828"/>
                    </a:lnTo>
                    <a:lnTo>
                      <a:pt x="341" y="832"/>
                    </a:lnTo>
                    <a:lnTo>
                      <a:pt x="335" y="832"/>
                    </a:lnTo>
                    <a:lnTo>
                      <a:pt x="335" y="832"/>
                    </a:lnTo>
                    <a:lnTo>
                      <a:pt x="332" y="830"/>
                    </a:lnTo>
                    <a:lnTo>
                      <a:pt x="332" y="832"/>
                    </a:lnTo>
                    <a:lnTo>
                      <a:pt x="332" y="834"/>
                    </a:lnTo>
                    <a:lnTo>
                      <a:pt x="328" y="836"/>
                    </a:lnTo>
                    <a:lnTo>
                      <a:pt x="326" y="834"/>
                    </a:lnTo>
                    <a:lnTo>
                      <a:pt x="326" y="830"/>
                    </a:lnTo>
                    <a:lnTo>
                      <a:pt x="324" y="828"/>
                    </a:lnTo>
                    <a:lnTo>
                      <a:pt x="322" y="828"/>
                    </a:lnTo>
                    <a:lnTo>
                      <a:pt x="322" y="830"/>
                    </a:lnTo>
                    <a:lnTo>
                      <a:pt x="322" y="832"/>
                    </a:lnTo>
                    <a:lnTo>
                      <a:pt x="320" y="834"/>
                    </a:lnTo>
                    <a:lnTo>
                      <a:pt x="318" y="834"/>
                    </a:lnTo>
                    <a:lnTo>
                      <a:pt x="316" y="830"/>
                    </a:lnTo>
                    <a:lnTo>
                      <a:pt x="316" y="828"/>
                    </a:lnTo>
                    <a:lnTo>
                      <a:pt x="315" y="828"/>
                    </a:lnTo>
                    <a:lnTo>
                      <a:pt x="313" y="830"/>
                    </a:lnTo>
                    <a:lnTo>
                      <a:pt x="311" y="830"/>
                    </a:lnTo>
                    <a:lnTo>
                      <a:pt x="311" y="832"/>
                    </a:lnTo>
                    <a:lnTo>
                      <a:pt x="311" y="834"/>
                    </a:lnTo>
                    <a:lnTo>
                      <a:pt x="311" y="836"/>
                    </a:lnTo>
                    <a:lnTo>
                      <a:pt x="311" y="842"/>
                    </a:lnTo>
                    <a:lnTo>
                      <a:pt x="311" y="845"/>
                    </a:lnTo>
                    <a:lnTo>
                      <a:pt x="307" y="849"/>
                    </a:lnTo>
                    <a:lnTo>
                      <a:pt x="303" y="849"/>
                    </a:lnTo>
                    <a:lnTo>
                      <a:pt x="303" y="849"/>
                    </a:lnTo>
                    <a:lnTo>
                      <a:pt x="303" y="842"/>
                    </a:lnTo>
                    <a:lnTo>
                      <a:pt x="301" y="842"/>
                    </a:lnTo>
                    <a:lnTo>
                      <a:pt x="300" y="842"/>
                    </a:lnTo>
                    <a:lnTo>
                      <a:pt x="300" y="845"/>
                    </a:lnTo>
                    <a:lnTo>
                      <a:pt x="296" y="845"/>
                    </a:lnTo>
                    <a:lnTo>
                      <a:pt x="294" y="842"/>
                    </a:lnTo>
                    <a:lnTo>
                      <a:pt x="294" y="842"/>
                    </a:lnTo>
                    <a:lnTo>
                      <a:pt x="292" y="842"/>
                    </a:lnTo>
                    <a:lnTo>
                      <a:pt x="294" y="845"/>
                    </a:lnTo>
                    <a:lnTo>
                      <a:pt x="294" y="845"/>
                    </a:lnTo>
                    <a:lnTo>
                      <a:pt x="292" y="849"/>
                    </a:lnTo>
                    <a:lnTo>
                      <a:pt x="292" y="849"/>
                    </a:lnTo>
                    <a:lnTo>
                      <a:pt x="294" y="853"/>
                    </a:lnTo>
                    <a:lnTo>
                      <a:pt x="296" y="855"/>
                    </a:lnTo>
                    <a:lnTo>
                      <a:pt x="296" y="858"/>
                    </a:lnTo>
                    <a:lnTo>
                      <a:pt x="298" y="864"/>
                    </a:lnTo>
                    <a:lnTo>
                      <a:pt x="296" y="866"/>
                    </a:lnTo>
                    <a:lnTo>
                      <a:pt x="294" y="866"/>
                    </a:lnTo>
                    <a:lnTo>
                      <a:pt x="292" y="866"/>
                    </a:lnTo>
                    <a:lnTo>
                      <a:pt x="292" y="866"/>
                    </a:lnTo>
                    <a:lnTo>
                      <a:pt x="288" y="866"/>
                    </a:lnTo>
                    <a:lnTo>
                      <a:pt x="286" y="866"/>
                    </a:lnTo>
                    <a:lnTo>
                      <a:pt x="283" y="866"/>
                    </a:lnTo>
                    <a:lnTo>
                      <a:pt x="283" y="866"/>
                    </a:lnTo>
                    <a:lnTo>
                      <a:pt x="283" y="870"/>
                    </a:lnTo>
                    <a:lnTo>
                      <a:pt x="286" y="870"/>
                    </a:lnTo>
                    <a:lnTo>
                      <a:pt x="288" y="874"/>
                    </a:lnTo>
                    <a:lnTo>
                      <a:pt x="290" y="875"/>
                    </a:lnTo>
                    <a:lnTo>
                      <a:pt x="292" y="875"/>
                    </a:lnTo>
                    <a:lnTo>
                      <a:pt x="292" y="875"/>
                    </a:lnTo>
                    <a:lnTo>
                      <a:pt x="296" y="875"/>
                    </a:lnTo>
                    <a:lnTo>
                      <a:pt x="296" y="875"/>
                    </a:lnTo>
                    <a:lnTo>
                      <a:pt x="294" y="879"/>
                    </a:lnTo>
                    <a:lnTo>
                      <a:pt x="292" y="879"/>
                    </a:lnTo>
                    <a:lnTo>
                      <a:pt x="290" y="879"/>
                    </a:lnTo>
                    <a:lnTo>
                      <a:pt x="290" y="879"/>
                    </a:lnTo>
                    <a:lnTo>
                      <a:pt x="292" y="881"/>
                    </a:lnTo>
                    <a:lnTo>
                      <a:pt x="292" y="883"/>
                    </a:lnTo>
                    <a:lnTo>
                      <a:pt x="292" y="885"/>
                    </a:lnTo>
                    <a:lnTo>
                      <a:pt x="292" y="889"/>
                    </a:lnTo>
                    <a:lnTo>
                      <a:pt x="292" y="889"/>
                    </a:lnTo>
                    <a:lnTo>
                      <a:pt x="290" y="890"/>
                    </a:lnTo>
                    <a:lnTo>
                      <a:pt x="288" y="889"/>
                    </a:lnTo>
                    <a:lnTo>
                      <a:pt x="286" y="885"/>
                    </a:lnTo>
                    <a:lnTo>
                      <a:pt x="283" y="885"/>
                    </a:lnTo>
                    <a:lnTo>
                      <a:pt x="283" y="885"/>
                    </a:lnTo>
                    <a:lnTo>
                      <a:pt x="279" y="881"/>
                    </a:lnTo>
                    <a:lnTo>
                      <a:pt x="279" y="881"/>
                    </a:lnTo>
                    <a:lnTo>
                      <a:pt x="279" y="883"/>
                    </a:lnTo>
                    <a:lnTo>
                      <a:pt x="277" y="885"/>
                    </a:lnTo>
                    <a:lnTo>
                      <a:pt x="279" y="885"/>
                    </a:lnTo>
                    <a:lnTo>
                      <a:pt x="283" y="887"/>
                    </a:lnTo>
                    <a:lnTo>
                      <a:pt x="286" y="889"/>
                    </a:lnTo>
                    <a:lnTo>
                      <a:pt x="286" y="890"/>
                    </a:lnTo>
                    <a:lnTo>
                      <a:pt x="290" y="890"/>
                    </a:lnTo>
                    <a:lnTo>
                      <a:pt x="290" y="892"/>
                    </a:lnTo>
                    <a:lnTo>
                      <a:pt x="288" y="894"/>
                    </a:lnTo>
                    <a:lnTo>
                      <a:pt x="286" y="896"/>
                    </a:lnTo>
                    <a:lnTo>
                      <a:pt x="286" y="896"/>
                    </a:lnTo>
                    <a:lnTo>
                      <a:pt x="283" y="896"/>
                    </a:lnTo>
                    <a:lnTo>
                      <a:pt x="279" y="896"/>
                    </a:lnTo>
                    <a:lnTo>
                      <a:pt x="277" y="892"/>
                    </a:lnTo>
                    <a:lnTo>
                      <a:pt x="277" y="890"/>
                    </a:lnTo>
                    <a:lnTo>
                      <a:pt x="273" y="890"/>
                    </a:lnTo>
                    <a:lnTo>
                      <a:pt x="273" y="892"/>
                    </a:lnTo>
                    <a:lnTo>
                      <a:pt x="271" y="894"/>
                    </a:lnTo>
                    <a:lnTo>
                      <a:pt x="271" y="896"/>
                    </a:lnTo>
                    <a:lnTo>
                      <a:pt x="273" y="900"/>
                    </a:lnTo>
                    <a:lnTo>
                      <a:pt x="279" y="900"/>
                    </a:lnTo>
                    <a:lnTo>
                      <a:pt x="279" y="904"/>
                    </a:lnTo>
                    <a:lnTo>
                      <a:pt x="279" y="904"/>
                    </a:lnTo>
                    <a:lnTo>
                      <a:pt x="279" y="906"/>
                    </a:lnTo>
                    <a:lnTo>
                      <a:pt x="273" y="904"/>
                    </a:lnTo>
                    <a:lnTo>
                      <a:pt x="273" y="904"/>
                    </a:lnTo>
                    <a:lnTo>
                      <a:pt x="269" y="900"/>
                    </a:lnTo>
                    <a:lnTo>
                      <a:pt x="268" y="898"/>
                    </a:lnTo>
                    <a:lnTo>
                      <a:pt x="268" y="898"/>
                    </a:lnTo>
                    <a:lnTo>
                      <a:pt x="268" y="900"/>
                    </a:lnTo>
                    <a:lnTo>
                      <a:pt x="271" y="904"/>
                    </a:lnTo>
                    <a:lnTo>
                      <a:pt x="273" y="906"/>
                    </a:lnTo>
                    <a:lnTo>
                      <a:pt x="273" y="906"/>
                    </a:lnTo>
                    <a:lnTo>
                      <a:pt x="273" y="909"/>
                    </a:lnTo>
                    <a:lnTo>
                      <a:pt x="273" y="909"/>
                    </a:lnTo>
                    <a:lnTo>
                      <a:pt x="269" y="909"/>
                    </a:lnTo>
                    <a:lnTo>
                      <a:pt x="268" y="906"/>
                    </a:lnTo>
                    <a:lnTo>
                      <a:pt x="268" y="906"/>
                    </a:lnTo>
                    <a:lnTo>
                      <a:pt x="266" y="904"/>
                    </a:lnTo>
                    <a:lnTo>
                      <a:pt x="264" y="904"/>
                    </a:lnTo>
                    <a:lnTo>
                      <a:pt x="262" y="906"/>
                    </a:lnTo>
                    <a:lnTo>
                      <a:pt x="262" y="906"/>
                    </a:lnTo>
                    <a:lnTo>
                      <a:pt x="264" y="909"/>
                    </a:lnTo>
                    <a:lnTo>
                      <a:pt x="266" y="909"/>
                    </a:lnTo>
                    <a:lnTo>
                      <a:pt x="264" y="909"/>
                    </a:lnTo>
                    <a:lnTo>
                      <a:pt x="266" y="911"/>
                    </a:lnTo>
                    <a:lnTo>
                      <a:pt x="271" y="911"/>
                    </a:lnTo>
                    <a:lnTo>
                      <a:pt x="273" y="911"/>
                    </a:lnTo>
                    <a:lnTo>
                      <a:pt x="273" y="915"/>
                    </a:lnTo>
                    <a:lnTo>
                      <a:pt x="273" y="915"/>
                    </a:lnTo>
                    <a:lnTo>
                      <a:pt x="271" y="917"/>
                    </a:lnTo>
                    <a:lnTo>
                      <a:pt x="271" y="919"/>
                    </a:lnTo>
                    <a:lnTo>
                      <a:pt x="268" y="919"/>
                    </a:lnTo>
                    <a:lnTo>
                      <a:pt x="266" y="917"/>
                    </a:lnTo>
                    <a:lnTo>
                      <a:pt x="264" y="917"/>
                    </a:lnTo>
                    <a:lnTo>
                      <a:pt x="260" y="915"/>
                    </a:lnTo>
                    <a:lnTo>
                      <a:pt x="260" y="913"/>
                    </a:lnTo>
                    <a:lnTo>
                      <a:pt x="260" y="913"/>
                    </a:lnTo>
                    <a:lnTo>
                      <a:pt x="258" y="911"/>
                    </a:lnTo>
                    <a:lnTo>
                      <a:pt x="258" y="911"/>
                    </a:lnTo>
                    <a:lnTo>
                      <a:pt x="258" y="915"/>
                    </a:lnTo>
                    <a:lnTo>
                      <a:pt x="258" y="917"/>
                    </a:lnTo>
                    <a:lnTo>
                      <a:pt x="254" y="919"/>
                    </a:lnTo>
                    <a:lnTo>
                      <a:pt x="254" y="919"/>
                    </a:lnTo>
                    <a:lnTo>
                      <a:pt x="252" y="917"/>
                    </a:lnTo>
                    <a:lnTo>
                      <a:pt x="249" y="917"/>
                    </a:lnTo>
                    <a:lnTo>
                      <a:pt x="249" y="917"/>
                    </a:lnTo>
                    <a:lnTo>
                      <a:pt x="249" y="919"/>
                    </a:lnTo>
                    <a:lnTo>
                      <a:pt x="249" y="921"/>
                    </a:lnTo>
                    <a:lnTo>
                      <a:pt x="254" y="923"/>
                    </a:lnTo>
                    <a:lnTo>
                      <a:pt x="258" y="924"/>
                    </a:lnTo>
                    <a:lnTo>
                      <a:pt x="260" y="926"/>
                    </a:lnTo>
                    <a:lnTo>
                      <a:pt x="262" y="930"/>
                    </a:lnTo>
                    <a:lnTo>
                      <a:pt x="260" y="930"/>
                    </a:lnTo>
                    <a:lnTo>
                      <a:pt x="258" y="930"/>
                    </a:lnTo>
                    <a:lnTo>
                      <a:pt x="254" y="930"/>
                    </a:lnTo>
                    <a:lnTo>
                      <a:pt x="252" y="926"/>
                    </a:lnTo>
                    <a:lnTo>
                      <a:pt x="249" y="924"/>
                    </a:lnTo>
                    <a:lnTo>
                      <a:pt x="249" y="924"/>
                    </a:lnTo>
                    <a:lnTo>
                      <a:pt x="249" y="926"/>
                    </a:lnTo>
                    <a:lnTo>
                      <a:pt x="249" y="928"/>
                    </a:lnTo>
                    <a:lnTo>
                      <a:pt x="252" y="928"/>
                    </a:lnTo>
                    <a:lnTo>
                      <a:pt x="258" y="930"/>
                    </a:lnTo>
                    <a:lnTo>
                      <a:pt x="258" y="934"/>
                    </a:lnTo>
                    <a:lnTo>
                      <a:pt x="258" y="936"/>
                    </a:lnTo>
                    <a:lnTo>
                      <a:pt x="258" y="939"/>
                    </a:lnTo>
                    <a:lnTo>
                      <a:pt x="258" y="943"/>
                    </a:lnTo>
                    <a:lnTo>
                      <a:pt x="258" y="943"/>
                    </a:lnTo>
                    <a:lnTo>
                      <a:pt x="258" y="943"/>
                    </a:lnTo>
                    <a:lnTo>
                      <a:pt x="258" y="945"/>
                    </a:lnTo>
                    <a:lnTo>
                      <a:pt x="254" y="949"/>
                    </a:lnTo>
                    <a:lnTo>
                      <a:pt x="254" y="949"/>
                    </a:lnTo>
                    <a:lnTo>
                      <a:pt x="252" y="947"/>
                    </a:lnTo>
                    <a:lnTo>
                      <a:pt x="249" y="947"/>
                    </a:lnTo>
                    <a:lnTo>
                      <a:pt x="247" y="945"/>
                    </a:lnTo>
                    <a:lnTo>
                      <a:pt x="245" y="945"/>
                    </a:lnTo>
                    <a:lnTo>
                      <a:pt x="245" y="947"/>
                    </a:lnTo>
                    <a:lnTo>
                      <a:pt x="249" y="949"/>
                    </a:lnTo>
                    <a:lnTo>
                      <a:pt x="252" y="949"/>
                    </a:lnTo>
                    <a:lnTo>
                      <a:pt x="252" y="951"/>
                    </a:lnTo>
                    <a:lnTo>
                      <a:pt x="249" y="953"/>
                    </a:lnTo>
                    <a:lnTo>
                      <a:pt x="249" y="953"/>
                    </a:lnTo>
                    <a:lnTo>
                      <a:pt x="247" y="951"/>
                    </a:lnTo>
                    <a:lnTo>
                      <a:pt x="245" y="953"/>
                    </a:lnTo>
                    <a:lnTo>
                      <a:pt x="245" y="953"/>
                    </a:lnTo>
                    <a:lnTo>
                      <a:pt x="249" y="955"/>
                    </a:lnTo>
                    <a:lnTo>
                      <a:pt x="249" y="955"/>
                    </a:lnTo>
                    <a:lnTo>
                      <a:pt x="249" y="956"/>
                    </a:lnTo>
                    <a:lnTo>
                      <a:pt x="247" y="958"/>
                    </a:lnTo>
                    <a:lnTo>
                      <a:pt x="245" y="960"/>
                    </a:lnTo>
                    <a:lnTo>
                      <a:pt x="243" y="958"/>
                    </a:lnTo>
                    <a:lnTo>
                      <a:pt x="241" y="958"/>
                    </a:lnTo>
                    <a:lnTo>
                      <a:pt x="239" y="958"/>
                    </a:lnTo>
                    <a:lnTo>
                      <a:pt x="241" y="960"/>
                    </a:lnTo>
                    <a:lnTo>
                      <a:pt x="243" y="960"/>
                    </a:lnTo>
                    <a:lnTo>
                      <a:pt x="245" y="960"/>
                    </a:lnTo>
                    <a:lnTo>
                      <a:pt x="245" y="964"/>
                    </a:lnTo>
                    <a:lnTo>
                      <a:pt x="243" y="964"/>
                    </a:lnTo>
                    <a:lnTo>
                      <a:pt x="237" y="964"/>
                    </a:lnTo>
                    <a:lnTo>
                      <a:pt x="236" y="964"/>
                    </a:lnTo>
                    <a:lnTo>
                      <a:pt x="234" y="964"/>
                    </a:lnTo>
                    <a:lnTo>
                      <a:pt x="234" y="964"/>
                    </a:lnTo>
                    <a:lnTo>
                      <a:pt x="237" y="968"/>
                    </a:lnTo>
                    <a:lnTo>
                      <a:pt x="243" y="968"/>
                    </a:lnTo>
                    <a:lnTo>
                      <a:pt x="247" y="970"/>
                    </a:lnTo>
                    <a:lnTo>
                      <a:pt x="247" y="970"/>
                    </a:lnTo>
                    <a:lnTo>
                      <a:pt x="247" y="970"/>
                    </a:lnTo>
                    <a:lnTo>
                      <a:pt x="243" y="973"/>
                    </a:lnTo>
                    <a:lnTo>
                      <a:pt x="239" y="973"/>
                    </a:lnTo>
                    <a:lnTo>
                      <a:pt x="236" y="973"/>
                    </a:lnTo>
                    <a:lnTo>
                      <a:pt x="234" y="970"/>
                    </a:lnTo>
                    <a:lnTo>
                      <a:pt x="234" y="973"/>
                    </a:lnTo>
                    <a:lnTo>
                      <a:pt x="234" y="973"/>
                    </a:lnTo>
                    <a:lnTo>
                      <a:pt x="237" y="973"/>
                    </a:lnTo>
                    <a:lnTo>
                      <a:pt x="237" y="975"/>
                    </a:lnTo>
                    <a:lnTo>
                      <a:pt x="237" y="975"/>
                    </a:lnTo>
                    <a:lnTo>
                      <a:pt x="236" y="977"/>
                    </a:lnTo>
                    <a:lnTo>
                      <a:pt x="236" y="977"/>
                    </a:lnTo>
                    <a:lnTo>
                      <a:pt x="237" y="977"/>
                    </a:lnTo>
                    <a:lnTo>
                      <a:pt x="241" y="979"/>
                    </a:lnTo>
                    <a:lnTo>
                      <a:pt x="241" y="981"/>
                    </a:lnTo>
                    <a:lnTo>
                      <a:pt x="239" y="981"/>
                    </a:lnTo>
                    <a:lnTo>
                      <a:pt x="236" y="981"/>
                    </a:lnTo>
                    <a:lnTo>
                      <a:pt x="236" y="981"/>
                    </a:lnTo>
                    <a:lnTo>
                      <a:pt x="234" y="983"/>
                    </a:lnTo>
                    <a:lnTo>
                      <a:pt x="236" y="985"/>
                    </a:lnTo>
                    <a:lnTo>
                      <a:pt x="239" y="983"/>
                    </a:lnTo>
                    <a:lnTo>
                      <a:pt x="243" y="985"/>
                    </a:lnTo>
                    <a:lnTo>
                      <a:pt x="241" y="985"/>
                    </a:lnTo>
                    <a:lnTo>
                      <a:pt x="239" y="987"/>
                    </a:lnTo>
                    <a:lnTo>
                      <a:pt x="236" y="988"/>
                    </a:lnTo>
                    <a:lnTo>
                      <a:pt x="234" y="988"/>
                    </a:lnTo>
                    <a:lnTo>
                      <a:pt x="234" y="987"/>
                    </a:lnTo>
                    <a:lnTo>
                      <a:pt x="228" y="985"/>
                    </a:lnTo>
                    <a:lnTo>
                      <a:pt x="228" y="983"/>
                    </a:lnTo>
                    <a:lnTo>
                      <a:pt x="228" y="983"/>
                    </a:lnTo>
                    <a:lnTo>
                      <a:pt x="224" y="983"/>
                    </a:lnTo>
                    <a:lnTo>
                      <a:pt x="224" y="983"/>
                    </a:lnTo>
                    <a:lnTo>
                      <a:pt x="222" y="983"/>
                    </a:lnTo>
                    <a:lnTo>
                      <a:pt x="224" y="985"/>
                    </a:lnTo>
                    <a:lnTo>
                      <a:pt x="228" y="987"/>
                    </a:lnTo>
                    <a:lnTo>
                      <a:pt x="234" y="990"/>
                    </a:lnTo>
                    <a:lnTo>
                      <a:pt x="234" y="990"/>
                    </a:lnTo>
                    <a:lnTo>
                      <a:pt x="230" y="992"/>
                    </a:lnTo>
                    <a:lnTo>
                      <a:pt x="230" y="994"/>
                    </a:lnTo>
                    <a:lnTo>
                      <a:pt x="234" y="994"/>
                    </a:lnTo>
                    <a:lnTo>
                      <a:pt x="234" y="994"/>
                    </a:lnTo>
                    <a:lnTo>
                      <a:pt x="236" y="994"/>
                    </a:lnTo>
                    <a:lnTo>
                      <a:pt x="237" y="994"/>
                    </a:lnTo>
                    <a:lnTo>
                      <a:pt x="237" y="994"/>
                    </a:lnTo>
                    <a:lnTo>
                      <a:pt x="236" y="998"/>
                    </a:lnTo>
                    <a:lnTo>
                      <a:pt x="234" y="998"/>
                    </a:lnTo>
                    <a:lnTo>
                      <a:pt x="234" y="998"/>
                    </a:lnTo>
                    <a:lnTo>
                      <a:pt x="234" y="998"/>
                    </a:lnTo>
                    <a:lnTo>
                      <a:pt x="234" y="998"/>
                    </a:lnTo>
                    <a:lnTo>
                      <a:pt x="234" y="998"/>
                    </a:lnTo>
                    <a:lnTo>
                      <a:pt x="234" y="998"/>
                    </a:lnTo>
                    <a:close/>
                    <a:moveTo>
                      <a:pt x="228" y="1000"/>
                    </a:moveTo>
                    <a:lnTo>
                      <a:pt x="222" y="998"/>
                    </a:lnTo>
                    <a:lnTo>
                      <a:pt x="220" y="998"/>
                    </a:lnTo>
                    <a:lnTo>
                      <a:pt x="220" y="998"/>
                    </a:lnTo>
                    <a:lnTo>
                      <a:pt x="224" y="1000"/>
                    </a:lnTo>
                    <a:lnTo>
                      <a:pt x="224" y="1004"/>
                    </a:lnTo>
                    <a:lnTo>
                      <a:pt x="228" y="1000"/>
                    </a:lnTo>
                    <a:lnTo>
                      <a:pt x="228" y="1000"/>
                    </a:lnTo>
                    <a:lnTo>
                      <a:pt x="228" y="1000"/>
                    </a:lnTo>
                    <a:lnTo>
                      <a:pt x="228" y="1000"/>
                    </a:lnTo>
                    <a:close/>
                    <a:moveTo>
                      <a:pt x="514" y="676"/>
                    </a:moveTo>
                    <a:lnTo>
                      <a:pt x="518" y="678"/>
                    </a:lnTo>
                    <a:lnTo>
                      <a:pt x="522" y="676"/>
                    </a:lnTo>
                    <a:lnTo>
                      <a:pt x="529" y="674"/>
                    </a:lnTo>
                    <a:lnTo>
                      <a:pt x="537" y="676"/>
                    </a:lnTo>
                    <a:lnTo>
                      <a:pt x="539" y="674"/>
                    </a:lnTo>
                    <a:lnTo>
                      <a:pt x="542" y="672"/>
                    </a:lnTo>
                    <a:lnTo>
                      <a:pt x="546" y="676"/>
                    </a:lnTo>
                    <a:lnTo>
                      <a:pt x="550" y="674"/>
                    </a:lnTo>
                    <a:lnTo>
                      <a:pt x="552" y="674"/>
                    </a:lnTo>
                    <a:lnTo>
                      <a:pt x="557" y="670"/>
                    </a:lnTo>
                    <a:lnTo>
                      <a:pt x="557" y="661"/>
                    </a:lnTo>
                    <a:lnTo>
                      <a:pt x="556" y="657"/>
                    </a:lnTo>
                    <a:lnTo>
                      <a:pt x="554" y="653"/>
                    </a:lnTo>
                    <a:lnTo>
                      <a:pt x="550" y="653"/>
                    </a:lnTo>
                    <a:lnTo>
                      <a:pt x="539" y="661"/>
                    </a:lnTo>
                    <a:lnTo>
                      <a:pt x="529" y="661"/>
                    </a:lnTo>
                    <a:lnTo>
                      <a:pt x="527" y="663"/>
                    </a:lnTo>
                    <a:lnTo>
                      <a:pt x="524" y="666"/>
                    </a:lnTo>
                    <a:lnTo>
                      <a:pt x="522" y="668"/>
                    </a:lnTo>
                    <a:lnTo>
                      <a:pt x="518" y="670"/>
                    </a:lnTo>
                    <a:lnTo>
                      <a:pt x="518" y="672"/>
                    </a:lnTo>
                    <a:lnTo>
                      <a:pt x="514" y="676"/>
                    </a:lnTo>
                    <a:lnTo>
                      <a:pt x="514" y="676"/>
                    </a:lnTo>
                    <a:lnTo>
                      <a:pt x="514" y="676"/>
                    </a:lnTo>
                    <a:lnTo>
                      <a:pt x="514" y="676"/>
                    </a:lnTo>
                    <a:close/>
                    <a:moveTo>
                      <a:pt x="241" y="975"/>
                    </a:moveTo>
                    <a:lnTo>
                      <a:pt x="243" y="977"/>
                    </a:lnTo>
                    <a:lnTo>
                      <a:pt x="245" y="975"/>
                    </a:lnTo>
                    <a:lnTo>
                      <a:pt x="245" y="973"/>
                    </a:lnTo>
                    <a:lnTo>
                      <a:pt x="243" y="973"/>
                    </a:lnTo>
                    <a:lnTo>
                      <a:pt x="241" y="975"/>
                    </a:lnTo>
                    <a:lnTo>
                      <a:pt x="241" y="975"/>
                    </a:lnTo>
                    <a:lnTo>
                      <a:pt x="241" y="975"/>
                    </a:lnTo>
                    <a:lnTo>
                      <a:pt x="241" y="975"/>
                    </a:lnTo>
                    <a:close/>
                    <a:moveTo>
                      <a:pt x="258" y="939"/>
                    </a:moveTo>
                    <a:lnTo>
                      <a:pt x="260" y="939"/>
                    </a:lnTo>
                    <a:lnTo>
                      <a:pt x="260" y="939"/>
                    </a:lnTo>
                    <a:lnTo>
                      <a:pt x="258" y="939"/>
                    </a:lnTo>
                    <a:lnTo>
                      <a:pt x="258" y="939"/>
                    </a:lnTo>
                    <a:lnTo>
                      <a:pt x="258" y="939"/>
                    </a:lnTo>
                    <a:lnTo>
                      <a:pt x="258" y="939"/>
                    </a:lnTo>
                    <a:close/>
                    <a:moveTo>
                      <a:pt x="260" y="934"/>
                    </a:moveTo>
                    <a:lnTo>
                      <a:pt x="260" y="934"/>
                    </a:lnTo>
                    <a:lnTo>
                      <a:pt x="262" y="934"/>
                    </a:lnTo>
                    <a:lnTo>
                      <a:pt x="262" y="934"/>
                    </a:lnTo>
                    <a:lnTo>
                      <a:pt x="260" y="934"/>
                    </a:lnTo>
                    <a:lnTo>
                      <a:pt x="260" y="934"/>
                    </a:lnTo>
                    <a:lnTo>
                      <a:pt x="260" y="934"/>
                    </a:lnTo>
                    <a:lnTo>
                      <a:pt x="260" y="934"/>
                    </a:lnTo>
                    <a:close/>
                    <a:moveTo>
                      <a:pt x="262" y="928"/>
                    </a:moveTo>
                    <a:lnTo>
                      <a:pt x="264" y="928"/>
                    </a:lnTo>
                    <a:lnTo>
                      <a:pt x="264" y="928"/>
                    </a:lnTo>
                    <a:lnTo>
                      <a:pt x="264" y="926"/>
                    </a:lnTo>
                    <a:lnTo>
                      <a:pt x="264" y="926"/>
                    </a:lnTo>
                    <a:lnTo>
                      <a:pt x="262" y="928"/>
                    </a:lnTo>
                    <a:lnTo>
                      <a:pt x="262" y="928"/>
                    </a:lnTo>
                    <a:lnTo>
                      <a:pt x="262" y="928"/>
                    </a:lnTo>
                    <a:lnTo>
                      <a:pt x="262" y="928"/>
                    </a:lnTo>
                    <a:close/>
                    <a:moveTo>
                      <a:pt x="260" y="919"/>
                    </a:moveTo>
                    <a:lnTo>
                      <a:pt x="260" y="921"/>
                    </a:lnTo>
                    <a:lnTo>
                      <a:pt x="262" y="923"/>
                    </a:lnTo>
                    <a:lnTo>
                      <a:pt x="264" y="923"/>
                    </a:lnTo>
                    <a:lnTo>
                      <a:pt x="268" y="923"/>
                    </a:lnTo>
                    <a:lnTo>
                      <a:pt x="268" y="923"/>
                    </a:lnTo>
                    <a:lnTo>
                      <a:pt x="266" y="921"/>
                    </a:lnTo>
                    <a:lnTo>
                      <a:pt x="262" y="921"/>
                    </a:lnTo>
                    <a:lnTo>
                      <a:pt x="260" y="919"/>
                    </a:lnTo>
                    <a:lnTo>
                      <a:pt x="260" y="919"/>
                    </a:lnTo>
                    <a:lnTo>
                      <a:pt x="260" y="919"/>
                    </a:lnTo>
                    <a:lnTo>
                      <a:pt x="260" y="919"/>
                    </a:lnTo>
                    <a:lnTo>
                      <a:pt x="260" y="919"/>
                    </a:lnTo>
                    <a:close/>
                    <a:moveTo>
                      <a:pt x="273" y="917"/>
                    </a:moveTo>
                    <a:lnTo>
                      <a:pt x="277" y="915"/>
                    </a:lnTo>
                    <a:lnTo>
                      <a:pt x="277" y="913"/>
                    </a:lnTo>
                    <a:lnTo>
                      <a:pt x="273" y="913"/>
                    </a:lnTo>
                    <a:lnTo>
                      <a:pt x="273" y="917"/>
                    </a:lnTo>
                    <a:lnTo>
                      <a:pt x="273" y="917"/>
                    </a:lnTo>
                    <a:lnTo>
                      <a:pt x="273" y="917"/>
                    </a:lnTo>
                    <a:lnTo>
                      <a:pt x="273" y="917"/>
                    </a:lnTo>
                    <a:close/>
                    <a:moveTo>
                      <a:pt x="273" y="894"/>
                    </a:moveTo>
                    <a:lnTo>
                      <a:pt x="273" y="896"/>
                    </a:lnTo>
                    <a:lnTo>
                      <a:pt x="277" y="898"/>
                    </a:lnTo>
                    <a:lnTo>
                      <a:pt x="279" y="900"/>
                    </a:lnTo>
                    <a:lnTo>
                      <a:pt x="279" y="900"/>
                    </a:lnTo>
                    <a:lnTo>
                      <a:pt x="283" y="900"/>
                    </a:lnTo>
                    <a:lnTo>
                      <a:pt x="279" y="898"/>
                    </a:lnTo>
                    <a:lnTo>
                      <a:pt x="277" y="896"/>
                    </a:lnTo>
                    <a:lnTo>
                      <a:pt x="273" y="894"/>
                    </a:lnTo>
                    <a:lnTo>
                      <a:pt x="273" y="894"/>
                    </a:lnTo>
                    <a:lnTo>
                      <a:pt x="273" y="894"/>
                    </a:lnTo>
                    <a:lnTo>
                      <a:pt x="273" y="894"/>
                    </a:lnTo>
                    <a:lnTo>
                      <a:pt x="273" y="894"/>
                    </a:lnTo>
                    <a:close/>
                    <a:moveTo>
                      <a:pt x="298" y="851"/>
                    </a:moveTo>
                    <a:lnTo>
                      <a:pt x="298" y="855"/>
                    </a:lnTo>
                    <a:lnTo>
                      <a:pt x="300" y="857"/>
                    </a:lnTo>
                    <a:lnTo>
                      <a:pt x="300" y="862"/>
                    </a:lnTo>
                    <a:lnTo>
                      <a:pt x="301" y="864"/>
                    </a:lnTo>
                    <a:lnTo>
                      <a:pt x="303" y="866"/>
                    </a:lnTo>
                    <a:lnTo>
                      <a:pt x="301" y="860"/>
                    </a:lnTo>
                    <a:lnTo>
                      <a:pt x="303" y="857"/>
                    </a:lnTo>
                    <a:lnTo>
                      <a:pt x="301" y="855"/>
                    </a:lnTo>
                    <a:lnTo>
                      <a:pt x="300" y="851"/>
                    </a:lnTo>
                    <a:lnTo>
                      <a:pt x="298" y="849"/>
                    </a:lnTo>
                    <a:lnTo>
                      <a:pt x="298" y="851"/>
                    </a:lnTo>
                    <a:lnTo>
                      <a:pt x="298" y="851"/>
                    </a:lnTo>
                    <a:lnTo>
                      <a:pt x="298" y="851"/>
                    </a:lnTo>
                    <a:lnTo>
                      <a:pt x="298" y="851"/>
                    </a:lnTo>
                    <a:close/>
                    <a:moveTo>
                      <a:pt x="315" y="842"/>
                    </a:moveTo>
                    <a:lnTo>
                      <a:pt x="315" y="842"/>
                    </a:lnTo>
                    <a:lnTo>
                      <a:pt x="316" y="842"/>
                    </a:lnTo>
                    <a:lnTo>
                      <a:pt x="316" y="842"/>
                    </a:lnTo>
                    <a:lnTo>
                      <a:pt x="315" y="842"/>
                    </a:lnTo>
                    <a:lnTo>
                      <a:pt x="315" y="842"/>
                    </a:lnTo>
                    <a:lnTo>
                      <a:pt x="315" y="842"/>
                    </a:lnTo>
                    <a:lnTo>
                      <a:pt x="315" y="842"/>
                    </a:lnTo>
                    <a:lnTo>
                      <a:pt x="315" y="842"/>
                    </a:lnTo>
                    <a:close/>
                    <a:moveTo>
                      <a:pt x="320" y="836"/>
                    </a:moveTo>
                    <a:lnTo>
                      <a:pt x="320" y="836"/>
                    </a:lnTo>
                    <a:lnTo>
                      <a:pt x="320" y="836"/>
                    </a:lnTo>
                    <a:lnTo>
                      <a:pt x="320" y="836"/>
                    </a:lnTo>
                    <a:lnTo>
                      <a:pt x="320" y="836"/>
                    </a:lnTo>
                    <a:lnTo>
                      <a:pt x="320" y="836"/>
                    </a:lnTo>
                    <a:lnTo>
                      <a:pt x="320" y="836"/>
                    </a:lnTo>
                    <a:lnTo>
                      <a:pt x="320" y="836"/>
                    </a:lnTo>
                    <a:close/>
                    <a:moveTo>
                      <a:pt x="348" y="834"/>
                    </a:moveTo>
                    <a:lnTo>
                      <a:pt x="350" y="832"/>
                    </a:lnTo>
                    <a:lnTo>
                      <a:pt x="352" y="832"/>
                    </a:lnTo>
                    <a:lnTo>
                      <a:pt x="352" y="830"/>
                    </a:lnTo>
                    <a:lnTo>
                      <a:pt x="352" y="826"/>
                    </a:lnTo>
                    <a:lnTo>
                      <a:pt x="350" y="825"/>
                    </a:lnTo>
                    <a:lnTo>
                      <a:pt x="350" y="823"/>
                    </a:lnTo>
                    <a:lnTo>
                      <a:pt x="348" y="823"/>
                    </a:lnTo>
                    <a:lnTo>
                      <a:pt x="345" y="826"/>
                    </a:lnTo>
                    <a:lnTo>
                      <a:pt x="345" y="828"/>
                    </a:lnTo>
                    <a:lnTo>
                      <a:pt x="345" y="830"/>
                    </a:lnTo>
                    <a:lnTo>
                      <a:pt x="347" y="832"/>
                    </a:lnTo>
                    <a:lnTo>
                      <a:pt x="347" y="834"/>
                    </a:lnTo>
                    <a:lnTo>
                      <a:pt x="348" y="834"/>
                    </a:lnTo>
                    <a:lnTo>
                      <a:pt x="348" y="834"/>
                    </a:lnTo>
                    <a:lnTo>
                      <a:pt x="348" y="834"/>
                    </a:lnTo>
                    <a:lnTo>
                      <a:pt x="348" y="834"/>
                    </a:lnTo>
                    <a:close/>
                    <a:moveTo>
                      <a:pt x="360" y="832"/>
                    </a:moveTo>
                    <a:lnTo>
                      <a:pt x="360" y="830"/>
                    </a:lnTo>
                    <a:lnTo>
                      <a:pt x="360" y="828"/>
                    </a:lnTo>
                    <a:lnTo>
                      <a:pt x="360" y="830"/>
                    </a:lnTo>
                    <a:lnTo>
                      <a:pt x="360" y="832"/>
                    </a:lnTo>
                    <a:lnTo>
                      <a:pt x="360" y="832"/>
                    </a:lnTo>
                    <a:lnTo>
                      <a:pt x="360" y="832"/>
                    </a:lnTo>
                    <a:lnTo>
                      <a:pt x="360" y="832"/>
                    </a:lnTo>
                    <a:lnTo>
                      <a:pt x="360" y="832"/>
                    </a:lnTo>
                    <a:lnTo>
                      <a:pt x="360" y="832"/>
                    </a:lnTo>
                    <a:close/>
                    <a:moveTo>
                      <a:pt x="578" y="710"/>
                    </a:moveTo>
                    <a:lnTo>
                      <a:pt x="578" y="710"/>
                    </a:lnTo>
                    <a:lnTo>
                      <a:pt x="580" y="708"/>
                    </a:lnTo>
                    <a:lnTo>
                      <a:pt x="580" y="706"/>
                    </a:lnTo>
                    <a:lnTo>
                      <a:pt x="578" y="708"/>
                    </a:lnTo>
                    <a:lnTo>
                      <a:pt x="578" y="710"/>
                    </a:lnTo>
                    <a:lnTo>
                      <a:pt x="578" y="710"/>
                    </a:lnTo>
                    <a:lnTo>
                      <a:pt x="578" y="710"/>
                    </a:lnTo>
                    <a:lnTo>
                      <a:pt x="578" y="710"/>
                    </a:lnTo>
                    <a:close/>
                    <a:moveTo>
                      <a:pt x="539" y="678"/>
                    </a:moveTo>
                    <a:lnTo>
                      <a:pt x="542" y="678"/>
                    </a:lnTo>
                    <a:lnTo>
                      <a:pt x="542" y="678"/>
                    </a:lnTo>
                    <a:lnTo>
                      <a:pt x="542" y="676"/>
                    </a:lnTo>
                    <a:lnTo>
                      <a:pt x="539" y="676"/>
                    </a:lnTo>
                    <a:lnTo>
                      <a:pt x="539" y="676"/>
                    </a:lnTo>
                    <a:lnTo>
                      <a:pt x="539" y="678"/>
                    </a:lnTo>
                    <a:lnTo>
                      <a:pt x="539" y="678"/>
                    </a:lnTo>
                    <a:lnTo>
                      <a:pt x="539" y="678"/>
                    </a:lnTo>
                    <a:lnTo>
                      <a:pt x="539" y="678"/>
                    </a:lnTo>
                    <a:close/>
                    <a:moveTo>
                      <a:pt x="522" y="661"/>
                    </a:moveTo>
                    <a:lnTo>
                      <a:pt x="524" y="663"/>
                    </a:lnTo>
                    <a:lnTo>
                      <a:pt x="525" y="661"/>
                    </a:lnTo>
                    <a:lnTo>
                      <a:pt x="527" y="661"/>
                    </a:lnTo>
                    <a:lnTo>
                      <a:pt x="524" y="661"/>
                    </a:lnTo>
                    <a:lnTo>
                      <a:pt x="522" y="661"/>
                    </a:lnTo>
                    <a:lnTo>
                      <a:pt x="522" y="661"/>
                    </a:lnTo>
                    <a:lnTo>
                      <a:pt x="522" y="661"/>
                    </a:lnTo>
                    <a:lnTo>
                      <a:pt x="522" y="661"/>
                    </a:lnTo>
                    <a:close/>
                    <a:moveTo>
                      <a:pt x="556" y="653"/>
                    </a:moveTo>
                    <a:lnTo>
                      <a:pt x="556" y="653"/>
                    </a:lnTo>
                    <a:lnTo>
                      <a:pt x="557" y="657"/>
                    </a:lnTo>
                    <a:lnTo>
                      <a:pt x="557" y="653"/>
                    </a:lnTo>
                    <a:lnTo>
                      <a:pt x="557" y="653"/>
                    </a:lnTo>
                    <a:lnTo>
                      <a:pt x="556" y="651"/>
                    </a:lnTo>
                    <a:lnTo>
                      <a:pt x="556" y="653"/>
                    </a:lnTo>
                    <a:lnTo>
                      <a:pt x="556" y="653"/>
                    </a:lnTo>
                    <a:lnTo>
                      <a:pt x="556" y="653"/>
                    </a:lnTo>
                    <a:lnTo>
                      <a:pt x="556" y="653"/>
                    </a:lnTo>
                    <a:close/>
                    <a:moveTo>
                      <a:pt x="578" y="582"/>
                    </a:moveTo>
                    <a:lnTo>
                      <a:pt x="578" y="585"/>
                    </a:lnTo>
                    <a:lnTo>
                      <a:pt x="578" y="585"/>
                    </a:lnTo>
                    <a:lnTo>
                      <a:pt x="578" y="589"/>
                    </a:lnTo>
                    <a:lnTo>
                      <a:pt x="582" y="593"/>
                    </a:lnTo>
                    <a:lnTo>
                      <a:pt x="582" y="597"/>
                    </a:lnTo>
                    <a:lnTo>
                      <a:pt x="588" y="599"/>
                    </a:lnTo>
                    <a:lnTo>
                      <a:pt x="591" y="602"/>
                    </a:lnTo>
                    <a:lnTo>
                      <a:pt x="595" y="606"/>
                    </a:lnTo>
                    <a:lnTo>
                      <a:pt x="597" y="608"/>
                    </a:lnTo>
                    <a:lnTo>
                      <a:pt x="599" y="608"/>
                    </a:lnTo>
                    <a:lnTo>
                      <a:pt x="601" y="610"/>
                    </a:lnTo>
                    <a:lnTo>
                      <a:pt x="605" y="612"/>
                    </a:lnTo>
                    <a:lnTo>
                      <a:pt x="605" y="610"/>
                    </a:lnTo>
                    <a:lnTo>
                      <a:pt x="605" y="608"/>
                    </a:lnTo>
                    <a:lnTo>
                      <a:pt x="606" y="606"/>
                    </a:lnTo>
                    <a:lnTo>
                      <a:pt x="605" y="602"/>
                    </a:lnTo>
                    <a:lnTo>
                      <a:pt x="601" y="602"/>
                    </a:lnTo>
                    <a:lnTo>
                      <a:pt x="599" y="602"/>
                    </a:lnTo>
                    <a:lnTo>
                      <a:pt x="597" y="599"/>
                    </a:lnTo>
                    <a:lnTo>
                      <a:pt x="599" y="597"/>
                    </a:lnTo>
                    <a:lnTo>
                      <a:pt x="599" y="597"/>
                    </a:lnTo>
                    <a:lnTo>
                      <a:pt x="601" y="597"/>
                    </a:lnTo>
                    <a:lnTo>
                      <a:pt x="605" y="599"/>
                    </a:lnTo>
                    <a:lnTo>
                      <a:pt x="608" y="599"/>
                    </a:lnTo>
                    <a:lnTo>
                      <a:pt x="610" y="602"/>
                    </a:lnTo>
                    <a:lnTo>
                      <a:pt x="610" y="599"/>
                    </a:lnTo>
                    <a:lnTo>
                      <a:pt x="608" y="597"/>
                    </a:lnTo>
                    <a:lnTo>
                      <a:pt x="599" y="593"/>
                    </a:lnTo>
                    <a:lnTo>
                      <a:pt x="597" y="587"/>
                    </a:lnTo>
                    <a:lnTo>
                      <a:pt x="595" y="585"/>
                    </a:lnTo>
                    <a:lnTo>
                      <a:pt x="591" y="585"/>
                    </a:lnTo>
                    <a:lnTo>
                      <a:pt x="588" y="582"/>
                    </a:lnTo>
                    <a:lnTo>
                      <a:pt x="586" y="582"/>
                    </a:lnTo>
                    <a:lnTo>
                      <a:pt x="584" y="582"/>
                    </a:lnTo>
                    <a:lnTo>
                      <a:pt x="580" y="582"/>
                    </a:lnTo>
                    <a:lnTo>
                      <a:pt x="578" y="582"/>
                    </a:lnTo>
                    <a:lnTo>
                      <a:pt x="578" y="582"/>
                    </a:lnTo>
                    <a:lnTo>
                      <a:pt x="578" y="582"/>
                    </a:lnTo>
                    <a:lnTo>
                      <a:pt x="578" y="582"/>
                    </a:lnTo>
                    <a:close/>
                    <a:moveTo>
                      <a:pt x="571" y="583"/>
                    </a:moveTo>
                    <a:lnTo>
                      <a:pt x="571" y="583"/>
                    </a:lnTo>
                    <a:lnTo>
                      <a:pt x="571" y="582"/>
                    </a:lnTo>
                    <a:lnTo>
                      <a:pt x="573" y="578"/>
                    </a:lnTo>
                    <a:lnTo>
                      <a:pt x="567" y="580"/>
                    </a:lnTo>
                    <a:lnTo>
                      <a:pt x="567" y="583"/>
                    </a:lnTo>
                    <a:lnTo>
                      <a:pt x="571" y="583"/>
                    </a:lnTo>
                    <a:lnTo>
                      <a:pt x="571" y="583"/>
                    </a:lnTo>
                    <a:lnTo>
                      <a:pt x="571" y="583"/>
                    </a:lnTo>
                    <a:lnTo>
                      <a:pt x="571" y="583"/>
                    </a:lnTo>
                    <a:close/>
                    <a:moveTo>
                      <a:pt x="578" y="578"/>
                    </a:moveTo>
                    <a:lnTo>
                      <a:pt x="580" y="580"/>
                    </a:lnTo>
                    <a:lnTo>
                      <a:pt x="586" y="580"/>
                    </a:lnTo>
                    <a:lnTo>
                      <a:pt x="589" y="582"/>
                    </a:lnTo>
                    <a:lnTo>
                      <a:pt x="595" y="582"/>
                    </a:lnTo>
                    <a:lnTo>
                      <a:pt x="597" y="585"/>
                    </a:lnTo>
                    <a:lnTo>
                      <a:pt x="601" y="583"/>
                    </a:lnTo>
                    <a:lnTo>
                      <a:pt x="603" y="585"/>
                    </a:lnTo>
                    <a:lnTo>
                      <a:pt x="603" y="587"/>
                    </a:lnTo>
                    <a:lnTo>
                      <a:pt x="605" y="589"/>
                    </a:lnTo>
                    <a:lnTo>
                      <a:pt x="608" y="589"/>
                    </a:lnTo>
                    <a:lnTo>
                      <a:pt x="610" y="589"/>
                    </a:lnTo>
                    <a:lnTo>
                      <a:pt x="612" y="589"/>
                    </a:lnTo>
                    <a:lnTo>
                      <a:pt x="612" y="587"/>
                    </a:lnTo>
                    <a:lnTo>
                      <a:pt x="612" y="585"/>
                    </a:lnTo>
                    <a:lnTo>
                      <a:pt x="612" y="582"/>
                    </a:lnTo>
                    <a:lnTo>
                      <a:pt x="614" y="582"/>
                    </a:lnTo>
                    <a:lnTo>
                      <a:pt x="610" y="578"/>
                    </a:lnTo>
                    <a:lnTo>
                      <a:pt x="606" y="578"/>
                    </a:lnTo>
                    <a:lnTo>
                      <a:pt x="601" y="574"/>
                    </a:lnTo>
                    <a:lnTo>
                      <a:pt x="597" y="574"/>
                    </a:lnTo>
                    <a:lnTo>
                      <a:pt x="591" y="576"/>
                    </a:lnTo>
                    <a:lnTo>
                      <a:pt x="588" y="574"/>
                    </a:lnTo>
                    <a:lnTo>
                      <a:pt x="582" y="576"/>
                    </a:lnTo>
                    <a:lnTo>
                      <a:pt x="578" y="576"/>
                    </a:lnTo>
                    <a:lnTo>
                      <a:pt x="578" y="576"/>
                    </a:lnTo>
                    <a:lnTo>
                      <a:pt x="578" y="578"/>
                    </a:lnTo>
                    <a:lnTo>
                      <a:pt x="578" y="578"/>
                    </a:lnTo>
                    <a:lnTo>
                      <a:pt x="578" y="578"/>
                    </a:lnTo>
                    <a:lnTo>
                      <a:pt x="578" y="578"/>
                    </a:lnTo>
                    <a:close/>
                    <a:moveTo>
                      <a:pt x="563" y="563"/>
                    </a:moveTo>
                    <a:lnTo>
                      <a:pt x="567" y="568"/>
                    </a:lnTo>
                    <a:lnTo>
                      <a:pt x="571" y="568"/>
                    </a:lnTo>
                    <a:lnTo>
                      <a:pt x="574" y="572"/>
                    </a:lnTo>
                    <a:lnTo>
                      <a:pt x="580" y="574"/>
                    </a:lnTo>
                    <a:lnTo>
                      <a:pt x="588" y="572"/>
                    </a:lnTo>
                    <a:lnTo>
                      <a:pt x="597" y="574"/>
                    </a:lnTo>
                    <a:lnTo>
                      <a:pt x="601" y="572"/>
                    </a:lnTo>
                    <a:lnTo>
                      <a:pt x="601" y="572"/>
                    </a:lnTo>
                    <a:lnTo>
                      <a:pt x="597" y="572"/>
                    </a:lnTo>
                    <a:lnTo>
                      <a:pt x="589" y="572"/>
                    </a:lnTo>
                    <a:lnTo>
                      <a:pt x="586" y="568"/>
                    </a:lnTo>
                    <a:lnTo>
                      <a:pt x="580" y="568"/>
                    </a:lnTo>
                    <a:lnTo>
                      <a:pt x="576" y="567"/>
                    </a:lnTo>
                    <a:lnTo>
                      <a:pt x="574" y="563"/>
                    </a:lnTo>
                    <a:lnTo>
                      <a:pt x="576" y="563"/>
                    </a:lnTo>
                    <a:lnTo>
                      <a:pt x="578" y="563"/>
                    </a:lnTo>
                    <a:lnTo>
                      <a:pt x="586" y="568"/>
                    </a:lnTo>
                    <a:lnTo>
                      <a:pt x="591" y="568"/>
                    </a:lnTo>
                    <a:lnTo>
                      <a:pt x="595" y="568"/>
                    </a:lnTo>
                    <a:lnTo>
                      <a:pt x="591" y="567"/>
                    </a:lnTo>
                    <a:lnTo>
                      <a:pt x="584" y="559"/>
                    </a:lnTo>
                    <a:lnTo>
                      <a:pt x="573" y="559"/>
                    </a:lnTo>
                    <a:lnTo>
                      <a:pt x="571" y="559"/>
                    </a:lnTo>
                    <a:lnTo>
                      <a:pt x="571" y="559"/>
                    </a:lnTo>
                    <a:lnTo>
                      <a:pt x="565" y="563"/>
                    </a:lnTo>
                    <a:lnTo>
                      <a:pt x="563" y="563"/>
                    </a:lnTo>
                    <a:lnTo>
                      <a:pt x="563" y="563"/>
                    </a:lnTo>
                    <a:lnTo>
                      <a:pt x="563" y="563"/>
                    </a:lnTo>
                    <a:lnTo>
                      <a:pt x="563" y="563"/>
                    </a:lnTo>
                    <a:close/>
                    <a:moveTo>
                      <a:pt x="620" y="574"/>
                    </a:moveTo>
                    <a:lnTo>
                      <a:pt x="620" y="574"/>
                    </a:lnTo>
                    <a:lnTo>
                      <a:pt x="621" y="574"/>
                    </a:lnTo>
                    <a:lnTo>
                      <a:pt x="621" y="572"/>
                    </a:lnTo>
                    <a:lnTo>
                      <a:pt x="620" y="572"/>
                    </a:lnTo>
                    <a:lnTo>
                      <a:pt x="620" y="574"/>
                    </a:lnTo>
                    <a:lnTo>
                      <a:pt x="620" y="574"/>
                    </a:lnTo>
                    <a:lnTo>
                      <a:pt x="620" y="574"/>
                    </a:lnTo>
                    <a:lnTo>
                      <a:pt x="620" y="574"/>
                    </a:lnTo>
                    <a:close/>
                    <a:moveTo>
                      <a:pt x="621" y="518"/>
                    </a:moveTo>
                    <a:lnTo>
                      <a:pt x="620" y="523"/>
                    </a:lnTo>
                    <a:lnTo>
                      <a:pt x="620" y="527"/>
                    </a:lnTo>
                    <a:lnTo>
                      <a:pt x="621" y="529"/>
                    </a:lnTo>
                    <a:lnTo>
                      <a:pt x="625" y="529"/>
                    </a:lnTo>
                    <a:lnTo>
                      <a:pt x="629" y="533"/>
                    </a:lnTo>
                    <a:lnTo>
                      <a:pt x="631" y="533"/>
                    </a:lnTo>
                    <a:lnTo>
                      <a:pt x="635" y="533"/>
                    </a:lnTo>
                    <a:lnTo>
                      <a:pt x="638" y="533"/>
                    </a:lnTo>
                    <a:lnTo>
                      <a:pt x="638" y="529"/>
                    </a:lnTo>
                    <a:lnTo>
                      <a:pt x="640" y="525"/>
                    </a:lnTo>
                    <a:lnTo>
                      <a:pt x="640" y="521"/>
                    </a:lnTo>
                    <a:lnTo>
                      <a:pt x="633" y="516"/>
                    </a:lnTo>
                    <a:lnTo>
                      <a:pt x="627" y="518"/>
                    </a:lnTo>
                    <a:lnTo>
                      <a:pt x="621" y="518"/>
                    </a:lnTo>
                    <a:lnTo>
                      <a:pt x="621" y="518"/>
                    </a:lnTo>
                    <a:lnTo>
                      <a:pt x="621" y="518"/>
                    </a:lnTo>
                    <a:lnTo>
                      <a:pt x="621" y="518"/>
                    </a:lnTo>
                    <a:close/>
                    <a:moveTo>
                      <a:pt x="657" y="516"/>
                    </a:moveTo>
                    <a:lnTo>
                      <a:pt x="659" y="516"/>
                    </a:lnTo>
                    <a:lnTo>
                      <a:pt x="661" y="512"/>
                    </a:lnTo>
                    <a:lnTo>
                      <a:pt x="661" y="510"/>
                    </a:lnTo>
                    <a:lnTo>
                      <a:pt x="659" y="510"/>
                    </a:lnTo>
                    <a:lnTo>
                      <a:pt x="657" y="512"/>
                    </a:lnTo>
                    <a:lnTo>
                      <a:pt x="657" y="516"/>
                    </a:lnTo>
                    <a:lnTo>
                      <a:pt x="657" y="516"/>
                    </a:lnTo>
                    <a:lnTo>
                      <a:pt x="657" y="516"/>
                    </a:lnTo>
                    <a:lnTo>
                      <a:pt x="657" y="516"/>
                    </a:lnTo>
                    <a:close/>
                    <a:moveTo>
                      <a:pt x="640" y="495"/>
                    </a:moveTo>
                    <a:lnTo>
                      <a:pt x="640" y="497"/>
                    </a:lnTo>
                    <a:lnTo>
                      <a:pt x="640" y="502"/>
                    </a:lnTo>
                    <a:lnTo>
                      <a:pt x="640" y="504"/>
                    </a:lnTo>
                    <a:lnTo>
                      <a:pt x="644" y="508"/>
                    </a:lnTo>
                    <a:lnTo>
                      <a:pt x="646" y="504"/>
                    </a:lnTo>
                    <a:lnTo>
                      <a:pt x="646" y="502"/>
                    </a:lnTo>
                    <a:lnTo>
                      <a:pt x="650" y="499"/>
                    </a:lnTo>
                    <a:lnTo>
                      <a:pt x="650" y="499"/>
                    </a:lnTo>
                    <a:lnTo>
                      <a:pt x="644" y="495"/>
                    </a:lnTo>
                    <a:lnTo>
                      <a:pt x="640" y="495"/>
                    </a:lnTo>
                    <a:lnTo>
                      <a:pt x="640" y="495"/>
                    </a:lnTo>
                    <a:lnTo>
                      <a:pt x="640" y="495"/>
                    </a:lnTo>
                    <a:lnTo>
                      <a:pt x="640" y="495"/>
                    </a:lnTo>
                    <a:close/>
                    <a:moveTo>
                      <a:pt x="665" y="480"/>
                    </a:moveTo>
                    <a:lnTo>
                      <a:pt x="665" y="487"/>
                    </a:lnTo>
                    <a:lnTo>
                      <a:pt x="663" y="493"/>
                    </a:lnTo>
                    <a:lnTo>
                      <a:pt x="665" y="495"/>
                    </a:lnTo>
                    <a:lnTo>
                      <a:pt x="669" y="499"/>
                    </a:lnTo>
                    <a:lnTo>
                      <a:pt x="670" y="497"/>
                    </a:lnTo>
                    <a:lnTo>
                      <a:pt x="674" y="497"/>
                    </a:lnTo>
                    <a:lnTo>
                      <a:pt x="676" y="497"/>
                    </a:lnTo>
                    <a:lnTo>
                      <a:pt x="676" y="499"/>
                    </a:lnTo>
                    <a:lnTo>
                      <a:pt x="680" y="499"/>
                    </a:lnTo>
                    <a:lnTo>
                      <a:pt x="682" y="497"/>
                    </a:lnTo>
                    <a:lnTo>
                      <a:pt x="684" y="495"/>
                    </a:lnTo>
                    <a:lnTo>
                      <a:pt x="684" y="489"/>
                    </a:lnTo>
                    <a:lnTo>
                      <a:pt x="680" y="487"/>
                    </a:lnTo>
                    <a:lnTo>
                      <a:pt x="680" y="491"/>
                    </a:lnTo>
                    <a:lnTo>
                      <a:pt x="680" y="493"/>
                    </a:lnTo>
                    <a:lnTo>
                      <a:pt x="678" y="491"/>
                    </a:lnTo>
                    <a:lnTo>
                      <a:pt x="674" y="487"/>
                    </a:lnTo>
                    <a:lnTo>
                      <a:pt x="674" y="486"/>
                    </a:lnTo>
                    <a:lnTo>
                      <a:pt x="674" y="482"/>
                    </a:lnTo>
                    <a:lnTo>
                      <a:pt x="674" y="480"/>
                    </a:lnTo>
                    <a:lnTo>
                      <a:pt x="676" y="480"/>
                    </a:lnTo>
                    <a:lnTo>
                      <a:pt x="676" y="478"/>
                    </a:lnTo>
                    <a:lnTo>
                      <a:pt x="674" y="478"/>
                    </a:lnTo>
                    <a:lnTo>
                      <a:pt x="670" y="480"/>
                    </a:lnTo>
                    <a:lnTo>
                      <a:pt x="669" y="478"/>
                    </a:lnTo>
                    <a:lnTo>
                      <a:pt x="669" y="480"/>
                    </a:lnTo>
                    <a:lnTo>
                      <a:pt x="665" y="480"/>
                    </a:lnTo>
                    <a:lnTo>
                      <a:pt x="665" y="480"/>
                    </a:lnTo>
                    <a:lnTo>
                      <a:pt x="665" y="480"/>
                    </a:lnTo>
                    <a:lnTo>
                      <a:pt x="665" y="480"/>
                    </a:lnTo>
                    <a:close/>
                    <a:moveTo>
                      <a:pt x="670" y="421"/>
                    </a:moveTo>
                    <a:lnTo>
                      <a:pt x="665" y="423"/>
                    </a:lnTo>
                    <a:lnTo>
                      <a:pt x="665" y="425"/>
                    </a:lnTo>
                    <a:lnTo>
                      <a:pt x="669" y="427"/>
                    </a:lnTo>
                    <a:lnTo>
                      <a:pt x="670" y="429"/>
                    </a:lnTo>
                    <a:lnTo>
                      <a:pt x="669" y="431"/>
                    </a:lnTo>
                    <a:lnTo>
                      <a:pt x="669" y="435"/>
                    </a:lnTo>
                    <a:lnTo>
                      <a:pt x="670" y="440"/>
                    </a:lnTo>
                    <a:lnTo>
                      <a:pt x="670" y="444"/>
                    </a:lnTo>
                    <a:lnTo>
                      <a:pt x="669" y="450"/>
                    </a:lnTo>
                    <a:lnTo>
                      <a:pt x="669" y="453"/>
                    </a:lnTo>
                    <a:lnTo>
                      <a:pt x="670" y="455"/>
                    </a:lnTo>
                    <a:lnTo>
                      <a:pt x="670" y="453"/>
                    </a:lnTo>
                    <a:lnTo>
                      <a:pt x="670" y="448"/>
                    </a:lnTo>
                    <a:lnTo>
                      <a:pt x="674" y="446"/>
                    </a:lnTo>
                    <a:lnTo>
                      <a:pt x="674" y="440"/>
                    </a:lnTo>
                    <a:lnTo>
                      <a:pt x="670" y="438"/>
                    </a:lnTo>
                    <a:lnTo>
                      <a:pt x="670" y="431"/>
                    </a:lnTo>
                    <a:lnTo>
                      <a:pt x="670" y="425"/>
                    </a:lnTo>
                    <a:lnTo>
                      <a:pt x="670" y="423"/>
                    </a:lnTo>
                    <a:lnTo>
                      <a:pt x="670" y="421"/>
                    </a:lnTo>
                    <a:lnTo>
                      <a:pt x="670" y="421"/>
                    </a:lnTo>
                    <a:lnTo>
                      <a:pt x="670" y="421"/>
                    </a:lnTo>
                    <a:lnTo>
                      <a:pt x="670" y="421"/>
                    </a:lnTo>
                    <a:close/>
                    <a:moveTo>
                      <a:pt x="640" y="431"/>
                    </a:moveTo>
                    <a:lnTo>
                      <a:pt x="640" y="433"/>
                    </a:lnTo>
                    <a:lnTo>
                      <a:pt x="640" y="435"/>
                    </a:lnTo>
                    <a:lnTo>
                      <a:pt x="644" y="435"/>
                    </a:lnTo>
                    <a:lnTo>
                      <a:pt x="646" y="433"/>
                    </a:lnTo>
                    <a:lnTo>
                      <a:pt x="644" y="429"/>
                    </a:lnTo>
                    <a:lnTo>
                      <a:pt x="644" y="429"/>
                    </a:lnTo>
                    <a:lnTo>
                      <a:pt x="640" y="431"/>
                    </a:lnTo>
                    <a:lnTo>
                      <a:pt x="640" y="431"/>
                    </a:lnTo>
                    <a:lnTo>
                      <a:pt x="640" y="431"/>
                    </a:lnTo>
                    <a:lnTo>
                      <a:pt x="640" y="431"/>
                    </a:lnTo>
                    <a:close/>
                    <a:moveTo>
                      <a:pt x="637" y="423"/>
                    </a:moveTo>
                    <a:lnTo>
                      <a:pt x="638" y="427"/>
                    </a:lnTo>
                    <a:lnTo>
                      <a:pt x="640" y="425"/>
                    </a:lnTo>
                    <a:lnTo>
                      <a:pt x="640" y="423"/>
                    </a:lnTo>
                    <a:lnTo>
                      <a:pt x="638" y="423"/>
                    </a:lnTo>
                    <a:lnTo>
                      <a:pt x="637" y="423"/>
                    </a:lnTo>
                    <a:lnTo>
                      <a:pt x="637" y="423"/>
                    </a:lnTo>
                    <a:lnTo>
                      <a:pt x="637" y="423"/>
                    </a:lnTo>
                    <a:lnTo>
                      <a:pt x="637" y="423"/>
                    </a:lnTo>
                    <a:close/>
                    <a:moveTo>
                      <a:pt x="661" y="363"/>
                    </a:moveTo>
                    <a:lnTo>
                      <a:pt x="663" y="367"/>
                    </a:lnTo>
                    <a:lnTo>
                      <a:pt x="665" y="369"/>
                    </a:lnTo>
                    <a:lnTo>
                      <a:pt x="669" y="369"/>
                    </a:lnTo>
                    <a:lnTo>
                      <a:pt x="669" y="367"/>
                    </a:lnTo>
                    <a:lnTo>
                      <a:pt x="665" y="365"/>
                    </a:lnTo>
                    <a:lnTo>
                      <a:pt x="663" y="361"/>
                    </a:lnTo>
                    <a:lnTo>
                      <a:pt x="661" y="361"/>
                    </a:lnTo>
                    <a:lnTo>
                      <a:pt x="661" y="363"/>
                    </a:lnTo>
                    <a:lnTo>
                      <a:pt x="661" y="363"/>
                    </a:lnTo>
                    <a:lnTo>
                      <a:pt x="661" y="363"/>
                    </a:lnTo>
                    <a:lnTo>
                      <a:pt x="661" y="363"/>
                    </a:lnTo>
                    <a:close/>
                    <a:moveTo>
                      <a:pt x="684" y="376"/>
                    </a:moveTo>
                    <a:lnTo>
                      <a:pt x="684" y="376"/>
                    </a:lnTo>
                    <a:lnTo>
                      <a:pt x="685" y="380"/>
                    </a:lnTo>
                    <a:lnTo>
                      <a:pt x="687" y="380"/>
                    </a:lnTo>
                    <a:lnTo>
                      <a:pt x="689" y="376"/>
                    </a:lnTo>
                    <a:lnTo>
                      <a:pt x="689" y="376"/>
                    </a:lnTo>
                    <a:lnTo>
                      <a:pt x="689" y="371"/>
                    </a:lnTo>
                    <a:lnTo>
                      <a:pt x="691" y="371"/>
                    </a:lnTo>
                    <a:lnTo>
                      <a:pt x="691" y="365"/>
                    </a:lnTo>
                    <a:lnTo>
                      <a:pt x="685" y="371"/>
                    </a:lnTo>
                    <a:lnTo>
                      <a:pt x="685" y="374"/>
                    </a:lnTo>
                    <a:lnTo>
                      <a:pt x="684" y="376"/>
                    </a:lnTo>
                    <a:lnTo>
                      <a:pt x="684" y="376"/>
                    </a:lnTo>
                    <a:lnTo>
                      <a:pt x="684" y="376"/>
                    </a:lnTo>
                    <a:lnTo>
                      <a:pt x="684" y="376"/>
                    </a:lnTo>
                    <a:close/>
                    <a:moveTo>
                      <a:pt x="674" y="356"/>
                    </a:moveTo>
                    <a:lnTo>
                      <a:pt x="674" y="356"/>
                    </a:lnTo>
                    <a:lnTo>
                      <a:pt x="676" y="356"/>
                    </a:lnTo>
                    <a:lnTo>
                      <a:pt x="676" y="352"/>
                    </a:lnTo>
                    <a:lnTo>
                      <a:pt x="676" y="350"/>
                    </a:lnTo>
                    <a:lnTo>
                      <a:pt x="674" y="350"/>
                    </a:lnTo>
                    <a:lnTo>
                      <a:pt x="674" y="356"/>
                    </a:lnTo>
                    <a:lnTo>
                      <a:pt x="674" y="356"/>
                    </a:lnTo>
                    <a:lnTo>
                      <a:pt x="674" y="356"/>
                    </a:lnTo>
                    <a:lnTo>
                      <a:pt x="674" y="356"/>
                    </a:lnTo>
                    <a:close/>
                    <a:moveTo>
                      <a:pt x="674" y="342"/>
                    </a:moveTo>
                    <a:lnTo>
                      <a:pt x="674" y="344"/>
                    </a:lnTo>
                    <a:lnTo>
                      <a:pt x="676" y="346"/>
                    </a:lnTo>
                    <a:lnTo>
                      <a:pt x="676" y="344"/>
                    </a:lnTo>
                    <a:lnTo>
                      <a:pt x="676" y="342"/>
                    </a:lnTo>
                    <a:lnTo>
                      <a:pt x="674" y="342"/>
                    </a:lnTo>
                    <a:lnTo>
                      <a:pt x="674" y="342"/>
                    </a:lnTo>
                    <a:lnTo>
                      <a:pt x="674" y="342"/>
                    </a:lnTo>
                    <a:lnTo>
                      <a:pt x="674" y="342"/>
                    </a:lnTo>
                    <a:close/>
                    <a:moveTo>
                      <a:pt x="693" y="303"/>
                    </a:moveTo>
                    <a:lnTo>
                      <a:pt x="695" y="307"/>
                    </a:lnTo>
                    <a:lnTo>
                      <a:pt x="695" y="308"/>
                    </a:lnTo>
                    <a:lnTo>
                      <a:pt x="699" y="305"/>
                    </a:lnTo>
                    <a:lnTo>
                      <a:pt x="699" y="301"/>
                    </a:lnTo>
                    <a:lnTo>
                      <a:pt x="699" y="297"/>
                    </a:lnTo>
                    <a:lnTo>
                      <a:pt x="699" y="295"/>
                    </a:lnTo>
                    <a:lnTo>
                      <a:pt x="699" y="291"/>
                    </a:lnTo>
                    <a:lnTo>
                      <a:pt x="695" y="295"/>
                    </a:lnTo>
                    <a:lnTo>
                      <a:pt x="695" y="297"/>
                    </a:lnTo>
                    <a:lnTo>
                      <a:pt x="693" y="303"/>
                    </a:lnTo>
                    <a:lnTo>
                      <a:pt x="693" y="303"/>
                    </a:lnTo>
                    <a:lnTo>
                      <a:pt x="693" y="303"/>
                    </a:lnTo>
                    <a:lnTo>
                      <a:pt x="693" y="303"/>
                    </a:lnTo>
                    <a:close/>
                    <a:moveTo>
                      <a:pt x="682" y="248"/>
                    </a:moveTo>
                    <a:lnTo>
                      <a:pt x="682" y="248"/>
                    </a:lnTo>
                    <a:lnTo>
                      <a:pt x="684" y="246"/>
                    </a:lnTo>
                    <a:lnTo>
                      <a:pt x="689" y="248"/>
                    </a:lnTo>
                    <a:lnTo>
                      <a:pt x="691" y="244"/>
                    </a:lnTo>
                    <a:lnTo>
                      <a:pt x="691" y="241"/>
                    </a:lnTo>
                    <a:lnTo>
                      <a:pt x="689" y="237"/>
                    </a:lnTo>
                    <a:lnTo>
                      <a:pt x="682" y="241"/>
                    </a:lnTo>
                    <a:lnTo>
                      <a:pt x="680" y="246"/>
                    </a:lnTo>
                    <a:lnTo>
                      <a:pt x="682" y="248"/>
                    </a:lnTo>
                    <a:lnTo>
                      <a:pt x="682" y="248"/>
                    </a:lnTo>
                    <a:lnTo>
                      <a:pt x="682" y="248"/>
                    </a:lnTo>
                    <a:lnTo>
                      <a:pt x="682" y="248"/>
                    </a:lnTo>
                    <a:close/>
                    <a:moveTo>
                      <a:pt x="719" y="146"/>
                    </a:moveTo>
                    <a:lnTo>
                      <a:pt x="719" y="145"/>
                    </a:lnTo>
                    <a:lnTo>
                      <a:pt x="719" y="141"/>
                    </a:lnTo>
                    <a:lnTo>
                      <a:pt x="719" y="133"/>
                    </a:lnTo>
                    <a:lnTo>
                      <a:pt x="719" y="133"/>
                    </a:lnTo>
                    <a:lnTo>
                      <a:pt x="719" y="128"/>
                    </a:lnTo>
                    <a:lnTo>
                      <a:pt x="717" y="131"/>
                    </a:lnTo>
                    <a:lnTo>
                      <a:pt x="717" y="133"/>
                    </a:lnTo>
                    <a:lnTo>
                      <a:pt x="719" y="133"/>
                    </a:lnTo>
                    <a:lnTo>
                      <a:pt x="719" y="137"/>
                    </a:lnTo>
                    <a:lnTo>
                      <a:pt x="717" y="141"/>
                    </a:lnTo>
                    <a:lnTo>
                      <a:pt x="719" y="146"/>
                    </a:lnTo>
                    <a:lnTo>
                      <a:pt x="719" y="146"/>
                    </a:lnTo>
                    <a:lnTo>
                      <a:pt x="719" y="146"/>
                    </a:lnTo>
                    <a:lnTo>
                      <a:pt x="719" y="146"/>
                    </a:lnTo>
                    <a:close/>
                    <a:moveTo>
                      <a:pt x="708" y="158"/>
                    </a:moveTo>
                    <a:lnTo>
                      <a:pt x="708" y="158"/>
                    </a:lnTo>
                    <a:lnTo>
                      <a:pt x="710" y="158"/>
                    </a:lnTo>
                    <a:lnTo>
                      <a:pt x="710" y="156"/>
                    </a:lnTo>
                    <a:lnTo>
                      <a:pt x="710" y="150"/>
                    </a:lnTo>
                    <a:lnTo>
                      <a:pt x="708" y="148"/>
                    </a:lnTo>
                    <a:lnTo>
                      <a:pt x="706" y="150"/>
                    </a:lnTo>
                    <a:lnTo>
                      <a:pt x="706" y="154"/>
                    </a:lnTo>
                    <a:lnTo>
                      <a:pt x="708" y="158"/>
                    </a:lnTo>
                    <a:lnTo>
                      <a:pt x="708" y="158"/>
                    </a:lnTo>
                    <a:lnTo>
                      <a:pt x="708" y="158"/>
                    </a:lnTo>
                    <a:lnTo>
                      <a:pt x="708" y="158"/>
                    </a:lnTo>
                    <a:close/>
                    <a:moveTo>
                      <a:pt x="701" y="146"/>
                    </a:moveTo>
                    <a:lnTo>
                      <a:pt x="702" y="148"/>
                    </a:lnTo>
                    <a:lnTo>
                      <a:pt x="704" y="146"/>
                    </a:lnTo>
                    <a:lnTo>
                      <a:pt x="706" y="141"/>
                    </a:lnTo>
                    <a:lnTo>
                      <a:pt x="706" y="139"/>
                    </a:lnTo>
                    <a:lnTo>
                      <a:pt x="706" y="137"/>
                    </a:lnTo>
                    <a:lnTo>
                      <a:pt x="704" y="137"/>
                    </a:lnTo>
                    <a:lnTo>
                      <a:pt x="702" y="137"/>
                    </a:lnTo>
                    <a:lnTo>
                      <a:pt x="701" y="139"/>
                    </a:lnTo>
                    <a:lnTo>
                      <a:pt x="701" y="143"/>
                    </a:lnTo>
                    <a:lnTo>
                      <a:pt x="701" y="146"/>
                    </a:lnTo>
                    <a:lnTo>
                      <a:pt x="701" y="146"/>
                    </a:lnTo>
                    <a:lnTo>
                      <a:pt x="701" y="146"/>
                    </a:lnTo>
                    <a:lnTo>
                      <a:pt x="701" y="146"/>
                    </a:lnTo>
                    <a:close/>
                    <a:moveTo>
                      <a:pt x="509" y="9"/>
                    </a:moveTo>
                    <a:lnTo>
                      <a:pt x="509" y="9"/>
                    </a:lnTo>
                    <a:lnTo>
                      <a:pt x="509" y="9"/>
                    </a:lnTo>
                    <a:lnTo>
                      <a:pt x="512" y="7"/>
                    </a:lnTo>
                    <a:lnTo>
                      <a:pt x="509" y="5"/>
                    </a:lnTo>
                    <a:lnTo>
                      <a:pt x="509" y="5"/>
                    </a:lnTo>
                    <a:lnTo>
                      <a:pt x="507" y="7"/>
                    </a:lnTo>
                    <a:lnTo>
                      <a:pt x="509" y="9"/>
                    </a:lnTo>
                    <a:lnTo>
                      <a:pt x="509" y="9"/>
                    </a:lnTo>
                    <a:lnTo>
                      <a:pt x="509" y="9"/>
                    </a:lnTo>
                    <a:lnTo>
                      <a:pt x="509" y="9"/>
                    </a:lnTo>
                    <a:close/>
                    <a:moveTo>
                      <a:pt x="509" y="16"/>
                    </a:moveTo>
                    <a:lnTo>
                      <a:pt x="509" y="18"/>
                    </a:lnTo>
                    <a:lnTo>
                      <a:pt x="512" y="18"/>
                    </a:lnTo>
                    <a:lnTo>
                      <a:pt x="512" y="15"/>
                    </a:lnTo>
                    <a:lnTo>
                      <a:pt x="512" y="13"/>
                    </a:lnTo>
                    <a:lnTo>
                      <a:pt x="512" y="13"/>
                    </a:lnTo>
                    <a:lnTo>
                      <a:pt x="509" y="15"/>
                    </a:lnTo>
                    <a:lnTo>
                      <a:pt x="509" y="16"/>
                    </a:lnTo>
                    <a:lnTo>
                      <a:pt x="509" y="16"/>
                    </a:lnTo>
                    <a:lnTo>
                      <a:pt x="509" y="16"/>
                    </a:lnTo>
                    <a:lnTo>
                      <a:pt x="509" y="16"/>
                    </a:lnTo>
                    <a:close/>
                    <a:moveTo>
                      <a:pt x="493" y="16"/>
                    </a:moveTo>
                    <a:lnTo>
                      <a:pt x="497" y="20"/>
                    </a:lnTo>
                    <a:lnTo>
                      <a:pt x="497" y="24"/>
                    </a:lnTo>
                    <a:lnTo>
                      <a:pt x="499" y="24"/>
                    </a:lnTo>
                    <a:lnTo>
                      <a:pt x="501" y="20"/>
                    </a:lnTo>
                    <a:lnTo>
                      <a:pt x="503" y="20"/>
                    </a:lnTo>
                    <a:lnTo>
                      <a:pt x="497" y="15"/>
                    </a:lnTo>
                    <a:lnTo>
                      <a:pt x="497" y="13"/>
                    </a:lnTo>
                    <a:lnTo>
                      <a:pt x="497" y="9"/>
                    </a:lnTo>
                    <a:lnTo>
                      <a:pt x="493" y="13"/>
                    </a:lnTo>
                    <a:lnTo>
                      <a:pt x="493" y="15"/>
                    </a:lnTo>
                    <a:lnTo>
                      <a:pt x="492" y="15"/>
                    </a:lnTo>
                    <a:lnTo>
                      <a:pt x="493" y="16"/>
                    </a:lnTo>
                    <a:lnTo>
                      <a:pt x="493" y="16"/>
                    </a:lnTo>
                    <a:lnTo>
                      <a:pt x="493" y="16"/>
                    </a:lnTo>
                    <a:lnTo>
                      <a:pt x="493" y="16"/>
                    </a:lnTo>
                    <a:close/>
                    <a:moveTo>
                      <a:pt x="484" y="20"/>
                    </a:moveTo>
                    <a:lnTo>
                      <a:pt x="484" y="24"/>
                    </a:lnTo>
                    <a:lnTo>
                      <a:pt x="484" y="24"/>
                    </a:lnTo>
                    <a:lnTo>
                      <a:pt x="488" y="24"/>
                    </a:lnTo>
                    <a:lnTo>
                      <a:pt x="488" y="22"/>
                    </a:lnTo>
                    <a:lnTo>
                      <a:pt x="484" y="20"/>
                    </a:lnTo>
                    <a:lnTo>
                      <a:pt x="484" y="20"/>
                    </a:lnTo>
                    <a:lnTo>
                      <a:pt x="484" y="20"/>
                    </a:lnTo>
                    <a:lnTo>
                      <a:pt x="484" y="20"/>
                    </a:lnTo>
                    <a:lnTo>
                      <a:pt x="484" y="20"/>
                    </a:lnTo>
                    <a:close/>
                    <a:moveTo>
                      <a:pt x="429" y="37"/>
                    </a:moveTo>
                    <a:lnTo>
                      <a:pt x="431" y="39"/>
                    </a:lnTo>
                    <a:lnTo>
                      <a:pt x="433" y="39"/>
                    </a:lnTo>
                    <a:lnTo>
                      <a:pt x="439" y="45"/>
                    </a:lnTo>
                    <a:lnTo>
                      <a:pt x="439" y="45"/>
                    </a:lnTo>
                    <a:lnTo>
                      <a:pt x="441" y="43"/>
                    </a:lnTo>
                    <a:lnTo>
                      <a:pt x="441" y="39"/>
                    </a:lnTo>
                    <a:lnTo>
                      <a:pt x="443" y="37"/>
                    </a:lnTo>
                    <a:lnTo>
                      <a:pt x="443" y="33"/>
                    </a:lnTo>
                    <a:lnTo>
                      <a:pt x="439" y="33"/>
                    </a:lnTo>
                    <a:lnTo>
                      <a:pt x="439" y="30"/>
                    </a:lnTo>
                    <a:lnTo>
                      <a:pt x="435" y="30"/>
                    </a:lnTo>
                    <a:lnTo>
                      <a:pt x="433" y="32"/>
                    </a:lnTo>
                    <a:lnTo>
                      <a:pt x="435" y="33"/>
                    </a:lnTo>
                    <a:lnTo>
                      <a:pt x="435" y="37"/>
                    </a:lnTo>
                    <a:lnTo>
                      <a:pt x="433" y="39"/>
                    </a:lnTo>
                    <a:lnTo>
                      <a:pt x="431" y="33"/>
                    </a:lnTo>
                    <a:lnTo>
                      <a:pt x="429" y="37"/>
                    </a:lnTo>
                    <a:lnTo>
                      <a:pt x="429" y="37"/>
                    </a:lnTo>
                    <a:lnTo>
                      <a:pt x="429" y="37"/>
                    </a:lnTo>
                    <a:lnTo>
                      <a:pt x="429" y="37"/>
                    </a:lnTo>
                    <a:close/>
                    <a:moveTo>
                      <a:pt x="426" y="39"/>
                    </a:moveTo>
                    <a:lnTo>
                      <a:pt x="428" y="43"/>
                    </a:lnTo>
                    <a:lnTo>
                      <a:pt x="429" y="45"/>
                    </a:lnTo>
                    <a:lnTo>
                      <a:pt x="429" y="39"/>
                    </a:lnTo>
                    <a:lnTo>
                      <a:pt x="428" y="39"/>
                    </a:lnTo>
                    <a:lnTo>
                      <a:pt x="426" y="39"/>
                    </a:lnTo>
                    <a:lnTo>
                      <a:pt x="426" y="39"/>
                    </a:lnTo>
                    <a:lnTo>
                      <a:pt x="426" y="39"/>
                    </a:lnTo>
                    <a:lnTo>
                      <a:pt x="426" y="39"/>
                    </a:lnTo>
                    <a:close/>
                    <a:moveTo>
                      <a:pt x="409" y="39"/>
                    </a:moveTo>
                    <a:lnTo>
                      <a:pt x="409" y="39"/>
                    </a:lnTo>
                    <a:lnTo>
                      <a:pt x="414" y="43"/>
                    </a:lnTo>
                    <a:lnTo>
                      <a:pt x="414" y="43"/>
                    </a:lnTo>
                    <a:lnTo>
                      <a:pt x="416" y="43"/>
                    </a:lnTo>
                    <a:lnTo>
                      <a:pt x="416" y="39"/>
                    </a:lnTo>
                    <a:lnTo>
                      <a:pt x="414" y="39"/>
                    </a:lnTo>
                    <a:lnTo>
                      <a:pt x="414" y="39"/>
                    </a:lnTo>
                    <a:lnTo>
                      <a:pt x="414" y="33"/>
                    </a:lnTo>
                    <a:lnTo>
                      <a:pt x="411" y="33"/>
                    </a:lnTo>
                    <a:lnTo>
                      <a:pt x="409" y="37"/>
                    </a:lnTo>
                    <a:lnTo>
                      <a:pt x="409" y="39"/>
                    </a:lnTo>
                    <a:lnTo>
                      <a:pt x="409" y="39"/>
                    </a:lnTo>
                    <a:lnTo>
                      <a:pt x="409" y="39"/>
                    </a:lnTo>
                    <a:lnTo>
                      <a:pt x="409" y="39"/>
                    </a:lnTo>
                    <a:close/>
                    <a:moveTo>
                      <a:pt x="397" y="73"/>
                    </a:moveTo>
                    <a:lnTo>
                      <a:pt x="397" y="73"/>
                    </a:lnTo>
                    <a:lnTo>
                      <a:pt x="401" y="73"/>
                    </a:lnTo>
                    <a:lnTo>
                      <a:pt x="401" y="69"/>
                    </a:lnTo>
                    <a:lnTo>
                      <a:pt x="399" y="67"/>
                    </a:lnTo>
                    <a:lnTo>
                      <a:pt x="397" y="64"/>
                    </a:lnTo>
                    <a:lnTo>
                      <a:pt x="396" y="60"/>
                    </a:lnTo>
                    <a:lnTo>
                      <a:pt x="394" y="60"/>
                    </a:lnTo>
                    <a:lnTo>
                      <a:pt x="394" y="64"/>
                    </a:lnTo>
                    <a:lnTo>
                      <a:pt x="396" y="67"/>
                    </a:lnTo>
                    <a:lnTo>
                      <a:pt x="396" y="69"/>
                    </a:lnTo>
                    <a:lnTo>
                      <a:pt x="397" y="73"/>
                    </a:lnTo>
                    <a:lnTo>
                      <a:pt x="397" y="73"/>
                    </a:lnTo>
                    <a:lnTo>
                      <a:pt x="397" y="73"/>
                    </a:lnTo>
                    <a:lnTo>
                      <a:pt x="397" y="73"/>
                    </a:lnTo>
                    <a:close/>
                    <a:moveTo>
                      <a:pt x="401" y="107"/>
                    </a:moveTo>
                    <a:lnTo>
                      <a:pt x="407" y="107"/>
                    </a:lnTo>
                    <a:lnTo>
                      <a:pt x="409" y="107"/>
                    </a:lnTo>
                    <a:lnTo>
                      <a:pt x="409" y="103"/>
                    </a:lnTo>
                    <a:lnTo>
                      <a:pt x="405" y="101"/>
                    </a:lnTo>
                    <a:lnTo>
                      <a:pt x="405" y="97"/>
                    </a:lnTo>
                    <a:lnTo>
                      <a:pt x="403" y="97"/>
                    </a:lnTo>
                    <a:lnTo>
                      <a:pt x="399" y="97"/>
                    </a:lnTo>
                    <a:lnTo>
                      <a:pt x="397" y="103"/>
                    </a:lnTo>
                    <a:lnTo>
                      <a:pt x="397" y="103"/>
                    </a:lnTo>
                    <a:lnTo>
                      <a:pt x="401" y="107"/>
                    </a:lnTo>
                    <a:lnTo>
                      <a:pt x="401" y="107"/>
                    </a:lnTo>
                    <a:lnTo>
                      <a:pt x="401" y="107"/>
                    </a:lnTo>
                    <a:lnTo>
                      <a:pt x="401" y="107"/>
                    </a:lnTo>
                    <a:lnTo>
                      <a:pt x="401" y="107"/>
                    </a:lnTo>
                    <a:close/>
                    <a:moveTo>
                      <a:pt x="401" y="113"/>
                    </a:moveTo>
                    <a:lnTo>
                      <a:pt x="401" y="116"/>
                    </a:lnTo>
                    <a:lnTo>
                      <a:pt x="403" y="118"/>
                    </a:lnTo>
                    <a:lnTo>
                      <a:pt x="401" y="122"/>
                    </a:lnTo>
                    <a:lnTo>
                      <a:pt x="407" y="126"/>
                    </a:lnTo>
                    <a:lnTo>
                      <a:pt x="411" y="124"/>
                    </a:lnTo>
                    <a:lnTo>
                      <a:pt x="409" y="114"/>
                    </a:lnTo>
                    <a:lnTo>
                      <a:pt x="407" y="113"/>
                    </a:lnTo>
                    <a:lnTo>
                      <a:pt x="405" y="111"/>
                    </a:lnTo>
                    <a:lnTo>
                      <a:pt x="401" y="113"/>
                    </a:lnTo>
                    <a:lnTo>
                      <a:pt x="401" y="113"/>
                    </a:lnTo>
                    <a:lnTo>
                      <a:pt x="401" y="113"/>
                    </a:lnTo>
                    <a:lnTo>
                      <a:pt x="401" y="113"/>
                    </a:lnTo>
                    <a:close/>
                    <a:moveTo>
                      <a:pt x="350" y="77"/>
                    </a:moveTo>
                    <a:lnTo>
                      <a:pt x="352" y="77"/>
                    </a:lnTo>
                    <a:lnTo>
                      <a:pt x="350" y="73"/>
                    </a:lnTo>
                    <a:lnTo>
                      <a:pt x="350" y="73"/>
                    </a:lnTo>
                    <a:lnTo>
                      <a:pt x="350" y="69"/>
                    </a:lnTo>
                    <a:lnTo>
                      <a:pt x="348" y="69"/>
                    </a:lnTo>
                    <a:lnTo>
                      <a:pt x="348" y="73"/>
                    </a:lnTo>
                    <a:lnTo>
                      <a:pt x="350" y="77"/>
                    </a:lnTo>
                    <a:lnTo>
                      <a:pt x="350" y="77"/>
                    </a:lnTo>
                    <a:lnTo>
                      <a:pt x="350" y="77"/>
                    </a:lnTo>
                    <a:lnTo>
                      <a:pt x="350" y="77"/>
                    </a:lnTo>
                    <a:close/>
                    <a:moveTo>
                      <a:pt x="343" y="101"/>
                    </a:moveTo>
                    <a:lnTo>
                      <a:pt x="345" y="103"/>
                    </a:lnTo>
                    <a:lnTo>
                      <a:pt x="347" y="97"/>
                    </a:lnTo>
                    <a:lnTo>
                      <a:pt x="345" y="94"/>
                    </a:lnTo>
                    <a:lnTo>
                      <a:pt x="341" y="88"/>
                    </a:lnTo>
                    <a:lnTo>
                      <a:pt x="341" y="82"/>
                    </a:lnTo>
                    <a:lnTo>
                      <a:pt x="343" y="77"/>
                    </a:lnTo>
                    <a:lnTo>
                      <a:pt x="343" y="73"/>
                    </a:lnTo>
                    <a:lnTo>
                      <a:pt x="341" y="69"/>
                    </a:lnTo>
                    <a:lnTo>
                      <a:pt x="341" y="62"/>
                    </a:lnTo>
                    <a:lnTo>
                      <a:pt x="341" y="60"/>
                    </a:lnTo>
                    <a:lnTo>
                      <a:pt x="335" y="64"/>
                    </a:lnTo>
                    <a:lnTo>
                      <a:pt x="335" y="73"/>
                    </a:lnTo>
                    <a:lnTo>
                      <a:pt x="335" y="77"/>
                    </a:lnTo>
                    <a:lnTo>
                      <a:pt x="335" y="81"/>
                    </a:lnTo>
                    <a:lnTo>
                      <a:pt x="341" y="88"/>
                    </a:lnTo>
                    <a:lnTo>
                      <a:pt x="341" y="94"/>
                    </a:lnTo>
                    <a:lnTo>
                      <a:pt x="343" y="101"/>
                    </a:lnTo>
                    <a:lnTo>
                      <a:pt x="343" y="101"/>
                    </a:lnTo>
                    <a:lnTo>
                      <a:pt x="343" y="101"/>
                    </a:lnTo>
                    <a:lnTo>
                      <a:pt x="343" y="101"/>
                    </a:lnTo>
                    <a:close/>
                    <a:moveTo>
                      <a:pt x="145" y="131"/>
                    </a:moveTo>
                    <a:lnTo>
                      <a:pt x="147" y="133"/>
                    </a:lnTo>
                    <a:lnTo>
                      <a:pt x="147" y="133"/>
                    </a:lnTo>
                    <a:lnTo>
                      <a:pt x="151" y="137"/>
                    </a:lnTo>
                    <a:lnTo>
                      <a:pt x="151" y="133"/>
                    </a:lnTo>
                    <a:lnTo>
                      <a:pt x="149" y="131"/>
                    </a:lnTo>
                    <a:lnTo>
                      <a:pt x="145" y="131"/>
                    </a:lnTo>
                    <a:lnTo>
                      <a:pt x="145" y="131"/>
                    </a:lnTo>
                    <a:lnTo>
                      <a:pt x="145" y="131"/>
                    </a:lnTo>
                    <a:lnTo>
                      <a:pt x="145" y="131"/>
                    </a:lnTo>
                    <a:close/>
                    <a:moveTo>
                      <a:pt x="19" y="291"/>
                    </a:moveTo>
                    <a:lnTo>
                      <a:pt x="23" y="295"/>
                    </a:lnTo>
                    <a:lnTo>
                      <a:pt x="27" y="295"/>
                    </a:lnTo>
                    <a:lnTo>
                      <a:pt x="28" y="297"/>
                    </a:lnTo>
                    <a:lnTo>
                      <a:pt x="32" y="297"/>
                    </a:lnTo>
                    <a:lnTo>
                      <a:pt x="30" y="295"/>
                    </a:lnTo>
                    <a:lnTo>
                      <a:pt x="28" y="295"/>
                    </a:lnTo>
                    <a:lnTo>
                      <a:pt x="25" y="290"/>
                    </a:lnTo>
                    <a:lnTo>
                      <a:pt x="23" y="290"/>
                    </a:lnTo>
                    <a:lnTo>
                      <a:pt x="19" y="290"/>
                    </a:lnTo>
                    <a:lnTo>
                      <a:pt x="19" y="291"/>
                    </a:lnTo>
                    <a:lnTo>
                      <a:pt x="19" y="291"/>
                    </a:lnTo>
                    <a:lnTo>
                      <a:pt x="19" y="291"/>
                    </a:lnTo>
                    <a:lnTo>
                      <a:pt x="19" y="291"/>
                    </a:lnTo>
                    <a:close/>
                    <a:moveTo>
                      <a:pt x="0" y="291"/>
                    </a:moveTo>
                    <a:lnTo>
                      <a:pt x="4" y="297"/>
                    </a:lnTo>
                    <a:lnTo>
                      <a:pt x="10" y="297"/>
                    </a:lnTo>
                    <a:lnTo>
                      <a:pt x="13" y="299"/>
                    </a:lnTo>
                    <a:lnTo>
                      <a:pt x="17" y="295"/>
                    </a:lnTo>
                    <a:lnTo>
                      <a:pt x="13" y="291"/>
                    </a:lnTo>
                    <a:lnTo>
                      <a:pt x="8" y="290"/>
                    </a:lnTo>
                    <a:lnTo>
                      <a:pt x="2" y="290"/>
                    </a:lnTo>
                    <a:lnTo>
                      <a:pt x="0" y="291"/>
                    </a:lnTo>
                    <a:lnTo>
                      <a:pt x="0" y="291"/>
                    </a:lnTo>
                    <a:lnTo>
                      <a:pt x="0" y="291"/>
                    </a:lnTo>
                    <a:lnTo>
                      <a:pt x="0" y="291"/>
                    </a:lnTo>
                    <a:close/>
                    <a:moveTo>
                      <a:pt x="141" y="446"/>
                    </a:moveTo>
                    <a:lnTo>
                      <a:pt x="141" y="448"/>
                    </a:lnTo>
                    <a:lnTo>
                      <a:pt x="141" y="450"/>
                    </a:lnTo>
                    <a:lnTo>
                      <a:pt x="145" y="448"/>
                    </a:lnTo>
                    <a:lnTo>
                      <a:pt x="141" y="446"/>
                    </a:lnTo>
                    <a:lnTo>
                      <a:pt x="141" y="446"/>
                    </a:lnTo>
                    <a:lnTo>
                      <a:pt x="141" y="446"/>
                    </a:lnTo>
                    <a:lnTo>
                      <a:pt x="141" y="446"/>
                    </a:lnTo>
                    <a:lnTo>
                      <a:pt x="141" y="446"/>
                    </a:lnTo>
                    <a:close/>
                    <a:moveTo>
                      <a:pt x="141" y="463"/>
                    </a:moveTo>
                    <a:lnTo>
                      <a:pt x="145" y="465"/>
                    </a:lnTo>
                    <a:lnTo>
                      <a:pt x="147" y="465"/>
                    </a:lnTo>
                    <a:lnTo>
                      <a:pt x="155" y="465"/>
                    </a:lnTo>
                    <a:lnTo>
                      <a:pt x="155" y="465"/>
                    </a:lnTo>
                    <a:lnTo>
                      <a:pt x="156" y="465"/>
                    </a:lnTo>
                    <a:lnTo>
                      <a:pt x="156" y="465"/>
                    </a:lnTo>
                    <a:lnTo>
                      <a:pt x="155" y="463"/>
                    </a:lnTo>
                    <a:lnTo>
                      <a:pt x="151" y="461"/>
                    </a:lnTo>
                    <a:lnTo>
                      <a:pt x="149" y="463"/>
                    </a:lnTo>
                    <a:lnTo>
                      <a:pt x="147" y="459"/>
                    </a:lnTo>
                    <a:lnTo>
                      <a:pt x="141" y="459"/>
                    </a:lnTo>
                    <a:lnTo>
                      <a:pt x="141" y="461"/>
                    </a:lnTo>
                    <a:lnTo>
                      <a:pt x="141" y="463"/>
                    </a:lnTo>
                    <a:lnTo>
                      <a:pt x="141" y="463"/>
                    </a:lnTo>
                    <a:lnTo>
                      <a:pt x="141" y="463"/>
                    </a:lnTo>
                    <a:lnTo>
                      <a:pt x="141" y="463"/>
                    </a:lnTo>
                    <a:close/>
                    <a:moveTo>
                      <a:pt x="147" y="469"/>
                    </a:moveTo>
                    <a:lnTo>
                      <a:pt x="149" y="469"/>
                    </a:lnTo>
                    <a:lnTo>
                      <a:pt x="151" y="469"/>
                    </a:lnTo>
                    <a:lnTo>
                      <a:pt x="149" y="469"/>
                    </a:lnTo>
                    <a:lnTo>
                      <a:pt x="147" y="469"/>
                    </a:lnTo>
                    <a:lnTo>
                      <a:pt x="147" y="469"/>
                    </a:lnTo>
                    <a:lnTo>
                      <a:pt x="147" y="469"/>
                    </a:lnTo>
                    <a:lnTo>
                      <a:pt x="147" y="469"/>
                    </a:lnTo>
                    <a:close/>
                    <a:moveTo>
                      <a:pt x="149" y="493"/>
                    </a:moveTo>
                    <a:lnTo>
                      <a:pt x="151" y="495"/>
                    </a:lnTo>
                    <a:lnTo>
                      <a:pt x="151" y="495"/>
                    </a:lnTo>
                    <a:lnTo>
                      <a:pt x="155" y="497"/>
                    </a:lnTo>
                    <a:lnTo>
                      <a:pt x="155" y="495"/>
                    </a:lnTo>
                    <a:lnTo>
                      <a:pt x="155" y="493"/>
                    </a:lnTo>
                    <a:lnTo>
                      <a:pt x="151" y="491"/>
                    </a:lnTo>
                    <a:lnTo>
                      <a:pt x="149" y="491"/>
                    </a:lnTo>
                    <a:lnTo>
                      <a:pt x="149" y="493"/>
                    </a:lnTo>
                    <a:lnTo>
                      <a:pt x="149" y="493"/>
                    </a:lnTo>
                    <a:lnTo>
                      <a:pt x="149" y="493"/>
                    </a:lnTo>
                    <a:lnTo>
                      <a:pt x="149" y="493"/>
                    </a:lnTo>
                    <a:close/>
                    <a:moveTo>
                      <a:pt x="145" y="502"/>
                    </a:moveTo>
                    <a:lnTo>
                      <a:pt x="145" y="504"/>
                    </a:lnTo>
                    <a:lnTo>
                      <a:pt x="149" y="504"/>
                    </a:lnTo>
                    <a:lnTo>
                      <a:pt x="151" y="502"/>
                    </a:lnTo>
                    <a:lnTo>
                      <a:pt x="147" y="499"/>
                    </a:lnTo>
                    <a:lnTo>
                      <a:pt x="145" y="499"/>
                    </a:lnTo>
                    <a:lnTo>
                      <a:pt x="145" y="502"/>
                    </a:lnTo>
                    <a:lnTo>
                      <a:pt x="145" y="502"/>
                    </a:lnTo>
                    <a:lnTo>
                      <a:pt x="145" y="502"/>
                    </a:lnTo>
                    <a:lnTo>
                      <a:pt x="145" y="502"/>
                    </a:lnTo>
                    <a:close/>
                    <a:moveTo>
                      <a:pt x="151" y="516"/>
                    </a:moveTo>
                    <a:lnTo>
                      <a:pt x="151" y="516"/>
                    </a:lnTo>
                    <a:lnTo>
                      <a:pt x="151" y="514"/>
                    </a:lnTo>
                    <a:lnTo>
                      <a:pt x="151" y="512"/>
                    </a:lnTo>
                    <a:lnTo>
                      <a:pt x="151" y="510"/>
                    </a:lnTo>
                    <a:lnTo>
                      <a:pt x="151" y="512"/>
                    </a:lnTo>
                    <a:lnTo>
                      <a:pt x="151" y="516"/>
                    </a:lnTo>
                    <a:lnTo>
                      <a:pt x="151" y="516"/>
                    </a:lnTo>
                    <a:lnTo>
                      <a:pt x="151" y="516"/>
                    </a:lnTo>
                    <a:lnTo>
                      <a:pt x="151" y="516"/>
                    </a:lnTo>
                    <a:close/>
                    <a:moveTo>
                      <a:pt x="155" y="519"/>
                    </a:moveTo>
                    <a:lnTo>
                      <a:pt x="155" y="521"/>
                    </a:lnTo>
                    <a:lnTo>
                      <a:pt x="155" y="521"/>
                    </a:lnTo>
                    <a:lnTo>
                      <a:pt x="155" y="519"/>
                    </a:lnTo>
                    <a:lnTo>
                      <a:pt x="155" y="519"/>
                    </a:lnTo>
                    <a:lnTo>
                      <a:pt x="155" y="519"/>
                    </a:lnTo>
                    <a:lnTo>
                      <a:pt x="155" y="519"/>
                    </a:lnTo>
                    <a:lnTo>
                      <a:pt x="155" y="519"/>
                    </a:lnTo>
                    <a:close/>
                    <a:moveTo>
                      <a:pt x="141" y="523"/>
                    </a:moveTo>
                    <a:lnTo>
                      <a:pt x="145" y="521"/>
                    </a:lnTo>
                    <a:lnTo>
                      <a:pt x="145" y="519"/>
                    </a:lnTo>
                    <a:lnTo>
                      <a:pt x="141" y="521"/>
                    </a:lnTo>
                    <a:lnTo>
                      <a:pt x="141" y="523"/>
                    </a:lnTo>
                    <a:lnTo>
                      <a:pt x="141" y="523"/>
                    </a:lnTo>
                    <a:lnTo>
                      <a:pt x="141" y="523"/>
                    </a:lnTo>
                    <a:lnTo>
                      <a:pt x="141" y="523"/>
                    </a:lnTo>
                    <a:close/>
                    <a:moveTo>
                      <a:pt x="149" y="521"/>
                    </a:moveTo>
                    <a:lnTo>
                      <a:pt x="151" y="521"/>
                    </a:lnTo>
                    <a:lnTo>
                      <a:pt x="151" y="521"/>
                    </a:lnTo>
                    <a:lnTo>
                      <a:pt x="151" y="519"/>
                    </a:lnTo>
                    <a:lnTo>
                      <a:pt x="149" y="521"/>
                    </a:lnTo>
                    <a:lnTo>
                      <a:pt x="149" y="521"/>
                    </a:lnTo>
                    <a:lnTo>
                      <a:pt x="149" y="521"/>
                    </a:lnTo>
                    <a:lnTo>
                      <a:pt x="149" y="521"/>
                    </a:lnTo>
                    <a:close/>
                    <a:moveTo>
                      <a:pt x="147" y="527"/>
                    </a:moveTo>
                    <a:lnTo>
                      <a:pt x="149" y="525"/>
                    </a:lnTo>
                    <a:lnTo>
                      <a:pt x="151" y="525"/>
                    </a:lnTo>
                    <a:lnTo>
                      <a:pt x="149" y="525"/>
                    </a:lnTo>
                    <a:lnTo>
                      <a:pt x="147" y="527"/>
                    </a:lnTo>
                    <a:lnTo>
                      <a:pt x="147" y="527"/>
                    </a:lnTo>
                    <a:lnTo>
                      <a:pt x="147" y="527"/>
                    </a:lnTo>
                    <a:lnTo>
                      <a:pt x="147" y="527"/>
                    </a:lnTo>
                    <a:close/>
                    <a:moveTo>
                      <a:pt x="151" y="533"/>
                    </a:moveTo>
                    <a:lnTo>
                      <a:pt x="151" y="533"/>
                    </a:lnTo>
                    <a:lnTo>
                      <a:pt x="149" y="533"/>
                    </a:lnTo>
                    <a:lnTo>
                      <a:pt x="147" y="529"/>
                    </a:lnTo>
                    <a:lnTo>
                      <a:pt x="147" y="533"/>
                    </a:lnTo>
                    <a:lnTo>
                      <a:pt x="151" y="533"/>
                    </a:lnTo>
                    <a:lnTo>
                      <a:pt x="151" y="533"/>
                    </a:lnTo>
                    <a:lnTo>
                      <a:pt x="151" y="533"/>
                    </a:lnTo>
                    <a:lnTo>
                      <a:pt x="151" y="533"/>
                    </a:lnTo>
                    <a:close/>
                    <a:moveTo>
                      <a:pt x="151" y="534"/>
                    </a:moveTo>
                    <a:lnTo>
                      <a:pt x="155" y="534"/>
                    </a:lnTo>
                    <a:lnTo>
                      <a:pt x="155" y="533"/>
                    </a:lnTo>
                    <a:lnTo>
                      <a:pt x="155" y="533"/>
                    </a:lnTo>
                    <a:lnTo>
                      <a:pt x="151" y="533"/>
                    </a:lnTo>
                    <a:lnTo>
                      <a:pt x="151" y="533"/>
                    </a:lnTo>
                    <a:lnTo>
                      <a:pt x="151" y="534"/>
                    </a:lnTo>
                    <a:lnTo>
                      <a:pt x="151" y="534"/>
                    </a:lnTo>
                    <a:lnTo>
                      <a:pt x="151" y="534"/>
                    </a:lnTo>
                    <a:lnTo>
                      <a:pt x="151" y="534"/>
                    </a:lnTo>
                    <a:close/>
                    <a:moveTo>
                      <a:pt x="141" y="544"/>
                    </a:moveTo>
                    <a:lnTo>
                      <a:pt x="145" y="542"/>
                    </a:lnTo>
                    <a:lnTo>
                      <a:pt x="145" y="542"/>
                    </a:lnTo>
                    <a:lnTo>
                      <a:pt x="145" y="542"/>
                    </a:lnTo>
                    <a:lnTo>
                      <a:pt x="141" y="542"/>
                    </a:lnTo>
                    <a:lnTo>
                      <a:pt x="140" y="544"/>
                    </a:lnTo>
                    <a:lnTo>
                      <a:pt x="141" y="544"/>
                    </a:lnTo>
                    <a:lnTo>
                      <a:pt x="141" y="544"/>
                    </a:lnTo>
                    <a:lnTo>
                      <a:pt x="141" y="544"/>
                    </a:lnTo>
                    <a:lnTo>
                      <a:pt x="141" y="544"/>
                    </a:lnTo>
                    <a:close/>
                    <a:moveTo>
                      <a:pt x="147" y="551"/>
                    </a:moveTo>
                    <a:lnTo>
                      <a:pt x="155" y="546"/>
                    </a:lnTo>
                    <a:lnTo>
                      <a:pt x="155" y="542"/>
                    </a:lnTo>
                    <a:lnTo>
                      <a:pt x="155" y="540"/>
                    </a:lnTo>
                    <a:lnTo>
                      <a:pt x="155" y="540"/>
                    </a:lnTo>
                    <a:lnTo>
                      <a:pt x="151" y="544"/>
                    </a:lnTo>
                    <a:lnTo>
                      <a:pt x="147" y="544"/>
                    </a:lnTo>
                    <a:lnTo>
                      <a:pt x="147" y="546"/>
                    </a:lnTo>
                    <a:lnTo>
                      <a:pt x="145" y="548"/>
                    </a:lnTo>
                    <a:lnTo>
                      <a:pt x="145" y="550"/>
                    </a:lnTo>
                    <a:lnTo>
                      <a:pt x="145" y="551"/>
                    </a:lnTo>
                    <a:lnTo>
                      <a:pt x="147" y="551"/>
                    </a:lnTo>
                    <a:lnTo>
                      <a:pt x="147" y="551"/>
                    </a:lnTo>
                    <a:lnTo>
                      <a:pt x="147" y="551"/>
                    </a:lnTo>
                    <a:lnTo>
                      <a:pt x="147" y="551"/>
                    </a:lnTo>
                    <a:lnTo>
                      <a:pt x="147" y="551"/>
                    </a:lnTo>
                    <a:close/>
                    <a:moveTo>
                      <a:pt x="155" y="550"/>
                    </a:moveTo>
                    <a:lnTo>
                      <a:pt x="155" y="550"/>
                    </a:lnTo>
                    <a:lnTo>
                      <a:pt x="155" y="548"/>
                    </a:lnTo>
                    <a:lnTo>
                      <a:pt x="155" y="548"/>
                    </a:lnTo>
                    <a:lnTo>
                      <a:pt x="155" y="550"/>
                    </a:lnTo>
                    <a:lnTo>
                      <a:pt x="155" y="550"/>
                    </a:lnTo>
                    <a:lnTo>
                      <a:pt x="155" y="550"/>
                    </a:lnTo>
                    <a:lnTo>
                      <a:pt x="155" y="550"/>
                    </a:lnTo>
                    <a:close/>
                    <a:moveTo>
                      <a:pt x="151" y="553"/>
                    </a:moveTo>
                    <a:lnTo>
                      <a:pt x="151" y="553"/>
                    </a:lnTo>
                    <a:lnTo>
                      <a:pt x="151" y="551"/>
                    </a:lnTo>
                    <a:lnTo>
                      <a:pt x="151" y="551"/>
                    </a:lnTo>
                    <a:lnTo>
                      <a:pt x="151" y="553"/>
                    </a:lnTo>
                    <a:lnTo>
                      <a:pt x="151" y="553"/>
                    </a:lnTo>
                    <a:lnTo>
                      <a:pt x="151" y="553"/>
                    </a:lnTo>
                    <a:lnTo>
                      <a:pt x="151" y="553"/>
                    </a:lnTo>
                    <a:close/>
                    <a:moveTo>
                      <a:pt x="145" y="555"/>
                    </a:moveTo>
                    <a:lnTo>
                      <a:pt x="147" y="553"/>
                    </a:lnTo>
                    <a:lnTo>
                      <a:pt x="145" y="553"/>
                    </a:lnTo>
                    <a:lnTo>
                      <a:pt x="145" y="553"/>
                    </a:lnTo>
                    <a:lnTo>
                      <a:pt x="145" y="555"/>
                    </a:lnTo>
                    <a:lnTo>
                      <a:pt x="145" y="555"/>
                    </a:lnTo>
                    <a:lnTo>
                      <a:pt x="145" y="555"/>
                    </a:lnTo>
                    <a:lnTo>
                      <a:pt x="145" y="555"/>
                    </a:lnTo>
                    <a:lnTo>
                      <a:pt x="145" y="555"/>
                    </a:lnTo>
                    <a:close/>
                    <a:moveTo>
                      <a:pt x="140" y="568"/>
                    </a:moveTo>
                    <a:lnTo>
                      <a:pt x="140" y="572"/>
                    </a:lnTo>
                    <a:lnTo>
                      <a:pt x="141" y="572"/>
                    </a:lnTo>
                    <a:lnTo>
                      <a:pt x="145" y="568"/>
                    </a:lnTo>
                    <a:lnTo>
                      <a:pt x="149" y="567"/>
                    </a:lnTo>
                    <a:lnTo>
                      <a:pt x="149" y="563"/>
                    </a:lnTo>
                    <a:lnTo>
                      <a:pt x="147" y="563"/>
                    </a:lnTo>
                    <a:lnTo>
                      <a:pt x="145" y="563"/>
                    </a:lnTo>
                    <a:lnTo>
                      <a:pt x="141" y="563"/>
                    </a:lnTo>
                    <a:lnTo>
                      <a:pt x="141" y="568"/>
                    </a:lnTo>
                    <a:lnTo>
                      <a:pt x="141" y="568"/>
                    </a:lnTo>
                    <a:lnTo>
                      <a:pt x="140" y="568"/>
                    </a:lnTo>
                    <a:lnTo>
                      <a:pt x="140" y="568"/>
                    </a:lnTo>
                    <a:lnTo>
                      <a:pt x="140" y="568"/>
                    </a:lnTo>
                    <a:lnTo>
                      <a:pt x="140" y="568"/>
                    </a:lnTo>
                    <a:close/>
                    <a:moveTo>
                      <a:pt x="136" y="578"/>
                    </a:moveTo>
                    <a:lnTo>
                      <a:pt x="138" y="582"/>
                    </a:lnTo>
                    <a:lnTo>
                      <a:pt x="140" y="582"/>
                    </a:lnTo>
                    <a:lnTo>
                      <a:pt x="141" y="580"/>
                    </a:lnTo>
                    <a:lnTo>
                      <a:pt x="138" y="578"/>
                    </a:lnTo>
                    <a:lnTo>
                      <a:pt x="136" y="578"/>
                    </a:lnTo>
                    <a:lnTo>
                      <a:pt x="136" y="578"/>
                    </a:lnTo>
                    <a:lnTo>
                      <a:pt x="136" y="578"/>
                    </a:lnTo>
                    <a:lnTo>
                      <a:pt x="136" y="578"/>
                    </a:lnTo>
                    <a:close/>
                    <a:moveTo>
                      <a:pt x="217" y="1007"/>
                    </a:moveTo>
                    <a:lnTo>
                      <a:pt x="220" y="1005"/>
                    </a:lnTo>
                    <a:lnTo>
                      <a:pt x="222" y="1004"/>
                    </a:lnTo>
                    <a:lnTo>
                      <a:pt x="224" y="1005"/>
                    </a:lnTo>
                    <a:lnTo>
                      <a:pt x="222" y="1007"/>
                    </a:lnTo>
                    <a:lnTo>
                      <a:pt x="220" y="1007"/>
                    </a:lnTo>
                    <a:lnTo>
                      <a:pt x="219" y="1009"/>
                    </a:lnTo>
                    <a:lnTo>
                      <a:pt x="217" y="1007"/>
                    </a:lnTo>
                    <a:lnTo>
                      <a:pt x="217" y="1007"/>
                    </a:lnTo>
                    <a:lnTo>
                      <a:pt x="217" y="1007"/>
                    </a:lnTo>
                    <a:lnTo>
                      <a:pt x="217" y="1007"/>
                    </a:lnTo>
                    <a:close/>
                    <a:moveTo>
                      <a:pt x="198" y="998"/>
                    </a:moveTo>
                    <a:lnTo>
                      <a:pt x="200" y="998"/>
                    </a:lnTo>
                    <a:lnTo>
                      <a:pt x="200" y="994"/>
                    </a:lnTo>
                    <a:lnTo>
                      <a:pt x="200" y="994"/>
                    </a:lnTo>
                    <a:lnTo>
                      <a:pt x="200" y="990"/>
                    </a:lnTo>
                    <a:lnTo>
                      <a:pt x="200" y="990"/>
                    </a:lnTo>
                    <a:lnTo>
                      <a:pt x="200" y="992"/>
                    </a:lnTo>
                    <a:lnTo>
                      <a:pt x="198" y="994"/>
                    </a:lnTo>
                    <a:lnTo>
                      <a:pt x="198" y="998"/>
                    </a:lnTo>
                    <a:lnTo>
                      <a:pt x="198" y="998"/>
                    </a:lnTo>
                    <a:lnTo>
                      <a:pt x="198" y="998"/>
                    </a:lnTo>
                    <a:lnTo>
                      <a:pt x="198" y="998"/>
                    </a:lnTo>
                    <a:close/>
                    <a:moveTo>
                      <a:pt x="183" y="973"/>
                    </a:moveTo>
                    <a:lnTo>
                      <a:pt x="185" y="973"/>
                    </a:lnTo>
                    <a:lnTo>
                      <a:pt x="187" y="973"/>
                    </a:lnTo>
                    <a:lnTo>
                      <a:pt x="188" y="973"/>
                    </a:lnTo>
                    <a:lnTo>
                      <a:pt x="188" y="970"/>
                    </a:lnTo>
                    <a:lnTo>
                      <a:pt x="187" y="970"/>
                    </a:lnTo>
                    <a:lnTo>
                      <a:pt x="183" y="973"/>
                    </a:lnTo>
                    <a:lnTo>
                      <a:pt x="183" y="973"/>
                    </a:lnTo>
                    <a:lnTo>
                      <a:pt x="183" y="973"/>
                    </a:lnTo>
                    <a:lnTo>
                      <a:pt x="183" y="973"/>
                    </a:lnTo>
                    <a:close/>
                    <a:moveTo>
                      <a:pt x="175" y="973"/>
                    </a:moveTo>
                    <a:lnTo>
                      <a:pt x="179" y="973"/>
                    </a:lnTo>
                    <a:lnTo>
                      <a:pt x="179" y="973"/>
                    </a:lnTo>
                    <a:lnTo>
                      <a:pt x="179" y="973"/>
                    </a:lnTo>
                    <a:lnTo>
                      <a:pt x="179" y="970"/>
                    </a:lnTo>
                    <a:lnTo>
                      <a:pt x="175" y="973"/>
                    </a:lnTo>
                    <a:lnTo>
                      <a:pt x="175" y="973"/>
                    </a:lnTo>
                    <a:lnTo>
                      <a:pt x="175" y="973"/>
                    </a:lnTo>
                    <a:lnTo>
                      <a:pt x="175" y="973"/>
                    </a:lnTo>
                    <a:close/>
                    <a:moveTo>
                      <a:pt x="156" y="973"/>
                    </a:moveTo>
                    <a:lnTo>
                      <a:pt x="156" y="973"/>
                    </a:lnTo>
                    <a:lnTo>
                      <a:pt x="158" y="975"/>
                    </a:lnTo>
                    <a:lnTo>
                      <a:pt x="160" y="977"/>
                    </a:lnTo>
                    <a:lnTo>
                      <a:pt x="162" y="975"/>
                    </a:lnTo>
                    <a:lnTo>
                      <a:pt x="160" y="973"/>
                    </a:lnTo>
                    <a:lnTo>
                      <a:pt x="158" y="973"/>
                    </a:lnTo>
                    <a:lnTo>
                      <a:pt x="156" y="973"/>
                    </a:lnTo>
                    <a:lnTo>
                      <a:pt x="156" y="973"/>
                    </a:lnTo>
                    <a:lnTo>
                      <a:pt x="156" y="973"/>
                    </a:lnTo>
                    <a:lnTo>
                      <a:pt x="156" y="973"/>
                    </a:lnTo>
                    <a:close/>
                    <a:moveTo>
                      <a:pt x="132" y="860"/>
                    </a:moveTo>
                    <a:lnTo>
                      <a:pt x="132" y="860"/>
                    </a:lnTo>
                    <a:lnTo>
                      <a:pt x="136" y="857"/>
                    </a:lnTo>
                    <a:lnTo>
                      <a:pt x="140" y="853"/>
                    </a:lnTo>
                    <a:lnTo>
                      <a:pt x="138" y="853"/>
                    </a:lnTo>
                    <a:lnTo>
                      <a:pt x="136" y="857"/>
                    </a:lnTo>
                    <a:lnTo>
                      <a:pt x="132" y="860"/>
                    </a:lnTo>
                    <a:lnTo>
                      <a:pt x="132" y="860"/>
                    </a:lnTo>
                    <a:lnTo>
                      <a:pt x="132" y="860"/>
                    </a:lnTo>
                    <a:lnTo>
                      <a:pt x="132" y="860"/>
                    </a:lnTo>
                    <a:close/>
                    <a:moveTo>
                      <a:pt x="132" y="855"/>
                    </a:moveTo>
                    <a:lnTo>
                      <a:pt x="132" y="855"/>
                    </a:lnTo>
                    <a:lnTo>
                      <a:pt x="132" y="857"/>
                    </a:lnTo>
                    <a:lnTo>
                      <a:pt x="132" y="857"/>
                    </a:lnTo>
                    <a:lnTo>
                      <a:pt x="134" y="855"/>
                    </a:lnTo>
                    <a:lnTo>
                      <a:pt x="136" y="853"/>
                    </a:lnTo>
                    <a:lnTo>
                      <a:pt x="134" y="853"/>
                    </a:lnTo>
                    <a:lnTo>
                      <a:pt x="132" y="855"/>
                    </a:lnTo>
                    <a:lnTo>
                      <a:pt x="132" y="855"/>
                    </a:lnTo>
                    <a:lnTo>
                      <a:pt x="132" y="855"/>
                    </a:lnTo>
                    <a:lnTo>
                      <a:pt x="132" y="855"/>
                    </a:lnTo>
                    <a:close/>
                    <a:moveTo>
                      <a:pt x="117" y="817"/>
                    </a:moveTo>
                    <a:lnTo>
                      <a:pt x="115" y="819"/>
                    </a:lnTo>
                    <a:lnTo>
                      <a:pt x="117" y="819"/>
                    </a:lnTo>
                    <a:lnTo>
                      <a:pt x="117" y="819"/>
                    </a:lnTo>
                    <a:lnTo>
                      <a:pt x="117" y="817"/>
                    </a:lnTo>
                    <a:lnTo>
                      <a:pt x="117" y="817"/>
                    </a:lnTo>
                    <a:lnTo>
                      <a:pt x="117" y="817"/>
                    </a:lnTo>
                    <a:lnTo>
                      <a:pt x="117" y="817"/>
                    </a:lnTo>
                    <a:lnTo>
                      <a:pt x="117" y="817"/>
                    </a:lnTo>
                    <a:lnTo>
                      <a:pt x="117" y="817"/>
                    </a:lnTo>
                    <a:close/>
                    <a:moveTo>
                      <a:pt x="115" y="811"/>
                    </a:moveTo>
                    <a:lnTo>
                      <a:pt x="115" y="815"/>
                    </a:lnTo>
                    <a:lnTo>
                      <a:pt x="117" y="815"/>
                    </a:lnTo>
                    <a:lnTo>
                      <a:pt x="117" y="811"/>
                    </a:lnTo>
                    <a:lnTo>
                      <a:pt x="117" y="811"/>
                    </a:lnTo>
                    <a:lnTo>
                      <a:pt x="115" y="811"/>
                    </a:lnTo>
                    <a:lnTo>
                      <a:pt x="115" y="811"/>
                    </a:lnTo>
                    <a:lnTo>
                      <a:pt x="115" y="811"/>
                    </a:lnTo>
                    <a:lnTo>
                      <a:pt x="115" y="811"/>
                    </a:lnTo>
                    <a:close/>
                    <a:moveTo>
                      <a:pt x="117" y="777"/>
                    </a:moveTo>
                    <a:lnTo>
                      <a:pt x="121" y="779"/>
                    </a:lnTo>
                    <a:lnTo>
                      <a:pt x="123" y="777"/>
                    </a:lnTo>
                    <a:lnTo>
                      <a:pt x="121" y="776"/>
                    </a:lnTo>
                    <a:lnTo>
                      <a:pt x="117" y="777"/>
                    </a:lnTo>
                    <a:lnTo>
                      <a:pt x="117" y="777"/>
                    </a:lnTo>
                    <a:lnTo>
                      <a:pt x="117" y="777"/>
                    </a:lnTo>
                    <a:lnTo>
                      <a:pt x="117" y="777"/>
                    </a:lnTo>
                    <a:close/>
                    <a:moveTo>
                      <a:pt x="117" y="772"/>
                    </a:moveTo>
                    <a:lnTo>
                      <a:pt x="121" y="772"/>
                    </a:lnTo>
                    <a:lnTo>
                      <a:pt x="123" y="772"/>
                    </a:lnTo>
                    <a:lnTo>
                      <a:pt x="126" y="772"/>
                    </a:lnTo>
                    <a:lnTo>
                      <a:pt x="123" y="772"/>
                    </a:lnTo>
                    <a:lnTo>
                      <a:pt x="117" y="772"/>
                    </a:lnTo>
                    <a:lnTo>
                      <a:pt x="117" y="772"/>
                    </a:lnTo>
                    <a:lnTo>
                      <a:pt x="117" y="772"/>
                    </a:lnTo>
                    <a:lnTo>
                      <a:pt x="117" y="772"/>
                    </a:lnTo>
                    <a:lnTo>
                      <a:pt x="117" y="772"/>
                    </a:lnTo>
                    <a:close/>
                    <a:moveTo>
                      <a:pt x="111" y="772"/>
                    </a:moveTo>
                    <a:lnTo>
                      <a:pt x="113" y="772"/>
                    </a:lnTo>
                    <a:lnTo>
                      <a:pt x="115" y="772"/>
                    </a:lnTo>
                    <a:lnTo>
                      <a:pt x="113" y="772"/>
                    </a:lnTo>
                    <a:lnTo>
                      <a:pt x="113" y="772"/>
                    </a:lnTo>
                    <a:lnTo>
                      <a:pt x="111" y="772"/>
                    </a:lnTo>
                    <a:lnTo>
                      <a:pt x="111" y="772"/>
                    </a:lnTo>
                    <a:lnTo>
                      <a:pt x="111" y="772"/>
                    </a:lnTo>
                    <a:lnTo>
                      <a:pt x="111" y="772"/>
                    </a:lnTo>
                    <a:close/>
                    <a:moveTo>
                      <a:pt x="123" y="740"/>
                    </a:moveTo>
                    <a:lnTo>
                      <a:pt x="121" y="742"/>
                    </a:lnTo>
                    <a:lnTo>
                      <a:pt x="123" y="742"/>
                    </a:lnTo>
                    <a:lnTo>
                      <a:pt x="124" y="742"/>
                    </a:lnTo>
                    <a:lnTo>
                      <a:pt x="126" y="740"/>
                    </a:lnTo>
                    <a:lnTo>
                      <a:pt x="126" y="738"/>
                    </a:lnTo>
                    <a:lnTo>
                      <a:pt x="124" y="738"/>
                    </a:lnTo>
                    <a:lnTo>
                      <a:pt x="123" y="740"/>
                    </a:lnTo>
                    <a:lnTo>
                      <a:pt x="123" y="740"/>
                    </a:lnTo>
                    <a:lnTo>
                      <a:pt x="123" y="740"/>
                    </a:lnTo>
                    <a:lnTo>
                      <a:pt x="123" y="740"/>
                    </a:lnTo>
                    <a:close/>
                    <a:moveTo>
                      <a:pt x="151" y="727"/>
                    </a:moveTo>
                    <a:lnTo>
                      <a:pt x="155" y="728"/>
                    </a:lnTo>
                    <a:lnTo>
                      <a:pt x="158" y="727"/>
                    </a:lnTo>
                    <a:lnTo>
                      <a:pt x="156" y="725"/>
                    </a:lnTo>
                    <a:lnTo>
                      <a:pt x="155" y="725"/>
                    </a:lnTo>
                    <a:lnTo>
                      <a:pt x="151" y="725"/>
                    </a:lnTo>
                    <a:lnTo>
                      <a:pt x="151" y="727"/>
                    </a:lnTo>
                    <a:lnTo>
                      <a:pt x="151" y="727"/>
                    </a:lnTo>
                    <a:lnTo>
                      <a:pt x="151" y="727"/>
                    </a:lnTo>
                    <a:lnTo>
                      <a:pt x="151" y="727"/>
                    </a:lnTo>
                    <a:close/>
                    <a:moveTo>
                      <a:pt x="140" y="710"/>
                    </a:moveTo>
                    <a:lnTo>
                      <a:pt x="140" y="712"/>
                    </a:lnTo>
                    <a:lnTo>
                      <a:pt x="140" y="713"/>
                    </a:lnTo>
                    <a:lnTo>
                      <a:pt x="145" y="712"/>
                    </a:lnTo>
                    <a:lnTo>
                      <a:pt x="145" y="710"/>
                    </a:lnTo>
                    <a:lnTo>
                      <a:pt x="141" y="710"/>
                    </a:lnTo>
                    <a:lnTo>
                      <a:pt x="140" y="710"/>
                    </a:lnTo>
                    <a:lnTo>
                      <a:pt x="140" y="710"/>
                    </a:lnTo>
                    <a:lnTo>
                      <a:pt x="140" y="710"/>
                    </a:lnTo>
                    <a:lnTo>
                      <a:pt x="140" y="710"/>
                    </a:lnTo>
                    <a:close/>
                    <a:moveTo>
                      <a:pt x="155" y="710"/>
                    </a:moveTo>
                    <a:lnTo>
                      <a:pt x="155" y="712"/>
                    </a:lnTo>
                    <a:lnTo>
                      <a:pt x="156" y="712"/>
                    </a:lnTo>
                    <a:lnTo>
                      <a:pt x="158" y="710"/>
                    </a:lnTo>
                    <a:lnTo>
                      <a:pt x="156" y="708"/>
                    </a:lnTo>
                    <a:lnTo>
                      <a:pt x="155" y="710"/>
                    </a:lnTo>
                    <a:lnTo>
                      <a:pt x="155" y="710"/>
                    </a:lnTo>
                    <a:lnTo>
                      <a:pt x="155" y="710"/>
                    </a:lnTo>
                    <a:lnTo>
                      <a:pt x="155" y="710"/>
                    </a:lnTo>
                    <a:close/>
                    <a:moveTo>
                      <a:pt x="145" y="706"/>
                    </a:moveTo>
                    <a:lnTo>
                      <a:pt x="151" y="708"/>
                    </a:lnTo>
                    <a:lnTo>
                      <a:pt x="151" y="708"/>
                    </a:lnTo>
                    <a:lnTo>
                      <a:pt x="155" y="706"/>
                    </a:lnTo>
                    <a:lnTo>
                      <a:pt x="151" y="706"/>
                    </a:lnTo>
                    <a:lnTo>
                      <a:pt x="149" y="704"/>
                    </a:lnTo>
                    <a:lnTo>
                      <a:pt x="145" y="706"/>
                    </a:lnTo>
                    <a:lnTo>
                      <a:pt x="145" y="706"/>
                    </a:lnTo>
                    <a:lnTo>
                      <a:pt x="145" y="706"/>
                    </a:lnTo>
                    <a:lnTo>
                      <a:pt x="145" y="706"/>
                    </a:lnTo>
                    <a:lnTo>
                      <a:pt x="145" y="706"/>
                    </a:lnTo>
                    <a:close/>
                    <a:moveTo>
                      <a:pt x="179" y="634"/>
                    </a:moveTo>
                    <a:lnTo>
                      <a:pt x="179" y="636"/>
                    </a:lnTo>
                    <a:lnTo>
                      <a:pt x="179" y="638"/>
                    </a:lnTo>
                    <a:lnTo>
                      <a:pt x="181" y="636"/>
                    </a:lnTo>
                    <a:lnTo>
                      <a:pt x="179" y="634"/>
                    </a:lnTo>
                    <a:lnTo>
                      <a:pt x="179" y="634"/>
                    </a:lnTo>
                    <a:lnTo>
                      <a:pt x="179" y="634"/>
                    </a:lnTo>
                    <a:lnTo>
                      <a:pt x="179" y="634"/>
                    </a:lnTo>
                    <a:lnTo>
                      <a:pt x="179" y="634"/>
                    </a:lnTo>
                    <a:close/>
                    <a:moveTo>
                      <a:pt x="175" y="627"/>
                    </a:moveTo>
                    <a:lnTo>
                      <a:pt x="175" y="627"/>
                    </a:lnTo>
                    <a:lnTo>
                      <a:pt x="179" y="629"/>
                    </a:lnTo>
                    <a:lnTo>
                      <a:pt x="179" y="629"/>
                    </a:lnTo>
                    <a:lnTo>
                      <a:pt x="179" y="627"/>
                    </a:lnTo>
                    <a:lnTo>
                      <a:pt x="179" y="627"/>
                    </a:lnTo>
                    <a:lnTo>
                      <a:pt x="175" y="627"/>
                    </a:lnTo>
                    <a:lnTo>
                      <a:pt x="175" y="627"/>
                    </a:lnTo>
                    <a:lnTo>
                      <a:pt x="175" y="627"/>
                    </a:lnTo>
                    <a:lnTo>
                      <a:pt x="175" y="627"/>
                    </a:lnTo>
                    <a:close/>
                    <a:moveTo>
                      <a:pt x="166" y="602"/>
                    </a:moveTo>
                    <a:lnTo>
                      <a:pt x="168" y="602"/>
                    </a:lnTo>
                    <a:lnTo>
                      <a:pt x="172" y="597"/>
                    </a:lnTo>
                    <a:lnTo>
                      <a:pt x="173" y="597"/>
                    </a:lnTo>
                    <a:lnTo>
                      <a:pt x="173" y="597"/>
                    </a:lnTo>
                    <a:lnTo>
                      <a:pt x="170" y="597"/>
                    </a:lnTo>
                    <a:lnTo>
                      <a:pt x="168" y="593"/>
                    </a:lnTo>
                    <a:lnTo>
                      <a:pt x="166" y="597"/>
                    </a:lnTo>
                    <a:lnTo>
                      <a:pt x="164" y="597"/>
                    </a:lnTo>
                    <a:lnTo>
                      <a:pt x="166" y="602"/>
                    </a:lnTo>
                    <a:lnTo>
                      <a:pt x="166" y="602"/>
                    </a:lnTo>
                    <a:lnTo>
                      <a:pt x="166" y="602"/>
                    </a:lnTo>
                    <a:lnTo>
                      <a:pt x="166" y="602"/>
                    </a:lnTo>
                    <a:close/>
                    <a:moveTo>
                      <a:pt x="166" y="615"/>
                    </a:moveTo>
                    <a:lnTo>
                      <a:pt x="168" y="615"/>
                    </a:lnTo>
                    <a:lnTo>
                      <a:pt x="170" y="615"/>
                    </a:lnTo>
                    <a:lnTo>
                      <a:pt x="173" y="612"/>
                    </a:lnTo>
                    <a:lnTo>
                      <a:pt x="173" y="608"/>
                    </a:lnTo>
                    <a:lnTo>
                      <a:pt x="170" y="606"/>
                    </a:lnTo>
                    <a:lnTo>
                      <a:pt x="166" y="608"/>
                    </a:lnTo>
                    <a:lnTo>
                      <a:pt x="166" y="615"/>
                    </a:lnTo>
                    <a:lnTo>
                      <a:pt x="166" y="615"/>
                    </a:lnTo>
                    <a:lnTo>
                      <a:pt x="166" y="615"/>
                    </a:lnTo>
                    <a:lnTo>
                      <a:pt x="166" y="615"/>
                    </a:lnTo>
                    <a:close/>
                    <a:moveTo>
                      <a:pt x="155" y="615"/>
                    </a:moveTo>
                    <a:lnTo>
                      <a:pt x="156" y="617"/>
                    </a:lnTo>
                    <a:lnTo>
                      <a:pt x="158" y="614"/>
                    </a:lnTo>
                    <a:lnTo>
                      <a:pt x="158" y="612"/>
                    </a:lnTo>
                    <a:lnTo>
                      <a:pt x="160" y="606"/>
                    </a:lnTo>
                    <a:lnTo>
                      <a:pt x="155" y="610"/>
                    </a:lnTo>
                    <a:lnTo>
                      <a:pt x="155" y="612"/>
                    </a:lnTo>
                    <a:lnTo>
                      <a:pt x="155" y="615"/>
                    </a:lnTo>
                    <a:lnTo>
                      <a:pt x="155" y="615"/>
                    </a:lnTo>
                    <a:lnTo>
                      <a:pt x="155" y="615"/>
                    </a:lnTo>
                    <a:lnTo>
                      <a:pt x="155" y="615"/>
                    </a:lnTo>
                    <a:close/>
                    <a:moveTo>
                      <a:pt x="132" y="632"/>
                    </a:moveTo>
                    <a:lnTo>
                      <a:pt x="130" y="634"/>
                    </a:lnTo>
                    <a:lnTo>
                      <a:pt x="132" y="638"/>
                    </a:lnTo>
                    <a:lnTo>
                      <a:pt x="134" y="638"/>
                    </a:lnTo>
                    <a:lnTo>
                      <a:pt x="136" y="636"/>
                    </a:lnTo>
                    <a:lnTo>
                      <a:pt x="134" y="632"/>
                    </a:lnTo>
                    <a:lnTo>
                      <a:pt x="132" y="632"/>
                    </a:lnTo>
                    <a:lnTo>
                      <a:pt x="132" y="632"/>
                    </a:lnTo>
                    <a:lnTo>
                      <a:pt x="132" y="632"/>
                    </a:lnTo>
                    <a:lnTo>
                      <a:pt x="132" y="632"/>
                    </a:lnTo>
                    <a:close/>
                    <a:moveTo>
                      <a:pt x="175" y="668"/>
                    </a:moveTo>
                    <a:lnTo>
                      <a:pt x="175" y="670"/>
                    </a:lnTo>
                    <a:lnTo>
                      <a:pt x="175" y="668"/>
                    </a:lnTo>
                    <a:lnTo>
                      <a:pt x="175" y="672"/>
                    </a:lnTo>
                    <a:lnTo>
                      <a:pt x="175" y="676"/>
                    </a:lnTo>
                    <a:lnTo>
                      <a:pt x="179" y="678"/>
                    </a:lnTo>
                    <a:lnTo>
                      <a:pt x="179" y="676"/>
                    </a:lnTo>
                    <a:lnTo>
                      <a:pt x="181" y="670"/>
                    </a:lnTo>
                    <a:lnTo>
                      <a:pt x="183" y="666"/>
                    </a:lnTo>
                    <a:lnTo>
                      <a:pt x="183" y="666"/>
                    </a:lnTo>
                    <a:lnTo>
                      <a:pt x="181" y="666"/>
                    </a:lnTo>
                    <a:lnTo>
                      <a:pt x="179" y="666"/>
                    </a:lnTo>
                    <a:lnTo>
                      <a:pt x="175" y="668"/>
                    </a:lnTo>
                    <a:lnTo>
                      <a:pt x="175" y="668"/>
                    </a:lnTo>
                    <a:lnTo>
                      <a:pt x="175" y="668"/>
                    </a:lnTo>
                    <a:lnTo>
                      <a:pt x="175" y="668"/>
                    </a:lnTo>
                    <a:close/>
                    <a:moveTo>
                      <a:pt x="130" y="681"/>
                    </a:moveTo>
                    <a:lnTo>
                      <a:pt x="134" y="683"/>
                    </a:lnTo>
                    <a:lnTo>
                      <a:pt x="140" y="683"/>
                    </a:lnTo>
                    <a:lnTo>
                      <a:pt x="140" y="685"/>
                    </a:lnTo>
                    <a:lnTo>
                      <a:pt x="141" y="687"/>
                    </a:lnTo>
                    <a:lnTo>
                      <a:pt x="145" y="685"/>
                    </a:lnTo>
                    <a:lnTo>
                      <a:pt x="155" y="683"/>
                    </a:lnTo>
                    <a:lnTo>
                      <a:pt x="160" y="683"/>
                    </a:lnTo>
                    <a:lnTo>
                      <a:pt x="168" y="678"/>
                    </a:lnTo>
                    <a:lnTo>
                      <a:pt x="166" y="672"/>
                    </a:lnTo>
                    <a:lnTo>
                      <a:pt x="164" y="666"/>
                    </a:lnTo>
                    <a:lnTo>
                      <a:pt x="160" y="666"/>
                    </a:lnTo>
                    <a:lnTo>
                      <a:pt x="156" y="666"/>
                    </a:lnTo>
                    <a:lnTo>
                      <a:pt x="155" y="657"/>
                    </a:lnTo>
                    <a:lnTo>
                      <a:pt x="151" y="651"/>
                    </a:lnTo>
                    <a:lnTo>
                      <a:pt x="145" y="649"/>
                    </a:lnTo>
                    <a:lnTo>
                      <a:pt x="141" y="646"/>
                    </a:lnTo>
                    <a:lnTo>
                      <a:pt x="136" y="644"/>
                    </a:lnTo>
                    <a:lnTo>
                      <a:pt x="132" y="642"/>
                    </a:lnTo>
                    <a:lnTo>
                      <a:pt x="132" y="646"/>
                    </a:lnTo>
                    <a:lnTo>
                      <a:pt x="126" y="649"/>
                    </a:lnTo>
                    <a:lnTo>
                      <a:pt x="126" y="653"/>
                    </a:lnTo>
                    <a:lnTo>
                      <a:pt x="132" y="657"/>
                    </a:lnTo>
                    <a:lnTo>
                      <a:pt x="134" y="661"/>
                    </a:lnTo>
                    <a:lnTo>
                      <a:pt x="130" y="657"/>
                    </a:lnTo>
                    <a:lnTo>
                      <a:pt x="126" y="657"/>
                    </a:lnTo>
                    <a:lnTo>
                      <a:pt x="126" y="661"/>
                    </a:lnTo>
                    <a:lnTo>
                      <a:pt x="126" y="663"/>
                    </a:lnTo>
                    <a:lnTo>
                      <a:pt x="130" y="666"/>
                    </a:lnTo>
                    <a:lnTo>
                      <a:pt x="126" y="668"/>
                    </a:lnTo>
                    <a:lnTo>
                      <a:pt x="126" y="668"/>
                    </a:lnTo>
                    <a:lnTo>
                      <a:pt x="126" y="672"/>
                    </a:lnTo>
                    <a:lnTo>
                      <a:pt x="136" y="674"/>
                    </a:lnTo>
                    <a:lnTo>
                      <a:pt x="138" y="676"/>
                    </a:lnTo>
                    <a:lnTo>
                      <a:pt x="140" y="678"/>
                    </a:lnTo>
                    <a:lnTo>
                      <a:pt x="147" y="674"/>
                    </a:lnTo>
                    <a:lnTo>
                      <a:pt x="141" y="678"/>
                    </a:lnTo>
                    <a:lnTo>
                      <a:pt x="140" y="678"/>
                    </a:lnTo>
                    <a:lnTo>
                      <a:pt x="134" y="678"/>
                    </a:lnTo>
                    <a:lnTo>
                      <a:pt x="132" y="678"/>
                    </a:lnTo>
                    <a:lnTo>
                      <a:pt x="130" y="681"/>
                    </a:lnTo>
                    <a:lnTo>
                      <a:pt x="130" y="681"/>
                    </a:lnTo>
                    <a:lnTo>
                      <a:pt x="130" y="681"/>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60" name="Freeform 157">
                <a:extLst>
                  <a:ext uri="{FF2B5EF4-FFF2-40B4-BE49-F238E27FC236}">
                    <a16:creationId xmlns:a16="http://schemas.microsoft.com/office/drawing/2014/main" id="{18C24B1E-77D3-5CA0-43B0-4C8B75FDC9B7}"/>
                  </a:ext>
                </a:extLst>
              </p:cNvPr>
              <p:cNvSpPr>
                <a:spLocks noEditPoints="1"/>
              </p:cNvSpPr>
              <p:nvPr/>
            </p:nvSpPr>
            <p:spPr bwMode="auto">
              <a:xfrm>
                <a:off x="8837545" y="2672432"/>
                <a:ext cx="25535" cy="16441"/>
              </a:xfrm>
              <a:custGeom>
                <a:avLst/>
                <a:gdLst/>
                <a:ahLst/>
                <a:cxnLst>
                  <a:cxn ang="0">
                    <a:pos x="65" y="35"/>
                  </a:cxn>
                  <a:cxn ang="0">
                    <a:pos x="67" y="35"/>
                  </a:cxn>
                  <a:cxn ang="0">
                    <a:pos x="64" y="32"/>
                  </a:cxn>
                  <a:cxn ang="0">
                    <a:pos x="64" y="32"/>
                  </a:cxn>
                  <a:cxn ang="0">
                    <a:pos x="64" y="32"/>
                  </a:cxn>
                  <a:cxn ang="0">
                    <a:pos x="9" y="5"/>
                  </a:cxn>
                  <a:cxn ang="0">
                    <a:pos x="9" y="11"/>
                  </a:cxn>
                  <a:cxn ang="0">
                    <a:pos x="3" y="17"/>
                  </a:cxn>
                  <a:cxn ang="0">
                    <a:pos x="5" y="22"/>
                  </a:cxn>
                  <a:cxn ang="0">
                    <a:pos x="5" y="26"/>
                  </a:cxn>
                  <a:cxn ang="0">
                    <a:pos x="0" y="35"/>
                  </a:cxn>
                  <a:cxn ang="0">
                    <a:pos x="5" y="41"/>
                  </a:cxn>
                  <a:cxn ang="0">
                    <a:pos x="7" y="45"/>
                  </a:cxn>
                  <a:cxn ang="0">
                    <a:pos x="9" y="47"/>
                  </a:cxn>
                  <a:cxn ang="0">
                    <a:pos x="18" y="35"/>
                  </a:cxn>
                  <a:cxn ang="0">
                    <a:pos x="18" y="32"/>
                  </a:cxn>
                  <a:cxn ang="0">
                    <a:pos x="22" y="32"/>
                  </a:cxn>
                  <a:cxn ang="0">
                    <a:pos x="28" y="32"/>
                  </a:cxn>
                  <a:cxn ang="0">
                    <a:pos x="30" y="35"/>
                  </a:cxn>
                  <a:cxn ang="0">
                    <a:pos x="39" y="30"/>
                  </a:cxn>
                  <a:cxn ang="0">
                    <a:pos x="52" y="30"/>
                  </a:cxn>
                  <a:cxn ang="0">
                    <a:pos x="58" y="30"/>
                  </a:cxn>
                  <a:cxn ang="0">
                    <a:pos x="67" y="32"/>
                  </a:cxn>
                  <a:cxn ang="0">
                    <a:pos x="71" y="30"/>
                  </a:cxn>
                  <a:cxn ang="0">
                    <a:pos x="71" y="22"/>
                  </a:cxn>
                  <a:cxn ang="0">
                    <a:pos x="60" y="18"/>
                  </a:cxn>
                  <a:cxn ang="0">
                    <a:pos x="52" y="17"/>
                  </a:cxn>
                  <a:cxn ang="0">
                    <a:pos x="43" y="11"/>
                  </a:cxn>
                  <a:cxn ang="0">
                    <a:pos x="39" y="11"/>
                  </a:cxn>
                  <a:cxn ang="0">
                    <a:pos x="54" y="13"/>
                  </a:cxn>
                  <a:cxn ang="0">
                    <a:pos x="54" y="9"/>
                  </a:cxn>
                  <a:cxn ang="0">
                    <a:pos x="49" y="9"/>
                  </a:cxn>
                  <a:cxn ang="0">
                    <a:pos x="39" y="1"/>
                  </a:cxn>
                  <a:cxn ang="0">
                    <a:pos x="37" y="1"/>
                  </a:cxn>
                  <a:cxn ang="0">
                    <a:pos x="18" y="0"/>
                  </a:cxn>
                  <a:cxn ang="0">
                    <a:pos x="9" y="0"/>
                  </a:cxn>
                  <a:cxn ang="0">
                    <a:pos x="7" y="5"/>
                  </a:cxn>
                </a:cxnLst>
                <a:rect l="0" t="0" r="r" b="b"/>
                <a:pathLst>
                  <a:path w="73" h="47">
                    <a:moveTo>
                      <a:pt x="64" y="32"/>
                    </a:moveTo>
                    <a:lnTo>
                      <a:pt x="65" y="35"/>
                    </a:lnTo>
                    <a:lnTo>
                      <a:pt x="69" y="35"/>
                    </a:lnTo>
                    <a:lnTo>
                      <a:pt x="67" y="35"/>
                    </a:lnTo>
                    <a:lnTo>
                      <a:pt x="64" y="35"/>
                    </a:lnTo>
                    <a:lnTo>
                      <a:pt x="64" y="32"/>
                    </a:lnTo>
                    <a:lnTo>
                      <a:pt x="64" y="32"/>
                    </a:lnTo>
                    <a:lnTo>
                      <a:pt x="64" y="32"/>
                    </a:lnTo>
                    <a:lnTo>
                      <a:pt x="64" y="32"/>
                    </a:lnTo>
                    <a:lnTo>
                      <a:pt x="64" y="32"/>
                    </a:lnTo>
                    <a:close/>
                    <a:moveTo>
                      <a:pt x="7" y="5"/>
                    </a:moveTo>
                    <a:lnTo>
                      <a:pt x="9" y="5"/>
                    </a:lnTo>
                    <a:lnTo>
                      <a:pt x="7" y="9"/>
                    </a:lnTo>
                    <a:lnTo>
                      <a:pt x="9" y="11"/>
                    </a:lnTo>
                    <a:lnTo>
                      <a:pt x="7" y="17"/>
                    </a:lnTo>
                    <a:lnTo>
                      <a:pt x="3" y="17"/>
                    </a:lnTo>
                    <a:lnTo>
                      <a:pt x="3" y="18"/>
                    </a:lnTo>
                    <a:lnTo>
                      <a:pt x="5" y="22"/>
                    </a:lnTo>
                    <a:lnTo>
                      <a:pt x="5" y="26"/>
                    </a:lnTo>
                    <a:lnTo>
                      <a:pt x="5" y="26"/>
                    </a:lnTo>
                    <a:lnTo>
                      <a:pt x="0" y="32"/>
                    </a:lnTo>
                    <a:lnTo>
                      <a:pt x="0" y="35"/>
                    </a:lnTo>
                    <a:lnTo>
                      <a:pt x="1" y="35"/>
                    </a:lnTo>
                    <a:lnTo>
                      <a:pt x="5" y="41"/>
                    </a:lnTo>
                    <a:lnTo>
                      <a:pt x="3" y="41"/>
                    </a:lnTo>
                    <a:lnTo>
                      <a:pt x="7" y="45"/>
                    </a:lnTo>
                    <a:lnTo>
                      <a:pt x="7" y="45"/>
                    </a:lnTo>
                    <a:lnTo>
                      <a:pt x="9" y="47"/>
                    </a:lnTo>
                    <a:lnTo>
                      <a:pt x="13" y="41"/>
                    </a:lnTo>
                    <a:lnTo>
                      <a:pt x="18" y="35"/>
                    </a:lnTo>
                    <a:lnTo>
                      <a:pt x="15" y="32"/>
                    </a:lnTo>
                    <a:lnTo>
                      <a:pt x="18" y="32"/>
                    </a:lnTo>
                    <a:lnTo>
                      <a:pt x="18" y="32"/>
                    </a:lnTo>
                    <a:lnTo>
                      <a:pt x="22" y="32"/>
                    </a:lnTo>
                    <a:lnTo>
                      <a:pt x="24" y="30"/>
                    </a:lnTo>
                    <a:lnTo>
                      <a:pt x="28" y="32"/>
                    </a:lnTo>
                    <a:lnTo>
                      <a:pt x="28" y="35"/>
                    </a:lnTo>
                    <a:lnTo>
                      <a:pt x="30" y="35"/>
                    </a:lnTo>
                    <a:lnTo>
                      <a:pt x="35" y="35"/>
                    </a:lnTo>
                    <a:lnTo>
                      <a:pt x="39" y="30"/>
                    </a:lnTo>
                    <a:lnTo>
                      <a:pt x="45" y="26"/>
                    </a:lnTo>
                    <a:lnTo>
                      <a:pt x="52" y="30"/>
                    </a:lnTo>
                    <a:lnTo>
                      <a:pt x="54" y="26"/>
                    </a:lnTo>
                    <a:lnTo>
                      <a:pt x="58" y="30"/>
                    </a:lnTo>
                    <a:lnTo>
                      <a:pt x="62" y="32"/>
                    </a:lnTo>
                    <a:lnTo>
                      <a:pt x="67" y="32"/>
                    </a:lnTo>
                    <a:lnTo>
                      <a:pt x="67" y="30"/>
                    </a:lnTo>
                    <a:lnTo>
                      <a:pt x="71" y="30"/>
                    </a:lnTo>
                    <a:lnTo>
                      <a:pt x="73" y="26"/>
                    </a:lnTo>
                    <a:lnTo>
                      <a:pt x="71" y="22"/>
                    </a:lnTo>
                    <a:lnTo>
                      <a:pt x="62" y="18"/>
                    </a:lnTo>
                    <a:lnTo>
                      <a:pt x="60" y="18"/>
                    </a:lnTo>
                    <a:lnTo>
                      <a:pt x="54" y="17"/>
                    </a:lnTo>
                    <a:lnTo>
                      <a:pt x="52" y="17"/>
                    </a:lnTo>
                    <a:lnTo>
                      <a:pt x="49" y="15"/>
                    </a:lnTo>
                    <a:lnTo>
                      <a:pt x="43" y="11"/>
                    </a:lnTo>
                    <a:lnTo>
                      <a:pt x="39" y="11"/>
                    </a:lnTo>
                    <a:lnTo>
                      <a:pt x="39" y="11"/>
                    </a:lnTo>
                    <a:lnTo>
                      <a:pt x="45" y="11"/>
                    </a:lnTo>
                    <a:lnTo>
                      <a:pt x="54" y="13"/>
                    </a:lnTo>
                    <a:lnTo>
                      <a:pt x="58" y="11"/>
                    </a:lnTo>
                    <a:lnTo>
                      <a:pt x="54" y="9"/>
                    </a:lnTo>
                    <a:lnTo>
                      <a:pt x="52" y="9"/>
                    </a:lnTo>
                    <a:lnTo>
                      <a:pt x="49" y="9"/>
                    </a:lnTo>
                    <a:lnTo>
                      <a:pt x="45" y="1"/>
                    </a:lnTo>
                    <a:lnTo>
                      <a:pt x="39" y="1"/>
                    </a:lnTo>
                    <a:lnTo>
                      <a:pt x="39" y="5"/>
                    </a:lnTo>
                    <a:lnTo>
                      <a:pt x="37" y="1"/>
                    </a:lnTo>
                    <a:lnTo>
                      <a:pt x="20" y="0"/>
                    </a:lnTo>
                    <a:lnTo>
                      <a:pt x="18" y="0"/>
                    </a:lnTo>
                    <a:lnTo>
                      <a:pt x="15" y="0"/>
                    </a:lnTo>
                    <a:lnTo>
                      <a:pt x="9" y="0"/>
                    </a:lnTo>
                    <a:lnTo>
                      <a:pt x="7" y="5"/>
                    </a:lnTo>
                    <a:lnTo>
                      <a:pt x="7" y="5"/>
                    </a:lnTo>
                    <a:lnTo>
                      <a:pt x="7" y="5"/>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61" name="Freeform 158">
                <a:extLst>
                  <a:ext uri="{FF2B5EF4-FFF2-40B4-BE49-F238E27FC236}">
                    <a16:creationId xmlns:a16="http://schemas.microsoft.com/office/drawing/2014/main" id="{EFA9815E-B239-AED3-99DD-0E6E266A97EC}"/>
                  </a:ext>
                </a:extLst>
              </p:cNvPr>
              <p:cNvSpPr>
                <a:spLocks/>
              </p:cNvSpPr>
              <p:nvPr/>
            </p:nvSpPr>
            <p:spPr bwMode="auto">
              <a:xfrm>
                <a:off x="8796618" y="2681526"/>
                <a:ext cx="14342" cy="5247"/>
              </a:xfrm>
              <a:custGeom>
                <a:avLst/>
                <a:gdLst/>
                <a:ahLst/>
                <a:cxnLst>
                  <a:cxn ang="0">
                    <a:pos x="6" y="0"/>
                  </a:cxn>
                  <a:cxn ang="0">
                    <a:pos x="9" y="2"/>
                  </a:cxn>
                  <a:cxn ang="0">
                    <a:pos x="17" y="0"/>
                  </a:cxn>
                  <a:cxn ang="0">
                    <a:pos x="30" y="0"/>
                  </a:cxn>
                  <a:cxn ang="0">
                    <a:pos x="34" y="4"/>
                  </a:cxn>
                  <a:cxn ang="0">
                    <a:pos x="38" y="8"/>
                  </a:cxn>
                  <a:cxn ang="0">
                    <a:pos x="41" y="9"/>
                  </a:cxn>
                  <a:cxn ang="0">
                    <a:pos x="41" y="11"/>
                  </a:cxn>
                  <a:cxn ang="0">
                    <a:pos x="36" y="11"/>
                  </a:cxn>
                  <a:cxn ang="0">
                    <a:pos x="32" y="9"/>
                  </a:cxn>
                  <a:cxn ang="0">
                    <a:pos x="32" y="13"/>
                  </a:cxn>
                  <a:cxn ang="0">
                    <a:pos x="30" y="13"/>
                  </a:cxn>
                  <a:cxn ang="0">
                    <a:pos x="28" y="11"/>
                  </a:cxn>
                  <a:cxn ang="0">
                    <a:pos x="26" y="11"/>
                  </a:cxn>
                  <a:cxn ang="0">
                    <a:pos x="26" y="15"/>
                  </a:cxn>
                  <a:cxn ang="0">
                    <a:pos x="19" y="15"/>
                  </a:cxn>
                  <a:cxn ang="0">
                    <a:pos x="19" y="13"/>
                  </a:cxn>
                  <a:cxn ang="0">
                    <a:pos x="13" y="13"/>
                  </a:cxn>
                  <a:cxn ang="0">
                    <a:pos x="11" y="11"/>
                  </a:cxn>
                  <a:cxn ang="0">
                    <a:pos x="9" y="8"/>
                  </a:cxn>
                  <a:cxn ang="0">
                    <a:pos x="6" y="8"/>
                  </a:cxn>
                  <a:cxn ang="0">
                    <a:pos x="4" y="8"/>
                  </a:cxn>
                  <a:cxn ang="0">
                    <a:pos x="0" y="4"/>
                  </a:cxn>
                  <a:cxn ang="0">
                    <a:pos x="2" y="2"/>
                  </a:cxn>
                  <a:cxn ang="0">
                    <a:pos x="6" y="0"/>
                  </a:cxn>
                  <a:cxn ang="0">
                    <a:pos x="6" y="0"/>
                  </a:cxn>
                  <a:cxn ang="0">
                    <a:pos x="6" y="0"/>
                  </a:cxn>
                </a:cxnLst>
                <a:rect l="0" t="0" r="r" b="b"/>
                <a:pathLst>
                  <a:path w="41" h="15">
                    <a:moveTo>
                      <a:pt x="6" y="0"/>
                    </a:moveTo>
                    <a:lnTo>
                      <a:pt x="9" y="2"/>
                    </a:lnTo>
                    <a:lnTo>
                      <a:pt x="17" y="0"/>
                    </a:lnTo>
                    <a:lnTo>
                      <a:pt x="30" y="0"/>
                    </a:lnTo>
                    <a:lnTo>
                      <a:pt x="34" y="4"/>
                    </a:lnTo>
                    <a:lnTo>
                      <a:pt x="38" y="8"/>
                    </a:lnTo>
                    <a:lnTo>
                      <a:pt x="41" y="9"/>
                    </a:lnTo>
                    <a:lnTo>
                      <a:pt x="41" y="11"/>
                    </a:lnTo>
                    <a:lnTo>
                      <a:pt x="36" y="11"/>
                    </a:lnTo>
                    <a:lnTo>
                      <a:pt x="32" y="9"/>
                    </a:lnTo>
                    <a:lnTo>
                      <a:pt x="32" y="13"/>
                    </a:lnTo>
                    <a:lnTo>
                      <a:pt x="30" y="13"/>
                    </a:lnTo>
                    <a:lnTo>
                      <a:pt x="28" y="11"/>
                    </a:lnTo>
                    <a:lnTo>
                      <a:pt x="26" y="11"/>
                    </a:lnTo>
                    <a:lnTo>
                      <a:pt x="26" y="15"/>
                    </a:lnTo>
                    <a:lnTo>
                      <a:pt x="19" y="15"/>
                    </a:lnTo>
                    <a:lnTo>
                      <a:pt x="19" y="13"/>
                    </a:lnTo>
                    <a:lnTo>
                      <a:pt x="13" y="13"/>
                    </a:lnTo>
                    <a:lnTo>
                      <a:pt x="11" y="11"/>
                    </a:lnTo>
                    <a:lnTo>
                      <a:pt x="9" y="8"/>
                    </a:lnTo>
                    <a:lnTo>
                      <a:pt x="6" y="8"/>
                    </a:lnTo>
                    <a:lnTo>
                      <a:pt x="4" y="8"/>
                    </a:lnTo>
                    <a:lnTo>
                      <a:pt x="0" y="4"/>
                    </a:lnTo>
                    <a:lnTo>
                      <a:pt x="2" y="2"/>
                    </a:lnTo>
                    <a:lnTo>
                      <a:pt x="6" y="0"/>
                    </a:lnTo>
                    <a:lnTo>
                      <a:pt x="6" y="0"/>
                    </a:lnTo>
                    <a:lnTo>
                      <a:pt x="6" y="0"/>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62" name="Freeform 159">
                <a:extLst>
                  <a:ext uri="{FF2B5EF4-FFF2-40B4-BE49-F238E27FC236}">
                    <a16:creationId xmlns:a16="http://schemas.microsoft.com/office/drawing/2014/main" id="{959F6B00-174C-715F-2D3E-7BFB98815C15}"/>
                  </a:ext>
                </a:extLst>
              </p:cNvPr>
              <p:cNvSpPr>
                <a:spLocks noEditPoints="1"/>
              </p:cNvSpPr>
              <p:nvPr/>
            </p:nvSpPr>
            <p:spPr bwMode="auto">
              <a:xfrm>
                <a:off x="8821104" y="2670333"/>
                <a:ext cx="19589" cy="14342"/>
              </a:xfrm>
              <a:custGeom>
                <a:avLst/>
                <a:gdLst/>
                <a:ahLst/>
                <a:cxnLst>
                  <a:cxn ang="0">
                    <a:pos x="47" y="38"/>
                  </a:cxn>
                  <a:cxn ang="0">
                    <a:pos x="52" y="32"/>
                  </a:cxn>
                  <a:cxn ang="0">
                    <a:pos x="50" y="24"/>
                  </a:cxn>
                  <a:cxn ang="0">
                    <a:pos x="56" y="23"/>
                  </a:cxn>
                  <a:cxn ang="0">
                    <a:pos x="56" y="17"/>
                  </a:cxn>
                  <a:cxn ang="0">
                    <a:pos x="56" y="11"/>
                  </a:cxn>
                  <a:cxn ang="0">
                    <a:pos x="52" y="9"/>
                  </a:cxn>
                  <a:cxn ang="0">
                    <a:pos x="45" y="7"/>
                  </a:cxn>
                  <a:cxn ang="0">
                    <a:pos x="33" y="7"/>
                  </a:cxn>
                  <a:cxn ang="0">
                    <a:pos x="22" y="6"/>
                  </a:cxn>
                  <a:cxn ang="0">
                    <a:pos x="22" y="9"/>
                  </a:cxn>
                  <a:cxn ang="0">
                    <a:pos x="37" y="13"/>
                  </a:cxn>
                  <a:cxn ang="0">
                    <a:pos x="37" y="17"/>
                  </a:cxn>
                  <a:cxn ang="0">
                    <a:pos x="37" y="26"/>
                  </a:cxn>
                  <a:cxn ang="0">
                    <a:pos x="45" y="30"/>
                  </a:cxn>
                  <a:cxn ang="0">
                    <a:pos x="35" y="34"/>
                  </a:cxn>
                  <a:cxn ang="0">
                    <a:pos x="32" y="34"/>
                  </a:cxn>
                  <a:cxn ang="0">
                    <a:pos x="22" y="32"/>
                  </a:cxn>
                  <a:cxn ang="0">
                    <a:pos x="16" y="32"/>
                  </a:cxn>
                  <a:cxn ang="0">
                    <a:pos x="9" y="32"/>
                  </a:cxn>
                  <a:cxn ang="0">
                    <a:pos x="1" y="32"/>
                  </a:cxn>
                  <a:cxn ang="0">
                    <a:pos x="1" y="38"/>
                  </a:cxn>
                  <a:cxn ang="0">
                    <a:pos x="11" y="41"/>
                  </a:cxn>
                  <a:cxn ang="0">
                    <a:pos x="15" y="41"/>
                  </a:cxn>
                  <a:cxn ang="0">
                    <a:pos x="24" y="38"/>
                  </a:cxn>
                  <a:cxn ang="0">
                    <a:pos x="39" y="41"/>
                  </a:cxn>
                  <a:cxn ang="0">
                    <a:pos x="45" y="41"/>
                  </a:cxn>
                  <a:cxn ang="0">
                    <a:pos x="47" y="41"/>
                  </a:cxn>
                  <a:cxn ang="0">
                    <a:pos x="47" y="41"/>
                  </a:cxn>
                  <a:cxn ang="0">
                    <a:pos x="35" y="0"/>
                  </a:cxn>
                  <a:cxn ang="0">
                    <a:pos x="35" y="4"/>
                  </a:cxn>
                  <a:cxn ang="0">
                    <a:pos x="32" y="2"/>
                  </a:cxn>
                  <a:cxn ang="0">
                    <a:pos x="32" y="2"/>
                  </a:cxn>
                  <a:cxn ang="0">
                    <a:pos x="28" y="23"/>
                  </a:cxn>
                  <a:cxn ang="0">
                    <a:pos x="33" y="28"/>
                  </a:cxn>
                  <a:cxn ang="0">
                    <a:pos x="24" y="24"/>
                  </a:cxn>
                  <a:cxn ang="0">
                    <a:pos x="24" y="24"/>
                  </a:cxn>
                </a:cxnLst>
                <a:rect l="0" t="0" r="r" b="b"/>
                <a:pathLst>
                  <a:path w="56" h="41">
                    <a:moveTo>
                      <a:pt x="47" y="41"/>
                    </a:moveTo>
                    <a:lnTo>
                      <a:pt x="47" y="38"/>
                    </a:lnTo>
                    <a:lnTo>
                      <a:pt x="52" y="34"/>
                    </a:lnTo>
                    <a:lnTo>
                      <a:pt x="52" y="32"/>
                    </a:lnTo>
                    <a:lnTo>
                      <a:pt x="52" y="28"/>
                    </a:lnTo>
                    <a:lnTo>
                      <a:pt x="50" y="24"/>
                    </a:lnTo>
                    <a:lnTo>
                      <a:pt x="50" y="23"/>
                    </a:lnTo>
                    <a:lnTo>
                      <a:pt x="56" y="23"/>
                    </a:lnTo>
                    <a:lnTo>
                      <a:pt x="56" y="17"/>
                    </a:lnTo>
                    <a:lnTo>
                      <a:pt x="56" y="17"/>
                    </a:lnTo>
                    <a:lnTo>
                      <a:pt x="56" y="13"/>
                    </a:lnTo>
                    <a:lnTo>
                      <a:pt x="56" y="11"/>
                    </a:lnTo>
                    <a:lnTo>
                      <a:pt x="56" y="11"/>
                    </a:lnTo>
                    <a:lnTo>
                      <a:pt x="52" y="9"/>
                    </a:lnTo>
                    <a:lnTo>
                      <a:pt x="50" y="11"/>
                    </a:lnTo>
                    <a:lnTo>
                      <a:pt x="45" y="7"/>
                    </a:lnTo>
                    <a:lnTo>
                      <a:pt x="35" y="6"/>
                    </a:lnTo>
                    <a:lnTo>
                      <a:pt x="33" y="7"/>
                    </a:lnTo>
                    <a:lnTo>
                      <a:pt x="30" y="6"/>
                    </a:lnTo>
                    <a:lnTo>
                      <a:pt x="22" y="6"/>
                    </a:lnTo>
                    <a:lnTo>
                      <a:pt x="22" y="9"/>
                    </a:lnTo>
                    <a:lnTo>
                      <a:pt x="22" y="9"/>
                    </a:lnTo>
                    <a:lnTo>
                      <a:pt x="26" y="11"/>
                    </a:lnTo>
                    <a:lnTo>
                      <a:pt x="37" y="13"/>
                    </a:lnTo>
                    <a:lnTo>
                      <a:pt x="35" y="17"/>
                    </a:lnTo>
                    <a:lnTo>
                      <a:pt x="37" y="17"/>
                    </a:lnTo>
                    <a:lnTo>
                      <a:pt x="35" y="23"/>
                    </a:lnTo>
                    <a:lnTo>
                      <a:pt x="37" y="26"/>
                    </a:lnTo>
                    <a:lnTo>
                      <a:pt x="41" y="26"/>
                    </a:lnTo>
                    <a:lnTo>
                      <a:pt x="45" y="30"/>
                    </a:lnTo>
                    <a:lnTo>
                      <a:pt x="45" y="34"/>
                    </a:lnTo>
                    <a:lnTo>
                      <a:pt x="35" y="34"/>
                    </a:lnTo>
                    <a:lnTo>
                      <a:pt x="33" y="34"/>
                    </a:lnTo>
                    <a:lnTo>
                      <a:pt x="32" y="34"/>
                    </a:lnTo>
                    <a:lnTo>
                      <a:pt x="26" y="34"/>
                    </a:lnTo>
                    <a:lnTo>
                      <a:pt x="22" y="32"/>
                    </a:lnTo>
                    <a:lnTo>
                      <a:pt x="16" y="34"/>
                    </a:lnTo>
                    <a:lnTo>
                      <a:pt x="16" y="32"/>
                    </a:lnTo>
                    <a:lnTo>
                      <a:pt x="15" y="32"/>
                    </a:lnTo>
                    <a:lnTo>
                      <a:pt x="9" y="32"/>
                    </a:lnTo>
                    <a:lnTo>
                      <a:pt x="5" y="30"/>
                    </a:lnTo>
                    <a:lnTo>
                      <a:pt x="1" y="32"/>
                    </a:lnTo>
                    <a:lnTo>
                      <a:pt x="0" y="34"/>
                    </a:lnTo>
                    <a:lnTo>
                      <a:pt x="1" y="38"/>
                    </a:lnTo>
                    <a:lnTo>
                      <a:pt x="7" y="38"/>
                    </a:lnTo>
                    <a:lnTo>
                      <a:pt x="11" y="41"/>
                    </a:lnTo>
                    <a:lnTo>
                      <a:pt x="13" y="41"/>
                    </a:lnTo>
                    <a:lnTo>
                      <a:pt x="15" y="41"/>
                    </a:lnTo>
                    <a:lnTo>
                      <a:pt x="16" y="38"/>
                    </a:lnTo>
                    <a:lnTo>
                      <a:pt x="24" y="38"/>
                    </a:lnTo>
                    <a:lnTo>
                      <a:pt x="28" y="41"/>
                    </a:lnTo>
                    <a:lnTo>
                      <a:pt x="39" y="41"/>
                    </a:lnTo>
                    <a:lnTo>
                      <a:pt x="41" y="38"/>
                    </a:lnTo>
                    <a:lnTo>
                      <a:pt x="45" y="41"/>
                    </a:lnTo>
                    <a:lnTo>
                      <a:pt x="47" y="41"/>
                    </a:lnTo>
                    <a:lnTo>
                      <a:pt x="47" y="41"/>
                    </a:lnTo>
                    <a:lnTo>
                      <a:pt x="47" y="41"/>
                    </a:lnTo>
                    <a:lnTo>
                      <a:pt x="47" y="41"/>
                    </a:lnTo>
                    <a:close/>
                    <a:moveTo>
                      <a:pt x="32" y="2"/>
                    </a:moveTo>
                    <a:lnTo>
                      <a:pt x="35" y="0"/>
                    </a:lnTo>
                    <a:lnTo>
                      <a:pt x="43" y="4"/>
                    </a:lnTo>
                    <a:lnTo>
                      <a:pt x="35" y="4"/>
                    </a:lnTo>
                    <a:lnTo>
                      <a:pt x="32" y="2"/>
                    </a:lnTo>
                    <a:lnTo>
                      <a:pt x="32" y="2"/>
                    </a:lnTo>
                    <a:lnTo>
                      <a:pt x="32" y="2"/>
                    </a:lnTo>
                    <a:lnTo>
                      <a:pt x="32" y="2"/>
                    </a:lnTo>
                    <a:close/>
                    <a:moveTo>
                      <a:pt x="24" y="24"/>
                    </a:moveTo>
                    <a:lnTo>
                      <a:pt x="28" y="23"/>
                    </a:lnTo>
                    <a:lnTo>
                      <a:pt x="32" y="26"/>
                    </a:lnTo>
                    <a:lnTo>
                      <a:pt x="33" y="28"/>
                    </a:lnTo>
                    <a:lnTo>
                      <a:pt x="28" y="26"/>
                    </a:lnTo>
                    <a:lnTo>
                      <a:pt x="24" y="24"/>
                    </a:lnTo>
                    <a:lnTo>
                      <a:pt x="24" y="24"/>
                    </a:lnTo>
                    <a:lnTo>
                      <a:pt x="24" y="24"/>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63" name="Freeform 160">
                <a:extLst>
                  <a:ext uri="{FF2B5EF4-FFF2-40B4-BE49-F238E27FC236}">
                    <a16:creationId xmlns:a16="http://schemas.microsoft.com/office/drawing/2014/main" id="{607BA536-56FF-8EFF-843A-312C4F68B13E}"/>
                  </a:ext>
                </a:extLst>
              </p:cNvPr>
              <p:cNvSpPr>
                <a:spLocks noEditPoints="1"/>
              </p:cNvSpPr>
              <p:nvPr/>
            </p:nvSpPr>
            <p:spPr bwMode="auto">
              <a:xfrm>
                <a:off x="8821104" y="2670333"/>
                <a:ext cx="19589" cy="14342"/>
              </a:xfrm>
              <a:custGeom>
                <a:avLst/>
                <a:gdLst/>
                <a:ahLst/>
                <a:cxnLst>
                  <a:cxn ang="0">
                    <a:pos x="47" y="38"/>
                  </a:cxn>
                  <a:cxn ang="0">
                    <a:pos x="52" y="32"/>
                  </a:cxn>
                  <a:cxn ang="0">
                    <a:pos x="50" y="24"/>
                  </a:cxn>
                  <a:cxn ang="0">
                    <a:pos x="56" y="23"/>
                  </a:cxn>
                  <a:cxn ang="0">
                    <a:pos x="56" y="17"/>
                  </a:cxn>
                  <a:cxn ang="0">
                    <a:pos x="56" y="11"/>
                  </a:cxn>
                  <a:cxn ang="0">
                    <a:pos x="52" y="9"/>
                  </a:cxn>
                  <a:cxn ang="0">
                    <a:pos x="45" y="7"/>
                  </a:cxn>
                  <a:cxn ang="0">
                    <a:pos x="33" y="7"/>
                  </a:cxn>
                  <a:cxn ang="0">
                    <a:pos x="22" y="6"/>
                  </a:cxn>
                  <a:cxn ang="0">
                    <a:pos x="22" y="9"/>
                  </a:cxn>
                  <a:cxn ang="0">
                    <a:pos x="37" y="13"/>
                  </a:cxn>
                  <a:cxn ang="0">
                    <a:pos x="37" y="17"/>
                  </a:cxn>
                  <a:cxn ang="0">
                    <a:pos x="37" y="26"/>
                  </a:cxn>
                  <a:cxn ang="0">
                    <a:pos x="45" y="30"/>
                  </a:cxn>
                  <a:cxn ang="0">
                    <a:pos x="35" y="34"/>
                  </a:cxn>
                  <a:cxn ang="0">
                    <a:pos x="32" y="34"/>
                  </a:cxn>
                  <a:cxn ang="0">
                    <a:pos x="22" y="32"/>
                  </a:cxn>
                  <a:cxn ang="0">
                    <a:pos x="16" y="32"/>
                  </a:cxn>
                  <a:cxn ang="0">
                    <a:pos x="9" y="32"/>
                  </a:cxn>
                  <a:cxn ang="0">
                    <a:pos x="1" y="32"/>
                  </a:cxn>
                  <a:cxn ang="0">
                    <a:pos x="1" y="38"/>
                  </a:cxn>
                  <a:cxn ang="0">
                    <a:pos x="11" y="41"/>
                  </a:cxn>
                  <a:cxn ang="0">
                    <a:pos x="15" y="41"/>
                  </a:cxn>
                  <a:cxn ang="0">
                    <a:pos x="24" y="38"/>
                  </a:cxn>
                  <a:cxn ang="0">
                    <a:pos x="39" y="41"/>
                  </a:cxn>
                  <a:cxn ang="0">
                    <a:pos x="45" y="41"/>
                  </a:cxn>
                  <a:cxn ang="0">
                    <a:pos x="47" y="41"/>
                  </a:cxn>
                  <a:cxn ang="0">
                    <a:pos x="47" y="41"/>
                  </a:cxn>
                  <a:cxn ang="0">
                    <a:pos x="35" y="0"/>
                  </a:cxn>
                  <a:cxn ang="0">
                    <a:pos x="35" y="4"/>
                  </a:cxn>
                  <a:cxn ang="0">
                    <a:pos x="32" y="2"/>
                  </a:cxn>
                  <a:cxn ang="0">
                    <a:pos x="32" y="2"/>
                  </a:cxn>
                  <a:cxn ang="0">
                    <a:pos x="28" y="23"/>
                  </a:cxn>
                  <a:cxn ang="0">
                    <a:pos x="33" y="28"/>
                  </a:cxn>
                  <a:cxn ang="0">
                    <a:pos x="24" y="24"/>
                  </a:cxn>
                  <a:cxn ang="0">
                    <a:pos x="24" y="24"/>
                  </a:cxn>
                </a:cxnLst>
                <a:rect l="0" t="0" r="r" b="b"/>
                <a:pathLst>
                  <a:path w="56" h="41">
                    <a:moveTo>
                      <a:pt x="47" y="41"/>
                    </a:moveTo>
                    <a:lnTo>
                      <a:pt x="47" y="38"/>
                    </a:lnTo>
                    <a:lnTo>
                      <a:pt x="52" y="34"/>
                    </a:lnTo>
                    <a:lnTo>
                      <a:pt x="52" y="32"/>
                    </a:lnTo>
                    <a:lnTo>
                      <a:pt x="52" y="28"/>
                    </a:lnTo>
                    <a:lnTo>
                      <a:pt x="50" y="24"/>
                    </a:lnTo>
                    <a:lnTo>
                      <a:pt x="50" y="23"/>
                    </a:lnTo>
                    <a:lnTo>
                      <a:pt x="56" y="23"/>
                    </a:lnTo>
                    <a:lnTo>
                      <a:pt x="56" y="17"/>
                    </a:lnTo>
                    <a:lnTo>
                      <a:pt x="56" y="17"/>
                    </a:lnTo>
                    <a:lnTo>
                      <a:pt x="56" y="13"/>
                    </a:lnTo>
                    <a:lnTo>
                      <a:pt x="56" y="11"/>
                    </a:lnTo>
                    <a:lnTo>
                      <a:pt x="56" y="11"/>
                    </a:lnTo>
                    <a:lnTo>
                      <a:pt x="52" y="9"/>
                    </a:lnTo>
                    <a:lnTo>
                      <a:pt x="50" y="11"/>
                    </a:lnTo>
                    <a:lnTo>
                      <a:pt x="45" y="7"/>
                    </a:lnTo>
                    <a:lnTo>
                      <a:pt x="35" y="6"/>
                    </a:lnTo>
                    <a:lnTo>
                      <a:pt x="33" y="7"/>
                    </a:lnTo>
                    <a:lnTo>
                      <a:pt x="30" y="6"/>
                    </a:lnTo>
                    <a:lnTo>
                      <a:pt x="22" y="6"/>
                    </a:lnTo>
                    <a:lnTo>
                      <a:pt x="22" y="9"/>
                    </a:lnTo>
                    <a:lnTo>
                      <a:pt x="22" y="9"/>
                    </a:lnTo>
                    <a:lnTo>
                      <a:pt x="26" y="11"/>
                    </a:lnTo>
                    <a:lnTo>
                      <a:pt x="37" y="13"/>
                    </a:lnTo>
                    <a:lnTo>
                      <a:pt x="35" y="17"/>
                    </a:lnTo>
                    <a:lnTo>
                      <a:pt x="37" y="17"/>
                    </a:lnTo>
                    <a:lnTo>
                      <a:pt x="35" y="23"/>
                    </a:lnTo>
                    <a:lnTo>
                      <a:pt x="37" y="26"/>
                    </a:lnTo>
                    <a:lnTo>
                      <a:pt x="41" y="26"/>
                    </a:lnTo>
                    <a:lnTo>
                      <a:pt x="45" y="30"/>
                    </a:lnTo>
                    <a:lnTo>
                      <a:pt x="45" y="34"/>
                    </a:lnTo>
                    <a:lnTo>
                      <a:pt x="35" y="34"/>
                    </a:lnTo>
                    <a:lnTo>
                      <a:pt x="33" y="34"/>
                    </a:lnTo>
                    <a:lnTo>
                      <a:pt x="32" y="34"/>
                    </a:lnTo>
                    <a:lnTo>
                      <a:pt x="26" y="34"/>
                    </a:lnTo>
                    <a:lnTo>
                      <a:pt x="22" y="32"/>
                    </a:lnTo>
                    <a:lnTo>
                      <a:pt x="16" y="34"/>
                    </a:lnTo>
                    <a:lnTo>
                      <a:pt x="16" y="32"/>
                    </a:lnTo>
                    <a:lnTo>
                      <a:pt x="15" y="32"/>
                    </a:lnTo>
                    <a:lnTo>
                      <a:pt x="9" y="32"/>
                    </a:lnTo>
                    <a:lnTo>
                      <a:pt x="5" y="30"/>
                    </a:lnTo>
                    <a:lnTo>
                      <a:pt x="1" y="32"/>
                    </a:lnTo>
                    <a:lnTo>
                      <a:pt x="0" y="34"/>
                    </a:lnTo>
                    <a:lnTo>
                      <a:pt x="1" y="38"/>
                    </a:lnTo>
                    <a:lnTo>
                      <a:pt x="7" y="38"/>
                    </a:lnTo>
                    <a:lnTo>
                      <a:pt x="11" y="41"/>
                    </a:lnTo>
                    <a:lnTo>
                      <a:pt x="13" y="41"/>
                    </a:lnTo>
                    <a:lnTo>
                      <a:pt x="15" y="41"/>
                    </a:lnTo>
                    <a:lnTo>
                      <a:pt x="16" y="38"/>
                    </a:lnTo>
                    <a:lnTo>
                      <a:pt x="24" y="38"/>
                    </a:lnTo>
                    <a:lnTo>
                      <a:pt x="28" y="41"/>
                    </a:lnTo>
                    <a:lnTo>
                      <a:pt x="39" y="41"/>
                    </a:lnTo>
                    <a:lnTo>
                      <a:pt x="41" y="38"/>
                    </a:lnTo>
                    <a:lnTo>
                      <a:pt x="45" y="41"/>
                    </a:lnTo>
                    <a:lnTo>
                      <a:pt x="47" y="41"/>
                    </a:lnTo>
                    <a:lnTo>
                      <a:pt x="47" y="41"/>
                    </a:lnTo>
                    <a:lnTo>
                      <a:pt x="47" y="41"/>
                    </a:lnTo>
                    <a:lnTo>
                      <a:pt x="47" y="41"/>
                    </a:lnTo>
                    <a:close/>
                    <a:moveTo>
                      <a:pt x="32" y="2"/>
                    </a:moveTo>
                    <a:lnTo>
                      <a:pt x="35" y="0"/>
                    </a:lnTo>
                    <a:lnTo>
                      <a:pt x="43" y="4"/>
                    </a:lnTo>
                    <a:lnTo>
                      <a:pt x="35" y="4"/>
                    </a:lnTo>
                    <a:lnTo>
                      <a:pt x="32" y="2"/>
                    </a:lnTo>
                    <a:lnTo>
                      <a:pt x="32" y="2"/>
                    </a:lnTo>
                    <a:lnTo>
                      <a:pt x="32" y="2"/>
                    </a:lnTo>
                    <a:lnTo>
                      <a:pt x="32" y="2"/>
                    </a:lnTo>
                    <a:close/>
                    <a:moveTo>
                      <a:pt x="24" y="24"/>
                    </a:moveTo>
                    <a:lnTo>
                      <a:pt x="28" y="23"/>
                    </a:lnTo>
                    <a:lnTo>
                      <a:pt x="32" y="26"/>
                    </a:lnTo>
                    <a:lnTo>
                      <a:pt x="33" y="28"/>
                    </a:lnTo>
                    <a:lnTo>
                      <a:pt x="28" y="26"/>
                    </a:lnTo>
                    <a:lnTo>
                      <a:pt x="24" y="24"/>
                    </a:lnTo>
                    <a:lnTo>
                      <a:pt x="24" y="24"/>
                    </a:lnTo>
                    <a:lnTo>
                      <a:pt x="24" y="24"/>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64" name="Freeform 161">
                <a:extLst>
                  <a:ext uri="{FF2B5EF4-FFF2-40B4-BE49-F238E27FC236}">
                    <a16:creationId xmlns:a16="http://schemas.microsoft.com/office/drawing/2014/main" id="{8E3F72DC-9CA7-E474-0F85-180CFD610795}"/>
                  </a:ext>
                </a:extLst>
              </p:cNvPr>
              <p:cNvSpPr>
                <a:spLocks noEditPoints="1"/>
              </p:cNvSpPr>
              <p:nvPr/>
            </p:nvSpPr>
            <p:spPr bwMode="auto">
              <a:xfrm>
                <a:off x="8755692" y="2647945"/>
                <a:ext cx="68561" cy="24486"/>
              </a:xfrm>
              <a:custGeom>
                <a:avLst/>
                <a:gdLst/>
                <a:ahLst/>
                <a:cxnLst>
                  <a:cxn ang="0">
                    <a:pos x="42" y="26"/>
                  </a:cxn>
                  <a:cxn ang="0">
                    <a:pos x="40" y="34"/>
                  </a:cxn>
                  <a:cxn ang="0">
                    <a:pos x="36" y="34"/>
                  </a:cxn>
                  <a:cxn ang="0">
                    <a:pos x="38" y="30"/>
                  </a:cxn>
                  <a:cxn ang="0">
                    <a:pos x="38" y="28"/>
                  </a:cxn>
                  <a:cxn ang="0">
                    <a:pos x="13" y="23"/>
                  </a:cxn>
                  <a:cxn ang="0">
                    <a:pos x="2" y="26"/>
                  </a:cxn>
                  <a:cxn ang="0">
                    <a:pos x="6" y="30"/>
                  </a:cxn>
                  <a:cxn ang="0">
                    <a:pos x="10" y="30"/>
                  </a:cxn>
                  <a:cxn ang="0">
                    <a:pos x="21" y="21"/>
                  </a:cxn>
                  <a:cxn ang="0">
                    <a:pos x="30" y="21"/>
                  </a:cxn>
                  <a:cxn ang="0">
                    <a:pos x="42" y="15"/>
                  </a:cxn>
                  <a:cxn ang="0">
                    <a:pos x="55" y="11"/>
                  </a:cxn>
                  <a:cxn ang="0">
                    <a:pos x="60" y="15"/>
                  </a:cxn>
                  <a:cxn ang="0">
                    <a:pos x="57" y="21"/>
                  </a:cxn>
                  <a:cxn ang="0">
                    <a:pos x="74" y="21"/>
                  </a:cxn>
                  <a:cxn ang="0">
                    <a:pos x="83" y="24"/>
                  </a:cxn>
                  <a:cxn ang="0">
                    <a:pos x="87" y="26"/>
                  </a:cxn>
                  <a:cxn ang="0">
                    <a:pos x="100" y="30"/>
                  </a:cxn>
                  <a:cxn ang="0">
                    <a:pos x="109" y="34"/>
                  </a:cxn>
                  <a:cxn ang="0">
                    <a:pos x="121" y="43"/>
                  </a:cxn>
                  <a:cxn ang="0">
                    <a:pos x="130" y="49"/>
                  </a:cxn>
                  <a:cxn ang="0">
                    <a:pos x="141" y="55"/>
                  </a:cxn>
                  <a:cxn ang="0">
                    <a:pos x="139" y="58"/>
                  </a:cxn>
                  <a:cxn ang="0">
                    <a:pos x="139" y="70"/>
                  </a:cxn>
                  <a:cxn ang="0">
                    <a:pos x="158" y="66"/>
                  </a:cxn>
                  <a:cxn ang="0">
                    <a:pos x="177" y="68"/>
                  </a:cxn>
                  <a:cxn ang="0">
                    <a:pos x="183" y="62"/>
                  </a:cxn>
                  <a:cxn ang="0">
                    <a:pos x="196" y="58"/>
                  </a:cxn>
                  <a:cxn ang="0">
                    <a:pos x="188" y="53"/>
                  </a:cxn>
                  <a:cxn ang="0">
                    <a:pos x="170" y="49"/>
                  </a:cxn>
                  <a:cxn ang="0">
                    <a:pos x="170" y="43"/>
                  </a:cxn>
                  <a:cxn ang="0">
                    <a:pos x="158" y="36"/>
                  </a:cxn>
                  <a:cxn ang="0">
                    <a:pos x="147" y="34"/>
                  </a:cxn>
                  <a:cxn ang="0">
                    <a:pos x="143" y="30"/>
                  </a:cxn>
                  <a:cxn ang="0">
                    <a:pos x="138" y="30"/>
                  </a:cxn>
                  <a:cxn ang="0">
                    <a:pos x="123" y="23"/>
                  </a:cxn>
                  <a:cxn ang="0">
                    <a:pos x="104" y="15"/>
                  </a:cxn>
                  <a:cxn ang="0">
                    <a:pos x="96" y="9"/>
                  </a:cxn>
                  <a:cxn ang="0">
                    <a:pos x="75" y="7"/>
                  </a:cxn>
                  <a:cxn ang="0">
                    <a:pos x="57" y="0"/>
                  </a:cxn>
                  <a:cxn ang="0">
                    <a:pos x="36" y="4"/>
                  </a:cxn>
                  <a:cxn ang="0">
                    <a:pos x="17" y="11"/>
                  </a:cxn>
                  <a:cxn ang="0">
                    <a:pos x="11" y="19"/>
                  </a:cxn>
                </a:cxnLst>
                <a:rect l="0" t="0" r="r" b="b"/>
                <a:pathLst>
                  <a:path w="196" h="70">
                    <a:moveTo>
                      <a:pt x="38" y="28"/>
                    </a:moveTo>
                    <a:lnTo>
                      <a:pt x="40" y="26"/>
                    </a:lnTo>
                    <a:lnTo>
                      <a:pt x="42" y="26"/>
                    </a:lnTo>
                    <a:lnTo>
                      <a:pt x="45" y="30"/>
                    </a:lnTo>
                    <a:lnTo>
                      <a:pt x="45" y="34"/>
                    </a:lnTo>
                    <a:lnTo>
                      <a:pt x="40" y="34"/>
                    </a:lnTo>
                    <a:lnTo>
                      <a:pt x="36" y="34"/>
                    </a:lnTo>
                    <a:lnTo>
                      <a:pt x="34" y="30"/>
                    </a:lnTo>
                    <a:lnTo>
                      <a:pt x="36" y="34"/>
                    </a:lnTo>
                    <a:lnTo>
                      <a:pt x="38" y="34"/>
                    </a:lnTo>
                    <a:lnTo>
                      <a:pt x="40" y="30"/>
                    </a:lnTo>
                    <a:lnTo>
                      <a:pt x="38" y="30"/>
                    </a:lnTo>
                    <a:lnTo>
                      <a:pt x="38" y="28"/>
                    </a:lnTo>
                    <a:lnTo>
                      <a:pt x="38" y="28"/>
                    </a:lnTo>
                    <a:lnTo>
                      <a:pt x="38" y="28"/>
                    </a:lnTo>
                    <a:lnTo>
                      <a:pt x="38" y="28"/>
                    </a:lnTo>
                    <a:close/>
                    <a:moveTo>
                      <a:pt x="11" y="19"/>
                    </a:moveTo>
                    <a:lnTo>
                      <a:pt x="13" y="23"/>
                    </a:lnTo>
                    <a:lnTo>
                      <a:pt x="13" y="24"/>
                    </a:lnTo>
                    <a:lnTo>
                      <a:pt x="10" y="23"/>
                    </a:lnTo>
                    <a:lnTo>
                      <a:pt x="2" y="26"/>
                    </a:lnTo>
                    <a:lnTo>
                      <a:pt x="0" y="24"/>
                    </a:lnTo>
                    <a:lnTo>
                      <a:pt x="0" y="28"/>
                    </a:lnTo>
                    <a:lnTo>
                      <a:pt x="6" y="30"/>
                    </a:lnTo>
                    <a:lnTo>
                      <a:pt x="8" y="24"/>
                    </a:lnTo>
                    <a:lnTo>
                      <a:pt x="10" y="26"/>
                    </a:lnTo>
                    <a:lnTo>
                      <a:pt x="10" y="30"/>
                    </a:lnTo>
                    <a:lnTo>
                      <a:pt x="13" y="26"/>
                    </a:lnTo>
                    <a:lnTo>
                      <a:pt x="17" y="26"/>
                    </a:lnTo>
                    <a:lnTo>
                      <a:pt x="21" y="21"/>
                    </a:lnTo>
                    <a:lnTo>
                      <a:pt x="27" y="21"/>
                    </a:lnTo>
                    <a:lnTo>
                      <a:pt x="27" y="19"/>
                    </a:lnTo>
                    <a:lnTo>
                      <a:pt x="30" y="21"/>
                    </a:lnTo>
                    <a:lnTo>
                      <a:pt x="32" y="21"/>
                    </a:lnTo>
                    <a:lnTo>
                      <a:pt x="40" y="15"/>
                    </a:lnTo>
                    <a:lnTo>
                      <a:pt x="42" y="15"/>
                    </a:lnTo>
                    <a:lnTo>
                      <a:pt x="45" y="11"/>
                    </a:lnTo>
                    <a:lnTo>
                      <a:pt x="51" y="11"/>
                    </a:lnTo>
                    <a:lnTo>
                      <a:pt x="55" y="11"/>
                    </a:lnTo>
                    <a:lnTo>
                      <a:pt x="60" y="11"/>
                    </a:lnTo>
                    <a:lnTo>
                      <a:pt x="62" y="15"/>
                    </a:lnTo>
                    <a:lnTo>
                      <a:pt x="60" y="15"/>
                    </a:lnTo>
                    <a:lnTo>
                      <a:pt x="57" y="15"/>
                    </a:lnTo>
                    <a:lnTo>
                      <a:pt x="55" y="17"/>
                    </a:lnTo>
                    <a:lnTo>
                      <a:pt x="57" y="21"/>
                    </a:lnTo>
                    <a:lnTo>
                      <a:pt x="66" y="23"/>
                    </a:lnTo>
                    <a:lnTo>
                      <a:pt x="70" y="21"/>
                    </a:lnTo>
                    <a:lnTo>
                      <a:pt x="74" y="21"/>
                    </a:lnTo>
                    <a:lnTo>
                      <a:pt x="75" y="23"/>
                    </a:lnTo>
                    <a:lnTo>
                      <a:pt x="81" y="24"/>
                    </a:lnTo>
                    <a:lnTo>
                      <a:pt x="83" y="24"/>
                    </a:lnTo>
                    <a:lnTo>
                      <a:pt x="85" y="23"/>
                    </a:lnTo>
                    <a:lnTo>
                      <a:pt x="87" y="24"/>
                    </a:lnTo>
                    <a:lnTo>
                      <a:pt x="87" y="26"/>
                    </a:lnTo>
                    <a:lnTo>
                      <a:pt x="94" y="30"/>
                    </a:lnTo>
                    <a:lnTo>
                      <a:pt x="100" y="30"/>
                    </a:lnTo>
                    <a:lnTo>
                      <a:pt x="100" y="30"/>
                    </a:lnTo>
                    <a:lnTo>
                      <a:pt x="104" y="34"/>
                    </a:lnTo>
                    <a:lnTo>
                      <a:pt x="106" y="30"/>
                    </a:lnTo>
                    <a:lnTo>
                      <a:pt x="109" y="34"/>
                    </a:lnTo>
                    <a:lnTo>
                      <a:pt x="115" y="30"/>
                    </a:lnTo>
                    <a:lnTo>
                      <a:pt x="117" y="30"/>
                    </a:lnTo>
                    <a:lnTo>
                      <a:pt x="121" y="43"/>
                    </a:lnTo>
                    <a:lnTo>
                      <a:pt x="124" y="51"/>
                    </a:lnTo>
                    <a:lnTo>
                      <a:pt x="128" y="51"/>
                    </a:lnTo>
                    <a:lnTo>
                      <a:pt x="130" y="49"/>
                    </a:lnTo>
                    <a:lnTo>
                      <a:pt x="134" y="53"/>
                    </a:lnTo>
                    <a:lnTo>
                      <a:pt x="141" y="53"/>
                    </a:lnTo>
                    <a:lnTo>
                      <a:pt x="141" y="55"/>
                    </a:lnTo>
                    <a:lnTo>
                      <a:pt x="145" y="55"/>
                    </a:lnTo>
                    <a:lnTo>
                      <a:pt x="145" y="58"/>
                    </a:lnTo>
                    <a:lnTo>
                      <a:pt x="139" y="58"/>
                    </a:lnTo>
                    <a:lnTo>
                      <a:pt x="134" y="64"/>
                    </a:lnTo>
                    <a:lnTo>
                      <a:pt x="134" y="68"/>
                    </a:lnTo>
                    <a:lnTo>
                      <a:pt x="139" y="70"/>
                    </a:lnTo>
                    <a:lnTo>
                      <a:pt x="145" y="66"/>
                    </a:lnTo>
                    <a:lnTo>
                      <a:pt x="149" y="68"/>
                    </a:lnTo>
                    <a:lnTo>
                      <a:pt x="158" y="66"/>
                    </a:lnTo>
                    <a:lnTo>
                      <a:pt x="160" y="66"/>
                    </a:lnTo>
                    <a:lnTo>
                      <a:pt x="168" y="70"/>
                    </a:lnTo>
                    <a:lnTo>
                      <a:pt x="177" y="68"/>
                    </a:lnTo>
                    <a:lnTo>
                      <a:pt x="177" y="64"/>
                    </a:lnTo>
                    <a:lnTo>
                      <a:pt x="179" y="66"/>
                    </a:lnTo>
                    <a:lnTo>
                      <a:pt x="183" y="62"/>
                    </a:lnTo>
                    <a:lnTo>
                      <a:pt x="190" y="64"/>
                    </a:lnTo>
                    <a:lnTo>
                      <a:pt x="194" y="62"/>
                    </a:lnTo>
                    <a:lnTo>
                      <a:pt x="196" y="58"/>
                    </a:lnTo>
                    <a:lnTo>
                      <a:pt x="194" y="58"/>
                    </a:lnTo>
                    <a:lnTo>
                      <a:pt x="192" y="58"/>
                    </a:lnTo>
                    <a:lnTo>
                      <a:pt x="188" y="53"/>
                    </a:lnTo>
                    <a:lnTo>
                      <a:pt x="183" y="49"/>
                    </a:lnTo>
                    <a:lnTo>
                      <a:pt x="171" y="49"/>
                    </a:lnTo>
                    <a:lnTo>
                      <a:pt x="170" y="49"/>
                    </a:lnTo>
                    <a:lnTo>
                      <a:pt x="171" y="47"/>
                    </a:lnTo>
                    <a:lnTo>
                      <a:pt x="173" y="43"/>
                    </a:lnTo>
                    <a:lnTo>
                      <a:pt x="170" y="43"/>
                    </a:lnTo>
                    <a:lnTo>
                      <a:pt x="168" y="43"/>
                    </a:lnTo>
                    <a:lnTo>
                      <a:pt x="164" y="43"/>
                    </a:lnTo>
                    <a:lnTo>
                      <a:pt x="158" y="36"/>
                    </a:lnTo>
                    <a:lnTo>
                      <a:pt x="155" y="39"/>
                    </a:lnTo>
                    <a:lnTo>
                      <a:pt x="153" y="36"/>
                    </a:lnTo>
                    <a:lnTo>
                      <a:pt x="147" y="34"/>
                    </a:lnTo>
                    <a:lnTo>
                      <a:pt x="145" y="34"/>
                    </a:lnTo>
                    <a:lnTo>
                      <a:pt x="143" y="34"/>
                    </a:lnTo>
                    <a:lnTo>
                      <a:pt x="143" y="30"/>
                    </a:lnTo>
                    <a:lnTo>
                      <a:pt x="141" y="30"/>
                    </a:lnTo>
                    <a:lnTo>
                      <a:pt x="141" y="34"/>
                    </a:lnTo>
                    <a:lnTo>
                      <a:pt x="138" y="30"/>
                    </a:lnTo>
                    <a:lnTo>
                      <a:pt x="130" y="30"/>
                    </a:lnTo>
                    <a:lnTo>
                      <a:pt x="128" y="24"/>
                    </a:lnTo>
                    <a:lnTo>
                      <a:pt x="123" y="23"/>
                    </a:lnTo>
                    <a:lnTo>
                      <a:pt x="119" y="19"/>
                    </a:lnTo>
                    <a:lnTo>
                      <a:pt x="107" y="17"/>
                    </a:lnTo>
                    <a:lnTo>
                      <a:pt x="104" y="15"/>
                    </a:lnTo>
                    <a:lnTo>
                      <a:pt x="104" y="11"/>
                    </a:lnTo>
                    <a:lnTo>
                      <a:pt x="100" y="9"/>
                    </a:lnTo>
                    <a:lnTo>
                      <a:pt x="96" y="9"/>
                    </a:lnTo>
                    <a:lnTo>
                      <a:pt x="94" y="7"/>
                    </a:lnTo>
                    <a:lnTo>
                      <a:pt x="79" y="6"/>
                    </a:lnTo>
                    <a:lnTo>
                      <a:pt x="75" y="7"/>
                    </a:lnTo>
                    <a:lnTo>
                      <a:pt x="70" y="6"/>
                    </a:lnTo>
                    <a:lnTo>
                      <a:pt x="66" y="2"/>
                    </a:lnTo>
                    <a:lnTo>
                      <a:pt x="57" y="0"/>
                    </a:lnTo>
                    <a:lnTo>
                      <a:pt x="51" y="0"/>
                    </a:lnTo>
                    <a:lnTo>
                      <a:pt x="45" y="4"/>
                    </a:lnTo>
                    <a:lnTo>
                      <a:pt x="36" y="4"/>
                    </a:lnTo>
                    <a:lnTo>
                      <a:pt x="30" y="6"/>
                    </a:lnTo>
                    <a:lnTo>
                      <a:pt x="27" y="9"/>
                    </a:lnTo>
                    <a:lnTo>
                      <a:pt x="17" y="11"/>
                    </a:lnTo>
                    <a:lnTo>
                      <a:pt x="15" y="15"/>
                    </a:lnTo>
                    <a:lnTo>
                      <a:pt x="11" y="15"/>
                    </a:lnTo>
                    <a:lnTo>
                      <a:pt x="11" y="19"/>
                    </a:lnTo>
                    <a:lnTo>
                      <a:pt x="11" y="19"/>
                    </a:lnTo>
                    <a:lnTo>
                      <a:pt x="11" y="19"/>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65" name="Freeform 162">
                <a:extLst>
                  <a:ext uri="{FF2B5EF4-FFF2-40B4-BE49-F238E27FC236}">
                    <a16:creationId xmlns:a16="http://schemas.microsoft.com/office/drawing/2014/main" id="{51B86E3B-4024-5AAF-9B06-22D71ECCBF82}"/>
                  </a:ext>
                </a:extLst>
              </p:cNvPr>
              <p:cNvSpPr>
                <a:spLocks/>
              </p:cNvSpPr>
              <p:nvPr/>
            </p:nvSpPr>
            <p:spPr bwMode="auto">
              <a:xfrm>
                <a:off x="8768984" y="2742042"/>
                <a:ext cx="31482" cy="15391"/>
              </a:xfrm>
              <a:custGeom>
                <a:avLst/>
                <a:gdLst/>
                <a:ahLst/>
                <a:cxnLst>
                  <a:cxn ang="0">
                    <a:pos x="77" y="38"/>
                  </a:cxn>
                  <a:cxn ang="0">
                    <a:pos x="71" y="30"/>
                  </a:cxn>
                  <a:cxn ang="0">
                    <a:pos x="75" y="23"/>
                  </a:cxn>
                  <a:cxn ang="0">
                    <a:pos x="79" y="23"/>
                  </a:cxn>
                  <a:cxn ang="0">
                    <a:pos x="77" y="21"/>
                  </a:cxn>
                  <a:cxn ang="0">
                    <a:pos x="75" y="23"/>
                  </a:cxn>
                  <a:cxn ang="0">
                    <a:pos x="71" y="19"/>
                  </a:cxn>
                  <a:cxn ang="0">
                    <a:pos x="66" y="13"/>
                  </a:cxn>
                  <a:cxn ang="0">
                    <a:pos x="60" y="10"/>
                  </a:cxn>
                  <a:cxn ang="0">
                    <a:pos x="53" y="13"/>
                  </a:cxn>
                  <a:cxn ang="0">
                    <a:pos x="53" y="17"/>
                  </a:cxn>
                  <a:cxn ang="0">
                    <a:pos x="49" y="23"/>
                  </a:cxn>
                  <a:cxn ang="0">
                    <a:pos x="41" y="27"/>
                  </a:cxn>
                  <a:cxn ang="0">
                    <a:pos x="41" y="30"/>
                  </a:cxn>
                  <a:cxn ang="0">
                    <a:pos x="47" y="36"/>
                  </a:cxn>
                  <a:cxn ang="0">
                    <a:pos x="45" y="38"/>
                  </a:cxn>
                  <a:cxn ang="0">
                    <a:pos x="41" y="40"/>
                  </a:cxn>
                  <a:cxn ang="0">
                    <a:pos x="34" y="44"/>
                  </a:cxn>
                  <a:cxn ang="0">
                    <a:pos x="34" y="38"/>
                  </a:cxn>
                  <a:cxn ang="0">
                    <a:pos x="34" y="32"/>
                  </a:cxn>
                  <a:cxn ang="0">
                    <a:pos x="28" y="32"/>
                  </a:cxn>
                  <a:cxn ang="0">
                    <a:pos x="28" y="36"/>
                  </a:cxn>
                  <a:cxn ang="0">
                    <a:pos x="26" y="36"/>
                  </a:cxn>
                  <a:cxn ang="0">
                    <a:pos x="21" y="32"/>
                  </a:cxn>
                  <a:cxn ang="0">
                    <a:pos x="13" y="27"/>
                  </a:cxn>
                  <a:cxn ang="0">
                    <a:pos x="13" y="23"/>
                  </a:cxn>
                  <a:cxn ang="0">
                    <a:pos x="11" y="23"/>
                  </a:cxn>
                  <a:cxn ang="0">
                    <a:pos x="4" y="23"/>
                  </a:cxn>
                  <a:cxn ang="0">
                    <a:pos x="0" y="23"/>
                  </a:cxn>
                  <a:cxn ang="0">
                    <a:pos x="2" y="17"/>
                  </a:cxn>
                  <a:cxn ang="0">
                    <a:pos x="2" y="13"/>
                  </a:cxn>
                  <a:cxn ang="0">
                    <a:pos x="0" y="10"/>
                  </a:cxn>
                  <a:cxn ang="0">
                    <a:pos x="2" y="4"/>
                  </a:cxn>
                  <a:cxn ang="0">
                    <a:pos x="7" y="2"/>
                  </a:cxn>
                  <a:cxn ang="0">
                    <a:pos x="9" y="6"/>
                  </a:cxn>
                  <a:cxn ang="0">
                    <a:pos x="13" y="8"/>
                  </a:cxn>
                  <a:cxn ang="0">
                    <a:pos x="13" y="10"/>
                  </a:cxn>
                  <a:cxn ang="0">
                    <a:pos x="13" y="12"/>
                  </a:cxn>
                  <a:cxn ang="0">
                    <a:pos x="17" y="12"/>
                  </a:cxn>
                  <a:cxn ang="0">
                    <a:pos x="17" y="10"/>
                  </a:cxn>
                  <a:cxn ang="0">
                    <a:pos x="21" y="10"/>
                  </a:cxn>
                  <a:cxn ang="0">
                    <a:pos x="32" y="15"/>
                  </a:cxn>
                  <a:cxn ang="0">
                    <a:pos x="37" y="12"/>
                  </a:cxn>
                  <a:cxn ang="0">
                    <a:pos x="53" y="4"/>
                  </a:cxn>
                  <a:cxn ang="0">
                    <a:pos x="60" y="0"/>
                  </a:cxn>
                  <a:cxn ang="0">
                    <a:pos x="62" y="4"/>
                  </a:cxn>
                  <a:cxn ang="0">
                    <a:pos x="71" y="4"/>
                  </a:cxn>
                  <a:cxn ang="0">
                    <a:pos x="81" y="10"/>
                  </a:cxn>
                  <a:cxn ang="0">
                    <a:pos x="85" y="15"/>
                  </a:cxn>
                  <a:cxn ang="0">
                    <a:pos x="88" y="17"/>
                  </a:cxn>
                  <a:cxn ang="0">
                    <a:pos x="88" y="23"/>
                  </a:cxn>
                  <a:cxn ang="0">
                    <a:pos x="88" y="32"/>
                  </a:cxn>
                  <a:cxn ang="0">
                    <a:pos x="85" y="36"/>
                  </a:cxn>
                  <a:cxn ang="0">
                    <a:pos x="81" y="42"/>
                  </a:cxn>
                  <a:cxn ang="0">
                    <a:pos x="81" y="42"/>
                  </a:cxn>
                </a:cxnLst>
                <a:rect l="0" t="0" r="r" b="b"/>
                <a:pathLst>
                  <a:path w="90" h="44">
                    <a:moveTo>
                      <a:pt x="81" y="42"/>
                    </a:moveTo>
                    <a:lnTo>
                      <a:pt x="77" y="38"/>
                    </a:lnTo>
                    <a:lnTo>
                      <a:pt x="75" y="32"/>
                    </a:lnTo>
                    <a:lnTo>
                      <a:pt x="71" y="30"/>
                    </a:lnTo>
                    <a:lnTo>
                      <a:pt x="75" y="27"/>
                    </a:lnTo>
                    <a:lnTo>
                      <a:pt x="75" y="23"/>
                    </a:lnTo>
                    <a:lnTo>
                      <a:pt x="77" y="23"/>
                    </a:lnTo>
                    <a:lnTo>
                      <a:pt x="79" y="23"/>
                    </a:lnTo>
                    <a:lnTo>
                      <a:pt x="79" y="19"/>
                    </a:lnTo>
                    <a:lnTo>
                      <a:pt x="77" y="21"/>
                    </a:lnTo>
                    <a:lnTo>
                      <a:pt x="75" y="23"/>
                    </a:lnTo>
                    <a:lnTo>
                      <a:pt x="75" y="23"/>
                    </a:lnTo>
                    <a:lnTo>
                      <a:pt x="71" y="23"/>
                    </a:lnTo>
                    <a:lnTo>
                      <a:pt x="71" y="19"/>
                    </a:lnTo>
                    <a:lnTo>
                      <a:pt x="68" y="15"/>
                    </a:lnTo>
                    <a:lnTo>
                      <a:pt x="66" y="13"/>
                    </a:lnTo>
                    <a:lnTo>
                      <a:pt x="64" y="12"/>
                    </a:lnTo>
                    <a:lnTo>
                      <a:pt x="60" y="10"/>
                    </a:lnTo>
                    <a:lnTo>
                      <a:pt x="56" y="10"/>
                    </a:lnTo>
                    <a:lnTo>
                      <a:pt x="53" y="13"/>
                    </a:lnTo>
                    <a:lnTo>
                      <a:pt x="53" y="17"/>
                    </a:lnTo>
                    <a:lnTo>
                      <a:pt x="53" y="17"/>
                    </a:lnTo>
                    <a:lnTo>
                      <a:pt x="53" y="19"/>
                    </a:lnTo>
                    <a:lnTo>
                      <a:pt x="49" y="23"/>
                    </a:lnTo>
                    <a:lnTo>
                      <a:pt x="43" y="23"/>
                    </a:lnTo>
                    <a:lnTo>
                      <a:pt x="41" y="27"/>
                    </a:lnTo>
                    <a:lnTo>
                      <a:pt x="41" y="27"/>
                    </a:lnTo>
                    <a:lnTo>
                      <a:pt x="41" y="30"/>
                    </a:lnTo>
                    <a:lnTo>
                      <a:pt x="43" y="32"/>
                    </a:lnTo>
                    <a:lnTo>
                      <a:pt x="47" y="36"/>
                    </a:lnTo>
                    <a:lnTo>
                      <a:pt x="47" y="38"/>
                    </a:lnTo>
                    <a:lnTo>
                      <a:pt x="45" y="38"/>
                    </a:lnTo>
                    <a:lnTo>
                      <a:pt x="41" y="38"/>
                    </a:lnTo>
                    <a:lnTo>
                      <a:pt x="41" y="40"/>
                    </a:lnTo>
                    <a:lnTo>
                      <a:pt x="37" y="44"/>
                    </a:lnTo>
                    <a:lnTo>
                      <a:pt x="34" y="44"/>
                    </a:lnTo>
                    <a:lnTo>
                      <a:pt x="32" y="40"/>
                    </a:lnTo>
                    <a:lnTo>
                      <a:pt x="34" y="38"/>
                    </a:lnTo>
                    <a:lnTo>
                      <a:pt x="32" y="36"/>
                    </a:lnTo>
                    <a:lnTo>
                      <a:pt x="34" y="32"/>
                    </a:lnTo>
                    <a:lnTo>
                      <a:pt x="32" y="32"/>
                    </a:lnTo>
                    <a:lnTo>
                      <a:pt x="28" y="32"/>
                    </a:lnTo>
                    <a:lnTo>
                      <a:pt x="28" y="32"/>
                    </a:lnTo>
                    <a:lnTo>
                      <a:pt x="28" y="36"/>
                    </a:lnTo>
                    <a:lnTo>
                      <a:pt x="28" y="36"/>
                    </a:lnTo>
                    <a:lnTo>
                      <a:pt x="26" y="36"/>
                    </a:lnTo>
                    <a:lnTo>
                      <a:pt x="22" y="36"/>
                    </a:lnTo>
                    <a:lnTo>
                      <a:pt x="21" y="32"/>
                    </a:lnTo>
                    <a:lnTo>
                      <a:pt x="21" y="27"/>
                    </a:lnTo>
                    <a:lnTo>
                      <a:pt x="13" y="27"/>
                    </a:lnTo>
                    <a:lnTo>
                      <a:pt x="13" y="27"/>
                    </a:lnTo>
                    <a:lnTo>
                      <a:pt x="13" y="23"/>
                    </a:lnTo>
                    <a:lnTo>
                      <a:pt x="11" y="23"/>
                    </a:lnTo>
                    <a:lnTo>
                      <a:pt x="11" y="23"/>
                    </a:lnTo>
                    <a:lnTo>
                      <a:pt x="7" y="23"/>
                    </a:lnTo>
                    <a:lnTo>
                      <a:pt x="4" y="23"/>
                    </a:lnTo>
                    <a:lnTo>
                      <a:pt x="2" y="23"/>
                    </a:lnTo>
                    <a:lnTo>
                      <a:pt x="0" y="23"/>
                    </a:lnTo>
                    <a:lnTo>
                      <a:pt x="0" y="21"/>
                    </a:lnTo>
                    <a:lnTo>
                      <a:pt x="2" y="17"/>
                    </a:lnTo>
                    <a:lnTo>
                      <a:pt x="4" y="15"/>
                    </a:lnTo>
                    <a:lnTo>
                      <a:pt x="2" y="13"/>
                    </a:lnTo>
                    <a:lnTo>
                      <a:pt x="0" y="12"/>
                    </a:lnTo>
                    <a:lnTo>
                      <a:pt x="0" y="10"/>
                    </a:lnTo>
                    <a:lnTo>
                      <a:pt x="2" y="8"/>
                    </a:lnTo>
                    <a:lnTo>
                      <a:pt x="2" y="4"/>
                    </a:lnTo>
                    <a:lnTo>
                      <a:pt x="4" y="2"/>
                    </a:lnTo>
                    <a:lnTo>
                      <a:pt x="7" y="2"/>
                    </a:lnTo>
                    <a:lnTo>
                      <a:pt x="7" y="4"/>
                    </a:lnTo>
                    <a:lnTo>
                      <a:pt x="9" y="6"/>
                    </a:lnTo>
                    <a:lnTo>
                      <a:pt x="11" y="8"/>
                    </a:lnTo>
                    <a:lnTo>
                      <a:pt x="13" y="8"/>
                    </a:lnTo>
                    <a:lnTo>
                      <a:pt x="13" y="8"/>
                    </a:lnTo>
                    <a:lnTo>
                      <a:pt x="13" y="10"/>
                    </a:lnTo>
                    <a:lnTo>
                      <a:pt x="13" y="10"/>
                    </a:lnTo>
                    <a:lnTo>
                      <a:pt x="13" y="12"/>
                    </a:lnTo>
                    <a:lnTo>
                      <a:pt x="17" y="13"/>
                    </a:lnTo>
                    <a:lnTo>
                      <a:pt x="17" y="12"/>
                    </a:lnTo>
                    <a:lnTo>
                      <a:pt x="17" y="10"/>
                    </a:lnTo>
                    <a:lnTo>
                      <a:pt x="17" y="10"/>
                    </a:lnTo>
                    <a:lnTo>
                      <a:pt x="17" y="8"/>
                    </a:lnTo>
                    <a:lnTo>
                      <a:pt x="21" y="10"/>
                    </a:lnTo>
                    <a:lnTo>
                      <a:pt x="26" y="13"/>
                    </a:lnTo>
                    <a:lnTo>
                      <a:pt x="32" y="15"/>
                    </a:lnTo>
                    <a:lnTo>
                      <a:pt x="36" y="13"/>
                    </a:lnTo>
                    <a:lnTo>
                      <a:pt x="37" y="12"/>
                    </a:lnTo>
                    <a:lnTo>
                      <a:pt x="47" y="6"/>
                    </a:lnTo>
                    <a:lnTo>
                      <a:pt x="53" y="4"/>
                    </a:lnTo>
                    <a:lnTo>
                      <a:pt x="56" y="0"/>
                    </a:lnTo>
                    <a:lnTo>
                      <a:pt x="60" y="0"/>
                    </a:lnTo>
                    <a:lnTo>
                      <a:pt x="60" y="2"/>
                    </a:lnTo>
                    <a:lnTo>
                      <a:pt x="62" y="4"/>
                    </a:lnTo>
                    <a:lnTo>
                      <a:pt x="64" y="4"/>
                    </a:lnTo>
                    <a:lnTo>
                      <a:pt x="71" y="4"/>
                    </a:lnTo>
                    <a:lnTo>
                      <a:pt x="75" y="4"/>
                    </a:lnTo>
                    <a:lnTo>
                      <a:pt x="81" y="10"/>
                    </a:lnTo>
                    <a:lnTo>
                      <a:pt x="85" y="13"/>
                    </a:lnTo>
                    <a:lnTo>
                      <a:pt x="85" y="15"/>
                    </a:lnTo>
                    <a:lnTo>
                      <a:pt x="88" y="15"/>
                    </a:lnTo>
                    <a:lnTo>
                      <a:pt x="88" y="17"/>
                    </a:lnTo>
                    <a:lnTo>
                      <a:pt x="88" y="21"/>
                    </a:lnTo>
                    <a:lnTo>
                      <a:pt x="88" y="23"/>
                    </a:lnTo>
                    <a:lnTo>
                      <a:pt x="90" y="27"/>
                    </a:lnTo>
                    <a:lnTo>
                      <a:pt x="88" y="32"/>
                    </a:lnTo>
                    <a:lnTo>
                      <a:pt x="86" y="36"/>
                    </a:lnTo>
                    <a:lnTo>
                      <a:pt x="85" y="36"/>
                    </a:lnTo>
                    <a:lnTo>
                      <a:pt x="83" y="36"/>
                    </a:lnTo>
                    <a:lnTo>
                      <a:pt x="81" y="42"/>
                    </a:lnTo>
                    <a:lnTo>
                      <a:pt x="81" y="42"/>
                    </a:lnTo>
                    <a:lnTo>
                      <a:pt x="81" y="42"/>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66" name="Freeform 163">
                <a:extLst>
                  <a:ext uri="{FF2B5EF4-FFF2-40B4-BE49-F238E27FC236}">
                    <a16:creationId xmlns:a16="http://schemas.microsoft.com/office/drawing/2014/main" id="{BD2D3651-B369-F99C-4597-AA6728D6F5AF}"/>
                  </a:ext>
                </a:extLst>
              </p:cNvPr>
              <p:cNvSpPr>
                <a:spLocks/>
              </p:cNvSpPr>
              <p:nvPr/>
            </p:nvSpPr>
            <p:spPr bwMode="auto">
              <a:xfrm>
                <a:off x="8745198" y="2731548"/>
                <a:ext cx="21688" cy="19939"/>
              </a:xfrm>
              <a:custGeom>
                <a:avLst/>
                <a:gdLst/>
                <a:ahLst/>
                <a:cxnLst>
                  <a:cxn ang="0">
                    <a:pos x="55" y="53"/>
                  </a:cxn>
                  <a:cxn ang="0">
                    <a:pos x="57" y="53"/>
                  </a:cxn>
                  <a:cxn ang="0">
                    <a:pos x="57" y="57"/>
                  </a:cxn>
                  <a:cxn ang="0">
                    <a:pos x="53" y="55"/>
                  </a:cxn>
                  <a:cxn ang="0">
                    <a:pos x="49" y="53"/>
                  </a:cxn>
                  <a:cxn ang="0">
                    <a:pos x="49" y="47"/>
                  </a:cxn>
                  <a:cxn ang="0">
                    <a:pos x="43" y="47"/>
                  </a:cxn>
                  <a:cxn ang="0">
                    <a:pos x="45" y="49"/>
                  </a:cxn>
                  <a:cxn ang="0">
                    <a:pos x="49" y="53"/>
                  </a:cxn>
                  <a:cxn ang="0">
                    <a:pos x="43" y="53"/>
                  </a:cxn>
                  <a:cxn ang="0">
                    <a:pos x="38" y="49"/>
                  </a:cxn>
                  <a:cxn ang="0">
                    <a:pos x="40" y="43"/>
                  </a:cxn>
                  <a:cxn ang="0">
                    <a:pos x="36" y="36"/>
                  </a:cxn>
                  <a:cxn ang="0">
                    <a:pos x="30" y="34"/>
                  </a:cxn>
                  <a:cxn ang="0">
                    <a:pos x="25" y="27"/>
                  </a:cxn>
                  <a:cxn ang="0">
                    <a:pos x="21" y="21"/>
                  </a:cxn>
                  <a:cxn ang="0">
                    <a:pos x="13" y="19"/>
                  </a:cxn>
                  <a:cxn ang="0">
                    <a:pos x="13" y="21"/>
                  </a:cxn>
                  <a:cxn ang="0">
                    <a:pos x="19" y="28"/>
                  </a:cxn>
                  <a:cxn ang="0">
                    <a:pos x="15" y="30"/>
                  </a:cxn>
                  <a:cxn ang="0">
                    <a:pos x="9" y="27"/>
                  </a:cxn>
                  <a:cxn ang="0">
                    <a:pos x="0" y="21"/>
                  </a:cxn>
                  <a:cxn ang="0">
                    <a:pos x="0" y="15"/>
                  </a:cxn>
                  <a:cxn ang="0">
                    <a:pos x="4" y="10"/>
                  </a:cxn>
                  <a:cxn ang="0">
                    <a:pos x="0" y="8"/>
                  </a:cxn>
                  <a:cxn ang="0">
                    <a:pos x="4" y="2"/>
                  </a:cxn>
                  <a:cxn ang="0">
                    <a:pos x="4" y="0"/>
                  </a:cxn>
                  <a:cxn ang="0">
                    <a:pos x="9" y="0"/>
                  </a:cxn>
                  <a:cxn ang="0">
                    <a:pos x="23" y="2"/>
                  </a:cxn>
                  <a:cxn ang="0">
                    <a:pos x="30" y="4"/>
                  </a:cxn>
                  <a:cxn ang="0">
                    <a:pos x="32" y="6"/>
                  </a:cxn>
                  <a:cxn ang="0">
                    <a:pos x="40" y="10"/>
                  </a:cxn>
                  <a:cxn ang="0">
                    <a:pos x="40" y="11"/>
                  </a:cxn>
                  <a:cxn ang="0">
                    <a:pos x="43" y="10"/>
                  </a:cxn>
                  <a:cxn ang="0">
                    <a:pos x="49" y="11"/>
                  </a:cxn>
                  <a:cxn ang="0">
                    <a:pos x="49" y="19"/>
                  </a:cxn>
                  <a:cxn ang="0">
                    <a:pos x="55" y="25"/>
                  </a:cxn>
                  <a:cxn ang="0">
                    <a:pos x="60" y="28"/>
                  </a:cxn>
                  <a:cxn ang="0">
                    <a:pos x="62" y="30"/>
                  </a:cxn>
                  <a:cxn ang="0">
                    <a:pos x="58" y="30"/>
                  </a:cxn>
                  <a:cxn ang="0">
                    <a:pos x="55" y="38"/>
                  </a:cxn>
                  <a:cxn ang="0">
                    <a:pos x="57" y="42"/>
                  </a:cxn>
                  <a:cxn ang="0">
                    <a:pos x="57" y="47"/>
                  </a:cxn>
                  <a:cxn ang="0">
                    <a:pos x="55" y="53"/>
                  </a:cxn>
                  <a:cxn ang="0">
                    <a:pos x="55" y="53"/>
                  </a:cxn>
                  <a:cxn ang="0">
                    <a:pos x="55" y="53"/>
                  </a:cxn>
                </a:cxnLst>
                <a:rect l="0" t="0" r="r" b="b"/>
                <a:pathLst>
                  <a:path w="62" h="57">
                    <a:moveTo>
                      <a:pt x="55" y="53"/>
                    </a:moveTo>
                    <a:lnTo>
                      <a:pt x="55" y="53"/>
                    </a:lnTo>
                    <a:lnTo>
                      <a:pt x="57" y="53"/>
                    </a:lnTo>
                    <a:lnTo>
                      <a:pt x="57" y="53"/>
                    </a:lnTo>
                    <a:lnTo>
                      <a:pt x="57" y="55"/>
                    </a:lnTo>
                    <a:lnTo>
                      <a:pt x="57" y="57"/>
                    </a:lnTo>
                    <a:lnTo>
                      <a:pt x="53" y="57"/>
                    </a:lnTo>
                    <a:lnTo>
                      <a:pt x="53" y="55"/>
                    </a:lnTo>
                    <a:lnTo>
                      <a:pt x="51" y="55"/>
                    </a:lnTo>
                    <a:lnTo>
                      <a:pt x="49" y="53"/>
                    </a:lnTo>
                    <a:lnTo>
                      <a:pt x="49" y="49"/>
                    </a:lnTo>
                    <a:lnTo>
                      <a:pt x="49" y="47"/>
                    </a:lnTo>
                    <a:lnTo>
                      <a:pt x="43" y="45"/>
                    </a:lnTo>
                    <a:lnTo>
                      <a:pt x="43" y="47"/>
                    </a:lnTo>
                    <a:lnTo>
                      <a:pt x="43" y="47"/>
                    </a:lnTo>
                    <a:lnTo>
                      <a:pt x="45" y="49"/>
                    </a:lnTo>
                    <a:lnTo>
                      <a:pt x="49" y="49"/>
                    </a:lnTo>
                    <a:lnTo>
                      <a:pt x="49" y="53"/>
                    </a:lnTo>
                    <a:lnTo>
                      <a:pt x="45" y="55"/>
                    </a:lnTo>
                    <a:lnTo>
                      <a:pt x="43" y="53"/>
                    </a:lnTo>
                    <a:lnTo>
                      <a:pt x="40" y="53"/>
                    </a:lnTo>
                    <a:lnTo>
                      <a:pt x="38" y="49"/>
                    </a:lnTo>
                    <a:lnTo>
                      <a:pt x="38" y="47"/>
                    </a:lnTo>
                    <a:lnTo>
                      <a:pt x="40" y="43"/>
                    </a:lnTo>
                    <a:lnTo>
                      <a:pt x="40" y="42"/>
                    </a:lnTo>
                    <a:lnTo>
                      <a:pt x="36" y="36"/>
                    </a:lnTo>
                    <a:lnTo>
                      <a:pt x="34" y="36"/>
                    </a:lnTo>
                    <a:lnTo>
                      <a:pt x="30" y="34"/>
                    </a:lnTo>
                    <a:lnTo>
                      <a:pt x="25" y="30"/>
                    </a:lnTo>
                    <a:lnTo>
                      <a:pt x="25" y="27"/>
                    </a:lnTo>
                    <a:lnTo>
                      <a:pt x="21" y="25"/>
                    </a:lnTo>
                    <a:lnTo>
                      <a:pt x="21" y="21"/>
                    </a:lnTo>
                    <a:lnTo>
                      <a:pt x="17" y="19"/>
                    </a:lnTo>
                    <a:lnTo>
                      <a:pt x="13" y="19"/>
                    </a:lnTo>
                    <a:lnTo>
                      <a:pt x="13" y="19"/>
                    </a:lnTo>
                    <a:lnTo>
                      <a:pt x="13" y="21"/>
                    </a:lnTo>
                    <a:lnTo>
                      <a:pt x="17" y="25"/>
                    </a:lnTo>
                    <a:lnTo>
                      <a:pt x="19" y="28"/>
                    </a:lnTo>
                    <a:lnTo>
                      <a:pt x="17" y="30"/>
                    </a:lnTo>
                    <a:lnTo>
                      <a:pt x="15" y="30"/>
                    </a:lnTo>
                    <a:lnTo>
                      <a:pt x="13" y="28"/>
                    </a:lnTo>
                    <a:lnTo>
                      <a:pt x="9" y="27"/>
                    </a:lnTo>
                    <a:lnTo>
                      <a:pt x="4" y="27"/>
                    </a:lnTo>
                    <a:lnTo>
                      <a:pt x="0" y="21"/>
                    </a:lnTo>
                    <a:lnTo>
                      <a:pt x="0" y="19"/>
                    </a:lnTo>
                    <a:lnTo>
                      <a:pt x="0" y="15"/>
                    </a:lnTo>
                    <a:lnTo>
                      <a:pt x="4" y="11"/>
                    </a:lnTo>
                    <a:lnTo>
                      <a:pt x="4" y="10"/>
                    </a:lnTo>
                    <a:lnTo>
                      <a:pt x="0" y="8"/>
                    </a:lnTo>
                    <a:lnTo>
                      <a:pt x="0" y="8"/>
                    </a:lnTo>
                    <a:lnTo>
                      <a:pt x="0" y="6"/>
                    </a:lnTo>
                    <a:lnTo>
                      <a:pt x="4" y="2"/>
                    </a:lnTo>
                    <a:lnTo>
                      <a:pt x="0" y="2"/>
                    </a:lnTo>
                    <a:lnTo>
                      <a:pt x="4" y="0"/>
                    </a:lnTo>
                    <a:lnTo>
                      <a:pt x="4" y="0"/>
                    </a:lnTo>
                    <a:lnTo>
                      <a:pt x="9" y="0"/>
                    </a:lnTo>
                    <a:lnTo>
                      <a:pt x="19" y="2"/>
                    </a:lnTo>
                    <a:lnTo>
                      <a:pt x="23" y="2"/>
                    </a:lnTo>
                    <a:lnTo>
                      <a:pt x="28" y="2"/>
                    </a:lnTo>
                    <a:lnTo>
                      <a:pt x="30" y="4"/>
                    </a:lnTo>
                    <a:lnTo>
                      <a:pt x="32" y="6"/>
                    </a:lnTo>
                    <a:lnTo>
                      <a:pt x="32" y="6"/>
                    </a:lnTo>
                    <a:lnTo>
                      <a:pt x="38" y="10"/>
                    </a:lnTo>
                    <a:lnTo>
                      <a:pt x="40" y="10"/>
                    </a:lnTo>
                    <a:lnTo>
                      <a:pt x="40" y="10"/>
                    </a:lnTo>
                    <a:lnTo>
                      <a:pt x="40" y="11"/>
                    </a:lnTo>
                    <a:lnTo>
                      <a:pt x="43" y="11"/>
                    </a:lnTo>
                    <a:lnTo>
                      <a:pt x="43" y="10"/>
                    </a:lnTo>
                    <a:lnTo>
                      <a:pt x="45" y="8"/>
                    </a:lnTo>
                    <a:lnTo>
                      <a:pt x="49" y="11"/>
                    </a:lnTo>
                    <a:lnTo>
                      <a:pt x="49" y="15"/>
                    </a:lnTo>
                    <a:lnTo>
                      <a:pt x="49" y="19"/>
                    </a:lnTo>
                    <a:lnTo>
                      <a:pt x="53" y="23"/>
                    </a:lnTo>
                    <a:lnTo>
                      <a:pt x="55" y="25"/>
                    </a:lnTo>
                    <a:lnTo>
                      <a:pt x="57" y="28"/>
                    </a:lnTo>
                    <a:lnTo>
                      <a:pt x="60" y="28"/>
                    </a:lnTo>
                    <a:lnTo>
                      <a:pt x="62" y="30"/>
                    </a:lnTo>
                    <a:lnTo>
                      <a:pt x="62" y="30"/>
                    </a:lnTo>
                    <a:lnTo>
                      <a:pt x="60" y="30"/>
                    </a:lnTo>
                    <a:lnTo>
                      <a:pt x="58" y="30"/>
                    </a:lnTo>
                    <a:lnTo>
                      <a:pt x="58" y="34"/>
                    </a:lnTo>
                    <a:lnTo>
                      <a:pt x="55" y="38"/>
                    </a:lnTo>
                    <a:lnTo>
                      <a:pt x="55" y="40"/>
                    </a:lnTo>
                    <a:lnTo>
                      <a:pt x="57" y="42"/>
                    </a:lnTo>
                    <a:lnTo>
                      <a:pt x="60" y="45"/>
                    </a:lnTo>
                    <a:lnTo>
                      <a:pt x="57" y="47"/>
                    </a:lnTo>
                    <a:lnTo>
                      <a:pt x="55" y="49"/>
                    </a:lnTo>
                    <a:lnTo>
                      <a:pt x="55" y="53"/>
                    </a:lnTo>
                    <a:lnTo>
                      <a:pt x="55" y="53"/>
                    </a:lnTo>
                    <a:lnTo>
                      <a:pt x="55" y="53"/>
                    </a:lnTo>
                    <a:lnTo>
                      <a:pt x="55" y="53"/>
                    </a:lnTo>
                    <a:lnTo>
                      <a:pt x="55" y="53"/>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67" name="Freeform 164">
                <a:extLst>
                  <a:ext uri="{FF2B5EF4-FFF2-40B4-BE49-F238E27FC236}">
                    <a16:creationId xmlns:a16="http://schemas.microsoft.com/office/drawing/2014/main" id="{8EAE43B5-1256-166E-AE45-9EEE69D54FEB}"/>
                  </a:ext>
                </a:extLst>
              </p:cNvPr>
              <p:cNvSpPr>
                <a:spLocks/>
              </p:cNvSpPr>
              <p:nvPr/>
            </p:nvSpPr>
            <p:spPr bwMode="auto">
              <a:xfrm>
                <a:off x="8736103" y="2705313"/>
                <a:ext cx="29033" cy="29733"/>
              </a:xfrm>
              <a:custGeom>
                <a:avLst/>
                <a:gdLst/>
                <a:ahLst/>
                <a:cxnLst>
                  <a:cxn ang="0">
                    <a:pos x="34" y="75"/>
                  </a:cxn>
                  <a:cxn ang="0">
                    <a:pos x="39" y="75"/>
                  </a:cxn>
                  <a:cxn ang="0">
                    <a:pos x="52" y="77"/>
                  </a:cxn>
                  <a:cxn ang="0">
                    <a:pos x="58" y="79"/>
                  </a:cxn>
                  <a:cxn ang="0">
                    <a:pos x="62" y="81"/>
                  </a:cxn>
                  <a:cxn ang="0">
                    <a:pos x="67" y="85"/>
                  </a:cxn>
                  <a:cxn ang="0">
                    <a:pos x="69" y="85"/>
                  </a:cxn>
                  <a:cxn ang="0">
                    <a:pos x="71" y="79"/>
                  </a:cxn>
                  <a:cxn ang="0">
                    <a:pos x="67" y="75"/>
                  </a:cxn>
                  <a:cxn ang="0">
                    <a:pos x="71" y="66"/>
                  </a:cxn>
                  <a:cxn ang="0">
                    <a:pos x="69" y="66"/>
                  </a:cxn>
                  <a:cxn ang="0">
                    <a:pos x="67" y="66"/>
                  </a:cxn>
                  <a:cxn ang="0">
                    <a:pos x="69" y="62"/>
                  </a:cxn>
                  <a:cxn ang="0">
                    <a:pos x="69" y="56"/>
                  </a:cxn>
                  <a:cxn ang="0">
                    <a:pos x="73" y="47"/>
                  </a:cxn>
                  <a:cxn ang="0">
                    <a:pos x="73" y="49"/>
                  </a:cxn>
                  <a:cxn ang="0">
                    <a:pos x="73" y="53"/>
                  </a:cxn>
                  <a:cxn ang="0">
                    <a:pos x="73" y="56"/>
                  </a:cxn>
                  <a:cxn ang="0">
                    <a:pos x="75" y="54"/>
                  </a:cxn>
                  <a:cxn ang="0">
                    <a:pos x="77" y="37"/>
                  </a:cxn>
                  <a:cxn ang="0">
                    <a:pos x="75" y="32"/>
                  </a:cxn>
                  <a:cxn ang="0">
                    <a:pos x="75" y="30"/>
                  </a:cxn>
                  <a:cxn ang="0">
                    <a:pos x="77" y="30"/>
                  </a:cxn>
                  <a:cxn ang="0">
                    <a:pos x="79" y="26"/>
                  </a:cxn>
                  <a:cxn ang="0">
                    <a:pos x="83" y="21"/>
                  </a:cxn>
                  <a:cxn ang="0">
                    <a:pos x="83" y="17"/>
                  </a:cxn>
                  <a:cxn ang="0">
                    <a:pos x="83" y="13"/>
                  </a:cxn>
                  <a:cxn ang="0">
                    <a:pos x="83" y="4"/>
                  </a:cxn>
                  <a:cxn ang="0">
                    <a:pos x="83" y="0"/>
                  </a:cxn>
                  <a:cxn ang="0">
                    <a:pos x="79" y="2"/>
                  </a:cxn>
                  <a:cxn ang="0">
                    <a:pos x="77" y="0"/>
                  </a:cxn>
                  <a:cxn ang="0">
                    <a:pos x="75" y="4"/>
                  </a:cxn>
                  <a:cxn ang="0">
                    <a:pos x="69" y="7"/>
                  </a:cxn>
                  <a:cxn ang="0">
                    <a:pos x="64" y="9"/>
                  </a:cxn>
                  <a:cxn ang="0">
                    <a:pos x="58" y="9"/>
                  </a:cxn>
                  <a:cxn ang="0">
                    <a:pos x="54" y="5"/>
                  </a:cxn>
                  <a:cxn ang="0">
                    <a:pos x="54" y="9"/>
                  </a:cxn>
                  <a:cxn ang="0">
                    <a:pos x="47" y="15"/>
                  </a:cxn>
                  <a:cxn ang="0">
                    <a:pos x="45" y="17"/>
                  </a:cxn>
                  <a:cxn ang="0">
                    <a:pos x="37" y="22"/>
                  </a:cxn>
                  <a:cxn ang="0">
                    <a:pos x="34" y="24"/>
                  </a:cxn>
                  <a:cxn ang="0">
                    <a:pos x="30" y="22"/>
                  </a:cxn>
                  <a:cxn ang="0">
                    <a:pos x="20" y="26"/>
                  </a:cxn>
                  <a:cxn ang="0">
                    <a:pos x="15" y="30"/>
                  </a:cxn>
                  <a:cxn ang="0">
                    <a:pos x="13" y="36"/>
                  </a:cxn>
                  <a:cxn ang="0">
                    <a:pos x="7" y="39"/>
                  </a:cxn>
                  <a:cxn ang="0">
                    <a:pos x="3" y="41"/>
                  </a:cxn>
                  <a:cxn ang="0">
                    <a:pos x="0" y="41"/>
                  </a:cxn>
                  <a:cxn ang="0">
                    <a:pos x="5" y="51"/>
                  </a:cxn>
                  <a:cxn ang="0">
                    <a:pos x="9" y="56"/>
                  </a:cxn>
                  <a:cxn ang="0">
                    <a:pos x="19" y="66"/>
                  </a:cxn>
                  <a:cxn ang="0">
                    <a:pos x="30" y="75"/>
                  </a:cxn>
                  <a:cxn ang="0">
                    <a:pos x="30" y="77"/>
                  </a:cxn>
                </a:cxnLst>
                <a:rect l="0" t="0" r="r" b="b"/>
                <a:pathLst>
                  <a:path w="83" h="85">
                    <a:moveTo>
                      <a:pt x="30" y="77"/>
                    </a:moveTo>
                    <a:lnTo>
                      <a:pt x="34" y="75"/>
                    </a:lnTo>
                    <a:lnTo>
                      <a:pt x="34" y="75"/>
                    </a:lnTo>
                    <a:lnTo>
                      <a:pt x="39" y="75"/>
                    </a:lnTo>
                    <a:lnTo>
                      <a:pt x="49" y="77"/>
                    </a:lnTo>
                    <a:lnTo>
                      <a:pt x="52" y="77"/>
                    </a:lnTo>
                    <a:lnTo>
                      <a:pt x="58" y="77"/>
                    </a:lnTo>
                    <a:lnTo>
                      <a:pt x="58" y="79"/>
                    </a:lnTo>
                    <a:lnTo>
                      <a:pt x="62" y="81"/>
                    </a:lnTo>
                    <a:lnTo>
                      <a:pt x="62" y="81"/>
                    </a:lnTo>
                    <a:lnTo>
                      <a:pt x="67" y="85"/>
                    </a:lnTo>
                    <a:lnTo>
                      <a:pt x="67" y="85"/>
                    </a:lnTo>
                    <a:lnTo>
                      <a:pt x="69" y="85"/>
                    </a:lnTo>
                    <a:lnTo>
                      <a:pt x="69" y="85"/>
                    </a:lnTo>
                    <a:lnTo>
                      <a:pt x="71" y="83"/>
                    </a:lnTo>
                    <a:lnTo>
                      <a:pt x="71" y="79"/>
                    </a:lnTo>
                    <a:lnTo>
                      <a:pt x="67" y="77"/>
                    </a:lnTo>
                    <a:lnTo>
                      <a:pt x="67" y="75"/>
                    </a:lnTo>
                    <a:lnTo>
                      <a:pt x="69" y="69"/>
                    </a:lnTo>
                    <a:lnTo>
                      <a:pt x="71" y="66"/>
                    </a:lnTo>
                    <a:lnTo>
                      <a:pt x="71" y="62"/>
                    </a:lnTo>
                    <a:lnTo>
                      <a:pt x="69" y="66"/>
                    </a:lnTo>
                    <a:lnTo>
                      <a:pt x="69" y="66"/>
                    </a:lnTo>
                    <a:lnTo>
                      <a:pt x="67" y="66"/>
                    </a:lnTo>
                    <a:lnTo>
                      <a:pt x="67" y="66"/>
                    </a:lnTo>
                    <a:lnTo>
                      <a:pt x="69" y="62"/>
                    </a:lnTo>
                    <a:lnTo>
                      <a:pt x="71" y="56"/>
                    </a:lnTo>
                    <a:lnTo>
                      <a:pt x="69" y="56"/>
                    </a:lnTo>
                    <a:lnTo>
                      <a:pt x="69" y="53"/>
                    </a:lnTo>
                    <a:lnTo>
                      <a:pt x="73" y="47"/>
                    </a:lnTo>
                    <a:lnTo>
                      <a:pt x="73" y="47"/>
                    </a:lnTo>
                    <a:lnTo>
                      <a:pt x="73" y="49"/>
                    </a:lnTo>
                    <a:lnTo>
                      <a:pt x="73" y="49"/>
                    </a:lnTo>
                    <a:lnTo>
                      <a:pt x="73" y="53"/>
                    </a:lnTo>
                    <a:lnTo>
                      <a:pt x="73" y="53"/>
                    </a:lnTo>
                    <a:lnTo>
                      <a:pt x="73" y="56"/>
                    </a:lnTo>
                    <a:lnTo>
                      <a:pt x="75" y="56"/>
                    </a:lnTo>
                    <a:lnTo>
                      <a:pt x="75" y="54"/>
                    </a:lnTo>
                    <a:lnTo>
                      <a:pt x="77" y="47"/>
                    </a:lnTo>
                    <a:lnTo>
                      <a:pt x="77" y="37"/>
                    </a:lnTo>
                    <a:lnTo>
                      <a:pt x="77" y="36"/>
                    </a:lnTo>
                    <a:lnTo>
                      <a:pt x="75" y="32"/>
                    </a:lnTo>
                    <a:lnTo>
                      <a:pt x="75" y="32"/>
                    </a:lnTo>
                    <a:lnTo>
                      <a:pt x="75" y="30"/>
                    </a:lnTo>
                    <a:lnTo>
                      <a:pt x="75" y="30"/>
                    </a:lnTo>
                    <a:lnTo>
                      <a:pt x="77" y="30"/>
                    </a:lnTo>
                    <a:lnTo>
                      <a:pt x="79" y="30"/>
                    </a:lnTo>
                    <a:lnTo>
                      <a:pt x="79" y="26"/>
                    </a:lnTo>
                    <a:lnTo>
                      <a:pt x="83" y="22"/>
                    </a:lnTo>
                    <a:lnTo>
                      <a:pt x="83" y="21"/>
                    </a:lnTo>
                    <a:lnTo>
                      <a:pt x="83" y="17"/>
                    </a:lnTo>
                    <a:lnTo>
                      <a:pt x="83" y="17"/>
                    </a:lnTo>
                    <a:lnTo>
                      <a:pt x="83" y="15"/>
                    </a:lnTo>
                    <a:lnTo>
                      <a:pt x="83" y="13"/>
                    </a:lnTo>
                    <a:lnTo>
                      <a:pt x="83" y="9"/>
                    </a:lnTo>
                    <a:lnTo>
                      <a:pt x="83" y="4"/>
                    </a:lnTo>
                    <a:lnTo>
                      <a:pt x="83" y="2"/>
                    </a:lnTo>
                    <a:lnTo>
                      <a:pt x="83" y="0"/>
                    </a:lnTo>
                    <a:lnTo>
                      <a:pt x="83" y="2"/>
                    </a:lnTo>
                    <a:lnTo>
                      <a:pt x="79" y="2"/>
                    </a:lnTo>
                    <a:lnTo>
                      <a:pt x="79" y="0"/>
                    </a:lnTo>
                    <a:lnTo>
                      <a:pt x="77" y="0"/>
                    </a:lnTo>
                    <a:lnTo>
                      <a:pt x="75" y="2"/>
                    </a:lnTo>
                    <a:lnTo>
                      <a:pt x="75" y="4"/>
                    </a:lnTo>
                    <a:lnTo>
                      <a:pt x="71" y="5"/>
                    </a:lnTo>
                    <a:lnTo>
                      <a:pt x="69" y="7"/>
                    </a:lnTo>
                    <a:lnTo>
                      <a:pt x="67" y="7"/>
                    </a:lnTo>
                    <a:lnTo>
                      <a:pt x="64" y="9"/>
                    </a:lnTo>
                    <a:lnTo>
                      <a:pt x="62" y="9"/>
                    </a:lnTo>
                    <a:lnTo>
                      <a:pt x="58" y="9"/>
                    </a:lnTo>
                    <a:lnTo>
                      <a:pt x="58" y="7"/>
                    </a:lnTo>
                    <a:lnTo>
                      <a:pt x="54" y="5"/>
                    </a:lnTo>
                    <a:lnTo>
                      <a:pt x="54" y="5"/>
                    </a:lnTo>
                    <a:lnTo>
                      <a:pt x="54" y="9"/>
                    </a:lnTo>
                    <a:lnTo>
                      <a:pt x="51" y="9"/>
                    </a:lnTo>
                    <a:lnTo>
                      <a:pt x="47" y="15"/>
                    </a:lnTo>
                    <a:lnTo>
                      <a:pt x="47" y="17"/>
                    </a:lnTo>
                    <a:lnTo>
                      <a:pt x="45" y="17"/>
                    </a:lnTo>
                    <a:lnTo>
                      <a:pt x="41" y="21"/>
                    </a:lnTo>
                    <a:lnTo>
                      <a:pt x="37" y="22"/>
                    </a:lnTo>
                    <a:lnTo>
                      <a:pt x="37" y="24"/>
                    </a:lnTo>
                    <a:lnTo>
                      <a:pt x="34" y="24"/>
                    </a:lnTo>
                    <a:lnTo>
                      <a:pt x="34" y="24"/>
                    </a:lnTo>
                    <a:lnTo>
                      <a:pt x="30" y="22"/>
                    </a:lnTo>
                    <a:lnTo>
                      <a:pt x="24" y="22"/>
                    </a:lnTo>
                    <a:lnTo>
                      <a:pt x="20" y="26"/>
                    </a:lnTo>
                    <a:lnTo>
                      <a:pt x="15" y="26"/>
                    </a:lnTo>
                    <a:lnTo>
                      <a:pt x="15" y="30"/>
                    </a:lnTo>
                    <a:lnTo>
                      <a:pt x="15" y="30"/>
                    </a:lnTo>
                    <a:lnTo>
                      <a:pt x="13" y="36"/>
                    </a:lnTo>
                    <a:lnTo>
                      <a:pt x="13" y="39"/>
                    </a:lnTo>
                    <a:lnTo>
                      <a:pt x="7" y="39"/>
                    </a:lnTo>
                    <a:lnTo>
                      <a:pt x="3" y="39"/>
                    </a:lnTo>
                    <a:lnTo>
                      <a:pt x="3" y="41"/>
                    </a:lnTo>
                    <a:lnTo>
                      <a:pt x="3" y="41"/>
                    </a:lnTo>
                    <a:lnTo>
                      <a:pt x="0" y="41"/>
                    </a:lnTo>
                    <a:lnTo>
                      <a:pt x="0" y="41"/>
                    </a:lnTo>
                    <a:lnTo>
                      <a:pt x="5" y="51"/>
                    </a:lnTo>
                    <a:lnTo>
                      <a:pt x="9" y="53"/>
                    </a:lnTo>
                    <a:lnTo>
                      <a:pt x="9" y="56"/>
                    </a:lnTo>
                    <a:lnTo>
                      <a:pt x="15" y="60"/>
                    </a:lnTo>
                    <a:lnTo>
                      <a:pt x="19" y="66"/>
                    </a:lnTo>
                    <a:lnTo>
                      <a:pt x="28" y="75"/>
                    </a:lnTo>
                    <a:lnTo>
                      <a:pt x="30" y="75"/>
                    </a:lnTo>
                    <a:lnTo>
                      <a:pt x="30" y="77"/>
                    </a:lnTo>
                    <a:lnTo>
                      <a:pt x="30" y="77"/>
                    </a:lnTo>
                    <a:lnTo>
                      <a:pt x="30" y="77"/>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68" name="Freeform 165">
                <a:extLst>
                  <a:ext uri="{FF2B5EF4-FFF2-40B4-BE49-F238E27FC236}">
                    <a16:creationId xmlns:a16="http://schemas.microsoft.com/office/drawing/2014/main" id="{2C524F30-07F2-0124-0021-C6A44DA7BC54}"/>
                  </a:ext>
                </a:extLst>
              </p:cNvPr>
              <p:cNvSpPr>
                <a:spLocks/>
              </p:cNvSpPr>
              <p:nvPr/>
            </p:nvSpPr>
            <p:spPr bwMode="auto">
              <a:xfrm>
                <a:off x="8722810" y="2697967"/>
                <a:ext cx="42326" cy="20288"/>
              </a:xfrm>
              <a:custGeom>
                <a:avLst/>
                <a:gdLst/>
                <a:ahLst/>
                <a:cxnLst>
                  <a:cxn ang="0">
                    <a:pos x="45" y="58"/>
                  </a:cxn>
                  <a:cxn ang="0">
                    <a:pos x="51" y="55"/>
                  </a:cxn>
                  <a:cxn ang="0">
                    <a:pos x="53" y="49"/>
                  </a:cxn>
                  <a:cxn ang="0">
                    <a:pos x="57" y="45"/>
                  </a:cxn>
                  <a:cxn ang="0">
                    <a:pos x="68" y="42"/>
                  </a:cxn>
                  <a:cxn ang="0">
                    <a:pos x="72" y="43"/>
                  </a:cxn>
                  <a:cxn ang="0">
                    <a:pos x="75" y="42"/>
                  </a:cxn>
                  <a:cxn ang="0">
                    <a:pos x="81" y="36"/>
                  </a:cxn>
                  <a:cxn ang="0">
                    <a:pos x="83" y="34"/>
                  </a:cxn>
                  <a:cxn ang="0">
                    <a:pos x="90" y="28"/>
                  </a:cxn>
                  <a:cxn ang="0">
                    <a:pos x="90" y="25"/>
                  </a:cxn>
                  <a:cxn ang="0">
                    <a:pos x="94" y="28"/>
                  </a:cxn>
                  <a:cxn ang="0">
                    <a:pos x="100" y="28"/>
                  </a:cxn>
                  <a:cxn ang="0">
                    <a:pos x="105" y="26"/>
                  </a:cxn>
                  <a:cxn ang="0">
                    <a:pos x="109" y="25"/>
                  </a:cxn>
                  <a:cxn ang="0">
                    <a:pos x="113" y="21"/>
                  </a:cxn>
                  <a:cxn ang="0">
                    <a:pos x="115" y="21"/>
                  </a:cxn>
                  <a:cxn ang="0">
                    <a:pos x="119" y="21"/>
                  </a:cxn>
                  <a:cxn ang="0">
                    <a:pos x="119" y="19"/>
                  </a:cxn>
                  <a:cxn ang="0">
                    <a:pos x="113" y="13"/>
                  </a:cxn>
                  <a:cxn ang="0">
                    <a:pos x="113" y="17"/>
                  </a:cxn>
                  <a:cxn ang="0">
                    <a:pos x="105" y="17"/>
                  </a:cxn>
                  <a:cxn ang="0">
                    <a:pos x="100" y="13"/>
                  </a:cxn>
                  <a:cxn ang="0">
                    <a:pos x="98" y="13"/>
                  </a:cxn>
                  <a:cxn ang="0">
                    <a:pos x="98" y="9"/>
                  </a:cxn>
                  <a:cxn ang="0">
                    <a:pos x="104" y="9"/>
                  </a:cxn>
                  <a:cxn ang="0">
                    <a:pos x="109" y="11"/>
                  </a:cxn>
                  <a:cxn ang="0">
                    <a:pos x="102" y="6"/>
                  </a:cxn>
                  <a:cxn ang="0">
                    <a:pos x="94" y="6"/>
                  </a:cxn>
                  <a:cxn ang="0">
                    <a:pos x="94" y="8"/>
                  </a:cxn>
                  <a:cxn ang="0">
                    <a:pos x="83" y="6"/>
                  </a:cxn>
                  <a:cxn ang="0">
                    <a:pos x="72" y="2"/>
                  </a:cxn>
                  <a:cxn ang="0">
                    <a:pos x="66" y="2"/>
                  </a:cxn>
                  <a:cxn ang="0">
                    <a:pos x="64" y="6"/>
                  </a:cxn>
                  <a:cxn ang="0">
                    <a:pos x="60" y="6"/>
                  </a:cxn>
                  <a:cxn ang="0">
                    <a:pos x="47" y="6"/>
                  </a:cxn>
                  <a:cxn ang="0">
                    <a:pos x="32" y="8"/>
                  </a:cxn>
                  <a:cxn ang="0">
                    <a:pos x="28" y="8"/>
                  </a:cxn>
                  <a:cxn ang="0">
                    <a:pos x="25" y="13"/>
                  </a:cxn>
                  <a:cxn ang="0">
                    <a:pos x="17" y="15"/>
                  </a:cxn>
                  <a:cxn ang="0">
                    <a:pos x="9" y="25"/>
                  </a:cxn>
                  <a:cxn ang="0">
                    <a:pos x="8" y="32"/>
                  </a:cxn>
                  <a:cxn ang="0">
                    <a:pos x="4" y="36"/>
                  </a:cxn>
                  <a:cxn ang="0">
                    <a:pos x="2" y="38"/>
                  </a:cxn>
                  <a:cxn ang="0">
                    <a:pos x="4" y="51"/>
                  </a:cxn>
                  <a:cxn ang="0">
                    <a:pos x="11" y="53"/>
                  </a:cxn>
                  <a:cxn ang="0">
                    <a:pos x="17" y="55"/>
                  </a:cxn>
                  <a:cxn ang="0">
                    <a:pos x="17" y="53"/>
                  </a:cxn>
                  <a:cxn ang="0">
                    <a:pos x="23" y="57"/>
                  </a:cxn>
                  <a:cxn ang="0">
                    <a:pos x="32" y="58"/>
                  </a:cxn>
                  <a:cxn ang="0">
                    <a:pos x="32" y="53"/>
                  </a:cxn>
                  <a:cxn ang="0">
                    <a:pos x="38" y="53"/>
                  </a:cxn>
                  <a:cxn ang="0">
                    <a:pos x="41" y="55"/>
                  </a:cxn>
                  <a:cxn ang="0">
                    <a:pos x="41" y="55"/>
                  </a:cxn>
                  <a:cxn ang="0">
                    <a:pos x="41" y="58"/>
                  </a:cxn>
                  <a:cxn ang="0">
                    <a:pos x="41" y="58"/>
                  </a:cxn>
                </a:cxnLst>
                <a:rect l="0" t="0" r="r" b="b"/>
                <a:pathLst>
                  <a:path w="121" h="58">
                    <a:moveTo>
                      <a:pt x="41" y="58"/>
                    </a:moveTo>
                    <a:lnTo>
                      <a:pt x="45" y="58"/>
                    </a:lnTo>
                    <a:lnTo>
                      <a:pt x="51" y="58"/>
                    </a:lnTo>
                    <a:lnTo>
                      <a:pt x="51" y="55"/>
                    </a:lnTo>
                    <a:lnTo>
                      <a:pt x="53" y="49"/>
                    </a:lnTo>
                    <a:lnTo>
                      <a:pt x="53" y="49"/>
                    </a:lnTo>
                    <a:lnTo>
                      <a:pt x="53" y="45"/>
                    </a:lnTo>
                    <a:lnTo>
                      <a:pt x="57" y="45"/>
                    </a:lnTo>
                    <a:lnTo>
                      <a:pt x="62" y="42"/>
                    </a:lnTo>
                    <a:lnTo>
                      <a:pt x="68" y="42"/>
                    </a:lnTo>
                    <a:lnTo>
                      <a:pt x="70" y="43"/>
                    </a:lnTo>
                    <a:lnTo>
                      <a:pt x="72" y="43"/>
                    </a:lnTo>
                    <a:lnTo>
                      <a:pt x="73" y="43"/>
                    </a:lnTo>
                    <a:lnTo>
                      <a:pt x="75" y="42"/>
                    </a:lnTo>
                    <a:lnTo>
                      <a:pt x="79" y="40"/>
                    </a:lnTo>
                    <a:lnTo>
                      <a:pt x="81" y="36"/>
                    </a:lnTo>
                    <a:lnTo>
                      <a:pt x="83" y="36"/>
                    </a:lnTo>
                    <a:lnTo>
                      <a:pt x="83" y="34"/>
                    </a:lnTo>
                    <a:lnTo>
                      <a:pt x="87" y="28"/>
                    </a:lnTo>
                    <a:lnTo>
                      <a:pt x="90" y="28"/>
                    </a:lnTo>
                    <a:lnTo>
                      <a:pt x="90" y="25"/>
                    </a:lnTo>
                    <a:lnTo>
                      <a:pt x="90" y="25"/>
                    </a:lnTo>
                    <a:lnTo>
                      <a:pt x="94" y="26"/>
                    </a:lnTo>
                    <a:lnTo>
                      <a:pt x="94" y="28"/>
                    </a:lnTo>
                    <a:lnTo>
                      <a:pt x="98" y="28"/>
                    </a:lnTo>
                    <a:lnTo>
                      <a:pt x="100" y="28"/>
                    </a:lnTo>
                    <a:lnTo>
                      <a:pt x="102" y="26"/>
                    </a:lnTo>
                    <a:lnTo>
                      <a:pt x="105" y="26"/>
                    </a:lnTo>
                    <a:lnTo>
                      <a:pt x="107" y="25"/>
                    </a:lnTo>
                    <a:lnTo>
                      <a:pt x="109" y="25"/>
                    </a:lnTo>
                    <a:lnTo>
                      <a:pt x="109" y="21"/>
                    </a:lnTo>
                    <a:lnTo>
                      <a:pt x="113" y="21"/>
                    </a:lnTo>
                    <a:lnTo>
                      <a:pt x="113" y="21"/>
                    </a:lnTo>
                    <a:lnTo>
                      <a:pt x="115" y="21"/>
                    </a:lnTo>
                    <a:lnTo>
                      <a:pt x="117" y="21"/>
                    </a:lnTo>
                    <a:lnTo>
                      <a:pt x="119" y="21"/>
                    </a:lnTo>
                    <a:lnTo>
                      <a:pt x="121" y="21"/>
                    </a:lnTo>
                    <a:lnTo>
                      <a:pt x="119" y="19"/>
                    </a:lnTo>
                    <a:lnTo>
                      <a:pt x="115" y="15"/>
                    </a:lnTo>
                    <a:lnTo>
                      <a:pt x="113" y="13"/>
                    </a:lnTo>
                    <a:lnTo>
                      <a:pt x="113" y="13"/>
                    </a:lnTo>
                    <a:lnTo>
                      <a:pt x="113" y="17"/>
                    </a:lnTo>
                    <a:lnTo>
                      <a:pt x="109" y="17"/>
                    </a:lnTo>
                    <a:lnTo>
                      <a:pt x="105" y="17"/>
                    </a:lnTo>
                    <a:lnTo>
                      <a:pt x="104" y="15"/>
                    </a:lnTo>
                    <a:lnTo>
                      <a:pt x="100" y="13"/>
                    </a:lnTo>
                    <a:lnTo>
                      <a:pt x="98" y="13"/>
                    </a:lnTo>
                    <a:lnTo>
                      <a:pt x="98" y="13"/>
                    </a:lnTo>
                    <a:lnTo>
                      <a:pt x="100" y="11"/>
                    </a:lnTo>
                    <a:lnTo>
                      <a:pt x="98" y="9"/>
                    </a:lnTo>
                    <a:lnTo>
                      <a:pt x="100" y="9"/>
                    </a:lnTo>
                    <a:lnTo>
                      <a:pt x="104" y="9"/>
                    </a:lnTo>
                    <a:lnTo>
                      <a:pt x="109" y="11"/>
                    </a:lnTo>
                    <a:lnTo>
                      <a:pt x="109" y="11"/>
                    </a:lnTo>
                    <a:lnTo>
                      <a:pt x="105" y="8"/>
                    </a:lnTo>
                    <a:lnTo>
                      <a:pt x="102" y="6"/>
                    </a:lnTo>
                    <a:lnTo>
                      <a:pt x="98" y="6"/>
                    </a:lnTo>
                    <a:lnTo>
                      <a:pt x="94" y="6"/>
                    </a:lnTo>
                    <a:lnTo>
                      <a:pt x="94" y="6"/>
                    </a:lnTo>
                    <a:lnTo>
                      <a:pt x="94" y="8"/>
                    </a:lnTo>
                    <a:lnTo>
                      <a:pt x="90" y="6"/>
                    </a:lnTo>
                    <a:lnTo>
                      <a:pt x="83" y="6"/>
                    </a:lnTo>
                    <a:lnTo>
                      <a:pt x="75" y="6"/>
                    </a:lnTo>
                    <a:lnTo>
                      <a:pt x="72" y="2"/>
                    </a:lnTo>
                    <a:lnTo>
                      <a:pt x="68" y="0"/>
                    </a:lnTo>
                    <a:lnTo>
                      <a:pt x="66" y="2"/>
                    </a:lnTo>
                    <a:lnTo>
                      <a:pt x="68" y="2"/>
                    </a:lnTo>
                    <a:lnTo>
                      <a:pt x="64" y="6"/>
                    </a:lnTo>
                    <a:lnTo>
                      <a:pt x="62" y="6"/>
                    </a:lnTo>
                    <a:lnTo>
                      <a:pt x="60" y="6"/>
                    </a:lnTo>
                    <a:lnTo>
                      <a:pt x="55" y="6"/>
                    </a:lnTo>
                    <a:lnTo>
                      <a:pt x="47" y="6"/>
                    </a:lnTo>
                    <a:lnTo>
                      <a:pt x="36" y="6"/>
                    </a:lnTo>
                    <a:lnTo>
                      <a:pt x="32" y="8"/>
                    </a:lnTo>
                    <a:lnTo>
                      <a:pt x="28" y="6"/>
                    </a:lnTo>
                    <a:lnTo>
                      <a:pt x="28" y="8"/>
                    </a:lnTo>
                    <a:lnTo>
                      <a:pt x="26" y="9"/>
                    </a:lnTo>
                    <a:lnTo>
                      <a:pt x="25" y="13"/>
                    </a:lnTo>
                    <a:lnTo>
                      <a:pt x="19" y="17"/>
                    </a:lnTo>
                    <a:lnTo>
                      <a:pt x="17" y="15"/>
                    </a:lnTo>
                    <a:lnTo>
                      <a:pt x="13" y="21"/>
                    </a:lnTo>
                    <a:lnTo>
                      <a:pt x="9" y="25"/>
                    </a:lnTo>
                    <a:lnTo>
                      <a:pt x="11" y="26"/>
                    </a:lnTo>
                    <a:lnTo>
                      <a:pt x="8" y="32"/>
                    </a:lnTo>
                    <a:lnTo>
                      <a:pt x="4" y="36"/>
                    </a:lnTo>
                    <a:lnTo>
                      <a:pt x="4" y="36"/>
                    </a:lnTo>
                    <a:lnTo>
                      <a:pt x="4" y="38"/>
                    </a:lnTo>
                    <a:lnTo>
                      <a:pt x="2" y="38"/>
                    </a:lnTo>
                    <a:lnTo>
                      <a:pt x="0" y="45"/>
                    </a:lnTo>
                    <a:lnTo>
                      <a:pt x="4" y="51"/>
                    </a:lnTo>
                    <a:lnTo>
                      <a:pt x="6" y="51"/>
                    </a:lnTo>
                    <a:lnTo>
                      <a:pt x="11" y="53"/>
                    </a:lnTo>
                    <a:lnTo>
                      <a:pt x="17" y="57"/>
                    </a:lnTo>
                    <a:lnTo>
                      <a:pt x="17" y="55"/>
                    </a:lnTo>
                    <a:lnTo>
                      <a:pt x="13" y="53"/>
                    </a:lnTo>
                    <a:lnTo>
                      <a:pt x="17" y="53"/>
                    </a:lnTo>
                    <a:lnTo>
                      <a:pt x="19" y="53"/>
                    </a:lnTo>
                    <a:lnTo>
                      <a:pt x="23" y="57"/>
                    </a:lnTo>
                    <a:lnTo>
                      <a:pt x="25" y="58"/>
                    </a:lnTo>
                    <a:lnTo>
                      <a:pt x="32" y="58"/>
                    </a:lnTo>
                    <a:lnTo>
                      <a:pt x="36" y="55"/>
                    </a:lnTo>
                    <a:lnTo>
                      <a:pt x="32" y="53"/>
                    </a:lnTo>
                    <a:lnTo>
                      <a:pt x="36" y="53"/>
                    </a:lnTo>
                    <a:lnTo>
                      <a:pt x="38" y="53"/>
                    </a:lnTo>
                    <a:lnTo>
                      <a:pt x="38" y="55"/>
                    </a:lnTo>
                    <a:lnTo>
                      <a:pt x="41" y="55"/>
                    </a:lnTo>
                    <a:lnTo>
                      <a:pt x="41" y="53"/>
                    </a:lnTo>
                    <a:lnTo>
                      <a:pt x="41" y="55"/>
                    </a:lnTo>
                    <a:lnTo>
                      <a:pt x="41" y="57"/>
                    </a:lnTo>
                    <a:lnTo>
                      <a:pt x="41" y="58"/>
                    </a:lnTo>
                    <a:lnTo>
                      <a:pt x="41" y="58"/>
                    </a:lnTo>
                    <a:lnTo>
                      <a:pt x="41" y="58"/>
                    </a:lnTo>
                    <a:lnTo>
                      <a:pt x="41" y="58"/>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69" name="Freeform 166">
                <a:extLst>
                  <a:ext uri="{FF2B5EF4-FFF2-40B4-BE49-F238E27FC236}">
                    <a16:creationId xmlns:a16="http://schemas.microsoft.com/office/drawing/2014/main" id="{2EDD8F58-243E-DB0C-8F03-5044F8A99C17}"/>
                  </a:ext>
                </a:extLst>
              </p:cNvPr>
              <p:cNvSpPr>
                <a:spLocks/>
              </p:cNvSpPr>
              <p:nvPr/>
            </p:nvSpPr>
            <p:spPr bwMode="auto">
              <a:xfrm>
                <a:off x="8726658" y="2683625"/>
                <a:ext cx="7346" cy="14342"/>
              </a:xfrm>
              <a:custGeom>
                <a:avLst/>
                <a:gdLst/>
                <a:ahLst/>
                <a:cxnLst>
                  <a:cxn ang="0">
                    <a:pos x="0" y="9"/>
                  </a:cxn>
                  <a:cxn ang="0">
                    <a:pos x="0" y="9"/>
                  </a:cxn>
                  <a:cxn ang="0">
                    <a:pos x="0" y="9"/>
                  </a:cxn>
                  <a:cxn ang="0">
                    <a:pos x="2" y="5"/>
                  </a:cxn>
                  <a:cxn ang="0">
                    <a:pos x="4" y="5"/>
                  </a:cxn>
                  <a:cxn ang="0">
                    <a:pos x="4" y="9"/>
                  </a:cxn>
                  <a:cxn ang="0">
                    <a:pos x="6" y="9"/>
                  </a:cxn>
                  <a:cxn ang="0">
                    <a:pos x="6" y="9"/>
                  </a:cxn>
                  <a:cxn ang="0">
                    <a:pos x="8" y="9"/>
                  </a:cxn>
                  <a:cxn ang="0">
                    <a:pos x="8" y="5"/>
                  </a:cxn>
                  <a:cxn ang="0">
                    <a:pos x="10" y="3"/>
                  </a:cxn>
                  <a:cxn ang="0">
                    <a:pos x="12" y="2"/>
                  </a:cxn>
                  <a:cxn ang="0">
                    <a:pos x="12" y="0"/>
                  </a:cxn>
                  <a:cxn ang="0">
                    <a:pos x="14" y="0"/>
                  </a:cxn>
                  <a:cxn ang="0">
                    <a:pos x="15" y="0"/>
                  </a:cxn>
                  <a:cxn ang="0">
                    <a:pos x="17" y="0"/>
                  </a:cxn>
                  <a:cxn ang="0">
                    <a:pos x="19" y="0"/>
                  </a:cxn>
                  <a:cxn ang="0">
                    <a:pos x="21" y="0"/>
                  </a:cxn>
                  <a:cxn ang="0">
                    <a:pos x="21" y="2"/>
                  </a:cxn>
                  <a:cxn ang="0">
                    <a:pos x="21" y="3"/>
                  </a:cxn>
                  <a:cxn ang="0">
                    <a:pos x="21" y="11"/>
                  </a:cxn>
                  <a:cxn ang="0">
                    <a:pos x="19" y="15"/>
                  </a:cxn>
                  <a:cxn ang="0">
                    <a:pos x="17" y="18"/>
                  </a:cxn>
                  <a:cxn ang="0">
                    <a:pos x="19" y="20"/>
                  </a:cxn>
                  <a:cxn ang="0">
                    <a:pos x="19" y="26"/>
                  </a:cxn>
                  <a:cxn ang="0">
                    <a:pos x="17" y="30"/>
                  </a:cxn>
                  <a:cxn ang="0">
                    <a:pos x="12" y="37"/>
                  </a:cxn>
                  <a:cxn ang="0">
                    <a:pos x="10" y="35"/>
                  </a:cxn>
                  <a:cxn ang="0">
                    <a:pos x="6" y="39"/>
                  </a:cxn>
                  <a:cxn ang="0">
                    <a:pos x="4" y="41"/>
                  </a:cxn>
                  <a:cxn ang="0">
                    <a:pos x="4" y="41"/>
                  </a:cxn>
                  <a:cxn ang="0">
                    <a:pos x="2" y="41"/>
                  </a:cxn>
                  <a:cxn ang="0">
                    <a:pos x="2" y="41"/>
                  </a:cxn>
                  <a:cxn ang="0">
                    <a:pos x="0" y="41"/>
                  </a:cxn>
                  <a:cxn ang="0">
                    <a:pos x="0" y="9"/>
                  </a:cxn>
                  <a:cxn ang="0">
                    <a:pos x="0" y="9"/>
                  </a:cxn>
                  <a:cxn ang="0">
                    <a:pos x="0" y="9"/>
                  </a:cxn>
                  <a:cxn ang="0">
                    <a:pos x="0" y="9"/>
                  </a:cxn>
                </a:cxnLst>
                <a:rect l="0" t="0" r="r" b="b"/>
                <a:pathLst>
                  <a:path w="21" h="41">
                    <a:moveTo>
                      <a:pt x="0" y="9"/>
                    </a:moveTo>
                    <a:lnTo>
                      <a:pt x="0" y="9"/>
                    </a:lnTo>
                    <a:lnTo>
                      <a:pt x="0" y="9"/>
                    </a:lnTo>
                    <a:lnTo>
                      <a:pt x="2" y="5"/>
                    </a:lnTo>
                    <a:lnTo>
                      <a:pt x="4" y="5"/>
                    </a:lnTo>
                    <a:lnTo>
                      <a:pt x="4" y="9"/>
                    </a:lnTo>
                    <a:lnTo>
                      <a:pt x="6" y="9"/>
                    </a:lnTo>
                    <a:lnTo>
                      <a:pt x="6" y="9"/>
                    </a:lnTo>
                    <a:lnTo>
                      <a:pt x="8" y="9"/>
                    </a:lnTo>
                    <a:lnTo>
                      <a:pt x="8" y="5"/>
                    </a:lnTo>
                    <a:lnTo>
                      <a:pt x="10" y="3"/>
                    </a:lnTo>
                    <a:lnTo>
                      <a:pt x="12" y="2"/>
                    </a:lnTo>
                    <a:lnTo>
                      <a:pt x="12" y="0"/>
                    </a:lnTo>
                    <a:lnTo>
                      <a:pt x="14" y="0"/>
                    </a:lnTo>
                    <a:lnTo>
                      <a:pt x="15" y="0"/>
                    </a:lnTo>
                    <a:lnTo>
                      <a:pt x="17" y="0"/>
                    </a:lnTo>
                    <a:lnTo>
                      <a:pt x="19" y="0"/>
                    </a:lnTo>
                    <a:lnTo>
                      <a:pt x="21" y="0"/>
                    </a:lnTo>
                    <a:lnTo>
                      <a:pt x="21" y="2"/>
                    </a:lnTo>
                    <a:lnTo>
                      <a:pt x="21" y="3"/>
                    </a:lnTo>
                    <a:lnTo>
                      <a:pt x="21" y="11"/>
                    </a:lnTo>
                    <a:lnTo>
                      <a:pt x="19" y="15"/>
                    </a:lnTo>
                    <a:lnTo>
                      <a:pt x="17" y="18"/>
                    </a:lnTo>
                    <a:lnTo>
                      <a:pt x="19" y="20"/>
                    </a:lnTo>
                    <a:lnTo>
                      <a:pt x="19" y="26"/>
                    </a:lnTo>
                    <a:lnTo>
                      <a:pt x="17" y="30"/>
                    </a:lnTo>
                    <a:lnTo>
                      <a:pt x="12" y="37"/>
                    </a:lnTo>
                    <a:lnTo>
                      <a:pt x="10" y="35"/>
                    </a:lnTo>
                    <a:lnTo>
                      <a:pt x="6" y="39"/>
                    </a:lnTo>
                    <a:lnTo>
                      <a:pt x="4" y="41"/>
                    </a:lnTo>
                    <a:lnTo>
                      <a:pt x="4" y="41"/>
                    </a:lnTo>
                    <a:lnTo>
                      <a:pt x="2" y="41"/>
                    </a:lnTo>
                    <a:lnTo>
                      <a:pt x="2" y="41"/>
                    </a:lnTo>
                    <a:lnTo>
                      <a:pt x="0" y="41"/>
                    </a:lnTo>
                    <a:lnTo>
                      <a:pt x="0" y="9"/>
                    </a:lnTo>
                    <a:lnTo>
                      <a:pt x="0" y="9"/>
                    </a:lnTo>
                    <a:lnTo>
                      <a:pt x="0" y="9"/>
                    </a:lnTo>
                    <a:lnTo>
                      <a:pt x="0" y="9"/>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70" name="Freeform 167">
                <a:extLst>
                  <a:ext uri="{FF2B5EF4-FFF2-40B4-BE49-F238E27FC236}">
                    <a16:creationId xmlns:a16="http://schemas.microsoft.com/office/drawing/2014/main" id="{5AD4A97B-1E55-8777-5D00-F83BDC74090B}"/>
                  </a:ext>
                </a:extLst>
              </p:cNvPr>
              <p:cNvSpPr>
                <a:spLocks/>
              </p:cNvSpPr>
              <p:nvPr/>
            </p:nvSpPr>
            <p:spPr bwMode="auto">
              <a:xfrm>
                <a:off x="8948081" y="2768627"/>
                <a:ext cx="18539" cy="25535"/>
              </a:xfrm>
              <a:custGeom>
                <a:avLst/>
                <a:gdLst/>
                <a:ahLst/>
                <a:cxnLst>
                  <a:cxn ang="0">
                    <a:pos x="0" y="56"/>
                  </a:cxn>
                  <a:cxn ang="0">
                    <a:pos x="0" y="60"/>
                  </a:cxn>
                  <a:cxn ang="0">
                    <a:pos x="0" y="62"/>
                  </a:cxn>
                  <a:cxn ang="0">
                    <a:pos x="4" y="62"/>
                  </a:cxn>
                  <a:cxn ang="0">
                    <a:pos x="4" y="64"/>
                  </a:cxn>
                  <a:cxn ang="0">
                    <a:pos x="5" y="67"/>
                  </a:cxn>
                  <a:cxn ang="0">
                    <a:pos x="9" y="67"/>
                  </a:cxn>
                  <a:cxn ang="0">
                    <a:pos x="11" y="66"/>
                  </a:cxn>
                  <a:cxn ang="0">
                    <a:pos x="13" y="64"/>
                  </a:cxn>
                  <a:cxn ang="0">
                    <a:pos x="15" y="64"/>
                  </a:cxn>
                  <a:cxn ang="0">
                    <a:pos x="15" y="66"/>
                  </a:cxn>
                  <a:cxn ang="0">
                    <a:pos x="19" y="67"/>
                  </a:cxn>
                  <a:cxn ang="0">
                    <a:pos x="19" y="71"/>
                  </a:cxn>
                  <a:cxn ang="0">
                    <a:pos x="21" y="73"/>
                  </a:cxn>
                  <a:cxn ang="0">
                    <a:pos x="24" y="69"/>
                  </a:cxn>
                  <a:cxn ang="0">
                    <a:pos x="24" y="67"/>
                  </a:cxn>
                  <a:cxn ang="0">
                    <a:pos x="24" y="66"/>
                  </a:cxn>
                  <a:cxn ang="0">
                    <a:pos x="30" y="66"/>
                  </a:cxn>
                  <a:cxn ang="0">
                    <a:pos x="30" y="60"/>
                  </a:cxn>
                  <a:cxn ang="0">
                    <a:pos x="34" y="56"/>
                  </a:cxn>
                  <a:cxn ang="0">
                    <a:pos x="39" y="49"/>
                  </a:cxn>
                  <a:cxn ang="0">
                    <a:pos x="39" y="45"/>
                  </a:cxn>
                  <a:cxn ang="0">
                    <a:pos x="43" y="41"/>
                  </a:cxn>
                  <a:cxn ang="0">
                    <a:pos x="47" y="34"/>
                  </a:cxn>
                  <a:cxn ang="0">
                    <a:pos x="49" y="32"/>
                  </a:cxn>
                  <a:cxn ang="0">
                    <a:pos x="49" y="32"/>
                  </a:cxn>
                  <a:cxn ang="0">
                    <a:pos x="53" y="28"/>
                  </a:cxn>
                  <a:cxn ang="0">
                    <a:pos x="53" y="22"/>
                  </a:cxn>
                  <a:cxn ang="0">
                    <a:pos x="49" y="18"/>
                  </a:cxn>
                  <a:cxn ang="0">
                    <a:pos x="47" y="22"/>
                  </a:cxn>
                  <a:cxn ang="0">
                    <a:pos x="45" y="18"/>
                  </a:cxn>
                  <a:cxn ang="0">
                    <a:pos x="45" y="17"/>
                  </a:cxn>
                  <a:cxn ang="0">
                    <a:pos x="39" y="9"/>
                  </a:cxn>
                  <a:cxn ang="0">
                    <a:pos x="36" y="9"/>
                  </a:cxn>
                  <a:cxn ang="0">
                    <a:pos x="34" y="7"/>
                  </a:cxn>
                  <a:cxn ang="0">
                    <a:pos x="21" y="3"/>
                  </a:cxn>
                  <a:cxn ang="0">
                    <a:pos x="15" y="0"/>
                  </a:cxn>
                  <a:cxn ang="0">
                    <a:pos x="11" y="0"/>
                  </a:cxn>
                  <a:cxn ang="0">
                    <a:pos x="7" y="3"/>
                  </a:cxn>
                  <a:cxn ang="0">
                    <a:pos x="4" y="3"/>
                  </a:cxn>
                  <a:cxn ang="0">
                    <a:pos x="4" y="3"/>
                  </a:cxn>
                  <a:cxn ang="0">
                    <a:pos x="4" y="3"/>
                  </a:cxn>
                  <a:cxn ang="0">
                    <a:pos x="0" y="7"/>
                  </a:cxn>
                  <a:cxn ang="0">
                    <a:pos x="0" y="9"/>
                  </a:cxn>
                  <a:cxn ang="0">
                    <a:pos x="0" y="15"/>
                  </a:cxn>
                  <a:cxn ang="0">
                    <a:pos x="0" y="18"/>
                  </a:cxn>
                  <a:cxn ang="0">
                    <a:pos x="0" y="22"/>
                  </a:cxn>
                  <a:cxn ang="0">
                    <a:pos x="0" y="24"/>
                  </a:cxn>
                  <a:cxn ang="0">
                    <a:pos x="4" y="26"/>
                  </a:cxn>
                  <a:cxn ang="0">
                    <a:pos x="5" y="30"/>
                  </a:cxn>
                  <a:cxn ang="0">
                    <a:pos x="7" y="34"/>
                  </a:cxn>
                  <a:cxn ang="0">
                    <a:pos x="9" y="37"/>
                  </a:cxn>
                  <a:cxn ang="0">
                    <a:pos x="9" y="37"/>
                  </a:cxn>
                  <a:cxn ang="0">
                    <a:pos x="9" y="41"/>
                  </a:cxn>
                  <a:cxn ang="0">
                    <a:pos x="5" y="43"/>
                  </a:cxn>
                  <a:cxn ang="0">
                    <a:pos x="5" y="49"/>
                  </a:cxn>
                  <a:cxn ang="0">
                    <a:pos x="7" y="50"/>
                  </a:cxn>
                  <a:cxn ang="0">
                    <a:pos x="5" y="54"/>
                  </a:cxn>
                  <a:cxn ang="0">
                    <a:pos x="0" y="56"/>
                  </a:cxn>
                  <a:cxn ang="0">
                    <a:pos x="0" y="56"/>
                  </a:cxn>
                  <a:cxn ang="0">
                    <a:pos x="0" y="56"/>
                  </a:cxn>
                  <a:cxn ang="0">
                    <a:pos x="0" y="56"/>
                  </a:cxn>
                </a:cxnLst>
                <a:rect l="0" t="0" r="r" b="b"/>
                <a:pathLst>
                  <a:path w="53" h="73">
                    <a:moveTo>
                      <a:pt x="0" y="56"/>
                    </a:moveTo>
                    <a:lnTo>
                      <a:pt x="0" y="60"/>
                    </a:lnTo>
                    <a:lnTo>
                      <a:pt x="0" y="62"/>
                    </a:lnTo>
                    <a:lnTo>
                      <a:pt x="4" y="62"/>
                    </a:lnTo>
                    <a:lnTo>
                      <a:pt x="4" y="64"/>
                    </a:lnTo>
                    <a:lnTo>
                      <a:pt x="5" y="67"/>
                    </a:lnTo>
                    <a:lnTo>
                      <a:pt x="9" y="67"/>
                    </a:lnTo>
                    <a:lnTo>
                      <a:pt x="11" y="66"/>
                    </a:lnTo>
                    <a:lnTo>
                      <a:pt x="13" y="64"/>
                    </a:lnTo>
                    <a:lnTo>
                      <a:pt x="15" y="64"/>
                    </a:lnTo>
                    <a:lnTo>
                      <a:pt x="15" y="66"/>
                    </a:lnTo>
                    <a:lnTo>
                      <a:pt x="19" y="67"/>
                    </a:lnTo>
                    <a:lnTo>
                      <a:pt x="19" y="71"/>
                    </a:lnTo>
                    <a:lnTo>
                      <a:pt x="21" y="73"/>
                    </a:lnTo>
                    <a:lnTo>
                      <a:pt x="24" y="69"/>
                    </a:lnTo>
                    <a:lnTo>
                      <a:pt x="24" y="67"/>
                    </a:lnTo>
                    <a:lnTo>
                      <a:pt x="24" y="66"/>
                    </a:lnTo>
                    <a:lnTo>
                      <a:pt x="30" y="66"/>
                    </a:lnTo>
                    <a:lnTo>
                      <a:pt x="30" y="60"/>
                    </a:lnTo>
                    <a:lnTo>
                      <a:pt x="34" y="56"/>
                    </a:lnTo>
                    <a:lnTo>
                      <a:pt x="39" y="49"/>
                    </a:lnTo>
                    <a:lnTo>
                      <a:pt x="39" y="45"/>
                    </a:lnTo>
                    <a:lnTo>
                      <a:pt x="43" y="41"/>
                    </a:lnTo>
                    <a:lnTo>
                      <a:pt x="47" y="34"/>
                    </a:lnTo>
                    <a:lnTo>
                      <a:pt x="49" y="32"/>
                    </a:lnTo>
                    <a:lnTo>
                      <a:pt x="49" y="32"/>
                    </a:lnTo>
                    <a:lnTo>
                      <a:pt x="53" y="28"/>
                    </a:lnTo>
                    <a:lnTo>
                      <a:pt x="53" y="22"/>
                    </a:lnTo>
                    <a:lnTo>
                      <a:pt x="49" y="18"/>
                    </a:lnTo>
                    <a:lnTo>
                      <a:pt x="47" y="22"/>
                    </a:lnTo>
                    <a:lnTo>
                      <a:pt x="45" y="18"/>
                    </a:lnTo>
                    <a:lnTo>
                      <a:pt x="45" y="17"/>
                    </a:lnTo>
                    <a:lnTo>
                      <a:pt x="39" y="9"/>
                    </a:lnTo>
                    <a:lnTo>
                      <a:pt x="36" y="9"/>
                    </a:lnTo>
                    <a:lnTo>
                      <a:pt x="34" y="7"/>
                    </a:lnTo>
                    <a:lnTo>
                      <a:pt x="21" y="3"/>
                    </a:lnTo>
                    <a:lnTo>
                      <a:pt x="15" y="0"/>
                    </a:lnTo>
                    <a:lnTo>
                      <a:pt x="11" y="0"/>
                    </a:lnTo>
                    <a:lnTo>
                      <a:pt x="7" y="3"/>
                    </a:lnTo>
                    <a:lnTo>
                      <a:pt x="4" y="3"/>
                    </a:lnTo>
                    <a:lnTo>
                      <a:pt x="4" y="3"/>
                    </a:lnTo>
                    <a:lnTo>
                      <a:pt x="4" y="3"/>
                    </a:lnTo>
                    <a:lnTo>
                      <a:pt x="0" y="7"/>
                    </a:lnTo>
                    <a:lnTo>
                      <a:pt x="0" y="9"/>
                    </a:lnTo>
                    <a:lnTo>
                      <a:pt x="0" y="15"/>
                    </a:lnTo>
                    <a:lnTo>
                      <a:pt x="0" y="18"/>
                    </a:lnTo>
                    <a:lnTo>
                      <a:pt x="0" y="22"/>
                    </a:lnTo>
                    <a:lnTo>
                      <a:pt x="0" y="24"/>
                    </a:lnTo>
                    <a:lnTo>
                      <a:pt x="4" y="26"/>
                    </a:lnTo>
                    <a:lnTo>
                      <a:pt x="5" y="30"/>
                    </a:lnTo>
                    <a:lnTo>
                      <a:pt x="7" y="34"/>
                    </a:lnTo>
                    <a:lnTo>
                      <a:pt x="9" y="37"/>
                    </a:lnTo>
                    <a:lnTo>
                      <a:pt x="9" y="37"/>
                    </a:lnTo>
                    <a:lnTo>
                      <a:pt x="9" y="41"/>
                    </a:lnTo>
                    <a:lnTo>
                      <a:pt x="5" y="43"/>
                    </a:lnTo>
                    <a:lnTo>
                      <a:pt x="5" y="49"/>
                    </a:lnTo>
                    <a:lnTo>
                      <a:pt x="7" y="50"/>
                    </a:lnTo>
                    <a:lnTo>
                      <a:pt x="5" y="54"/>
                    </a:lnTo>
                    <a:lnTo>
                      <a:pt x="0" y="56"/>
                    </a:lnTo>
                    <a:lnTo>
                      <a:pt x="0" y="56"/>
                    </a:lnTo>
                    <a:lnTo>
                      <a:pt x="0" y="56"/>
                    </a:lnTo>
                    <a:lnTo>
                      <a:pt x="0" y="56"/>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71" name="Freeform 168">
                <a:extLst>
                  <a:ext uri="{FF2B5EF4-FFF2-40B4-BE49-F238E27FC236}">
                    <a16:creationId xmlns:a16="http://schemas.microsoft.com/office/drawing/2014/main" id="{CB3C3DD3-A52E-EBE9-4580-64D0C5614A9C}"/>
                  </a:ext>
                </a:extLst>
              </p:cNvPr>
              <p:cNvSpPr>
                <a:spLocks/>
              </p:cNvSpPr>
              <p:nvPr/>
            </p:nvSpPr>
            <p:spPr bwMode="auto">
              <a:xfrm>
                <a:off x="8948081" y="2768627"/>
                <a:ext cx="18539" cy="25535"/>
              </a:xfrm>
              <a:custGeom>
                <a:avLst/>
                <a:gdLst/>
                <a:ahLst/>
                <a:cxnLst>
                  <a:cxn ang="0">
                    <a:pos x="0" y="56"/>
                  </a:cxn>
                  <a:cxn ang="0">
                    <a:pos x="0" y="60"/>
                  </a:cxn>
                  <a:cxn ang="0">
                    <a:pos x="0" y="62"/>
                  </a:cxn>
                  <a:cxn ang="0">
                    <a:pos x="4" y="62"/>
                  </a:cxn>
                  <a:cxn ang="0">
                    <a:pos x="4" y="64"/>
                  </a:cxn>
                  <a:cxn ang="0">
                    <a:pos x="5" y="67"/>
                  </a:cxn>
                  <a:cxn ang="0">
                    <a:pos x="9" y="67"/>
                  </a:cxn>
                  <a:cxn ang="0">
                    <a:pos x="11" y="66"/>
                  </a:cxn>
                  <a:cxn ang="0">
                    <a:pos x="13" y="64"/>
                  </a:cxn>
                  <a:cxn ang="0">
                    <a:pos x="15" y="64"/>
                  </a:cxn>
                  <a:cxn ang="0">
                    <a:pos x="15" y="66"/>
                  </a:cxn>
                  <a:cxn ang="0">
                    <a:pos x="19" y="67"/>
                  </a:cxn>
                  <a:cxn ang="0">
                    <a:pos x="19" y="71"/>
                  </a:cxn>
                  <a:cxn ang="0">
                    <a:pos x="21" y="73"/>
                  </a:cxn>
                  <a:cxn ang="0">
                    <a:pos x="24" y="69"/>
                  </a:cxn>
                  <a:cxn ang="0">
                    <a:pos x="24" y="67"/>
                  </a:cxn>
                  <a:cxn ang="0">
                    <a:pos x="24" y="66"/>
                  </a:cxn>
                  <a:cxn ang="0">
                    <a:pos x="30" y="66"/>
                  </a:cxn>
                  <a:cxn ang="0">
                    <a:pos x="30" y="60"/>
                  </a:cxn>
                  <a:cxn ang="0">
                    <a:pos x="34" y="56"/>
                  </a:cxn>
                  <a:cxn ang="0">
                    <a:pos x="39" y="49"/>
                  </a:cxn>
                  <a:cxn ang="0">
                    <a:pos x="39" y="45"/>
                  </a:cxn>
                  <a:cxn ang="0">
                    <a:pos x="43" y="41"/>
                  </a:cxn>
                  <a:cxn ang="0">
                    <a:pos x="47" y="34"/>
                  </a:cxn>
                  <a:cxn ang="0">
                    <a:pos x="49" y="32"/>
                  </a:cxn>
                  <a:cxn ang="0">
                    <a:pos x="49" y="32"/>
                  </a:cxn>
                  <a:cxn ang="0">
                    <a:pos x="53" y="28"/>
                  </a:cxn>
                  <a:cxn ang="0">
                    <a:pos x="53" y="22"/>
                  </a:cxn>
                  <a:cxn ang="0">
                    <a:pos x="49" y="18"/>
                  </a:cxn>
                  <a:cxn ang="0">
                    <a:pos x="47" y="22"/>
                  </a:cxn>
                  <a:cxn ang="0">
                    <a:pos x="45" y="18"/>
                  </a:cxn>
                  <a:cxn ang="0">
                    <a:pos x="45" y="17"/>
                  </a:cxn>
                  <a:cxn ang="0">
                    <a:pos x="39" y="9"/>
                  </a:cxn>
                  <a:cxn ang="0">
                    <a:pos x="36" y="9"/>
                  </a:cxn>
                  <a:cxn ang="0">
                    <a:pos x="34" y="7"/>
                  </a:cxn>
                  <a:cxn ang="0">
                    <a:pos x="21" y="3"/>
                  </a:cxn>
                  <a:cxn ang="0">
                    <a:pos x="15" y="0"/>
                  </a:cxn>
                  <a:cxn ang="0">
                    <a:pos x="11" y="0"/>
                  </a:cxn>
                  <a:cxn ang="0">
                    <a:pos x="7" y="3"/>
                  </a:cxn>
                  <a:cxn ang="0">
                    <a:pos x="4" y="3"/>
                  </a:cxn>
                  <a:cxn ang="0">
                    <a:pos x="4" y="3"/>
                  </a:cxn>
                  <a:cxn ang="0">
                    <a:pos x="4" y="3"/>
                  </a:cxn>
                  <a:cxn ang="0">
                    <a:pos x="0" y="7"/>
                  </a:cxn>
                  <a:cxn ang="0">
                    <a:pos x="0" y="9"/>
                  </a:cxn>
                  <a:cxn ang="0">
                    <a:pos x="0" y="15"/>
                  </a:cxn>
                  <a:cxn ang="0">
                    <a:pos x="0" y="18"/>
                  </a:cxn>
                  <a:cxn ang="0">
                    <a:pos x="0" y="22"/>
                  </a:cxn>
                  <a:cxn ang="0">
                    <a:pos x="0" y="24"/>
                  </a:cxn>
                  <a:cxn ang="0">
                    <a:pos x="4" y="26"/>
                  </a:cxn>
                  <a:cxn ang="0">
                    <a:pos x="5" y="30"/>
                  </a:cxn>
                  <a:cxn ang="0">
                    <a:pos x="7" y="34"/>
                  </a:cxn>
                  <a:cxn ang="0">
                    <a:pos x="9" y="37"/>
                  </a:cxn>
                  <a:cxn ang="0">
                    <a:pos x="9" y="37"/>
                  </a:cxn>
                  <a:cxn ang="0">
                    <a:pos x="9" y="41"/>
                  </a:cxn>
                  <a:cxn ang="0">
                    <a:pos x="5" y="43"/>
                  </a:cxn>
                  <a:cxn ang="0">
                    <a:pos x="5" y="49"/>
                  </a:cxn>
                  <a:cxn ang="0">
                    <a:pos x="7" y="50"/>
                  </a:cxn>
                  <a:cxn ang="0">
                    <a:pos x="5" y="54"/>
                  </a:cxn>
                  <a:cxn ang="0">
                    <a:pos x="0" y="56"/>
                  </a:cxn>
                  <a:cxn ang="0">
                    <a:pos x="0" y="56"/>
                  </a:cxn>
                  <a:cxn ang="0">
                    <a:pos x="0" y="56"/>
                  </a:cxn>
                  <a:cxn ang="0">
                    <a:pos x="0" y="56"/>
                  </a:cxn>
                </a:cxnLst>
                <a:rect l="0" t="0" r="r" b="b"/>
                <a:pathLst>
                  <a:path w="53" h="73">
                    <a:moveTo>
                      <a:pt x="0" y="56"/>
                    </a:moveTo>
                    <a:lnTo>
                      <a:pt x="0" y="60"/>
                    </a:lnTo>
                    <a:lnTo>
                      <a:pt x="0" y="62"/>
                    </a:lnTo>
                    <a:lnTo>
                      <a:pt x="4" y="62"/>
                    </a:lnTo>
                    <a:lnTo>
                      <a:pt x="4" y="64"/>
                    </a:lnTo>
                    <a:lnTo>
                      <a:pt x="5" y="67"/>
                    </a:lnTo>
                    <a:lnTo>
                      <a:pt x="9" y="67"/>
                    </a:lnTo>
                    <a:lnTo>
                      <a:pt x="11" y="66"/>
                    </a:lnTo>
                    <a:lnTo>
                      <a:pt x="13" y="64"/>
                    </a:lnTo>
                    <a:lnTo>
                      <a:pt x="15" y="64"/>
                    </a:lnTo>
                    <a:lnTo>
                      <a:pt x="15" y="66"/>
                    </a:lnTo>
                    <a:lnTo>
                      <a:pt x="19" y="67"/>
                    </a:lnTo>
                    <a:lnTo>
                      <a:pt x="19" y="71"/>
                    </a:lnTo>
                    <a:lnTo>
                      <a:pt x="21" y="73"/>
                    </a:lnTo>
                    <a:lnTo>
                      <a:pt x="24" y="69"/>
                    </a:lnTo>
                    <a:lnTo>
                      <a:pt x="24" y="67"/>
                    </a:lnTo>
                    <a:lnTo>
                      <a:pt x="24" y="66"/>
                    </a:lnTo>
                    <a:lnTo>
                      <a:pt x="30" y="66"/>
                    </a:lnTo>
                    <a:lnTo>
                      <a:pt x="30" y="60"/>
                    </a:lnTo>
                    <a:lnTo>
                      <a:pt x="34" y="56"/>
                    </a:lnTo>
                    <a:lnTo>
                      <a:pt x="39" y="49"/>
                    </a:lnTo>
                    <a:lnTo>
                      <a:pt x="39" y="45"/>
                    </a:lnTo>
                    <a:lnTo>
                      <a:pt x="43" y="41"/>
                    </a:lnTo>
                    <a:lnTo>
                      <a:pt x="47" y="34"/>
                    </a:lnTo>
                    <a:lnTo>
                      <a:pt x="49" y="32"/>
                    </a:lnTo>
                    <a:lnTo>
                      <a:pt x="49" y="32"/>
                    </a:lnTo>
                    <a:lnTo>
                      <a:pt x="53" y="28"/>
                    </a:lnTo>
                    <a:lnTo>
                      <a:pt x="53" y="22"/>
                    </a:lnTo>
                    <a:lnTo>
                      <a:pt x="49" y="18"/>
                    </a:lnTo>
                    <a:lnTo>
                      <a:pt x="47" y="22"/>
                    </a:lnTo>
                    <a:lnTo>
                      <a:pt x="45" y="18"/>
                    </a:lnTo>
                    <a:lnTo>
                      <a:pt x="45" y="17"/>
                    </a:lnTo>
                    <a:lnTo>
                      <a:pt x="39" y="9"/>
                    </a:lnTo>
                    <a:lnTo>
                      <a:pt x="36" y="9"/>
                    </a:lnTo>
                    <a:lnTo>
                      <a:pt x="34" y="7"/>
                    </a:lnTo>
                    <a:lnTo>
                      <a:pt x="21" y="3"/>
                    </a:lnTo>
                    <a:lnTo>
                      <a:pt x="15" y="0"/>
                    </a:lnTo>
                    <a:lnTo>
                      <a:pt x="11" y="0"/>
                    </a:lnTo>
                    <a:lnTo>
                      <a:pt x="7" y="3"/>
                    </a:lnTo>
                    <a:lnTo>
                      <a:pt x="4" y="3"/>
                    </a:lnTo>
                    <a:lnTo>
                      <a:pt x="4" y="3"/>
                    </a:lnTo>
                    <a:lnTo>
                      <a:pt x="4" y="3"/>
                    </a:lnTo>
                    <a:lnTo>
                      <a:pt x="0" y="7"/>
                    </a:lnTo>
                    <a:lnTo>
                      <a:pt x="0" y="9"/>
                    </a:lnTo>
                    <a:lnTo>
                      <a:pt x="0" y="15"/>
                    </a:lnTo>
                    <a:lnTo>
                      <a:pt x="0" y="18"/>
                    </a:lnTo>
                    <a:lnTo>
                      <a:pt x="0" y="22"/>
                    </a:lnTo>
                    <a:lnTo>
                      <a:pt x="0" y="24"/>
                    </a:lnTo>
                    <a:lnTo>
                      <a:pt x="4" y="26"/>
                    </a:lnTo>
                    <a:lnTo>
                      <a:pt x="5" y="30"/>
                    </a:lnTo>
                    <a:lnTo>
                      <a:pt x="7" y="34"/>
                    </a:lnTo>
                    <a:lnTo>
                      <a:pt x="9" y="37"/>
                    </a:lnTo>
                    <a:lnTo>
                      <a:pt x="9" y="37"/>
                    </a:lnTo>
                    <a:lnTo>
                      <a:pt x="9" y="41"/>
                    </a:lnTo>
                    <a:lnTo>
                      <a:pt x="5" y="43"/>
                    </a:lnTo>
                    <a:lnTo>
                      <a:pt x="5" y="49"/>
                    </a:lnTo>
                    <a:lnTo>
                      <a:pt x="7" y="50"/>
                    </a:lnTo>
                    <a:lnTo>
                      <a:pt x="5" y="54"/>
                    </a:lnTo>
                    <a:lnTo>
                      <a:pt x="0" y="56"/>
                    </a:lnTo>
                    <a:lnTo>
                      <a:pt x="0" y="56"/>
                    </a:lnTo>
                    <a:lnTo>
                      <a:pt x="0" y="56"/>
                    </a:lnTo>
                    <a:lnTo>
                      <a:pt x="0" y="56"/>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72" name="Freeform 169">
                <a:extLst>
                  <a:ext uri="{FF2B5EF4-FFF2-40B4-BE49-F238E27FC236}">
                    <a16:creationId xmlns:a16="http://schemas.microsoft.com/office/drawing/2014/main" id="{DE0208FE-C773-4533-37F6-0B953C6138BC}"/>
                  </a:ext>
                </a:extLst>
              </p:cNvPr>
              <p:cNvSpPr>
                <a:spLocks/>
              </p:cNvSpPr>
              <p:nvPr/>
            </p:nvSpPr>
            <p:spPr bwMode="auto">
              <a:xfrm>
                <a:off x="8925694" y="2764429"/>
                <a:ext cx="25535" cy="29733"/>
              </a:xfrm>
              <a:custGeom>
                <a:avLst/>
                <a:gdLst/>
                <a:ahLst/>
                <a:cxnLst>
                  <a:cxn ang="0">
                    <a:pos x="30" y="81"/>
                  </a:cxn>
                  <a:cxn ang="0">
                    <a:pos x="32" y="83"/>
                  </a:cxn>
                  <a:cxn ang="0">
                    <a:pos x="39" y="85"/>
                  </a:cxn>
                  <a:cxn ang="0">
                    <a:pos x="39" y="79"/>
                  </a:cxn>
                  <a:cxn ang="0">
                    <a:pos x="36" y="74"/>
                  </a:cxn>
                  <a:cxn ang="0">
                    <a:pos x="39" y="68"/>
                  </a:cxn>
                  <a:cxn ang="0">
                    <a:pos x="51" y="70"/>
                  </a:cxn>
                  <a:cxn ang="0">
                    <a:pos x="60" y="68"/>
                  </a:cxn>
                  <a:cxn ang="0">
                    <a:pos x="66" y="70"/>
                  </a:cxn>
                  <a:cxn ang="0">
                    <a:pos x="73" y="64"/>
                  </a:cxn>
                  <a:cxn ang="0">
                    <a:pos x="69" y="57"/>
                  </a:cxn>
                  <a:cxn ang="0">
                    <a:pos x="73" y="51"/>
                  </a:cxn>
                  <a:cxn ang="0">
                    <a:pos x="73" y="46"/>
                  </a:cxn>
                  <a:cxn ang="0">
                    <a:pos x="69" y="38"/>
                  </a:cxn>
                  <a:cxn ang="0">
                    <a:pos x="66" y="34"/>
                  </a:cxn>
                  <a:cxn ang="0">
                    <a:pos x="66" y="25"/>
                  </a:cxn>
                  <a:cxn ang="0">
                    <a:pos x="66" y="17"/>
                  </a:cxn>
                  <a:cxn ang="0">
                    <a:pos x="69" y="15"/>
                  </a:cxn>
                  <a:cxn ang="0">
                    <a:pos x="73" y="8"/>
                  </a:cxn>
                  <a:cxn ang="0">
                    <a:pos x="60" y="4"/>
                  </a:cxn>
                  <a:cxn ang="0">
                    <a:pos x="53" y="4"/>
                  </a:cxn>
                  <a:cxn ang="0">
                    <a:pos x="45" y="4"/>
                  </a:cxn>
                  <a:cxn ang="0">
                    <a:pos x="30" y="4"/>
                  </a:cxn>
                  <a:cxn ang="0">
                    <a:pos x="17" y="4"/>
                  </a:cxn>
                  <a:cxn ang="0">
                    <a:pos x="17" y="10"/>
                  </a:cxn>
                  <a:cxn ang="0">
                    <a:pos x="15" y="15"/>
                  </a:cxn>
                  <a:cxn ang="0">
                    <a:pos x="11" y="21"/>
                  </a:cxn>
                  <a:cxn ang="0">
                    <a:pos x="4" y="25"/>
                  </a:cxn>
                  <a:cxn ang="0">
                    <a:pos x="0" y="36"/>
                  </a:cxn>
                  <a:cxn ang="0">
                    <a:pos x="4" y="44"/>
                  </a:cxn>
                  <a:cxn ang="0">
                    <a:pos x="7" y="46"/>
                  </a:cxn>
                  <a:cxn ang="0">
                    <a:pos x="9" y="51"/>
                  </a:cxn>
                  <a:cxn ang="0">
                    <a:pos x="11" y="53"/>
                  </a:cxn>
                  <a:cxn ang="0">
                    <a:pos x="15" y="57"/>
                  </a:cxn>
                  <a:cxn ang="0">
                    <a:pos x="15" y="68"/>
                  </a:cxn>
                  <a:cxn ang="0">
                    <a:pos x="21" y="70"/>
                  </a:cxn>
                  <a:cxn ang="0">
                    <a:pos x="26" y="76"/>
                  </a:cxn>
                  <a:cxn ang="0">
                    <a:pos x="26" y="79"/>
                  </a:cxn>
                  <a:cxn ang="0">
                    <a:pos x="30" y="81"/>
                  </a:cxn>
                </a:cxnLst>
                <a:rect l="0" t="0" r="r" b="b"/>
                <a:pathLst>
                  <a:path w="73" h="85">
                    <a:moveTo>
                      <a:pt x="30" y="81"/>
                    </a:moveTo>
                    <a:lnTo>
                      <a:pt x="30" y="81"/>
                    </a:lnTo>
                    <a:lnTo>
                      <a:pt x="32" y="81"/>
                    </a:lnTo>
                    <a:lnTo>
                      <a:pt x="32" y="83"/>
                    </a:lnTo>
                    <a:lnTo>
                      <a:pt x="36" y="85"/>
                    </a:lnTo>
                    <a:lnTo>
                      <a:pt x="39" y="85"/>
                    </a:lnTo>
                    <a:lnTo>
                      <a:pt x="39" y="83"/>
                    </a:lnTo>
                    <a:lnTo>
                      <a:pt x="39" y="79"/>
                    </a:lnTo>
                    <a:lnTo>
                      <a:pt x="39" y="76"/>
                    </a:lnTo>
                    <a:lnTo>
                      <a:pt x="36" y="74"/>
                    </a:lnTo>
                    <a:lnTo>
                      <a:pt x="36" y="70"/>
                    </a:lnTo>
                    <a:lnTo>
                      <a:pt x="39" y="68"/>
                    </a:lnTo>
                    <a:lnTo>
                      <a:pt x="41" y="70"/>
                    </a:lnTo>
                    <a:lnTo>
                      <a:pt x="51" y="70"/>
                    </a:lnTo>
                    <a:lnTo>
                      <a:pt x="54" y="68"/>
                    </a:lnTo>
                    <a:lnTo>
                      <a:pt x="60" y="68"/>
                    </a:lnTo>
                    <a:lnTo>
                      <a:pt x="64" y="70"/>
                    </a:lnTo>
                    <a:lnTo>
                      <a:pt x="66" y="70"/>
                    </a:lnTo>
                    <a:lnTo>
                      <a:pt x="69" y="68"/>
                    </a:lnTo>
                    <a:lnTo>
                      <a:pt x="73" y="64"/>
                    </a:lnTo>
                    <a:lnTo>
                      <a:pt x="69" y="62"/>
                    </a:lnTo>
                    <a:lnTo>
                      <a:pt x="69" y="57"/>
                    </a:lnTo>
                    <a:lnTo>
                      <a:pt x="73" y="53"/>
                    </a:lnTo>
                    <a:lnTo>
                      <a:pt x="73" y="51"/>
                    </a:lnTo>
                    <a:lnTo>
                      <a:pt x="73" y="49"/>
                    </a:lnTo>
                    <a:lnTo>
                      <a:pt x="73" y="46"/>
                    </a:lnTo>
                    <a:lnTo>
                      <a:pt x="69" y="44"/>
                    </a:lnTo>
                    <a:lnTo>
                      <a:pt x="69" y="38"/>
                    </a:lnTo>
                    <a:lnTo>
                      <a:pt x="66" y="36"/>
                    </a:lnTo>
                    <a:lnTo>
                      <a:pt x="66" y="34"/>
                    </a:lnTo>
                    <a:lnTo>
                      <a:pt x="66" y="30"/>
                    </a:lnTo>
                    <a:lnTo>
                      <a:pt x="66" y="25"/>
                    </a:lnTo>
                    <a:lnTo>
                      <a:pt x="66" y="21"/>
                    </a:lnTo>
                    <a:lnTo>
                      <a:pt x="66" y="17"/>
                    </a:lnTo>
                    <a:lnTo>
                      <a:pt x="69" y="15"/>
                    </a:lnTo>
                    <a:lnTo>
                      <a:pt x="69" y="15"/>
                    </a:lnTo>
                    <a:lnTo>
                      <a:pt x="73" y="10"/>
                    </a:lnTo>
                    <a:lnTo>
                      <a:pt x="73" y="8"/>
                    </a:lnTo>
                    <a:lnTo>
                      <a:pt x="69" y="6"/>
                    </a:lnTo>
                    <a:lnTo>
                      <a:pt x="60" y="4"/>
                    </a:lnTo>
                    <a:lnTo>
                      <a:pt x="54" y="0"/>
                    </a:lnTo>
                    <a:lnTo>
                      <a:pt x="53" y="4"/>
                    </a:lnTo>
                    <a:lnTo>
                      <a:pt x="49" y="4"/>
                    </a:lnTo>
                    <a:lnTo>
                      <a:pt x="45" y="4"/>
                    </a:lnTo>
                    <a:lnTo>
                      <a:pt x="36" y="4"/>
                    </a:lnTo>
                    <a:lnTo>
                      <a:pt x="30" y="4"/>
                    </a:lnTo>
                    <a:lnTo>
                      <a:pt x="22" y="4"/>
                    </a:lnTo>
                    <a:lnTo>
                      <a:pt x="17" y="4"/>
                    </a:lnTo>
                    <a:lnTo>
                      <a:pt x="17" y="8"/>
                    </a:lnTo>
                    <a:lnTo>
                      <a:pt x="17" y="10"/>
                    </a:lnTo>
                    <a:lnTo>
                      <a:pt x="15" y="14"/>
                    </a:lnTo>
                    <a:lnTo>
                      <a:pt x="15" y="15"/>
                    </a:lnTo>
                    <a:lnTo>
                      <a:pt x="15" y="19"/>
                    </a:lnTo>
                    <a:lnTo>
                      <a:pt x="11" y="21"/>
                    </a:lnTo>
                    <a:lnTo>
                      <a:pt x="5" y="21"/>
                    </a:lnTo>
                    <a:lnTo>
                      <a:pt x="4" y="25"/>
                    </a:lnTo>
                    <a:lnTo>
                      <a:pt x="4" y="30"/>
                    </a:lnTo>
                    <a:lnTo>
                      <a:pt x="0" y="36"/>
                    </a:lnTo>
                    <a:lnTo>
                      <a:pt x="0" y="40"/>
                    </a:lnTo>
                    <a:lnTo>
                      <a:pt x="4" y="44"/>
                    </a:lnTo>
                    <a:lnTo>
                      <a:pt x="5" y="44"/>
                    </a:lnTo>
                    <a:lnTo>
                      <a:pt x="7" y="46"/>
                    </a:lnTo>
                    <a:lnTo>
                      <a:pt x="9" y="49"/>
                    </a:lnTo>
                    <a:lnTo>
                      <a:pt x="9" y="51"/>
                    </a:lnTo>
                    <a:lnTo>
                      <a:pt x="11" y="53"/>
                    </a:lnTo>
                    <a:lnTo>
                      <a:pt x="11" y="53"/>
                    </a:lnTo>
                    <a:lnTo>
                      <a:pt x="15" y="55"/>
                    </a:lnTo>
                    <a:lnTo>
                      <a:pt x="15" y="57"/>
                    </a:lnTo>
                    <a:lnTo>
                      <a:pt x="15" y="64"/>
                    </a:lnTo>
                    <a:lnTo>
                      <a:pt x="15" y="68"/>
                    </a:lnTo>
                    <a:lnTo>
                      <a:pt x="17" y="68"/>
                    </a:lnTo>
                    <a:lnTo>
                      <a:pt x="21" y="70"/>
                    </a:lnTo>
                    <a:lnTo>
                      <a:pt x="21" y="74"/>
                    </a:lnTo>
                    <a:lnTo>
                      <a:pt x="26" y="76"/>
                    </a:lnTo>
                    <a:lnTo>
                      <a:pt x="26" y="79"/>
                    </a:lnTo>
                    <a:lnTo>
                      <a:pt x="26" y="79"/>
                    </a:lnTo>
                    <a:lnTo>
                      <a:pt x="30" y="81"/>
                    </a:lnTo>
                    <a:lnTo>
                      <a:pt x="30" y="81"/>
                    </a:lnTo>
                    <a:lnTo>
                      <a:pt x="30" y="81"/>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73" name="Freeform 170">
                <a:extLst>
                  <a:ext uri="{FF2B5EF4-FFF2-40B4-BE49-F238E27FC236}">
                    <a16:creationId xmlns:a16="http://schemas.microsoft.com/office/drawing/2014/main" id="{F112B81F-27E9-44AB-D493-D059826B2350}"/>
                  </a:ext>
                </a:extLst>
              </p:cNvPr>
              <p:cNvSpPr>
                <a:spLocks/>
              </p:cNvSpPr>
              <p:nvPr/>
            </p:nvSpPr>
            <p:spPr bwMode="auto">
              <a:xfrm>
                <a:off x="8925694" y="2764429"/>
                <a:ext cx="25535" cy="29733"/>
              </a:xfrm>
              <a:custGeom>
                <a:avLst/>
                <a:gdLst/>
                <a:ahLst/>
                <a:cxnLst>
                  <a:cxn ang="0">
                    <a:pos x="30" y="81"/>
                  </a:cxn>
                  <a:cxn ang="0">
                    <a:pos x="32" y="83"/>
                  </a:cxn>
                  <a:cxn ang="0">
                    <a:pos x="39" y="85"/>
                  </a:cxn>
                  <a:cxn ang="0">
                    <a:pos x="39" y="79"/>
                  </a:cxn>
                  <a:cxn ang="0">
                    <a:pos x="36" y="74"/>
                  </a:cxn>
                  <a:cxn ang="0">
                    <a:pos x="39" y="68"/>
                  </a:cxn>
                  <a:cxn ang="0">
                    <a:pos x="51" y="70"/>
                  </a:cxn>
                  <a:cxn ang="0">
                    <a:pos x="60" y="68"/>
                  </a:cxn>
                  <a:cxn ang="0">
                    <a:pos x="66" y="70"/>
                  </a:cxn>
                  <a:cxn ang="0">
                    <a:pos x="73" y="64"/>
                  </a:cxn>
                  <a:cxn ang="0">
                    <a:pos x="69" y="57"/>
                  </a:cxn>
                  <a:cxn ang="0">
                    <a:pos x="73" y="51"/>
                  </a:cxn>
                  <a:cxn ang="0">
                    <a:pos x="73" y="46"/>
                  </a:cxn>
                  <a:cxn ang="0">
                    <a:pos x="69" y="38"/>
                  </a:cxn>
                  <a:cxn ang="0">
                    <a:pos x="66" y="34"/>
                  </a:cxn>
                  <a:cxn ang="0">
                    <a:pos x="66" y="25"/>
                  </a:cxn>
                  <a:cxn ang="0">
                    <a:pos x="66" y="17"/>
                  </a:cxn>
                  <a:cxn ang="0">
                    <a:pos x="69" y="15"/>
                  </a:cxn>
                  <a:cxn ang="0">
                    <a:pos x="73" y="8"/>
                  </a:cxn>
                  <a:cxn ang="0">
                    <a:pos x="60" y="4"/>
                  </a:cxn>
                  <a:cxn ang="0">
                    <a:pos x="53" y="4"/>
                  </a:cxn>
                  <a:cxn ang="0">
                    <a:pos x="45" y="4"/>
                  </a:cxn>
                  <a:cxn ang="0">
                    <a:pos x="30" y="4"/>
                  </a:cxn>
                  <a:cxn ang="0">
                    <a:pos x="17" y="4"/>
                  </a:cxn>
                  <a:cxn ang="0">
                    <a:pos x="17" y="10"/>
                  </a:cxn>
                  <a:cxn ang="0">
                    <a:pos x="15" y="15"/>
                  </a:cxn>
                  <a:cxn ang="0">
                    <a:pos x="11" y="21"/>
                  </a:cxn>
                  <a:cxn ang="0">
                    <a:pos x="4" y="25"/>
                  </a:cxn>
                  <a:cxn ang="0">
                    <a:pos x="0" y="36"/>
                  </a:cxn>
                  <a:cxn ang="0">
                    <a:pos x="4" y="44"/>
                  </a:cxn>
                  <a:cxn ang="0">
                    <a:pos x="7" y="46"/>
                  </a:cxn>
                  <a:cxn ang="0">
                    <a:pos x="9" y="51"/>
                  </a:cxn>
                  <a:cxn ang="0">
                    <a:pos x="11" y="53"/>
                  </a:cxn>
                  <a:cxn ang="0">
                    <a:pos x="15" y="57"/>
                  </a:cxn>
                  <a:cxn ang="0">
                    <a:pos x="15" y="68"/>
                  </a:cxn>
                  <a:cxn ang="0">
                    <a:pos x="21" y="70"/>
                  </a:cxn>
                  <a:cxn ang="0">
                    <a:pos x="26" y="76"/>
                  </a:cxn>
                  <a:cxn ang="0">
                    <a:pos x="26" y="79"/>
                  </a:cxn>
                  <a:cxn ang="0">
                    <a:pos x="30" y="81"/>
                  </a:cxn>
                </a:cxnLst>
                <a:rect l="0" t="0" r="r" b="b"/>
                <a:pathLst>
                  <a:path w="73" h="85">
                    <a:moveTo>
                      <a:pt x="30" y="81"/>
                    </a:moveTo>
                    <a:lnTo>
                      <a:pt x="30" y="81"/>
                    </a:lnTo>
                    <a:lnTo>
                      <a:pt x="32" y="81"/>
                    </a:lnTo>
                    <a:lnTo>
                      <a:pt x="32" y="83"/>
                    </a:lnTo>
                    <a:lnTo>
                      <a:pt x="36" y="85"/>
                    </a:lnTo>
                    <a:lnTo>
                      <a:pt x="39" y="85"/>
                    </a:lnTo>
                    <a:lnTo>
                      <a:pt x="39" y="83"/>
                    </a:lnTo>
                    <a:lnTo>
                      <a:pt x="39" y="79"/>
                    </a:lnTo>
                    <a:lnTo>
                      <a:pt x="39" y="76"/>
                    </a:lnTo>
                    <a:lnTo>
                      <a:pt x="36" y="74"/>
                    </a:lnTo>
                    <a:lnTo>
                      <a:pt x="36" y="70"/>
                    </a:lnTo>
                    <a:lnTo>
                      <a:pt x="39" y="68"/>
                    </a:lnTo>
                    <a:lnTo>
                      <a:pt x="41" y="70"/>
                    </a:lnTo>
                    <a:lnTo>
                      <a:pt x="51" y="70"/>
                    </a:lnTo>
                    <a:lnTo>
                      <a:pt x="54" y="68"/>
                    </a:lnTo>
                    <a:lnTo>
                      <a:pt x="60" y="68"/>
                    </a:lnTo>
                    <a:lnTo>
                      <a:pt x="64" y="70"/>
                    </a:lnTo>
                    <a:lnTo>
                      <a:pt x="66" y="70"/>
                    </a:lnTo>
                    <a:lnTo>
                      <a:pt x="69" y="68"/>
                    </a:lnTo>
                    <a:lnTo>
                      <a:pt x="73" y="64"/>
                    </a:lnTo>
                    <a:lnTo>
                      <a:pt x="69" y="62"/>
                    </a:lnTo>
                    <a:lnTo>
                      <a:pt x="69" y="57"/>
                    </a:lnTo>
                    <a:lnTo>
                      <a:pt x="73" y="53"/>
                    </a:lnTo>
                    <a:lnTo>
                      <a:pt x="73" y="51"/>
                    </a:lnTo>
                    <a:lnTo>
                      <a:pt x="73" y="49"/>
                    </a:lnTo>
                    <a:lnTo>
                      <a:pt x="73" y="46"/>
                    </a:lnTo>
                    <a:lnTo>
                      <a:pt x="69" y="44"/>
                    </a:lnTo>
                    <a:lnTo>
                      <a:pt x="69" y="38"/>
                    </a:lnTo>
                    <a:lnTo>
                      <a:pt x="66" y="36"/>
                    </a:lnTo>
                    <a:lnTo>
                      <a:pt x="66" y="34"/>
                    </a:lnTo>
                    <a:lnTo>
                      <a:pt x="66" y="30"/>
                    </a:lnTo>
                    <a:lnTo>
                      <a:pt x="66" y="25"/>
                    </a:lnTo>
                    <a:lnTo>
                      <a:pt x="66" y="21"/>
                    </a:lnTo>
                    <a:lnTo>
                      <a:pt x="66" y="17"/>
                    </a:lnTo>
                    <a:lnTo>
                      <a:pt x="69" y="15"/>
                    </a:lnTo>
                    <a:lnTo>
                      <a:pt x="69" y="15"/>
                    </a:lnTo>
                    <a:lnTo>
                      <a:pt x="73" y="10"/>
                    </a:lnTo>
                    <a:lnTo>
                      <a:pt x="73" y="8"/>
                    </a:lnTo>
                    <a:lnTo>
                      <a:pt x="69" y="6"/>
                    </a:lnTo>
                    <a:lnTo>
                      <a:pt x="60" y="4"/>
                    </a:lnTo>
                    <a:lnTo>
                      <a:pt x="54" y="0"/>
                    </a:lnTo>
                    <a:lnTo>
                      <a:pt x="53" y="4"/>
                    </a:lnTo>
                    <a:lnTo>
                      <a:pt x="49" y="4"/>
                    </a:lnTo>
                    <a:lnTo>
                      <a:pt x="45" y="4"/>
                    </a:lnTo>
                    <a:lnTo>
                      <a:pt x="36" y="4"/>
                    </a:lnTo>
                    <a:lnTo>
                      <a:pt x="30" y="4"/>
                    </a:lnTo>
                    <a:lnTo>
                      <a:pt x="22" y="4"/>
                    </a:lnTo>
                    <a:lnTo>
                      <a:pt x="17" y="4"/>
                    </a:lnTo>
                    <a:lnTo>
                      <a:pt x="17" y="8"/>
                    </a:lnTo>
                    <a:lnTo>
                      <a:pt x="17" y="10"/>
                    </a:lnTo>
                    <a:lnTo>
                      <a:pt x="15" y="14"/>
                    </a:lnTo>
                    <a:lnTo>
                      <a:pt x="15" y="15"/>
                    </a:lnTo>
                    <a:lnTo>
                      <a:pt x="15" y="19"/>
                    </a:lnTo>
                    <a:lnTo>
                      <a:pt x="11" y="21"/>
                    </a:lnTo>
                    <a:lnTo>
                      <a:pt x="5" y="21"/>
                    </a:lnTo>
                    <a:lnTo>
                      <a:pt x="4" y="25"/>
                    </a:lnTo>
                    <a:lnTo>
                      <a:pt x="4" y="30"/>
                    </a:lnTo>
                    <a:lnTo>
                      <a:pt x="0" y="36"/>
                    </a:lnTo>
                    <a:lnTo>
                      <a:pt x="0" y="40"/>
                    </a:lnTo>
                    <a:lnTo>
                      <a:pt x="4" y="44"/>
                    </a:lnTo>
                    <a:lnTo>
                      <a:pt x="5" y="44"/>
                    </a:lnTo>
                    <a:lnTo>
                      <a:pt x="7" y="46"/>
                    </a:lnTo>
                    <a:lnTo>
                      <a:pt x="9" y="49"/>
                    </a:lnTo>
                    <a:lnTo>
                      <a:pt x="9" y="51"/>
                    </a:lnTo>
                    <a:lnTo>
                      <a:pt x="11" y="53"/>
                    </a:lnTo>
                    <a:lnTo>
                      <a:pt x="11" y="53"/>
                    </a:lnTo>
                    <a:lnTo>
                      <a:pt x="15" y="55"/>
                    </a:lnTo>
                    <a:lnTo>
                      <a:pt x="15" y="57"/>
                    </a:lnTo>
                    <a:lnTo>
                      <a:pt x="15" y="64"/>
                    </a:lnTo>
                    <a:lnTo>
                      <a:pt x="15" y="68"/>
                    </a:lnTo>
                    <a:lnTo>
                      <a:pt x="17" y="68"/>
                    </a:lnTo>
                    <a:lnTo>
                      <a:pt x="21" y="70"/>
                    </a:lnTo>
                    <a:lnTo>
                      <a:pt x="21" y="74"/>
                    </a:lnTo>
                    <a:lnTo>
                      <a:pt x="26" y="76"/>
                    </a:lnTo>
                    <a:lnTo>
                      <a:pt x="26" y="79"/>
                    </a:lnTo>
                    <a:lnTo>
                      <a:pt x="26" y="79"/>
                    </a:lnTo>
                    <a:lnTo>
                      <a:pt x="30" y="81"/>
                    </a:lnTo>
                    <a:lnTo>
                      <a:pt x="30" y="81"/>
                    </a:lnTo>
                    <a:lnTo>
                      <a:pt x="30" y="81"/>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74" name="Freeform 171">
                <a:extLst>
                  <a:ext uri="{FF2B5EF4-FFF2-40B4-BE49-F238E27FC236}">
                    <a16:creationId xmlns:a16="http://schemas.microsoft.com/office/drawing/2014/main" id="{1F91E068-EB59-2394-124C-62267231D65F}"/>
                  </a:ext>
                </a:extLst>
              </p:cNvPr>
              <p:cNvSpPr>
                <a:spLocks/>
              </p:cNvSpPr>
              <p:nvPr/>
            </p:nvSpPr>
            <p:spPr bwMode="auto">
              <a:xfrm>
                <a:off x="8904007" y="2750087"/>
                <a:ext cx="32881" cy="47923"/>
              </a:xfrm>
              <a:custGeom>
                <a:avLst/>
                <a:gdLst/>
                <a:ahLst/>
                <a:cxnLst>
                  <a:cxn ang="0">
                    <a:pos x="15" y="60"/>
                  </a:cxn>
                  <a:cxn ang="0">
                    <a:pos x="19" y="60"/>
                  </a:cxn>
                  <a:cxn ang="0">
                    <a:pos x="26" y="64"/>
                  </a:cxn>
                  <a:cxn ang="0">
                    <a:pos x="22" y="71"/>
                  </a:cxn>
                  <a:cxn ang="0">
                    <a:pos x="24" y="75"/>
                  </a:cxn>
                  <a:cxn ang="0">
                    <a:pos x="30" y="79"/>
                  </a:cxn>
                  <a:cxn ang="0">
                    <a:pos x="34" y="81"/>
                  </a:cxn>
                  <a:cxn ang="0">
                    <a:pos x="30" y="87"/>
                  </a:cxn>
                  <a:cxn ang="0">
                    <a:pos x="28" y="98"/>
                  </a:cxn>
                  <a:cxn ang="0">
                    <a:pos x="26" y="105"/>
                  </a:cxn>
                  <a:cxn ang="0">
                    <a:pos x="26" y="109"/>
                  </a:cxn>
                  <a:cxn ang="0">
                    <a:pos x="26" y="115"/>
                  </a:cxn>
                  <a:cxn ang="0">
                    <a:pos x="34" y="122"/>
                  </a:cxn>
                  <a:cxn ang="0">
                    <a:pos x="35" y="130"/>
                  </a:cxn>
                  <a:cxn ang="0">
                    <a:pos x="45" y="137"/>
                  </a:cxn>
                  <a:cxn ang="0">
                    <a:pos x="51" y="134"/>
                  </a:cxn>
                  <a:cxn ang="0">
                    <a:pos x="56" y="134"/>
                  </a:cxn>
                  <a:cxn ang="0">
                    <a:pos x="60" y="130"/>
                  </a:cxn>
                  <a:cxn ang="0">
                    <a:pos x="69" y="128"/>
                  </a:cxn>
                  <a:cxn ang="0">
                    <a:pos x="79" y="120"/>
                  </a:cxn>
                  <a:cxn ang="0">
                    <a:pos x="83" y="122"/>
                  </a:cxn>
                  <a:cxn ang="0">
                    <a:pos x="94" y="120"/>
                  </a:cxn>
                  <a:cxn ang="0">
                    <a:pos x="90" y="119"/>
                  </a:cxn>
                  <a:cxn ang="0">
                    <a:pos x="84" y="115"/>
                  </a:cxn>
                  <a:cxn ang="0">
                    <a:pos x="81" y="107"/>
                  </a:cxn>
                  <a:cxn ang="0">
                    <a:pos x="79" y="103"/>
                  </a:cxn>
                  <a:cxn ang="0">
                    <a:pos x="79" y="94"/>
                  </a:cxn>
                  <a:cxn ang="0">
                    <a:pos x="73" y="94"/>
                  </a:cxn>
                  <a:cxn ang="0">
                    <a:pos x="73" y="90"/>
                  </a:cxn>
                  <a:cxn ang="0">
                    <a:pos x="69" y="85"/>
                  </a:cxn>
                  <a:cxn ang="0">
                    <a:pos x="64" y="81"/>
                  </a:cxn>
                  <a:cxn ang="0">
                    <a:pos x="67" y="71"/>
                  </a:cxn>
                  <a:cxn ang="0">
                    <a:pos x="69" y="62"/>
                  </a:cxn>
                  <a:cxn ang="0">
                    <a:pos x="79" y="60"/>
                  </a:cxn>
                  <a:cxn ang="0">
                    <a:pos x="79" y="55"/>
                  </a:cxn>
                  <a:cxn ang="0">
                    <a:pos x="81" y="51"/>
                  </a:cxn>
                  <a:cxn ang="0">
                    <a:pos x="79" y="47"/>
                  </a:cxn>
                  <a:cxn ang="0">
                    <a:pos x="79" y="39"/>
                  </a:cxn>
                  <a:cxn ang="0">
                    <a:pos x="66" y="32"/>
                  </a:cxn>
                  <a:cxn ang="0">
                    <a:pos x="60" y="32"/>
                  </a:cxn>
                  <a:cxn ang="0">
                    <a:pos x="52" y="36"/>
                  </a:cxn>
                  <a:cxn ang="0">
                    <a:pos x="51" y="36"/>
                  </a:cxn>
                  <a:cxn ang="0">
                    <a:pos x="52" y="24"/>
                  </a:cxn>
                  <a:cxn ang="0">
                    <a:pos x="49" y="17"/>
                  </a:cxn>
                  <a:cxn ang="0">
                    <a:pos x="35" y="7"/>
                  </a:cxn>
                  <a:cxn ang="0">
                    <a:pos x="34" y="2"/>
                  </a:cxn>
                  <a:cxn ang="0">
                    <a:pos x="28" y="0"/>
                  </a:cxn>
                  <a:cxn ang="0">
                    <a:pos x="22" y="7"/>
                  </a:cxn>
                  <a:cxn ang="0">
                    <a:pos x="15" y="11"/>
                  </a:cxn>
                  <a:cxn ang="0">
                    <a:pos x="11" y="19"/>
                  </a:cxn>
                  <a:cxn ang="0">
                    <a:pos x="17" y="22"/>
                  </a:cxn>
                  <a:cxn ang="0">
                    <a:pos x="20" y="28"/>
                  </a:cxn>
                  <a:cxn ang="0">
                    <a:pos x="11" y="32"/>
                  </a:cxn>
                  <a:cxn ang="0">
                    <a:pos x="5" y="32"/>
                  </a:cxn>
                  <a:cxn ang="0">
                    <a:pos x="3" y="39"/>
                  </a:cxn>
                  <a:cxn ang="0">
                    <a:pos x="0" y="47"/>
                  </a:cxn>
                  <a:cxn ang="0">
                    <a:pos x="13" y="58"/>
                  </a:cxn>
                  <a:cxn ang="0">
                    <a:pos x="13" y="60"/>
                  </a:cxn>
                </a:cxnLst>
                <a:rect l="0" t="0" r="r" b="b"/>
                <a:pathLst>
                  <a:path w="94" h="137">
                    <a:moveTo>
                      <a:pt x="13" y="60"/>
                    </a:moveTo>
                    <a:lnTo>
                      <a:pt x="15" y="60"/>
                    </a:lnTo>
                    <a:lnTo>
                      <a:pt x="15" y="62"/>
                    </a:lnTo>
                    <a:lnTo>
                      <a:pt x="19" y="60"/>
                    </a:lnTo>
                    <a:lnTo>
                      <a:pt x="22" y="60"/>
                    </a:lnTo>
                    <a:lnTo>
                      <a:pt x="26" y="64"/>
                    </a:lnTo>
                    <a:lnTo>
                      <a:pt x="26" y="70"/>
                    </a:lnTo>
                    <a:lnTo>
                      <a:pt x="22" y="71"/>
                    </a:lnTo>
                    <a:lnTo>
                      <a:pt x="20" y="75"/>
                    </a:lnTo>
                    <a:lnTo>
                      <a:pt x="24" y="75"/>
                    </a:lnTo>
                    <a:lnTo>
                      <a:pt x="28" y="75"/>
                    </a:lnTo>
                    <a:lnTo>
                      <a:pt x="30" y="79"/>
                    </a:lnTo>
                    <a:lnTo>
                      <a:pt x="30" y="81"/>
                    </a:lnTo>
                    <a:lnTo>
                      <a:pt x="34" y="81"/>
                    </a:lnTo>
                    <a:lnTo>
                      <a:pt x="34" y="83"/>
                    </a:lnTo>
                    <a:lnTo>
                      <a:pt x="30" y="87"/>
                    </a:lnTo>
                    <a:lnTo>
                      <a:pt x="30" y="90"/>
                    </a:lnTo>
                    <a:lnTo>
                      <a:pt x="28" y="98"/>
                    </a:lnTo>
                    <a:lnTo>
                      <a:pt x="28" y="102"/>
                    </a:lnTo>
                    <a:lnTo>
                      <a:pt x="26" y="105"/>
                    </a:lnTo>
                    <a:lnTo>
                      <a:pt x="26" y="109"/>
                    </a:lnTo>
                    <a:lnTo>
                      <a:pt x="26" y="109"/>
                    </a:lnTo>
                    <a:lnTo>
                      <a:pt x="26" y="113"/>
                    </a:lnTo>
                    <a:lnTo>
                      <a:pt x="26" y="115"/>
                    </a:lnTo>
                    <a:lnTo>
                      <a:pt x="30" y="119"/>
                    </a:lnTo>
                    <a:lnTo>
                      <a:pt x="34" y="122"/>
                    </a:lnTo>
                    <a:lnTo>
                      <a:pt x="34" y="126"/>
                    </a:lnTo>
                    <a:lnTo>
                      <a:pt x="35" y="130"/>
                    </a:lnTo>
                    <a:lnTo>
                      <a:pt x="43" y="134"/>
                    </a:lnTo>
                    <a:lnTo>
                      <a:pt x="45" y="137"/>
                    </a:lnTo>
                    <a:lnTo>
                      <a:pt x="49" y="134"/>
                    </a:lnTo>
                    <a:lnTo>
                      <a:pt x="51" y="134"/>
                    </a:lnTo>
                    <a:lnTo>
                      <a:pt x="51" y="134"/>
                    </a:lnTo>
                    <a:lnTo>
                      <a:pt x="56" y="134"/>
                    </a:lnTo>
                    <a:lnTo>
                      <a:pt x="58" y="132"/>
                    </a:lnTo>
                    <a:lnTo>
                      <a:pt x="60" y="130"/>
                    </a:lnTo>
                    <a:lnTo>
                      <a:pt x="64" y="128"/>
                    </a:lnTo>
                    <a:lnTo>
                      <a:pt x="69" y="128"/>
                    </a:lnTo>
                    <a:lnTo>
                      <a:pt x="73" y="122"/>
                    </a:lnTo>
                    <a:lnTo>
                      <a:pt x="79" y="120"/>
                    </a:lnTo>
                    <a:lnTo>
                      <a:pt x="83" y="120"/>
                    </a:lnTo>
                    <a:lnTo>
                      <a:pt x="83" y="122"/>
                    </a:lnTo>
                    <a:lnTo>
                      <a:pt x="86" y="120"/>
                    </a:lnTo>
                    <a:lnTo>
                      <a:pt x="94" y="120"/>
                    </a:lnTo>
                    <a:lnTo>
                      <a:pt x="90" y="119"/>
                    </a:lnTo>
                    <a:lnTo>
                      <a:pt x="90" y="119"/>
                    </a:lnTo>
                    <a:lnTo>
                      <a:pt x="90" y="115"/>
                    </a:lnTo>
                    <a:lnTo>
                      <a:pt x="84" y="115"/>
                    </a:lnTo>
                    <a:lnTo>
                      <a:pt x="84" y="109"/>
                    </a:lnTo>
                    <a:lnTo>
                      <a:pt x="81" y="107"/>
                    </a:lnTo>
                    <a:lnTo>
                      <a:pt x="79" y="107"/>
                    </a:lnTo>
                    <a:lnTo>
                      <a:pt x="79" y="103"/>
                    </a:lnTo>
                    <a:lnTo>
                      <a:pt x="79" y="96"/>
                    </a:lnTo>
                    <a:lnTo>
                      <a:pt x="79" y="94"/>
                    </a:lnTo>
                    <a:lnTo>
                      <a:pt x="75" y="94"/>
                    </a:lnTo>
                    <a:lnTo>
                      <a:pt x="73" y="94"/>
                    </a:lnTo>
                    <a:lnTo>
                      <a:pt x="73" y="90"/>
                    </a:lnTo>
                    <a:lnTo>
                      <a:pt x="73" y="90"/>
                    </a:lnTo>
                    <a:lnTo>
                      <a:pt x="69" y="87"/>
                    </a:lnTo>
                    <a:lnTo>
                      <a:pt x="69" y="85"/>
                    </a:lnTo>
                    <a:lnTo>
                      <a:pt x="67" y="83"/>
                    </a:lnTo>
                    <a:lnTo>
                      <a:pt x="64" y="81"/>
                    </a:lnTo>
                    <a:lnTo>
                      <a:pt x="64" y="77"/>
                    </a:lnTo>
                    <a:lnTo>
                      <a:pt x="67" y="71"/>
                    </a:lnTo>
                    <a:lnTo>
                      <a:pt x="67" y="66"/>
                    </a:lnTo>
                    <a:lnTo>
                      <a:pt x="69" y="62"/>
                    </a:lnTo>
                    <a:lnTo>
                      <a:pt x="73" y="62"/>
                    </a:lnTo>
                    <a:lnTo>
                      <a:pt x="79" y="60"/>
                    </a:lnTo>
                    <a:lnTo>
                      <a:pt x="79" y="56"/>
                    </a:lnTo>
                    <a:lnTo>
                      <a:pt x="79" y="55"/>
                    </a:lnTo>
                    <a:lnTo>
                      <a:pt x="81" y="51"/>
                    </a:lnTo>
                    <a:lnTo>
                      <a:pt x="81" y="51"/>
                    </a:lnTo>
                    <a:lnTo>
                      <a:pt x="79" y="51"/>
                    </a:lnTo>
                    <a:lnTo>
                      <a:pt x="79" y="47"/>
                    </a:lnTo>
                    <a:lnTo>
                      <a:pt x="79" y="43"/>
                    </a:lnTo>
                    <a:lnTo>
                      <a:pt x="79" y="39"/>
                    </a:lnTo>
                    <a:lnTo>
                      <a:pt x="69" y="38"/>
                    </a:lnTo>
                    <a:lnTo>
                      <a:pt x="66" y="32"/>
                    </a:lnTo>
                    <a:lnTo>
                      <a:pt x="60" y="28"/>
                    </a:lnTo>
                    <a:lnTo>
                      <a:pt x="60" y="32"/>
                    </a:lnTo>
                    <a:lnTo>
                      <a:pt x="56" y="32"/>
                    </a:lnTo>
                    <a:lnTo>
                      <a:pt x="52" y="36"/>
                    </a:lnTo>
                    <a:lnTo>
                      <a:pt x="52" y="38"/>
                    </a:lnTo>
                    <a:lnTo>
                      <a:pt x="51" y="36"/>
                    </a:lnTo>
                    <a:lnTo>
                      <a:pt x="52" y="28"/>
                    </a:lnTo>
                    <a:lnTo>
                      <a:pt x="52" y="24"/>
                    </a:lnTo>
                    <a:lnTo>
                      <a:pt x="51" y="19"/>
                    </a:lnTo>
                    <a:lnTo>
                      <a:pt x="49" y="17"/>
                    </a:lnTo>
                    <a:lnTo>
                      <a:pt x="41" y="11"/>
                    </a:lnTo>
                    <a:lnTo>
                      <a:pt x="35" y="7"/>
                    </a:lnTo>
                    <a:lnTo>
                      <a:pt x="35" y="4"/>
                    </a:lnTo>
                    <a:lnTo>
                      <a:pt x="34" y="2"/>
                    </a:lnTo>
                    <a:lnTo>
                      <a:pt x="30" y="0"/>
                    </a:lnTo>
                    <a:lnTo>
                      <a:pt x="28" y="0"/>
                    </a:lnTo>
                    <a:lnTo>
                      <a:pt x="28" y="2"/>
                    </a:lnTo>
                    <a:lnTo>
                      <a:pt x="22" y="7"/>
                    </a:lnTo>
                    <a:lnTo>
                      <a:pt x="19" y="11"/>
                    </a:lnTo>
                    <a:lnTo>
                      <a:pt x="15" y="11"/>
                    </a:lnTo>
                    <a:lnTo>
                      <a:pt x="9" y="15"/>
                    </a:lnTo>
                    <a:lnTo>
                      <a:pt x="11" y="19"/>
                    </a:lnTo>
                    <a:lnTo>
                      <a:pt x="13" y="22"/>
                    </a:lnTo>
                    <a:lnTo>
                      <a:pt x="17" y="22"/>
                    </a:lnTo>
                    <a:lnTo>
                      <a:pt x="20" y="26"/>
                    </a:lnTo>
                    <a:lnTo>
                      <a:pt x="20" y="28"/>
                    </a:lnTo>
                    <a:lnTo>
                      <a:pt x="15" y="32"/>
                    </a:lnTo>
                    <a:lnTo>
                      <a:pt x="11" y="32"/>
                    </a:lnTo>
                    <a:lnTo>
                      <a:pt x="9" y="32"/>
                    </a:lnTo>
                    <a:lnTo>
                      <a:pt x="5" y="32"/>
                    </a:lnTo>
                    <a:lnTo>
                      <a:pt x="3" y="36"/>
                    </a:lnTo>
                    <a:lnTo>
                      <a:pt x="3" y="39"/>
                    </a:lnTo>
                    <a:lnTo>
                      <a:pt x="0" y="43"/>
                    </a:lnTo>
                    <a:lnTo>
                      <a:pt x="0" y="47"/>
                    </a:lnTo>
                    <a:lnTo>
                      <a:pt x="5" y="53"/>
                    </a:lnTo>
                    <a:lnTo>
                      <a:pt x="13" y="58"/>
                    </a:lnTo>
                    <a:lnTo>
                      <a:pt x="13" y="60"/>
                    </a:lnTo>
                    <a:lnTo>
                      <a:pt x="13" y="60"/>
                    </a:lnTo>
                    <a:lnTo>
                      <a:pt x="13" y="60"/>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75" name="Freeform 172">
                <a:extLst>
                  <a:ext uri="{FF2B5EF4-FFF2-40B4-BE49-F238E27FC236}">
                    <a16:creationId xmlns:a16="http://schemas.microsoft.com/office/drawing/2014/main" id="{F621B06B-9BD6-EE82-0CF1-92971CC5EB6F}"/>
                  </a:ext>
                </a:extLst>
              </p:cNvPr>
              <p:cNvSpPr>
                <a:spLocks/>
              </p:cNvSpPr>
              <p:nvPr/>
            </p:nvSpPr>
            <p:spPr bwMode="auto">
              <a:xfrm>
                <a:off x="8904007" y="2750087"/>
                <a:ext cx="32881" cy="47923"/>
              </a:xfrm>
              <a:custGeom>
                <a:avLst/>
                <a:gdLst/>
                <a:ahLst/>
                <a:cxnLst>
                  <a:cxn ang="0">
                    <a:pos x="15" y="60"/>
                  </a:cxn>
                  <a:cxn ang="0">
                    <a:pos x="19" y="60"/>
                  </a:cxn>
                  <a:cxn ang="0">
                    <a:pos x="26" y="64"/>
                  </a:cxn>
                  <a:cxn ang="0">
                    <a:pos x="22" y="71"/>
                  </a:cxn>
                  <a:cxn ang="0">
                    <a:pos x="24" y="75"/>
                  </a:cxn>
                  <a:cxn ang="0">
                    <a:pos x="30" y="79"/>
                  </a:cxn>
                  <a:cxn ang="0">
                    <a:pos x="34" y="81"/>
                  </a:cxn>
                  <a:cxn ang="0">
                    <a:pos x="30" y="87"/>
                  </a:cxn>
                  <a:cxn ang="0">
                    <a:pos x="28" y="98"/>
                  </a:cxn>
                  <a:cxn ang="0">
                    <a:pos x="26" y="105"/>
                  </a:cxn>
                  <a:cxn ang="0">
                    <a:pos x="26" y="109"/>
                  </a:cxn>
                  <a:cxn ang="0">
                    <a:pos x="26" y="115"/>
                  </a:cxn>
                  <a:cxn ang="0">
                    <a:pos x="34" y="122"/>
                  </a:cxn>
                  <a:cxn ang="0">
                    <a:pos x="35" y="130"/>
                  </a:cxn>
                  <a:cxn ang="0">
                    <a:pos x="45" y="137"/>
                  </a:cxn>
                  <a:cxn ang="0">
                    <a:pos x="51" y="134"/>
                  </a:cxn>
                  <a:cxn ang="0">
                    <a:pos x="56" y="134"/>
                  </a:cxn>
                  <a:cxn ang="0">
                    <a:pos x="60" y="130"/>
                  </a:cxn>
                  <a:cxn ang="0">
                    <a:pos x="69" y="128"/>
                  </a:cxn>
                  <a:cxn ang="0">
                    <a:pos x="79" y="120"/>
                  </a:cxn>
                  <a:cxn ang="0">
                    <a:pos x="83" y="122"/>
                  </a:cxn>
                  <a:cxn ang="0">
                    <a:pos x="94" y="120"/>
                  </a:cxn>
                  <a:cxn ang="0">
                    <a:pos x="90" y="119"/>
                  </a:cxn>
                  <a:cxn ang="0">
                    <a:pos x="84" y="115"/>
                  </a:cxn>
                  <a:cxn ang="0">
                    <a:pos x="81" y="107"/>
                  </a:cxn>
                  <a:cxn ang="0">
                    <a:pos x="79" y="103"/>
                  </a:cxn>
                  <a:cxn ang="0">
                    <a:pos x="79" y="94"/>
                  </a:cxn>
                  <a:cxn ang="0">
                    <a:pos x="73" y="94"/>
                  </a:cxn>
                  <a:cxn ang="0">
                    <a:pos x="73" y="90"/>
                  </a:cxn>
                  <a:cxn ang="0">
                    <a:pos x="69" y="85"/>
                  </a:cxn>
                  <a:cxn ang="0">
                    <a:pos x="64" y="81"/>
                  </a:cxn>
                  <a:cxn ang="0">
                    <a:pos x="67" y="71"/>
                  </a:cxn>
                  <a:cxn ang="0">
                    <a:pos x="69" y="62"/>
                  </a:cxn>
                  <a:cxn ang="0">
                    <a:pos x="79" y="60"/>
                  </a:cxn>
                  <a:cxn ang="0">
                    <a:pos x="79" y="55"/>
                  </a:cxn>
                  <a:cxn ang="0">
                    <a:pos x="81" y="51"/>
                  </a:cxn>
                  <a:cxn ang="0">
                    <a:pos x="79" y="47"/>
                  </a:cxn>
                  <a:cxn ang="0">
                    <a:pos x="79" y="39"/>
                  </a:cxn>
                  <a:cxn ang="0">
                    <a:pos x="66" y="32"/>
                  </a:cxn>
                  <a:cxn ang="0">
                    <a:pos x="60" y="32"/>
                  </a:cxn>
                  <a:cxn ang="0">
                    <a:pos x="52" y="36"/>
                  </a:cxn>
                  <a:cxn ang="0">
                    <a:pos x="51" y="36"/>
                  </a:cxn>
                  <a:cxn ang="0">
                    <a:pos x="52" y="24"/>
                  </a:cxn>
                  <a:cxn ang="0">
                    <a:pos x="49" y="17"/>
                  </a:cxn>
                  <a:cxn ang="0">
                    <a:pos x="35" y="7"/>
                  </a:cxn>
                  <a:cxn ang="0">
                    <a:pos x="34" y="2"/>
                  </a:cxn>
                  <a:cxn ang="0">
                    <a:pos x="28" y="0"/>
                  </a:cxn>
                  <a:cxn ang="0">
                    <a:pos x="22" y="7"/>
                  </a:cxn>
                  <a:cxn ang="0">
                    <a:pos x="15" y="11"/>
                  </a:cxn>
                  <a:cxn ang="0">
                    <a:pos x="11" y="19"/>
                  </a:cxn>
                  <a:cxn ang="0">
                    <a:pos x="17" y="22"/>
                  </a:cxn>
                  <a:cxn ang="0">
                    <a:pos x="20" y="28"/>
                  </a:cxn>
                  <a:cxn ang="0">
                    <a:pos x="11" y="32"/>
                  </a:cxn>
                  <a:cxn ang="0">
                    <a:pos x="5" y="32"/>
                  </a:cxn>
                  <a:cxn ang="0">
                    <a:pos x="3" y="39"/>
                  </a:cxn>
                  <a:cxn ang="0">
                    <a:pos x="0" y="47"/>
                  </a:cxn>
                  <a:cxn ang="0">
                    <a:pos x="13" y="58"/>
                  </a:cxn>
                  <a:cxn ang="0">
                    <a:pos x="13" y="60"/>
                  </a:cxn>
                </a:cxnLst>
                <a:rect l="0" t="0" r="r" b="b"/>
                <a:pathLst>
                  <a:path w="94" h="137">
                    <a:moveTo>
                      <a:pt x="13" y="60"/>
                    </a:moveTo>
                    <a:lnTo>
                      <a:pt x="15" y="60"/>
                    </a:lnTo>
                    <a:lnTo>
                      <a:pt x="15" y="62"/>
                    </a:lnTo>
                    <a:lnTo>
                      <a:pt x="19" y="60"/>
                    </a:lnTo>
                    <a:lnTo>
                      <a:pt x="22" y="60"/>
                    </a:lnTo>
                    <a:lnTo>
                      <a:pt x="26" y="64"/>
                    </a:lnTo>
                    <a:lnTo>
                      <a:pt x="26" y="70"/>
                    </a:lnTo>
                    <a:lnTo>
                      <a:pt x="22" y="71"/>
                    </a:lnTo>
                    <a:lnTo>
                      <a:pt x="20" y="75"/>
                    </a:lnTo>
                    <a:lnTo>
                      <a:pt x="24" y="75"/>
                    </a:lnTo>
                    <a:lnTo>
                      <a:pt x="28" y="75"/>
                    </a:lnTo>
                    <a:lnTo>
                      <a:pt x="30" y="79"/>
                    </a:lnTo>
                    <a:lnTo>
                      <a:pt x="30" y="81"/>
                    </a:lnTo>
                    <a:lnTo>
                      <a:pt x="34" y="81"/>
                    </a:lnTo>
                    <a:lnTo>
                      <a:pt x="34" y="83"/>
                    </a:lnTo>
                    <a:lnTo>
                      <a:pt x="30" y="87"/>
                    </a:lnTo>
                    <a:lnTo>
                      <a:pt x="30" y="90"/>
                    </a:lnTo>
                    <a:lnTo>
                      <a:pt x="28" y="98"/>
                    </a:lnTo>
                    <a:lnTo>
                      <a:pt x="28" y="102"/>
                    </a:lnTo>
                    <a:lnTo>
                      <a:pt x="26" y="105"/>
                    </a:lnTo>
                    <a:lnTo>
                      <a:pt x="26" y="109"/>
                    </a:lnTo>
                    <a:lnTo>
                      <a:pt x="26" y="109"/>
                    </a:lnTo>
                    <a:lnTo>
                      <a:pt x="26" y="113"/>
                    </a:lnTo>
                    <a:lnTo>
                      <a:pt x="26" y="115"/>
                    </a:lnTo>
                    <a:lnTo>
                      <a:pt x="30" y="119"/>
                    </a:lnTo>
                    <a:lnTo>
                      <a:pt x="34" y="122"/>
                    </a:lnTo>
                    <a:lnTo>
                      <a:pt x="34" y="126"/>
                    </a:lnTo>
                    <a:lnTo>
                      <a:pt x="35" y="130"/>
                    </a:lnTo>
                    <a:lnTo>
                      <a:pt x="43" y="134"/>
                    </a:lnTo>
                    <a:lnTo>
                      <a:pt x="45" y="137"/>
                    </a:lnTo>
                    <a:lnTo>
                      <a:pt x="49" y="134"/>
                    </a:lnTo>
                    <a:lnTo>
                      <a:pt x="51" y="134"/>
                    </a:lnTo>
                    <a:lnTo>
                      <a:pt x="51" y="134"/>
                    </a:lnTo>
                    <a:lnTo>
                      <a:pt x="56" y="134"/>
                    </a:lnTo>
                    <a:lnTo>
                      <a:pt x="58" y="132"/>
                    </a:lnTo>
                    <a:lnTo>
                      <a:pt x="60" y="130"/>
                    </a:lnTo>
                    <a:lnTo>
                      <a:pt x="64" y="128"/>
                    </a:lnTo>
                    <a:lnTo>
                      <a:pt x="69" y="128"/>
                    </a:lnTo>
                    <a:lnTo>
                      <a:pt x="73" y="122"/>
                    </a:lnTo>
                    <a:lnTo>
                      <a:pt x="79" y="120"/>
                    </a:lnTo>
                    <a:lnTo>
                      <a:pt x="83" y="120"/>
                    </a:lnTo>
                    <a:lnTo>
                      <a:pt x="83" y="122"/>
                    </a:lnTo>
                    <a:lnTo>
                      <a:pt x="86" y="120"/>
                    </a:lnTo>
                    <a:lnTo>
                      <a:pt x="94" y="120"/>
                    </a:lnTo>
                    <a:lnTo>
                      <a:pt x="90" y="119"/>
                    </a:lnTo>
                    <a:lnTo>
                      <a:pt x="90" y="119"/>
                    </a:lnTo>
                    <a:lnTo>
                      <a:pt x="90" y="115"/>
                    </a:lnTo>
                    <a:lnTo>
                      <a:pt x="84" y="115"/>
                    </a:lnTo>
                    <a:lnTo>
                      <a:pt x="84" y="109"/>
                    </a:lnTo>
                    <a:lnTo>
                      <a:pt x="81" y="107"/>
                    </a:lnTo>
                    <a:lnTo>
                      <a:pt x="79" y="107"/>
                    </a:lnTo>
                    <a:lnTo>
                      <a:pt x="79" y="103"/>
                    </a:lnTo>
                    <a:lnTo>
                      <a:pt x="79" y="96"/>
                    </a:lnTo>
                    <a:lnTo>
                      <a:pt x="79" y="94"/>
                    </a:lnTo>
                    <a:lnTo>
                      <a:pt x="75" y="94"/>
                    </a:lnTo>
                    <a:lnTo>
                      <a:pt x="73" y="94"/>
                    </a:lnTo>
                    <a:lnTo>
                      <a:pt x="73" y="90"/>
                    </a:lnTo>
                    <a:lnTo>
                      <a:pt x="73" y="90"/>
                    </a:lnTo>
                    <a:lnTo>
                      <a:pt x="69" y="87"/>
                    </a:lnTo>
                    <a:lnTo>
                      <a:pt x="69" y="85"/>
                    </a:lnTo>
                    <a:lnTo>
                      <a:pt x="67" y="83"/>
                    </a:lnTo>
                    <a:lnTo>
                      <a:pt x="64" y="81"/>
                    </a:lnTo>
                    <a:lnTo>
                      <a:pt x="64" y="77"/>
                    </a:lnTo>
                    <a:lnTo>
                      <a:pt x="67" y="71"/>
                    </a:lnTo>
                    <a:lnTo>
                      <a:pt x="67" y="66"/>
                    </a:lnTo>
                    <a:lnTo>
                      <a:pt x="69" y="62"/>
                    </a:lnTo>
                    <a:lnTo>
                      <a:pt x="73" y="62"/>
                    </a:lnTo>
                    <a:lnTo>
                      <a:pt x="79" y="60"/>
                    </a:lnTo>
                    <a:lnTo>
                      <a:pt x="79" y="56"/>
                    </a:lnTo>
                    <a:lnTo>
                      <a:pt x="79" y="55"/>
                    </a:lnTo>
                    <a:lnTo>
                      <a:pt x="81" y="51"/>
                    </a:lnTo>
                    <a:lnTo>
                      <a:pt x="81" y="51"/>
                    </a:lnTo>
                    <a:lnTo>
                      <a:pt x="79" y="51"/>
                    </a:lnTo>
                    <a:lnTo>
                      <a:pt x="79" y="47"/>
                    </a:lnTo>
                    <a:lnTo>
                      <a:pt x="79" y="43"/>
                    </a:lnTo>
                    <a:lnTo>
                      <a:pt x="79" y="39"/>
                    </a:lnTo>
                    <a:lnTo>
                      <a:pt x="69" y="38"/>
                    </a:lnTo>
                    <a:lnTo>
                      <a:pt x="66" y="32"/>
                    </a:lnTo>
                    <a:lnTo>
                      <a:pt x="60" y="28"/>
                    </a:lnTo>
                    <a:lnTo>
                      <a:pt x="60" y="32"/>
                    </a:lnTo>
                    <a:lnTo>
                      <a:pt x="56" y="32"/>
                    </a:lnTo>
                    <a:lnTo>
                      <a:pt x="52" y="36"/>
                    </a:lnTo>
                    <a:lnTo>
                      <a:pt x="52" y="38"/>
                    </a:lnTo>
                    <a:lnTo>
                      <a:pt x="51" y="36"/>
                    </a:lnTo>
                    <a:lnTo>
                      <a:pt x="52" y="28"/>
                    </a:lnTo>
                    <a:lnTo>
                      <a:pt x="52" y="24"/>
                    </a:lnTo>
                    <a:lnTo>
                      <a:pt x="51" y="19"/>
                    </a:lnTo>
                    <a:lnTo>
                      <a:pt x="49" y="17"/>
                    </a:lnTo>
                    <a:lnTo>
                      <a:pt x="41" y="11"/>
                    </a:lnTo>
                    <a:lnTo>
                      <a:pt x="35" y="7"/>
                    </a:lnTo>
                    <a:lnTo>
                      <a:pt x="35" y="4"/>
                    </a:lnTo>
                    <a:lnTo>
                      <a:pt x="34" y="2"/>
                    </a:lnTo>
                    <a:lnTo>
                      <a:pt x="30" y="0"/>
                    </a:lnTo>
                    <a:lnTo>
                      <a:pt x="28" y="0"/>
                    </a:lnTo>
                    <a:lnTo>
                      <a:pt x="28" y="2"/>
                    </a:lnTo>
                    <a:lnTo>
                      <a:pt x="22" y="7"/>
                    </a:lnTo>
                    <a:lnTo>
                      <a:pt x="19" y="11"/>
                    </a:lnTo>
                    <a:lnTo>
                      <a:pt x="15" y="11"/>
                    </a:lnTo>
                    <a:lnTo>
                      <a:pt x="9" y="15"/>
                    </a:lnTo>
                    <a:lnTo>
                      <a:pt x="11" y="19"/>
                    </a:lnTo>
                    <a:lnTo>
                      <a:pt x="13" y="22"/>
                    </a:lnTo>
                    <a:lnTo>
                      <a:pt x="17" y="22"/>
                    </a:lnTo>
                    <a:lnTo>
                      <a:pt x="20" y="26"/>
                    </a:lnTo>
                    <a:lnTo>
                      <a:pt x="20" y="28"/>
                    </a:lnTo>
                    <a:lnTo>
                      <a:pt x="15" y="32"/>
                    </a:lnTo>
                    <a:lnTo>
                      <a:pt x="11" y="32"/>
                    </a:lnTo>
                    <a:lnTo>
                      <a:pt x="9" y="32"/>
                    </a:lnTo>
                    <a:lnTo>
                      <a:pt x="5" y="32"/>
                    </a:lnTo>
                    <a:lnTo>
                      <a:pt x="3" y="36"/>
                    </a:lnTo>
                    <a:lnTo>
                      <a:pt x="3" y="39"/>
                    </a:lnTo>
                    <a:lnTo>
                      <a:pt x="0" y="43"/>
                    </a:lnTo>
                    <a:lnTo>
                      <a:pt x="0" y="47"/>
                    </a:lnTo>
                    <a:lnTo>
                      <a:pt x="5" y="53"/>
                    </a:lnTo>
                    <a:lnTo>
                      <a:pt x="13" y="58"/>
                    </a:lnTo>
                    <a:lnTo>
                      <a:pt x="13" y="60"/>
                    </a:lnTo>
                    <a:lnTo>
                      <a:pt x="13" y="60"/>
                    </a:lnTo>
                    <a:lnTo>
                      <a:pt x="13" y="60"/>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76" name="Freeform 173">
                <a:extLst>
                  <a:ext uri="{FF2B5EF4-FFF2-40B4-BE49-F238E27FC236}">
                    <a16:creationId xmlns:a16="http://schemas.microsoft.com/office/drawing/2014/main" id="{CECFA9DB-39DB-B068-EE70-303BE6DC6C74}"/>
                  </a:ext>
                </a:extLst>
              </p:cNvPr>
              <p:cNvSpPr>
                <a:spLocks noEditPoints="1"/>
              </p:cNvSpPr>
              <p:nvPr/>
            </p:nvSpPr>
            <p:spPr bwMode="auto">
              <a:xfrm>
                <a:off x="8826351" y="2722453"/>
                <a:ext cx="86750" cy="79055"/>
              </a:xfrm>
              <a:custGeom>
                <a:avLst/>
                <a:gdLst/>
                <a:ahLst/>
                <a:cxnLst>
                  <a:cxn ang="0">
                    <a:pos x="139" y="226"/>
                  </a:cxn>
                  <a:cxn ang="0">
                    <a:pos x="165" y="203"/>
                  </a:cxn>
                  <a:cxn ang="0">
                    <a:pos x="175" y="194"/>
                  </a:cxn>
                  <a:cxn ang="0">
                    <a:pos x="165" y="171"/>
                  </a:cxn>
                  <a:cxn ang="0">
                    <a:pos x="160" y="160"/>
                  </a:cxn>
                  <a:cxn ang="0">
                    <a:pos x="186" y="164"/>
                  </a:cxn>
                  <a:cxn ang="0">
                    <a:pos x="214" y="154"/>
                  </a:cxn>
                  <a:cxn ang="0">
                    <a:pos x="225" y="132"/>
                  </a:cxn>
                  <a:cxn ang="0">
                    <a:pos x="225" y="109"/>
                  </a:cxn>
                  <a:cxn ang="0">
                    <a:pos x="239" y="103"/>
                  </a:cxn>
                  <a:cxn ang="0">
                    <a:pos x="235" y="88"/>
                  </a:cxn>
                  <a:cxn ang="0">
                    <a:pos x="248" y="75"/>
                  </a:cxn>
                  <a:cxn ang="0">
                    <a:pos x="227" y="73"/>
                  </a:cxn>
                  <a:cxn ang="0">
                    <a:pos x="218" y="73"/>
                  </a:cxn>
                  <a:cxn ang="0">
                    <a:pos x="227" y="64"/>
                  </a:cxn>
                  <a:cxn ang="0">
                    <a:pos x="214" y="54"/>
                  </a:cxn>
                  <a:cxn ang="0">
                    <a:pos x="201" y="47"/>
                  </a:cxn>
                  <a:cxn ang="0">
                    <a:pos x="190" y="41"/>
                  </a:cxn>
                  <a:cxn ang="0">
                    <a:pos x="209" y="36"/>
                  </a:cxn>
                  <a:cxn ang="0">
                    <a:pos x="186" y="32"/>
                  </a:cxn>
                  <a:cxn ang="0">
                    <a:pos x="161" y="39"/>
                  </a:cxn>
                  <a:cxn ang="0">
                    <a:pos x="146" y="45"/>
                  </a:cxn>
                  <a:cxn ang="0">
                    <a:pos x="107" y="39"/>
                  </a:cxn>
                  <a:cxn ang="0">
                    <a:pos x="97" y="32"/>
                  </a:cxn>
                  <a:cxn ang="0">
                    <a:pos x="77" y="20"/>
                  </a:cxn>
                  <a:cxn ang="0">
                    <a:pos x="67" y="5"/>
                  </a:cxn>
                  <a:cxn ang="0">
                    <a:pos x="56" y="19"/>
                  </a:cxn>
                  <a:cxn ang="0">
                    <a:pos x="64" y="24"/>
                  </a:cxn>
                  <a:cxn ang="0">
                    <a:pos x="52" y="26"/>
                  </a:cxn>
                  <a:cxn ang="0">
                    <a:pos x="35" y="39"/>
                  </a:cxn>
                  <a:cxn ang="0">
                    <a:pos x="30" y="66"/>
                  </a:cxn>
                  <a:cxn ang="0">
                    <a:pos x="24" y="51"/>
                  </a:cxn>
                  <a:cxn ang="0">
                    <a:pos x="30" y="30"/>
                  </a:cxn>
                  <a:cxn ang="0">
                    <a:pos x="30" y="17"/>
                  </a:cxn>
                  <a:cxn ang="0">
                    <a:pos x="26" y="17"/>
                  </a:cxn>
                  <a:cxn ang="0">
                    <a:pos x="11" y="34"/>
                  </a:cxn>
                  <a:cxn ang="0">
                    <a:pos x="1" y="60"/>
                  </a:cxn>
                  <a:cxn ang="0">
                    <a:pos x="18" y="83"/>
                  </a:cxn>
                  <a:cxn ang="0">
                    <a:pos x="17" y="96"/>
                  </a:cxn>
                  <a:cxn ang="0">
                    <a:pos x="35" y="103"/>
                  </a:cxn>
                  <a:cxn ang="0">
                    <a:pos x="56" y="103"/>
                  </a:cxn>
                  <a:cxn ang="0">
                    <a:pos x="81" y="120"/>
                  </a:cxn>
                  <a:cxn ang="0">
                    <a:pos x="101" y="120"/>
                  </a:cxn>
                  <a:cxn ang="0">
                    <a:pos x="107" y="130"/>
                  </a:cxn>
                  <a:cxn ang="0">
                    <a:pos x="101" y="147"/>
                  </a:cxn>
                  <a:cxn ang="0">
                    <a:pos x="101" y="164"/>
                  </a:cxn>
                  <a:cxn ang="0">
                    <a:pos x="105" y="188"/>
                  </a:cxn>
                  <a:cxn ang="0">
                    <a:pos x="107" y="199"/>
                  </a:cxn>
                  <a:cxn ang="0">
                    <a:pos x="114" y="216"/>
                  </a:cxn>
                  <a:cxn ang="0">
                    <a:pos x="97" y="7"/>
                  </a:cxn>
                  <a:cxn ang="0">
                    <a:pos x="90" y="4"/>
                  </a:cxn>
                  <a:cxn ang="0">
                    <a:pos x="84" y="5"/>
                  </a:cxn>
                  <a:cxn ang="0">
                    <a:pos x="77" y="2"/>
                  </a:cxn>
                  <a:cxn ang="0">
                    <a:pos x="65" y="0"/>
                  </a:cxn>
                  <a:cxn ang="0">
                    <a:pos x="60" y="0"/>
                  </a:cxn>
                  <a:cxn ang="0">
                    <a:pos x="177" y="26"/>
                  </a:cxn>
                  <a:cxn ang="0">
                    <a:pos x="163" y="30"/>
                  </a:cxn>
                </a:cxnLst>
                <a:rect l="0" t="0" r="r" b="b"/>
                <a:pathLst>
                  <a:path w="248" h="226">
                    <a:moveTo>
                      <a:pt x="114" y="216"/>
                    </a:moveTo>
                    <a:lnTo>
                      <a:pt x="122" y="220"/>
                    </a:lnTo>
                    <a:lnTo>
                      <a:pt x="129" y="226"/>
                    </a:lnTo>
                    <a:lnTo>
                      <a:pt x="131" y="226"/>
                    </a:lnTo>
                    <a:lnTo>
                      <a:pt x="139" y="226"/>
                    </a:lnTo>
                    <a:lnTo>
                      <a:pt x="145" y="220"/>
                    </a:lnTo>
                    <a:lnTo>
                      <a:pt x="152" y="218"/>
                    </a:lnTo>
                    <a:lnTo>
                      <a:pt x="154" y="215"/>
                    </a:lnTo>
                    <a:lnTo>
                      <a:pt x="163" y="209"/>
                    </a:lnTo>
                    <a:lnTo>
                      <a:pt x="165" y="203"/>
                    </a:lnTo>
                    <a:lnTo>
                      <a:pt x="167" y="199"/>
                    </a:lnTo>
                    <a:lnTo>
                      <a:pt x="177" y="199"/>
                    </a:lnTo>
                    <a:lnTo>
                      <a:pt x="180" y="196"/>
                    </a:lnTo>
                    <a:lnTo>
                      <a:pt x="180" y="194"/>
                    </a:lnTo>
                    <a:lnTo>
                      <a:pt x="175" y="194"/>
                    </a:lnTo>
                    <a:lnTo>
                      <a:pt x="169" y="194"/>
                    </a:lnTo>
                    <a:lnTo>
                      <a:pt x="160" y="190"/>
                    </a:lnTo>
                    <a:lnTo>
                      <a:pt x="161" y="184"/>
                    </a:lnTo>
                    <a:lnTo>
                      <a:pt x="160" y="181"/>
                    </a:lnTo>
                    <a:lnTo>
                      <a:pt x="165" y="171"/>
                    </a:lnTo>
                    <a:lnTo>
                      <a:pt x="163" y="169"/>
                    </a:lnTo>
                    <a:lnTo>
                      <a:pt x="160" y="164"/>
                    </a:lnTo>
                    <a:lnTo>
                      <a:pt x="156" y="164"/>
                    </a:lnTo>
                    <a:lnTo>
                      <a:pt x="154" y="160"/>
                    </a:lnTo>
                    <a:lnTo>
                      <a:pt x="160" y="160"/>
                    </a:lnTo>
                    <a:lnTo>
                      <a:pt x="163" y="160"/>
                    </a:lnTo>
                    <a:lnTo>
                      <a:pt x="169" y="164"/>
                    </a:lnTo>
                    <a:lnTo>
                      <a:pt x="177" y="164"/>
                    </a:lnTo>
                    <a:lnTo>
                      <a:pt x="184" y="164"/>
                    </a:lnTo>
                    <a:lnTo>
                      <a:pt x="186" y="164"/>
                    </a:lnTo>
                    <a:lnTo>
                      <a:pt x="193" y="164"/>
                    </a:lnTo>
                    <a:lnTo>
                      <a:pt x="199" y="156"/>
                    </a:lnTo>
                    <a:lnTo>
                      <a:pt x="205" y="156"/>
                    </a:lnTo>
                    <a:lnTo>
                      <a:pt x="205" y="156"/>
                    </a:lnTo>
                    <a:lnTo>
                      <a:pt x="214" y="154"/>
                    </a:lnTo>
                    <a:lnTo>
                      <a:pt x="220" y="154"/>
                    </a:lnTo>
                    <a:lnTo>
                      <a:pt x="231" y="147"/>
                    </a:lnTo>
                    <a:lnTo>
                      <a:pt x="233" y="143"/>
                    </a:lnTo>
                    <a:lnTo>
                      <a:pt x="233" y="139"/>
                    </a:lnTo>
                    <a:lnTo>
                      <a:pt x="225" y="132"/>
                    </a:lnTo>
                    <a:lnTo>
                      <a:pt x="220" y="126"/>
                    </a:lnTo>
                    <a:lnTo>
                      <a:pt x="218" y="120"/>
                    </a:lnTo>
                    <a:lnTo>
                      <a:pt x="222" y="118"/>
                    </a:lnTo>
                    <a:lnTo>
                      <a:pt x="222" y="113"/>
                    </a:lnTo>
                    <a:lnTo>
                      <a:pt x="225" y="109"/>
                    </a:lnTo>
                    <a:lnTo>
                      <a:pt x="229" y="111"/>
                    </a:lnTo>
                    <a:lnTo>
                      <a:pt x="231" y="109"/>
                    </a:lnTo>
                    <a:lnTo>
                      <a:pt x="235" y="111"/>
                    </a:lnTo>
                    <a:lnTo>
                      <a:pt x="239" y="107"/>
                    </a:lnTo>
                    <a:lnTo>
                      <a:pt x="239" y="103"/>
                    </a:lnTo>
                    <a:lnTo>
                      <a:pt x="235" y="100"/>
                    </a:lnTo>
                    <a:lnTo>
                      <a:pt x="233" y="100"/>
                    </a:lnTo>
                    <a:lnTo>
                      <a:pt x="231" y="96"/>
                    </a:lnTo>
                    <a:lnTo>
                      <a:pt x="229" y="94"/>
                    </a:lnTo>
                    <a:lnTo>
                      <a:pt x="235" y="88"/>
                    </a:lnTo>
                    <a:lnTo>
                      <a:pt x="239" y="88"/>
                    </a:lnTo>
                    <a:lnTo>
                      <a:pt x="242" y="85"/>
                    </a:lnTo>
                    <a:lnTo>
                      <a:pt x="248" y="79"/>
                    </a:lnTo>
                    <a:lnTo>
                      <a:pt x="248" y="77"/>
                    </a:lnTo>
                    <a:lnTo>
                      <a:pt x="248" y="75"/>
                    </a:lnTo>
                    <a:lnTo>
                      <a:pt x="239" y="73"/>
                    </a:lnTo>
                    <a:lnTo>
                      <a:pt x="235" y="73"/>
                    </a:lnTo>
                    <a:lnTo>
                      <a:pt x="235" y="73"/>
                    </a:lnTo>
                    <a:lnTo>
                      <a:pt x="231" y="73"/>
                    </a:lnTo>
                    <a:lnTo>
                      <a:pt x="227" y="73"/>
                    </a:lnTo>
                    <a:lnTo>
                      <a:pt x="225" y="73"/>
                    </a:lnTo>
                    <a:lnTo>
                      <a:pt x="218" y="75"/>
                    </a:lnTo>
                    <a:lnTo>
                      <a:pt x="214" y="75"/>
                    </a:lnTo>
                    <a:lnTo>
                      <a:pt x="214" y="75"/>
                    </a:lnTo>
                    <a:lnTo>
                      <a:pt x="218" y="73"/>
                    </a:lnTo>
                    <a:lnTo>
                      <a:pt x="218" y="73"/>
                    </a:lnTo>
                    <a:lnTo>
                      <a:pt x="222" y="71"/>
                    </a:lnTo>
                    <a:lnTo>
                      <a:pt x="224" y="69"/>
                    </a:lnTo>
                    <a:lnTo>
                      <a:pt x="227" y="66"/>
                    </a:lnTo>
                    <a:lnTo>
                      <a:pt x="227" y="64"/>
                    </a:lnTo>
                    <a:lnTo>
                      <a:pt x="225" y="62"/>
                    </a:lnTo>
                    <a:lnTo>
                      <a:pt x="225" y="60"/>
                    </a:lnTo>
                    <a:lnTo>
                      <a:pt x="224" y="60"/>
                    </a:lnTo>
                    <a:lnTo>
                      <a:pt x="218" y="56"/>
                    </a:lnTo>
                    <a:lnTo>
                      <a:pt x="214" y="54"/>
                    </a:lnTo>
                    <a:lnTo>
                      <a:pt x="210" y="51"/>
                    </a:lnTo>
                    <a:lnTo>
                      <a:pt x="210" y="51"/>
                    </a:lnTo>
                    <a:lnTo>
                      <a:pt x="205" y="51"/>
                    </a:lnTo>
                    <a:lnTo>
                      <a:pt x="205" y="49"/>
                    </a:lnTo>
                    <a:lnTo>
                      <a:pt x="201" y="47"/>
                    </a:lnTo>
                    <a:lnTo>
                      <a:pt x="199" y="47"/>
                    </a:lnTo>
                    <a:lnTo>
                      <a:pt x="199" y="51"/>
                    </a:lnTo>
                    <a:lnTo>
                      <a:pt x="195" y="47"/>
                    </a:lnTo>
                    <a:lnTo>
                      <a:pt x="195" y="43"/>
                    </a:lnTo>
                    <a:lnTo>
                      <a:pt x="190" y="41"/>
                    </a:lnTo>
                    <a:lnTo>
                      <a:pt x="190" y="39"/>
                    </a:lnTo>
                    <a:lnTo>
                      <a:pt x="193" y="37"/>
                    </a:lnTo>
                    <a:lnTo>
                      <a:pt x="201" y="37"/>
                    </a:lnTo>
                    <a:lnTo>
                      <a:pt x="203" y="36"/>
                    </a:lnTo>
                    <a:lnTo>
                      <a:pt x="209" y="36"/>
                    </a:lnTo>
                    <a:lnTo>
                      <a:pt x="210" y="32"/>
                    </a:lnTo>
                    <a:lnTo>
                      <a:pt x="205" y="34"/>
                    </a:lnTo>
                    <a:lnTo>
                      <a:pt x="195" y="32"/>
                    </a:lnTo>
                    <a:lnTo>
                      <a:pt x="190" y="32"/>
                    </a:lnTo>
                    <a:lnTo>
                      <a:pt x="186" y="32"/>
                    </a:lnTo>
                    <a:lnTo>
                      <a:pt x="178" y="36"/>
                    </a:lnTo>
                    <a:lnTo>
                      <a:pt x="175" y="34"/>
                    </a:lnTo>
                    <a:lnTo>
                      <a:pt x="171" y="34"/>
                    </a:lnTo>
                    <a:lnTo>
                      <a:pt x="165" y="39"/>
                    </a:lnTo>
                    <a:lnTo>
                      <a:pt x="161" y="39"/>
                    </a:lnTo>
                    <a:lnTo>
                      <a:pt x="156" y="43"/>
                    </a:lnTo>
                    <a:lnTo>
                      <a:pt x="156" y="45"/>
                    </a:lnTo>
                    <a:lnTo>
                      <a:pt x="150" y="45"/>
                    </a:lnTo>
                    <a:lnTo>
                      <a:pt x="148" y="47"/>
                    </a:lnTo>
                    <a:lnTo>
                      <a:pt x="146" y="45"/>
                    </a:lnTo>
                    <a:lnTo>
                      <a:pt x="137" y="39"/>
                    </a:lnTo>
                    <a:lnTo>
                      <a:pt x="135" y="36"/>
                    </a:lnTo>
                    <a:lnTo>
                      <a:pt x="135" y="36"/>
                    </a:lnTo>
                    <a:lnTo>
                      <a:pt x="126" y="36"/>
                    </a:lnTo>
                    <a:lnTo>
                      <a:pt x="107" y="39"/>
                    </a:lnTo>
                    <a:lnTo>
                      <a:pt x="99" y="39"/>
                    </a:lnTo>
                    <a:lnTo>
                      <a:pt x="96" y="37"/>
                    </a:lnTo>
                    <a:lnTo>
                      <a:pt x="94" y="36"/>
                    </a:lnTo>
                    <a:lnTo>
                      <a:pt x="94" y="32"/>
                    </a:lnTo>
                    <a:lnTo>
                      <a:pt x="97" y="32"/>
                    </a:lnTo>
                    <a:lnTo>
                      <a:pt x="96" y="30"/>
                    </a:lnTo>
                    <a:lnTo>
                      <a:pt x="92" y="24"/>
                    </a:lnTo>
                    <a:lnTo>
                      <a:pt x="88" y="20"/>
                    </a:lnTo>
                    <a:lnTo>
                      <a:pt x="81" y="24"/>
                    </a:lnTo>
                    <a:lnTo>
                      <a:pt x="77" y="20"/>
                    </a:lnTo>
                    <a:lnTo>
                      <a:pt x="73" y="20"/>
                    </a:lnTo>
                    <a:lnTo>
                      <a:pt x="71" y="20"/>
                    </a:lnTo>
                    <a:lnTo>
                      <a:pt x="67" y="17"/>
                    </a:lnTo>
                    <a:lnTo>
                      <a:pt x="67" y="11"/>
                    </a:lnTo>
                    <a:lnTo>
                      <a:pt x="67" y="5"/>
                    </a:lnTo>
                    <a:lnTo>
                      <a:pt x="65" y="4"/>
                    </a:lnTo>
                    <a:lnTo>
                      <a:pt x="60" y="5"/>
                    </a:lnTo>
                    <a:lnTo>
                      <a:pt x="56" y="13"/>
                    </a:lnTo>
                    <a:lnTo>
                      <a:pt x="56" y="17"/>
                    </a:lnTo>
                    <a:lnTo>
                      <a:pt x="56" y="19"/>
                    </a:lnTo>
                    <a:lnTo>
                      <a:pt x="60" y="17"/>
                    </a:lnTo>
                    <a:lnTo>
                      <a:pt x="64" y="17"/>
                    </a:lnTo>
                    <a:lnTo>
                      <a:pt x="67" y="20"/>
                    </a:lnTo>
                    <a:lnTo>
                      <a:pt x="67" y="20"/>
                    </a:lnTo>
                    <a:lnTo>
                      <a:pt x="64" y="24"/>
                    </a:lnTo>
                    <a:lnTo>
                      <a:pt x="60" y="20"/>
                    </a:lnTo>
                    <a:lnTo>
                      <a:pt x="58" y="20"/>
                    </a:lnTo>
                    <a:lnTo>
                      <a:pt x="56" y="20"/>
                    </a:lnTo>
                    <a:lnTo>
                      <a:pt x="56" y="24"/>
                    </a:lnTo>
                    <a:lnTo>
                      <a:pt x="52" y="26"/>
                    </a:lnTo>
                    <a:lnTo>
                      <a:pt x="43" y="26"/>
                    </a:lnTo>
                    <a:lnTo>
                      <a:pt x="37" y="30"/>
                    </a:lnTo>
                    <a:lnTo>
                      <a:pt x="33" y="32"/>
                    </a:lnTo>
                    <a:lnTo>
                      <a:pt x="33" y="36"/>
                    </a:lnTo>
                    <a:lnTo>
                      <a:pt x="35" y="39"/>
                    </a:lnTo>
                    <a:lnTo>
                      <a:pt x="35" y="49"/>
                    </a:lnTo>
                    <a:lnTo>
                      <a:pt x="37" y="51"/>
                    </a:lnTo>
                    <a:lnTo>
                      <a:pt x="39" y="56"/>
                    </a:lnTo>
                    <a:lnTo>
                      <a:pt x="35" y="62"/>
                    </a:lnTo>
                    <a:lnTo>
                      <a:pt x="30" y="66"/>
                    </a:lnTo>
                    <a:lnTo>
                      <a:pt x="26" y="66"/>
                    </a:lnTo>
                    <a:lnTo>
                      <a:pt x="26" y="60"/>
                    </a:lnTo>
                    <a:lnTo>
                      <a:pt x="22" y="56"/>
                    </a:lnTo>
                    <a:lnTo>
                      <a:pt x="22" y="51"/>
                    </a:lnTo>
                    <a:lnTo>
                      <a:pt x="24" y="51"/>
                    </a:lnTo>
                    <a:lnTo>
                      <a:pt x="24" y="47"/>
                    </a:lnTo>
                    <a:lnTo>
                      <a:pt x="32" y="39"/>
                    </a:lnTo>
                    <a:lnTo>
                      <a:pt x="32" y="34"/>
                    </a:lnTo>
                    <a:lnTo>
                      <a:pt x="30" y="30"/>
                    </a:lnTo>
                    <a:lnTo>
                      <a:pt x="30" y="30"/>
                    </a:lnTo>
                    <a:lnTo>
                      <a:pt x="30" y="26"/>
                    </a:lnTo>
                    <a:lnTo>
                      <a:pt x="26" y="26"/>
                    </a:lnTo>
                    <a:lnTo>
                      <a:pt x="24" y="20"/>
                    </a:lnTo>
                    <a:lnTo>
                      <a:pt x="26" y="19"/>
                    </a:lnTo>
                    <a:lnTo>
                      <a:pt x="30" y="17"/>
                    </a:lnTo>
                    <a:lnTo>
                      <a:pt x="35" y="17"/>
                    </a:lnTo>
                    <a:lnTo>
                      <a:pt x="39" y="11"/>
                    </a:lnTo>
                    <a:lnTo>
                      <a:pt x="37" y="11"/>
                    </a:lnTo>
                    <a:lnTo>
                      <a:pt x="35" y="13"/>
                    </a:lnTo>
                    <a:lnTo>
                      <a:pt x="26" y="17"/>
                    </a:lnTo>
                    <a:lnTo>
                      <a:pt x="22" y="24"/>
                    </a:lnTo>
                    <a:lnTo>
                      <a:pt x="18" y="26"/>
                    </a:lnTo>
                    <a:lnTo>
                      <a:pt x="17" y="26"/>
                    </a:lnTo>
                    <a:lnTo>
                      <a:pt x="13" y="32"/>
                    </a:lnTo>
                    <a:lnTo>
                      <a:pt x="11" y="34"/>
                    </a:lnTo>
                    <a:lnTo>
                      <a:pt x="5" y="43"/>
                    </a:lnTo>
                    <a:lnTo>
                      <a:pt x="3" y="47"/>
                    </a:lnTo>
                    <a:lnTo>
                      <a:pt x="5" y="51"/>
                    </a:lnTo>
                    <a:lnTo>
                      <a:pt x="3" y="56"/>
                    </a:lnTo>
                    <a:lnTo>
                      <a:pt x="1" y="60"/>
                    </a:lnTo>
                    <a:lnTo>
                      <a:pt x="0" y="64"/>
                    </a:lnTo>
                    <a:lnTo>
                      <a:pt x="3" y="62"/>
                    </a:lnTo>
                    <a:lnTo>
                      <a:pt x="7" y="62"/>
                    </a:lnTo>
                    <a:lnTo>
                      <a:pt x="13" y="77"/>
                    </a:lnTo>
                    <a:lnTo>
                      <a:pt x="18" y="83"/>
                    </a:lnTo>
                    <a:lnTo>
                      <a:pt x="18" y="86"/>
                    </a:lnTo>
                    <a:lnTo>
                      <a:pt x="17" y="90"/>
                    </a:lnTo>
                    <a:lnTo>
                      <a:pt x="17" y="94"/>
                    </a:lnTo>
                    <a:lnTo>
                      <a:pt x="17" y="94"/>
                    </a:lnTo>
                    <a:lnTo>
                      <a:pt x="17" y="96"/>
                    </a:lnTo>
                    <a:lnTo>
                      <a:pt x="18" y="100"/>
                    </a:lnTo>
                    <a:lnTo>
                      <a:pt x="24" y="101"/>
                    </a:lnTo>
                    <a:lnTo>
                      <a:pt x="28" y="103"/>
                    </a:lnTo>
                    <a:lnTo>
                      <a:pt x="32" y="105"/>
                    </a:lnTo>
                    <a:lnTo>
                      <a:pt x="35" y="103"/>
                    </a:lnTo>
                    <a:lnTo>
                      <a:pt x="39" y="103"/>
                    </a:lnTo>
                    <a:lnTo>
                      <a:pt x="43" y="105"/>
                    </a:lnTo>
                    <a:lnTo>
                      <a:pt x="47" y="103"/>
                    </a:lnTo>
                    <a:lnTo>
                      <a:pt x="50" y="103"/>
                    </a:lnTo>
                    <a:lnTo>
                      <a:pt x="56" y="103"/>
                    </a:lnTo>
                    <a:lnTo>
                      <a:pt x="60" y="105"/>
                    </a:lnTo>
                    <a:lnTo>
                      <a:pt x="73" y="120"/>
                    </a:lnTo>
                    <a:lnTo>
                      <a:pt x="81" y="118"/>
                    </a:lnTo>
                    <a:lnTo>
                      <a:pt x="81" y="120"/>
                    </a:lnTo>
                    <a:lnTo>
                      <a:pt x="81" y="120"/>
                    </a:lnTo>
                    <a:lnTo>
                      <a:pt x="84" y="120"/>
                    </a:lnTo>
                    <a:lnTo>
                      <a:pt x="88" y="120"/>
                    </a:lnTo>
                    <a:lnTo>
                      <a:pt x="92" y="120"/>
                    </a:lnTo>
                    <a:lnTo>
                      <a:pt x="96" y="120"/>
                    </a:lnTo>
                    <a:lnTo>
                      <a:pt x="101" y="120"/>
                    </a:lnTo>
                    <a:lnTo>
                      <a:pt x="101" y="118"/>
                    </a:lnTo>
                    <a:lnTo>
                      <a:pt x="105" y="118"/>
                    </a:lnTo>
                    <a:lnTo>
                      <a:pt x="107" y="120"/>
                    </a:lnTo>
                    <a:lnTo>
                      <a:pt x="107" y="126"/>
                    </a:lnTo>
                    <a:lnTo>
                      <a:pt x="107" y="130"/>
                    </a:lnTo>
                    <a:lnTo>
                      <a:pt x="107" y="134"/>
                    </a:lnTo>
                    <a:lnTo>
                      <a:pt x="105" y="135"/>
                    </a:lnTo>
                    <a:lnTo>
                      <a:pt x="101" y="139"/>
                    </a:lnTo>
                    <a:lnTo>
                      <a:pt x="99" y="139"/>
                    </a:lnTo>
                    <a:lnTo>
                      <a:pt x="101" y="147"/>
                    </a:lnTo>
                    <a:lnTo>
                      <a:pt x="101" y="149"/>
                    </a:lnTo>
                    <a:lnTo>
                      <a:pt x="99" y="154"/>
                    </a:lnTo>
                    <a:lnTo>
                      <a:pt x="99" y="160"/>
                    </a:lnTo>
                    <a:lnTo>
                      <a:pt x="101" y="164"/>
                    </a:lnTo>
                    <a:lnTo>
                      <a:pt x="101" y="164"/>
                    </a:lnTo>
                    <a:lnTo>
                      <a:pt x="105" y="175"/>
                    </a:lnTo>
                    <a:lnTo>
                      <a:pt x="99" y="186"/>
                    </a:lnTo>
                    <a:lnTo>
                      <a:pt x="101" y="190"/>
                    </a:lnTo>
                    <a:lnTo>
                      <a:pt x="101" y="190"/>
                    </a:lnTo>
                    <a:lnTo>
                      <a:pt x="105" y="188"/>
                    </a:lnTo>
                    <a:lnTo>
                      <a:pt x="105" y="190"/>
                    </a:lnTo>
                    <a:lnTo>
                      <a:pt x="105" y="190"/>
                    </a:lnTo>
                    <a:lnTo>
                      <a:pt x="107" y="194"/>
                    </a:lnTo>
                    <a:lnTo>
                      <a:pt x="109" y="196"/>
                    </a:lnTo>
                    <a:lnTo>
                      <a:pt x="107" y="199"/>
                    </a:lnTo>
                    <a:lnTo>
                      <a:pt x="109" y="203"/>
                    </a:lnTo>
                    <a:lnTo>
                      <a:pt x="114" y="213"/>
                    </a:lnTo>
                    <a:lnTo>
                      <a:pt x="114" y="216"/>
                    </a:lnTo>
                    <a:lnTo>
                      <a:pt x="114" y="216"/>
                    </a:lnTo>
                    <a:lnTo>
                      <a:pt x="114" y="216"/>
                    </a:lnTo>
                    <a:lnTo>
                      <a:pt x="114" y="216"/>
                    </a:lnTo>
                    <a:lnTo>
                      <a:pt x="114" y="216"/>
                    </a:lnTo>
                    <a:close/>
                    <a:moveTo>
                      <a:pt x="90" y="4"/>
                    </a:moveTo>
                    <a:lnTo>
                      <a:pt x="94" y="4"/>
                    </a:lnTo>
                    <a:lnTo>
                      <a:pt x="97" y="7"/>
                    </a:lnTo>
                    <a:lnTo>
                      <a:pt x="96" y="9"/>
                    </a:lnTo>
                    <a:lnTo>
                      <a:pt x="94" y="7"/>
                    </a:lnTo>
                    <a:lnTo>
                      <a:pt x="92" y="5"/>
                    </a:lnTo>
                    <a:lnTo>
                      <a:pt x="90" y="4"/>
                    </a:lnTo>
                    <a:lnTo>
                      <a:pt x="90" y="4"/>
                    </a:lnTo>
                    <a:lnTo>
                      <a:pt x="90" y="4"/>
                    </a:lnTo>
                    <a:lnTo>
                      <a:pt x="90" y="4"/>
                    </a:lnTo>
                    <a:close/>
                    <a:moveTo>
                      <a:pt x="77" y="2"/>
                    </a:moveTo>
                    <a:lnTo>
                      <a:pt x="81" y="5"/>
                    </a:lnTo>
                    <a:lnTo>
                      <a:pt x="84" y="5"/>
                    </a:lnTo>
                    <a:lnTo>
                      <a:pt x="82" y="7"/>
                    </a:lnTo>
                    <a:lnTo>
                      <a:pt x="77" y="7"/>
                    </a:lnTo>
                    <a:lnTo>
                      <a:pt x="77" y="4"/>
                    </a:lnTo>
                    <a:lnTo>
                      <a:pt x="77" y="2"/>
                    </a:lnTo>
                    <a:lnTo>
                      <a:pt x="77" y="2"/>
                    </a:lnTo>
                    <a:lnTo>
                      <a:pt x="77" y="2"/>
                    </a:lnTo>
                    <a:lnTo>
                      <a:pt x="77" y="2"/>
                    </a:lnTo>
                    <a:close/>
                    <a:moveTo>
                      <a:pt x="60" y="0"/>
                    </a:moveTo>
                    <a:lnTo>
                      <a:pt x="62" y="0"/>
                    </a:lnTo>
                    <a:lnTo>
                      <a:pt x="65" y="0"/>
                    </a:lnTo>
                    <a:lnTo>
                      <a:pt x="62" y="0"/>
                    </a:lnTo>
                    <a:lnTo>
                      <a:pt x="60" y="0"/>
                    </a:lnTo>
                    <a:lnTo>
                      <a:pt x="60" y="0"/>
                    </a:lnTo>
                    <a:lnTo>
                      <a:pt x="60" y="0"/>
                    </a:lnTo>
                    <a:lnTo>
                      <a:pt x="60" y="0"/>
                    </a:lnTo>
                    <a:close/>
                    <a:moveTo>
                      <a:pt x="163" y="30"/>
                    </a:moveTo>
                    <a:lnTo>
                      <a:pt x="167" y="26"/>
                    </a:lnTo>
                    <a:lnTo>
                      <a:pt x="169" y="30"/>
                    </a:lnTo>
                    <a:lnTo>
                      <a:pt x="175" y="26"/>
                    </a:lnTo>
                    <a:lnTo>
                      <a:pt x="177" y="26"/>
                    </a:lnTo>
                    <a:lnTo>
                      <a:pt x="173" y="30"/>
                    </a:lnTo>
                    <a:lnTo>
                      <a:pt x="169" y="30"/>
                    </a:lnTo>
                    <a:lnTo>
                      <a:pt x="165" y="30"/>
                    </a:lnTo>
                    <a:lnTo>
                      <a:pt x="165" y="30"/>
                    </a:lnTo>
                    <a:lnTo>
                      <a:pt x="163" y="30"/>
                    </a:lnTo>
                    <a:lnTo>
                      <a:pt x="163" y="30"/>
                    </a:lnTo>
                    <a:lnTo>
                      <a:pt x="163" y="30"/>
                    </a:lnTo>
                    <a:lnTo>
                      <a:pt x="163" y="30"/>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77" name="Freeform 174">
                <a:extLst>
                  <a:ext uri="{FF2B5EF4-FFF2-40B4-BE49-F238E27FC236}">
                    <a16:creationId xmlns:a16="http://schemas.microsoft.com/office/drawing/2014/main" id="{7F2A56BE-A039-4E2B-5749-0AC56C164542}"/>
                  </a:ext>
                </a:extLst>
              </p:cNvPr>
              <p:cNvSpPr>
                <a:spLocks noEditPoints="1"/>
              </p:cNvSpPr>
              <p:nvPr/>
            </p:nvSpPr>
            <p:spPr bwMode="auto">
              <a:xfrm>
                <a:off x="8776330" y="2796261"/>
                <a:ext cx="38828" cy="41976"/>
              </a:xfrm>
              <a:custGeom>
                <a:avLst/>
                <a:gdLst/>
                <a:ahLst/>
                <a:cxnLst>
                  <a:cxn ang="0">
                    <a:pos x="105" y="28"/>
                  </a:cxn>
                  <a:cxn ang="0">
                    <a:pos x="101" y="24"/>
                  </a:cxn>
                  <a:cxn ang="0">
                    <a:pos x="96" y="20"/>
                  </a:cxn>
                  <a:cxn ang="0">
                    <a:pos x="90" y="22"/>
                  </a:cxn>
                  <a:cxn ang="0">
                    <a:pos x="86" y="28"/>
                  </a:cxn>
                  <a:cxn ang="0">
                    <a:pos x="79" y="24"/>
                  </a:cxn>
                  <a:cxn ang="0">
                    <a:pos x="67" y="20"/>
                  </a:cxn>
                  <a:cxn ang="0">
                    <a:pos x="67" y="15"/>
                  </a:cxn>
                  <a:cxn ang="0">
                    <a:pos x="58" y="11"/>
                  </a:cxn>
                  <a:cxn ang="0">
                    <a:pos x="45" y="2"/>
                  </a:cxn>
                  <a:cxn ang="0">
                    <a:pos x="39" y="5"/>
                  </a:cxn>
                  <a:cxn ang="0">
                    <a:pos x="26" y="9"/>
                  </a:cxn>
                  <a:cxn ang="0">
                    <a:pos x="15" y="13"/>
                  </a:cxn>
                  <a:cxn ang="0">
                    <a:pos x="16" y="20"/>
                  </a:cxn>
                  <a:cxn ang="0">
                    <a:pos x="16" y="28"/>
                  </a:cxn>
                  <a:cxn ang="0">
                    <a:pos x="11" y="37"/>
                  </a:cxn>
                  <a:cxn ang="0">
                    <a:pos x="7" y="45"/>
                  </a:cxn>
                  <a:cxn ang="0">
                    <a:pos x="1" y="51"/>
                  </a:cxn>
                  <a:cxn ang="0">
                    <a:pos x="3" y="58"/>
                  </a:cxn>
                  <a:cxn ang="0">
                    <a:pos x="3" y="68"/>
                  </a:cxn>
                  <a:cxn ang="0">
                    <a:pos x="0" y="71"/>
                  </a:cxn>
                  <a:cxn ang="0">
                    <a:pos x="7" y="77"/>
                  </a:cxn>
                  <a:cxn ang="0">
                    <a:pos x="13" y="81"/>
                  </a:cxn>
                  <a:cxn ang="0">
                    <a:pos x="16" y="77"/>
                  </a:cxn>
                  <a:cxn ang="0">
                    <a:pos x="20" y="71"/>
                  </a:cxn>
                  <a:cxn ang="0">
                    <a:pos x="20" y="77"/>
                  </a:cxn>
                  <a:cxn ang="0">
                    <a:pos x="20" y="71"/>
                  </a:cxn>
                  <a:cxn ang="0">
                    <a:pos x="22" y="77"/>
                  </a:cxn>
                  <a:cxn ang="0">
                    <a:pos x="22" y="86"/>
                  </a:cxn>
                  <a:cxn ang="0">
                    <a:pos x="16" y="96"/>
                  </a:cxn>
                  <a:cxn ang="0">
                    <a:pos x="20" y="101"/>
                  </a:cxn>
                  <a:cxn ang="0">
                    <a:pos x="13" y="107"/>
                  </a:cxn>
                  <a:cxn ang="0">
                    <a:pos x="16" y="111"/>
                  </a:cxn>
                  <a:cxn ang="0">
                    <a:pos x="22" y="113"/>
                  </a:cxn>
                  <a:cxn ang="0">
                    <a:pos x="32" y="115"/>
                  </a:cxn>
                  <a:cxn ang="0">
                    <a:pos x="39" y="120"/>
                  </a:cxn>
                  <a:cxn ang="0">
                    <a:pos x="56" y="90"/>
                  </a:cxn>
                  <a:cxn ang="0">
                    <a:pos x="80" y="81"/>
                  </a:cxn>
                  <a:cxn ang="0">
                    <a:pos x="99" y="62"/>
                  </a:cxn>
                  <a:cxn ang="0">
                    <a:pos x="109" y="51"/>
                  </a:cxn>
                  <a:cxn ang="0">
                    <a:pos x="111" y="45"/>
                  </a:cxn>
                  <a:cxn ang="0">
                    <a:pos x="107" y="32"/>
                  </a:cxn>
                  <a:cxn ang="0">
                    <a:pos x="105" y="28"/>
                  </a:cxn>
                  <a:cxn ang="0">
                    <a:pos x="105" y="28"/>
                  </a:cxn>
                  <a:cxn ang="0">
                    <a:pos x="105" y="28"/>
                  </a:cxn>
                  <a:cxn ang="0">
                    <a:pos x="13" y="86"/>
                  </a:cxn>
                  <a:cxn ang="0">
                    <a:pos x="16" y="81"/>
                  </a:cxn>
                  <a:cxn ang="0">
                    <a:pos x="16" y="83"/>
                  </a:cxn>
                  <a:cxn ang="0">
                    <a:pos x="16" y="90"/>
                  </a:cxn>
                  <a:cxn ang="0">
                    <a:pos x="15" y="90"/>
                  </a:cxn>
                  <a:cxn ang="0">
                    <a:pos x="15" y="90"/>
                  </a:cxn>
                </a:cxnLst>
                <a:rect l="0" t="0" r="r" b="b"/>
                <a:pathLst>
                  <a:path w="111" h="120">
                    <a:moveTo>
                      <a:pt x="105" y="28"/>
                    </a:moveTo>
                    <a:lnTo>
                      <a:pt x="105" y="28"/>
                    </a:lnTo>
                    <a:lnTo>
                      <a:pt x="103" y="26"/>
                    </a:lnTo>
                    <a:lnTo>
                      <a:pt x="101" y="24"/>
                    </a:lnTo>
                    <a:lnTo>
                      <a:pt x="99" y="22"/>
                    </a:lnTo>
                    <a:lnTo>
                      <a:pt x="96" y="20"/>
                    </a:lnTo>
                    <a:lnTo>
                      <a:pt x="92" y="19"/>
                    </a:lnTo>
                    <a:lnTo>
                      <a:pt x="90" y="22"/>
                    </a:lnTo>
                    <a:lnTo>
                      <a:pt x="90" y="26"/>
                    </a:lnTo>
                    <a:lnTo>
                      <a:pt x="86" y="28"/>
                    </a:lnTo>
                    <a:lnTo>
                      <a:pt x="82" y="26"/>
                    </a:lnTo>
                    <a:lnTo>
                      <a:pt x="79" y="24"/>
                    </a:lnTo>
                    <a:lnTo>
                      <a:pt x="73" y="22"/>
                    </a:lnTo>
                    <a:lnTo>
                      <a:pt x="67" y="20"/>
                    </a:lnTo>
                    <a:lnTo>
                      <a:pt x="65" y="19"/>
                    </a:lnTo>
                    <a:lnTo>
                      <a:pt x="67" y="15"/>
                    </a:lnTo>
                    <a:lnTo>
                      <a:pt x="62" y="11"/>
                    </a:lnTo>
                    <a:lnTo>
                      <a:pt x="58" y="11"/>
                    </a:lnTo>
                    <a:lnTo>
                      <a:pt x="52" y="5"/>
                    </a:lnTo>
                    <a:lnTo>
                      <a:pt x="45" y="2"/>
                    </a:lnTo>
                    <a:lnTo>
                      <a:pt x="39" y="0"/>
                    </a:lnTo>
                    <a:lnTo>
                      <a:pt x="39" y="5"/>
                    </a:lnTo>
                    <a:lnTo>
                      <a:pt x="32" y="5"/>
                    </a:lnTo>
                    <a:lnTo>
                      <a:pt x="26" y="9"/>
                    </a:lnTo>
                    <a:lnTo>
                      <a:pt x="20" y="9"/>
                    </a:lnTo>
                    <a:lnTo>
                      <a:pt x="15" y="13"/>
                    </a:lnTo>
                    <a:lnTo>
                      <a:pt x="16" y="17"/>
                    </a:lnTo>
                    <a:lnTo>
                      <a:pt x="16" y="20"/>
                    </a:lnTo>
                    <a:lnTo>
                      <a:pt x="20" y="22"/>
                    </a:lnTo>
                    <a:lnTo>
                      <a:pt x="16" y="28"/>
                    </a:lnTo>
                    <a:lnTo>
                      <a:pt x="11" y="36"/>
                    </a:lnTo>
                    <a:lnTo>
                      <a:pt x="11" y="37"/>
                    </a:lnTo>
                    <a:lnTo>
                      <a:pt x="13" y="41"/>
                    </a:lnTo>
                    <a:lnTo>
                      <a:pt x="7" y="45"/>
                    </a:lnTo>
                    <a:lnTo>
                      <a:pt x="3" y="47"/>
                    </a:lnTo>
                    <a:lnTo>
                      <a:pt x="1" y="51"/>
                    </a:lnTo>
                    <a:lnTo>
                      <a:pt x="1" y="54"/>
                    </a:lnTo>
                    <a:lnTo>
                      <a:pt x="3" y="58"/>
                    </a:lnTo>
                    <a:lnTo>
                      <a:pt x="3" y="62"/>
                    </a:lnTo>
                    <a:lnTo>
                      <a:pt x="3" y="68"/>
                    </a:lnTo>
                    <a:lnTo>
                      <a:pt x="1" y="71"/>
                    </a:lnTo>
                    <a:lnTo>
                      <a:pt x="0" y="71"/>
                    </a:lnTo>
                    <a:lnTo>
                      <a:pt x="1" y="75"/>
                    </a:lnTo>
                    <a:lnTo>
                      <a:pt x="7" y="77"/>
                    </a:lnTo>
                    <a:lnTo>
                      <a:pt x="11" y="81"/>
                    </a:lnTo>
                    <a:lnTo>
                      <a:pt x="13" y="81"/>
                    </a:lnTo>
                    <a:lnTo>
                      <a:pt x="15" y="81"/>
                    </a:lnTo>
                    <a:lnTo>
                      <a:pt x="16" y="77"/>
                    </a:lnTo>
                    <a:lnTo>
                      <a:pt x="16" y="75"/>
                    </a:lnTo>
                    <a:lnTo>
                      <a:pt x="20" y="71"/>
                    </a:lnTo>
                    <a:lnTo>
                      <a:pt x="20" y="75"/>
                    </a:lnTo>
                    <a:lnTo>
                      <a:pt x="20" y="77"/>
                    </a:lnTo>
                    <a:lnTo>
                      <a:pt x="20" y="77"/>
                    </a:lnTo>
                    <a:lnTo>
                      <a:pt x="20" y="71"/>
                    </a:lnTo>
                    <a:lnTo>
                      <a:pt x="22" y="71"/>
                    </a:lnTo>
                    <a:lnTo>
                      <a:pt x="22" y="77"/>
                    </a:lnTo>
                    <a:lnTo>
                      <a:pt x="22" y="83"/>
                    </a:lnTo>
                    <a:lnTo>
                      <a:pt x="22" y="86"/>
                    </a:lnTo>
                    <a:lnTo>
                      <a:pt x="20" y="90"/>
                    </a:lnTo>
                    <a:lnTo>
                      <a:pt x="16" y="96"/>
                    </a:lnTo>
                    <a:lnTo>
                      <a:pt x="16" y="96"/>
                    </a:lnTo>
                    <a:lnTo>
                      <a:pt x="20" y="101"/>
                    </a:lnTo>
                    <a:lnTo>
                      <a:pt x="16" y="103"/>
                    </a:lnTo>
                    <a:lnTo>
                      <a:pt x="13" y="107"/>
                    </a:lnTo>
                    <a:lnTo>
                      <a:pt x="15" y="111"/>
                    </a:lnTo>
                    <a:lnTo>
                      <a:pt x="16" y="111"/>
                    </a:lnTo>
                    <a:lnTo>
                      <a:pt x="20" y="107"/>
                    </a:lnTo>
                    <a:lnTo>
                      <a:pt x="22" y="113"/>
                    </a:lnTo>
                    <a:lnTo>
                      <a:pt x="28" y="113"/>
                    </a:lnTo>
                    <a:lnTo>
                      <a:pt x="32" y="115"/>
                    </a:lnTo>
                    <a:lnTo>
                      <a:pt x="37" y="120"/>
                    </a:lnTo>
                    <a:lnTo>
                      <a:pt x="39" y="120"/>
                    </a:lnTo>
                    <a:lnTo>
                      <a:pt x="43" y="117"/>
                    </a:lnTo>
                    <a:lnTo>
                      <a:pt x="56" y="90"/>
                    </a:lnTo>
                    <a:lnTo>
                      <a:pt x="60" y="85"/>
                    </a:lnTo>
                    <a:lnTo>
                      <a:pt x="80" y="81"/>
                    </a:lnTo>
                    <a:lnTo>
                      <a:pt x="86" y="71"/>
                    </a:lnTo>
                    <a:lnTo>
                      <a:pt x="99" y="62"/>
                    </a:lnTo>
                    <a:lnTo>
                      <a:pt x="105" y="51"/>
                    </a:lnTo>
                    <a:lnTo>
                      <a:pt x="109" y="51"/>
                    </a:lnTo>
                    <a:lnTo>
                      <a:pt x="111" y="47"/>
                    </a:lnTo>
                    <a:lnTo>
                      <a:pt x="111" y="45"/>
                    </a:lnTo>
                    <a:lnTo>
                      <a:pt x="111" y="41"/>
                    </a:lnTo>
                    <a:lnTo>
                      <a:pt x="107" y="32"/>
                    </a:lnTo>
                    <a:lnTo>
                      <a:pt x="107" y="30"/>
                    </a:lnTo>
                    <a:lnTo>
                      <a:pt x="105" y="28"/>
                    </a:lnTo>
                    <a:lnTo>
                      <a:pt x="105" y="28"/>
                    </a:lnTo>
                    <a:lnTo>
                      <a:pt x="105" y="28"/>
                    </a:lnTo>
                    <a:lnTo>
                      <a:pt x="105" y="28"/>
                    </a:lnTo>
                    <a:lnTo>
                      <a:pt x="105" y="28"/>
                    </a:lnTo>
                    <a:close/>
                    <a:moveTo>
                      <a:pt x="15" y="90"/>
                    </a:moveTo>
                    <a:lnTo>
                      <a:pt x="13" y="86"/>
                    </a:lnTo>
                    <a:lnTo>
                      <a:pt x="16" y="83"/>
                    </a:lnTo>
                    <a:lnTo>
                      <a:pt x="16" y="81"/>
                    </a:lnTo>
                    <a:lnTo>
                      <a:pt x="20" y="81"/>
                    </a:lnTo>
                    <a:lnTo>
                      <a:pt x="16" y="83"/>
                    </a:lnTo>
                    <a:lnTo>
                      <a:pt x="16" y="86"/>
                    </a:lnTo>
                    <a:lnTo>
                      <a:pt x="16" y="90"/>
                    </a:lnTo>
                    <a:lnTo>
                      <a:pt x="15" y="90"/>
                    </a:lnTo>
                    <a:lnTo>
                      <a:pt x="15" y="90"/>
                    </a:lnTo>
                    <a:lnTo>
                      <a:pt x="15" y="90"/>
                    </a:lnTo>
                    <a:lnTo>
                      <a:pt x="15" y="90"/>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78" name="Freeform 175">
                <a:extLst>
                  <a:ext uri="{FF2B5EF4-FFF2-40B4-BE49-F238E27FC236}">
                    <a16:creationId xmlns:a16="http://schemas.microsoft.com/office/drawing/2014/main" id="{BE7FD326-7DC9-36B4-186E-755570E7F141}"/>
                  </a:ext>
                </a:extLst>
              </p:cNvPr>
              <p:cNvSpPr>
                <a:spLocks/>
              </p:cNvSpPr>
              <p:nvPr/>
            </p:nvSpPr>
            <p:spPr bwMode="auto">
              <a:xfrm>
                <a:off x="8774231" y="2805356"/>
                <a:ext cx="83602" cy="123829"/>
              </a:xfrm>
              <a:custGeom>
                <a:avLst/>
                <a:gdLst/>
                <a:ahLst/>
                <a:cxnLst>
                  <a:cxn ang="0">
                    <a:pos x="218" y="207"/>
                  </a:cxn>
                  <a:cxn ang="0">
                    <a:pos x="203" y="207"/>
                  </a:cxn>
                  <a:cxn ang="0">
                    <a:pos x="205" y="185"/>
                  </a:cxn>
                  <a:cxn ang="0">
                    <a:pos x="188" y="188"/>
                  </a:cxn>
                  <a:cxn ang="0">
                    <a:pos x="166" y="177"/>
                  </a:cxn>
                  <a:cxn ang="0">
                    <a:pos x="145" y="156"/>
                  </a:cxn>
                  <a:cxn ang="0">
                    <a:pos x="141" y="143"/>
                  </a:cxn>
                  <a:cxn ang="0">
                    <a:pos x="143" y="130"/>
                  </a:cxn>
                  <a:cxn ang="0">
                    <a:pos x="150" y="121"/>
                  </a:cxn>
                  <a:cxn ang="0">
                    <a:pos x="154" y="104"/>
                  </a:cxn>
                  <a:cxn ang="0">
                    <a:pos x="167" y="91"/>
                  </a:cxn>
                  <a:cxn ang="0">
                    <a:pos x="194" y="83"/>
                  </a:cxn>
                  <a:cxn ang="0">
                    <a:pos x="201" y="79"/>
                  </a:cxn>
                  <a:cxn ang="0">
                    <a:pos x="209" y="79"/>
                  </a:cxn>
                  <a:cxn ang="0">
                    <a:pos x="198" y="74"/>
                  </a:cxn>
                  <a:cxn ang="0">
                    <a:pos x="205" y="49"/>
                  </a:cxn>
                  <a:cxn ang="0">
                    <a:pos x="196" y="43"/>
                  </a:cxn>
                  <a:cxn ang="0">
                    <a:pos x="175" y="42"/>
                  </a:cxn>
                  <a:cxn ang="0">
                    <a:pos x="160" y="45"/>
                  </a:cxn>
                  <a:cxn ang="0">
                    <a:pos x="154" y="42"/>
                  </a:cxn>
                  <a:cxn ang="0">
                    <a:pos x="149" y="28"/>
                  </a:cxn>
                  <a:cxn ang="0">
                    <a:pos x="130" y="15"/>
                  </a:cxn>
                  <a:cxn ang="0">
                    <a:pos x="120" y="4"/>
                  </a:cxn>
                  <a:cxn ang="0">
                    <a:pos x="111" y="2"/>
                  </a:cxn>
                  <a:cxn ang="0">
                    <a:pos x="115" y="19"/>
                  </a:cxn>
                  <a:cxn ang="0">
                    <a:pos x="92" y="45"/>
                  </a:cxn>
                  <a:cxn ang="0">
                    <a:pos x="47" y="89"/>
                  </a:cxn>
                  <a:cxn ang="0">
                    <a:pos x="34" y="83"/>
                  </a:cxn>
                  <a:cxn ang="0">
                    <a:pos x="21" y="83"/>
                  </a:cxn>
                  <a:cxn ang="0">
                    <a:pos x="22" y="68"/>
                  </a:cxn>
                  <a:cxn ang="0">
                    <a:pos x="9" y="74"/>
                  </a:cxn>
                  <a:cxn ang="0">
                    <a:pos x="0" y="91"/>
                  </a:cxn>
                  <a:cxn ang="0">
                    <a:pos x="2" y="100"/>
                  </a:cxn>
                  <a:cxn ang="0">
                    <a:pos x="6" y="113"/>
                  </a:cxn>
                  <a:cxn ang="0">
                    <a:pos x="7" y="121"/>
                  </a:cxn>
                  <a:cxn ang="0">
                    <a:pos x="30" y="132"/>
                  </a:cxn>
                  <a:cxn ang="0">
                    <a:pos x="38" y="149"/>
                  </a:cxn>
                  <a:cxn ang="0">
                    <a:pos x="51" y="168"/>
                  </a:cxn>
                  <a:cxn ang="0">
                    <a:pos x="60" y="185"/>
                  </a:cxn>
                  <a:cxn ang="0">
                    <a:pos x="70" y="207"/>
                  </a:cxn>
                  <a:cxn ang="0">
                    <a:pos x="71" y="215"/>
                  </a:cxn>
                  <a:cxn ang="0">
                    <a:pos x="83" y="232"/>
                  </a:cxn>
                  <a:cxn ang="0">
                    <a:pos x="96" y="251"/>
                  </a:cxn>
                  <a:cxn ang="0">
                    <a:pos x="100" y="262"/>
                  </a:cxn>
                  <a:cxn ang="0">
                    <a:pos x="102" y="271"/>
                  </a:cxn>
                  <a:cxn ang="0">
                    <a:pos x="109" y="281"/>
                  </a:cxn>
                  <a:cxn ang="0">
                    <a:pos x="122" y="290"/>
                  </a:cxn>
                  <a:cxn ang="0">
                    <a:pos x="132" y="296"/>
                  </a:cxn>
                  <a:cxn ang="0">
                    <a:pos x="143" y="305"/>
                  </a:cxn>
                  <a:cxn ang="0">
                    <a:pos x="154" y="313"/>
                  </a:cxn>
                  <a:cxn ang="0">
                    <a:pos x="169" y="318"/>
                  </a:cxn>
                  <a:cxn ang="0">
                    <a:pos x="181" y="326"/>
                  </a:cxn>
                  <a:cxn ang="0">
                    <a:pos x="190" y="335"/>
                  </a:cxn>
                  <a:cxn ang="0">
                    <a:pos x="199" y="343"/>
                  </a:cxn>
                  <a:cxn ang="0">
                    <a:pos x="213" y="354"/>
                  </a:cxn>
                  <a:cxn ang="0">
                    <a:pos x="228" y="347"/>
                  </a:cxn>
                  <a:cxn ang="0">
                    <a:pos x="230" y="335"/>
                  </a:cxn>
                  <a:cxn ang="0">
                    <a:pos x="228" y="332"/>
                  </a:cxn>
                  <a:cxn ang="0">
                    <a:pos x="239" y="313"/>
                  </a:cxn>
                  <a:cxn ang="0">
                    <a:pos x="233" y="290"/>
                  </a:cxn>
                  <a:cxn ang="0">
                    <a:pos x="233" y="266"/>
                  </a:cxn>
                  <a:cxn ang="0">
                    <a:pos x="239" y="237"/>
                  </a:cxn>
                  <a:cxn ang="0">
                    <a:pos x="222" y="211"/>
                  </a:cxn>
                </a:cxnLst>
                <a:rect l="0" t="0" r="r" b="b"/>
                <a:pathLst>
                  <a:path w="239" h="354">
                    <a:moveTo>
                      <a:pt x="222" y="211"/>
                    </a:moveTo>
                    <a:lnTo>
                      <a:pt x="220" y="207"/>
                    </a:lnTo>
                    <a:lnTo>
                      <a:pt x="218" y="207"/>
                    </a:lnTo>
                    <a:lnTo>
                      <a:pt x="218" y="207"/>
                    </a:lnTo>
                    <a:lnTo>
                      <a:pt x="213" y="207"/>
                    </a:lnTo>
                    <a:lnTo>
                      <a:pt x="209" y="211"/>
                    </a:lnTo>
                    <a:lnTo>
                      <a:pt x="207" y="211"/>
                    </a:lnTo>
                    <a:lnTo>
                      <a:pt x="203" y="207"/>
                    </a:lnTo>
                    <a:lnTo>
                      <a:pt x="203" y="202"/>
                    </a:lnTo>
                    <a:lnTo>
                      <a:pt x="203" y="192"/>
                    </a:lnTo>
                    <a:lnTo>
                      <a:pt x="203" y="187"/>
                    </a:lnTo>
                    <a:lnTo>
                      <a:pt x="205" y="185"/>
                    </a:lnTo>
                    <a:lnTo>
                      <a:pt x="205" y="181"/>
                    </a:lnTo>
                    <a:lnTo>
                      <a:pt x="203" y="177"/>
                    </a:lnTo>
                    <a:lnTo>
                      <a:pt x="196" y="181"/>
                    </a:lnTo>
                    <a:lnTo>
                      <a:pt x="188" y="188"/>
                    </a:lnTo>
                    <a:lnTo>
                      <a:pt x="181" y="188"/>
                    </a:lnTo>
                    <a:lnTo>
                      <a:pt x="171" y="188"/>
                    </a:lnTo>
                    <a:lnTo>
                      <a:pt x="169" y="183"/>
                    </a:lnTo>
                    <a:lnTo>
                      <a:pt x="166" y="177"/>
                    </a:lnTo>
                    <a:lnTo>
                      <a:pt x="160" y="177"/>
                    </a:lnTo>
                    <a:lnTo>
                      <a:pt x="150" y="177"/>
                    </a:lnTo>
                    <a:lnTo>
                      <a:pt x="154" y="172"/>
                    </a:lnTo>
                    <a:lnTo>
                      <a:pt x="145" y="156"/>
                    </a:lnTo>
                    <a:lnTo>
                      <a:pt x="139" y="151"/>
                    </a:lnTo>
                    <a:lnTo>
                      <a:pt x="141" y="149"/>
                    </a:lnTo>
                    <a:lnTo>
                      <a:pt x="139" y="147"/>
                    </a:lnTo>
                    <a:lnTo>
                      <a:pt x="141" y="143"/>
                    </a:lnTo>
                    <a:lnTo>
                      <a:pt x="141" y="138"/>
                    </a:lnTo>
                    <a:lnTo>
                      <a:pt x="139" y="136"/>
                    </a:lnTo>
                    <a:lnTo>
                      <a:pt x="143" y="134"/>
                    </a:lnTo>
                    <a:lnTo>
                      <a:pt x="143" y="130"/>
                    </a:lnTo>
                    <a:lnTo>
                      <a:pt x="149" y="126"/>
                    </a:lnTo>
                    <a:lnTo>
                      <a:pt x="150" y="126"/>
                    </a:lnTo>
                    <a:lnTo>
                      <a:pt x="154" y="124"/>
                    </a:lnTo>
                    <a:lnTo>
                      <a:pt x="150" y="121"/>
                    </a:lnTo>
                    <a:lnTo>
                      <a:pt x="150" y="113"/>
                    </a:lnTo>
                    <a:lnTo>
                      <a:pt x="154" y="109"/>
                    </a:lnTo>
                    <a:lnTo>
                      <a:pt x="154" y="107"/>
                    </a:lnTo>
                    <a:lnTo>
                      <a:pt x="154" y="104"/>
                    </a:lnTo>
                    <a:lnTo>
                      <a:pt x="154" y="98"/>
                    </a:lnTo>
                    <a:lnTo>
                      <a:pt x="160" y="96"/>
                    </a:lnTo>
                    <a:lnTo>
                      <a:pt x="164" y="94"/>
                    </a:lnTo>
                    <a:lnTo>
                      <a:pt x="167" y="91"/>
                    </a:lnTo>
                    <a:lnTo>
                      <a:pt x="169" y="89"/>
                    </a:lnTo>
                    <a:lnTo>
                      <a:pt x="171" y="87"/>
                    </a:lnTo>
                    <a:lnTo>
                      <a:pt x="182" y="87"/>
                    </a:lnTo>
                    <a:lnTo>
                      <a:pt x="194" y="83"/>
                    </a:lnTo>
                    <a:lnTo>
                      <a:pt x="194" y="79"/>
                    </a:lnTo>
                    <a:lnTo>
                      <a:pt x="196" y="79"/>
                    </a:lnTo>
                    <a:lnTo>
                      <a:pt x="199" y="79"/>
                    </a:lnTo>
                    <a:lnTo>
                      <a:pt x="201" y="79"/>
                    </a:lnTo>
                    <a:lnTo>
                      <a:pt x="207" y="83"/>
                    </a:lnTo>
                    <a:lnTo>
                      <a:pt x="205" y="83"/>
                    </a:lnTo>
                    <a:lnTo>
                      <a:pt x="209" y="83"/>
                    </a:lnTo>
                    <a:lnTo>
                      <a:pt x="209" y="79"/>
                    </a:lnTo>
                    <a:lnTo>
                      <a:pt x="209" y="74"/>
                    </a:lnTo>
                    <a:lnTo>
                      <a:pt x="207" y="72"/>
                    </a:lnTo>
                    <a:lnTo>
                      <a:pt x="203" y="74"/>
                    </a:lnTo>
                    <a:lnTo>
                      <a:pt x="198" y="74"/>
                    </a:lnTo>
                    <a:lnTo>
                      <a:pt x="198" y="72"/>
                    </a:lnTo>
                    <a:lnTo>
                      <a:pt x="209" y="49"/>
                    </a:lnTo>
                    <a:lnTo>
                      <a:pt x="209" y="49"/>
                    </a:lnTo>
                    <a:lnTo>
                      <a:pt x="205" y="49"/>
                    </a:lnTo>
                    <a:lnTo>
                      <a:pt x="203" y="47"/>
                    </a:lnTo>
                    <a:lnTo>
                      <a:pt x="199" y="45"/>
                    </a:lnTo>
                    <a:lnTo>
                      <a:pt x="198" y="45"/>
                    </a:lnTo>
                    <a:lnTo>
                      <a:pt x="196" y="43"/>
                    </a:lnTo>
                    <a:lnTo>
                      <a:pt x="192" y="43"/>
                    </a:lnTo>
                    <a:lnTo>
                      <a:pt x="184" y="45"/>
                    </a:lnTo>
                    <a:lnTo>
                      <a:pt x="182" y="43"/>
                    </a:lnTo>
                    <a:lnTo>
                      <a:pt x="175" y="42"/>
                    </a:lnTo>
                    <a:lnTo>
                      <a:pt x="171" y="45"/>
                    </a:lnTo>
                    <a:lnTo>
                      <a:pt x="169" y="47"/>
                    </a:lnTo>
                    <a:lnTo>
                      <a:pt x="164" y="47"/>
                    </a:lnTo>
                    <a:lnTo>
                      <a:pt x="160" y="45"/>
                    </a:lnTo>
                    <a:lnTo>
                      <a:pt x="158" y="47"/>
                    </a:lnTo>
                    <a:lnTo>
                      <a:pt x="154" y="45"/>
                    </a:lnTo>
                    <a:lnTo>
                      <a:pt x="154" y="43"/>
                    </a:lnTo>
                    <a:lnTo>
                      <a:pt x="154" y="42"/>
                    </a:lnTo>
                    <a:lnTo>
                      <a:pt x="150" y="36"/>
                    </a:lnTo>
                    <a:lnTo>
                      <a:pt x="150" y="34"/>
                    </a:lnTo>
                    <a:lnTo>
                      <a:pt x="149" y="34"/>
                    </a:lnTo>
                    <a:lnTo>
                      <a:pt x="149" y="28"/>
                    </a:lnTo>
                    <a:lnTo>
                      <a:pt x="145" y="23"/>
                    </a:lnTo>
                    <a:lnTo>
                      <a:pt x="135" y="23"/>
                    </a:lnTo>
                    <a:lnTo>
                      <a:pt x="134" y="23"/>
                    </a:lnTo>
                    <a:lnTo>
                      <a:pt x="130" y="15"/>
                    </a:lnTo>
                    <a:lnTo>
                      <a:pt x="130" y="10"/>
                    </a:lnTo>
                    <a:lnTo>
                      <a:pt x="126" y="8"/>
                    </a:lnTo>
                    <a:lnTo>
                      <a:pt x="124" y="4"/>
                    </a:lnTo>
                    <a:lnTo>
                      <a:pt x="120" y="4"/>
                    </a:lnTo>
                    <a:lnTo>
                      <a:pt x="113" y="2"/>
                    </a:lnTo>
                    <a:lnTo>
                      <a:pt x="111" y="0"/>
                    </a:lnTo>
                    <a:lnTo>
                      <a:pt x="109" y="0"/>
                    </a:lnTo>
                    <a:lnTo>
                      <a:pt x="111" y="2"/>
                    </a:lnTo>
                    <a:lnTo>
                      <a:pt x="111" y="4"/>
                    </a:lnTo>
                    <a:lnTo>
                      <a:pt x="115" y="13"/>
                    </a:lnTo>
                    <a:lnTo>
                      <a:pt x="115" y="17"/>
                    </a:lnTo>
                    <a:lnTo>
                      <a:pt x="115" y="19"/>
                    </a:lnTo>
                    <a:lnTo>
                      <a:pt x="113" y="23"/>
                    </a:lnTo>
                    <a:lnTo>
                      <a:pt x="109" y="23"/>
                    </a:lnTo>
                    <a:lnTo>
                      <a:pt x="105" y="34"/>
                    </a:lnTo>
                    <a:lnTo>
                      <a:pt x="92" y="45"/>
                    </a:lnTo>
                    <a:lnTo>
                      <a:pt x="85" y="53"/>
                    </a:lnTo>
                    <a:lnTo>
                      <a:pt x="66" y="57"/>
                    </a:lnTo>
                    <a:lnTo>
                      <a:pt x="62" y="62"/>
                    </a:lnTo>
                    <a:lnTo>
                      <a:pt x="47" y="89"/>
                    </a:lnTo>
                    <a:lnTo>
                      <a:pt x="45" y="92"/>
                    </a:lnTo>
                    <a:lnTo>
                      <a:pt x="43" y="92"/>
                    </a:lnTo>
                    <a:lnTo>
                      <a:pt x="38" y="87"/>
                    </a:lnTo>
                    <a:lnTo>
                      <a:pt x="34" y="83"/>
                    </a:lnTo>
                    <a:lnTo>
                      <a:pt x="28" y="83"/>
                    </a:lnTo>
                    <a:lnTo>
                      <a:pt x="26" y="79"/>
                    </a:lnTo>
                    <a:lnTo>
                      <a:pt x="22" y="83"/>
                    </a:lnTo>
                    <a:lnTo>
                      <a:pt x="21" y="83"/>
                    </a:lnTo>
                    <a:lnTo>
                      <a:pt x="17" y="79"/>
                    </a:lnTo>
                    <a:lnTo>
                      <a:pt x="21" y="74"/>
                    </a:lnTo>
                    <a:lnTo>
                      <a:pt x="26" y="74"/>
                    </a:lnTo>
                    <a:lnTo>
                      <a:pt x="22" y="68"/>
                    </a:lnTo>
                    <a:lnTo>
                      <a:pt x="21" y="68"/>
                    </a:lnTo>
                    <a:lnTo>
                      <a:pt x="21" y="68"/>
                    </a:lnTo>
                    <a:lnTo>
                      <a:pt x="13" y="72"/>
                    </a:lnTo>
                    <a:lnTo>
                      <a:pt x="9" y="74"/>
                    </a:lnTo>
                    <a:lnTo>
                      <a:pt x="4" y="79"/>
                    </a:lnTo>
                    <a:lnTo>
                      <a:pt x="2" y="87"/>
                    </a:lnTo>
                    <a:lnTo>
                      <a:pt x="0" y="89"/>
                    </a:lnTo>
                    <a:lnTo>
                      <a:pt x="0" y="91"/>
                    </a:lnTo>
                    <a:lnTo>
                      <a:pt x="4" y="92"/>
                    </a:lnTo>
                    <a:lnTo>
                      <a:pt x="4" y="96"/>
                    </a:lnTo>
                    <a:lnTo>
                      <a:pt x="2" y="98"/>
                    </a:lnTo>
                    <a:lnTo>
                      <a:pt x="2" y="100"/>
                    </a:lnTo>
                    <a:lnTo>
                      <a:pt x="6" y="104"/>
                    </a:lnTo>
                    <a:lnTo>
                      <a:pt x="7" y="109"/>
                    </a:lnTo>
                    <a:lnTo>
                      <a:pt x="7" y="113"/>
                    </a:lnTo>
                    <a:lnTo>
                      <a:pt x="6" y="113"/>
                    </a:lnTo>
                    <a:lnTo>
                      <a:pt x="2" y="113"/>
                    </a:lnTo>
                    <a:lnTo>
                      <a:pt x="0" y="117"/>
                    </a:lnTo>
                    <a:lnTo>
                      <a:pt x="4" y="119"/>
                    </a:lnTo>
                    <a:lnTo>
                      <a:pt x="7" y="121"/>
                    </a:lnTo>
                    <a:lnTo>
                      <a:pt x="13" y="124"/>
                    </a:lnTo>
                    <a:lnTo>
                      <a:pt x="17" y="126"/>
                    </a:lnTo>
                    <a:lnTo>
                      <a:pt x="26" y="130"/>
                    </a:lnTo>
                    <a:lnTo>
                      <a:pt x="30" y="132"/>
                    </a:lnTo>
                    <a:lnTo>
                      <a:pt x="30" y="136"/>
                    </a:lnTo>
                    <a:lnTo>
                      <a:pt x="34" y="141"/>
                    </a:lnTo>
                    <a:lnTo>
                      <a:pt x="36" y="147"/>
                    </a:lnTo>
                    <a:lnTo>
                      <a:pt x="38" y="149"/>
                    </a:lnTo>
                    <a:lnTo>
                      <a:pt x="45" y="153"/>
                    </a:lnTo>
                    <a:lnTo>
                      <a:pt x="47" y="158"/>
                    </a:lnTo>
                    <a:lnTo>
                      <a:pt x="51" y="164"/>
                    </a:lnTo>
                    <a:lnTo>
                      <a:pt x="51" y="168"/>
                    </a:lnTo>
                    <a:lnTo>
                      <a:pt x="51" y="173"/>
                    </a:lnTo>
                    <a:lnTo>
                      <a:pt x="54" y="177"/>
                    </a:lnTo>
                    <a:lnTo>
                      <a:pt x="56" y="181"/>
                    </a:lnTo>
                    <a:lnTo>
                      <a:pt x="60" y="185"/>
                    </a:lnTo>
                    <a:lnTo>
                      <a:pt x="62" y="190"/>
                    </a:lnTo>
                    <a:lnTo>
                      <a:pt x="60" y="192"/>
                    </a:lnTo>
                    <a:lnTo>
                      <a:pt x="64" y="198"/>
                    </a:lnTo>
                    <a:lnTo>
                      <a:pt x="70" y="207"/>
                    </a:lnTo>
                    <a:lnTo>
                      <a:pt x="71" y="211"/>
                    </a:lnTo>
                    <a:lnTo>
                      <a:pt x="71" y="211"/>
                    </a:lnTo>
                    <a:lnTo>
                      <a:pt x="71" y="215"/>
                    </a:lnTo>
                    <a:lnTo>
                      <a:pt x="71" y="215"/>
                    </a:lnTo>
                    <a:lnTo>
                      <a:pt x="79" y="222"/>
                    </a:lnTo>
                    <a:lnTo>
                      <a:pt x="81" y="224"/>
                    </a:lnTo>
                    <a:lnTo>
                      <a:pt x="81" y="230"/>
                    </a:lnTo>
                    <a:lnTo>
                      <a:pt x="83" y="232"/>
                    </a:lnTo>
                    <a:lnTo>
                      <a:pt x="88" y="236"/>
                    </a:lnTo>
                    <a:lnTo>
                      <a:pt x="88" y="237"/>
                    </a:lnTo>
                    <a:lnTo>
                      <a:pt x="94" y="247"/>
                    </a:lnTo>
                    <a:lnTo>
                      <a:pt x="96" y="251"/>
                    </a:lnTo>
                    <a:lnTo>
                      <a:pt x="102" y="260"/>
                    </a:lnTo>
                    <a:lnTo>
                      <a:pt x="102" y="262"/>
                    </a:lnTo>
                    <a:lnTo>
                      <a:pt x="102" y="266"/>
                    </a:lnTo>
                    <a:lnTo>
                      <a:pt x="100" y="262"/>
                    </a:lnTo>
                    <a:lnTo>
                      <a:pt x="100" y="266"/>
                    </a:lnTo>
                    <a:lnTo>
                      <a:pt x="100" y="268"/>
                    </a:lnTo>
                    <a:lnTo>
                      <a:pt x="100" y="271"/>
                    </a:lnTo>
                    <a:lnTo>
                      <a:pt x="102" y="271"/>
                    </a:lnTo>
                    <a:lnTo>
                      <a:pt x="105" y="271"/>
                    </a:lnTo>
                    <a:lnTo>
                      <a:pt x="105" y="275"/>
                    </a:lnTo>
                    <a:lnTo>
                      <a:pt x="105" y="275"/>
                    </a:lnTo>
                    <a:lnTo>
                      <a:pt x="109" y="281"/>
                    </a:lnTo>
                    <a:lnTo>
                      <a:pt x="115" y="283"/>
                    </a:lnTo>
                    <a:lnTo>
                      <a:pt x="117" y="286"/>
                    </a:lnTo>
                    <a:lnTo>
                      <a:pt x="118" y="290"/>
                    </a:lnTo>
                    <a:lnTo>
                      <a:pt x="122" y="290"/>
                    </a:lnTo>
                    <a:lnTo>
                      <a:pt x="124" y="292"/>
                    </a:lnTo>
                    <a:lnTo>
                      <a:pt x="126" y="296"/>
                    </a:lnTo>
                    <a:lnTo>
                      <a:pt x="126" y="296"/>
                    </a:lnTo>
                    <a:lnTo>
                      <a:pt x="132" y="296"/>
                    </a:lnTo>
                    <a:lnTo>
                      <a:pt x="134" y="294"/>
                    </a:lnTo>
                    <a:lnTo>
                      <a:pt x="134" y="296"/>
                    </a:lnTo>
                    <a:lnTo>
                      <a:pt x="135" y="301"/>
                    </a:lnTo>
                    <a:lnTo>
                      <a:pt x="143" y="305"/>
                    </a:lnTo>
                    <a:lnTo>
                      <a:pt x="145" y="305"/>
                    </a:lnTo>
                    <a:lnTo>
                      <a:pt x="145" y="309"/>
                    </a:lnTo>
                    <a:lnTo>
                      <a:pt x="149" y="311"/>
                    </a:lnTo>
                    <a:lnTo>
                      <a:pt x="154" y="313"/>
                    </a:lnTo>
                    <a:lnTo>
                      <a:pt x="154" y="311"/>
                    </a:lnTo>
                    <a:lnTo>
                      <a:pt x="158" y="313"/>
                    </a:lnTo>
                    <a:lnTo>
                      <a:pt x="164" y="317"/>
                    </a:lnTo>
                    <a:lnTo>
                      <a:pt x="169" y="318"/>
                    </a:lnTo>
                    <a:lnTo>
                      <a:pt x="173" y="320"/>
                    </a:lnTo>
                    <a:lnTo>
                      <a:pt x="175" y="320"/>
                    </a:lnTo>
                    <a:lnTo>
                      <a:pt x="175" y="322"/>
                    </a:lnTo>
                    <a:lnTo>
                      <a:pt x="181" y="326"/>
                    </a:lnTo>
                    <a:lnTo>
                      <a:pt x="184" y="330"/>
                    </a:lnTo>
                    <a:lnTo>
                      <a:pt x="188" y="332"/>
                    </a:lnTo>
                    <a:lnTo>
                      <a:pt x="190" y="332"/>
                    </a:lnTo>
                    <a:lnTo>
                      <a:pt x="190" y="335"/>
                    </a:lnTo>
                    <a:lnTo>
                      <a:pt x="190" y="337"/>
                    </a:lnTo>
                    <a:lnTo>
                      <a:pt x="190" y="339"/>
                    </a:lnTo>
                    <a:lnTo>
                      <a:pt x="196" y="341"/>
                    </a:lnTo>
                    <a:lnTo>
                      <a:pt x="199" y="343"/>
                    </a:lnTo>
                    <a:lnTo>
                      <a:pt x="205" y="349"/>
                    </a:lnTo>
                    <a:lnTo>
                      <a:pt x="209" y="352"/>
                    </a:lnTo>
                    <a:lnTo>
                      <a:pt x="213" y="354"/>
                    </a:lnTo>
                    <a:lnTo>
                      <a:pt x="213" y="354"/>
                    </a:lnTo>
                    <a:lnTo>
                      <a:pt x="218" y="352"/>
                    </a:lnTo>
                    <a:lnTo>
                      <a:pt x="222" y="349"/>
                    </a:lnTo>
                    <a:lnTo>
                      <a:pt x="224" y="350"/>
                    </a:lnTo>
                    <a:lnTo>
                      <a:pt x="228" y="347"/>
                    </a:lnTo>
                    <a:lnTo>
                      <a:pt x="230" y="345"/>
                    </a:lnTo>
                    <a:lnTo>
                      <a:pt x="226" y="341"/>
                    </a:lnTo>
                    <a:lnTo>
                      <a:pt x="228" y="337"/>
                    </a:lnTo>
                    <a:lnTo>
                      <a:pt x="230" y="335"/>
                    </a:lnTo>
                    <a:lnTo>
                      <a:pt x="231" y="335"/>
                    </a:lnTo>
                    <a:lnTo>
                      <a:pt x="231" y="332"/>
                    </a:lnTo>
                    <a:lnTo>
                      <a:pt x="230" y="332"/>
                    </a:lnTo>
                    <a:lnTo>
                      <a:pt x="228" y="332"/>
                    </a:lnTo>
                    <a:lnTo>
                      <a:pt x="230" y="326"/>
                    </a:lnTo>
                    <a:lnTo>
                      <a:pt x="233" y="322"/>
                    </a:lnTo>
                    <a:lnTo>
                      <a:pt x="239" y="317"/>
                    </a:lnTo>
                    <a:lnTo>
                      <a:pt x="239" y="313"/>
                    </a:lnTo>
                    <a:lnTo>
                      <a:pt x="233" y="301"/>
                    </a:lnTo>
                    <a:lnTo>
                      <a:pt x="233" y="296"/>
                    </a:lnTo>
                    <a:lnTo>
                      <a:pt x="233" y="292"/>
                    </a:lnTo>
                    <a:lnTo>
                      <a:pt x="233" y="290"/>
                    </a:lnTo>
                    <a:lnTo>
                      <a:pt x="233" y="286"/>
                    </a:lnTo>
                    <a:lnTo>
                      <a:pt x="233" y="285"/>
                    </a:lnTo>
                    <a:lnTo>
                      <a:pt x="237" y="277"/>
                    </a:lnTo>
                    <a:lnTo>
                      <a:pt x="233" y="266"/>
                    </a:lnTo>
                    <a:lnTo>
                      <a:pt x="233" y="260"/>
                    </a:lnTo>
                    <a:lnTo>
                      <a:pt x="237" y="254"/>
                    </a:lnTo>
                    <a:lnTo>
                      <a:pt x="237" y="241"/>
                    </a:lnTo>
                    <a:lnTo>
                      <a:pt x="239" y="237"/>
                    </a:lnTo>
                    <a:lnTo>
                      <a:pt x="239" y="232"/>
                    </a:lnTo>
                    <a:lnTo>
                      <a:pt x="222" y="211"/>
                    </a:lnTo>
                    <a:lnTo>
                      <a:pt x="222" y="211"/>
                    </a:lnTo>
                    <a:lnTo>
                      <a:pt x="222" y="211"/>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79" name="Freeform 176">
                <a:extLst>
                  <a:ext uri="{FF2B5EF4-FFF2-40B4-BE49-F238E27FC236}">
                    <a16:creationId xmlns:a16="http://schemas.microsoft.com/office/drawing/2014/main" id="{1121EDEE-F7F4-3E2C-5648-42F492C9CB7F}"/>
                  </a:ext>
                </a:extLst>
              </p:cNvPr>
              <p:cNvSpPr>
                <a:spLocks/>
              </p:cNvSpPr>
              <p:nvPr/>
            </p:nvSpPr>
            <p:spPr bwMode="auto">
              <a:xfrm>
                <a:off x="8851886" y="2870069"/>
                <a:ext cx="79754" cy="90948"/>
              </a:xfrm>
              <a:custGeom>
                <a:avLst/>
                <a:gdLst/>
                <a:ahLst/>
                <a:cxnLst>
                  <a:cxn ang="0">
                    <a:pos x="218" y="190"/>
                  </a:cxn>
                  <a:cxn ang="0">
                    <a:pos x="216" y="147"/>
                  </a:cxn>
                  <a:cxn ang="0">
                    <a:pos x="207" y="124"/>
                  </a:cxn>
                  <a:cxn ang="0">
                    <a:pos x="168" y="103"/>
                  </a:cxn>
                  <a:cxn ang="0">
                    <a:pos x="169" y="83"/>
                  </a:cxn>
                  <a:cxn ang="0">
                    <a:pos x="151" y="77"/>
                  </a:cxn>
                  <a:cxn ang="0">
                    <a:pos x="141" y="68"/>
                  </a:cxn>
                  <a:cxn ang="0">
                    <a:pos x="124" y="64"/>
                  </a:cxn>
                  <a:cxn ang="0">
                    <a:pos x="107" y="52"/>
                  </a:cxn>
                  <a:cxn ang="0">
                    <a:pos x="94" y="52"/>
                  </a:cxn>
                  <a:cxn ang="0">
                    <a:pos x="83" y="39"/>
                  </a:cxn>
                  <a:cxn ang="0">
                    <a:pos x="77" y="28"/>
                  </a:cxn>
                  <a:cxn ang="0">
                    <a:pos x="75" y="7"/>
                  </a:cxn>
                  <a:cxn ang="0">
                    <a:pos x="70" y="3"/>
                  </a:cxn>
                  <a:cxn ang="0">
                    <a:pos x="56" y="3"/>
                  </a:cxn>
                  <a:cxn ang="0">
                    <a:pos x="40" y="19"/>
                  </a:cxn>
                  <a:cxn ang="0">
                    <a:pos x="24" y="24"/>
                  </a:cxn>
                  <a:cxn ang="0">
                    <a:pos x="11" y="24"/>
                  </a:cxn>
                  <a:cxn ang="0">
                    <a:pos x="15" y="54"/>
                  </a:cxn>
                  <a:cxn ang="0">
                    <a:pos x="11" y="77"/>
                  </a:cxn>
                  <a:cxn ang="0">
                    <a:pos x="11" y="101"/>
                  </a:cxn>
                  <a:cxn ang="0">
                    <a:pos x="11" y="109"/>
                  </a:cxn>
                  <a:cxn ang="0">
                    <a:pos x="15" y="130"/>
                  </a:cxn>
                  <a:cxn ang="0">
                    <a:pos x="8" y="143"/>
                  </a:cxn>
                  <a:cxn ang="0">
                    <a:pos x="9" y="149"/>
                  </a:cxn>
                  <a:cxn ang="0">
                    <a:pos x="11" y="156"/>
                  </a:cxn>
                  <a:cxn ang="0">
                    <a:pos x="15" y="165"/>
                  </a:cxn>
                  <a:cxn ang="0">
                    <a:pos x="17" y="177"/>
                  </a:cxn>
                  <a:cxn ang="0">
                    <a:pos x="30" y="192"/>
                  </a:cxn>
                  <a:cxn ang="0">
                    <a:pos x="24" y="209"/>
                  </a:cxn>
                  <a:cxn ang="0">
                    <a:pos x="49" y="260"/>
                  </a:cxn>
                  <a:cxn ang="0">
                    <a:pos x="58" y="256"/>
                  </a:cxn>
                  <a:cxn ang="0">
                    <a:pos x="64" y="246"/>
                  </a:cxn>
                  <a:cxn ang="0">
                    <a:pos x="81" y="241"/>
                  </a:cxn>
                  <a:cxn ang="0">
                    <a:pos x="92" y="241"/>
                  </a:cxn>
                  <a:cxn ang="0">
                    <a:pos x="104" y="245"/>
                  </a:cxn>
                  <a:cxn ang="0">
                    <a:pos x="109" y="254"/>
                  </a:cxn>
                  <a:cxn ang="0">
                    <a:pos x="109" y="243"/>
                  </a:cxn>
                  <a:cxn ang="0">
                    <a:pos x="134" y="237"/>
                  </a:cxn>
                  <a:cxn ang="0">
                    <a:pos x="143" y="226"/>
                  </a:cxn>
                  <a:cxn ang="0">
                    <a:pos x="141" y="213"/>
                  </a:cxn>
                  <a:cxn ang="0">
                    <a:pos x="149" y="192"/>
                  </a:cxn>
                  <a:cxn ang="0">
                    <a:pos x="200" y="184"/>
                  </a:cxn>
                  <a:cxn ang="0">
                    <a:pos x="216" y="197"/>
                  </a:cxn>
                </a:cxnLst>
                <a:rect l="0" t="0" r="r" b="b"/>
                <a:pathLst>
                  <a:path w="228" h="260">
                    <a:moveTo>
                      <a:pt x="216" y="197"/>
                    </a:moveTo>
                    <a:lnTo>
                      <a:pt x="218" y="192"/>
                    </a:lnTo>
                    <a:lnTo>
                      <a:pt x="218" y="190"/>
                    </a:lnTo>
                    <a:lnTo>
                      <a:pt x="228" y="171"/>
                    </a:lnTo>
                    <a:lnTo>
                      <a:pt x="228" y="164"/>
                    </a:lnTo>
                    <a:lnTo>
                      <a:pt x="216" y="147"/>
                    </a:lnTo>
                    <a:lnTo>
                      <a:pt x="207" y="143"/>
                    </a:lnTo>
                    <a:lnTo>
                      <a:pt x="207" y="137"/>
                    </a:lnTo>
                    <a:lnTo>
                      <a:pt x="207" y="124"/>
                    </a:lnTo>
                    <a:lnTo>
                      <a:pt x="175" y="124"/>
                    </a:lnTo>
                    <a:lnTo>
                      <a:pt x="175" y="116"/>
                    </a:lnTo>
                    <a:lnTo>
                      <a:pt x="168" y="103"/>
                    </a:lnTo>
                    <a:lnTo>
                      <a:pt x="169" y="100"/>
                    </a:lnTo>
                    <a:lnTo>
                      <a:pt x="169" y="92"/>
                    </a:lnTo>
                    <a:lnTo>
                      <a:pt x="169" y="83"/>
                    </a:lnTo>
                    <a:lnTo>
                      <a:pt x="168" y="79"/>
                    </a:lnTo>
                    <a:lnTo>
                      <a:pt x="162" y="77"/>
                    </a:lnTo>
                    <a:lnTo>
                      <a:pt x="151" y="77"/>
                    </a:lnTo>
                    <a:lnTo>
                      <a:pt x="145" y="75"/>
                    </a:lnTo>
                    <a:lnTo>
                      <a:pt x="141" y="73"/>
                    </a:lnTo>
                    <a:lnTo>
                      <a:pt x="141" y="68"/>
                    </a:lnTo>
                    <a:lnTo>
                      <a:pt x="137" y="66"/>
                    </a:lnTo>
                    <a:lnTo>
                      <a:pt x="128" y="64"/>
                    </a:lnTo>
                    <a:lnTo>
                      <a:pt x="124" y="64"/>
                    </a:lnTo>
                    <a:lnTo>
                      <a:pt x="119" y="58"/>
                    </a:lnTo>
                    <a:lnTo>
                      <a:pt x="113" y="58"/>
                    </a:lnTo>
                    <a:lnTo>
                      <a:pt x="107" y="52"/>
                    </a:lnTo>
                    <a:lnTo>
                      <a:pt x="100" y="54"/>
                    </a:lnTo>
                    <a:lnTo>
                      <a:pt x="98" y="54"/>
                    </a:lnTo>
                    <a:lnTo>
                      <a:pt x="94" y="52"/>
                    </a:lnTo>
                    <a:lnTo>
                      <a:pt x="88" y="49"/>
                    </a:lnTo>
                    <a:lnTo>
                      <a:pt x="85" y="47"/>
                    </a:lnTo>
                    <a:lnTo>
                      <a:pt x="83" y="39"/>
                    </a:lnTo>
                    <a:lnTo>
                      <a:pt x="79" y="37"/>
                    </a:lnTo>
                    <a:lnTo>
                      <a:pt x="75" y="30"/>
                    </a:lnTo>
                    <a:lnTo>
                      <a:pt x="77" y="28"/>
                    </a:lnTo>
                    <a:lnTo>
                      <a:pt x="75" y="19"/>
                    </a:lnTo>
                    <a:lnTo>
                      <a:pt x="77" y="13"/>
                    </a:lnTo>
                    <a:lnTo>
                      <a:pt x="75" y="7"/>
                    </a:lnTo>
                    <a:lnTo>
                      <a:pt x="75" y="3"/>
                    </a:lnTo>
                    <a:lnTo>
                      <a:pt x="73" y="0"/>
                    </a:lnTo>
                    <a:lnTo>
                      <a:pt x="70" y="3"/>
                    </a:lnTo>
                    <a:lnTo>
                      <a:pt x="66" y="0"/>
                    </a:lnTo>
                    <a:lnTo>
                      <a:pt x="60" y="0"/>
                    </a:lnTo>
                    <a:lnTo>
                      <a:pt x="56" y="3"/>
                    </a:lnTo>
                    <a:lnTo>
                      <a:pt x="51" y="3"/>
                    </a:lnTo>
                    <a:lnTo>
                      <a:pt x="41" y="11"/>
                    </a:lnTo>
                    <a:lnTo>
                      <a:pt x="40" y="19"/>
                    </a:lnTo>
                    <a:lnTo>
                      <a:pt x="34" y="20"/>
                    </a:lnTo>
                    <a:lnTo>
                      <a:pt x="28" y="20"/>
                    </a:lnTo>
                    <a:lnTo>
                      <a:pt x="24" y="24"/>
                    </a:lnTo>
                    <a:lnTo>
                      <a:pt x="21" y="24"/>
                    </a:lnTo>
                    <a:lnTo>
                      <a:pt x="15" y="28"/>
                    </a:lnTo>
                    <a:lnTo>
                      <a:pt x="11" y="24"/>
                    </a:lnTo>
                    <a:lnTo>
                      <a:pt x="0" y="28"/>
                    </a:lnTo>
                    <a:lnTo>
                      <a:pt x="15" y="49"/>
                    </a:lnTo>
                    <a:lnTo>
                      <a:pt x="15" y="54"/>
                    </a:lnTo>
                    <a:lnTo>
                      <a:pt x="15" y="58"/>
                    </a:lnTo>
                    <a:lnTo>
                      <a:pt x="15" y="71"/>
                    </a:lnTo>
                    <a:lnTo>
                      <a:pt x="11" y="77"/>
                    </a:lnTo>
                    <a:lnTo>
                      <a:pt x="11" y="83"/>
                    </a:lnTo>
                    <a:lnTo>
                      <a:pt x="15" y="94"/>
                    </a:lnTo>
                    <a:lnTo>
                      <a:pt x="11" y="101"/>
                    </a:lnTo>
                    <a:lnTo>
                      <a:pt x="11" y="103"/>
                    </a:lnTo>
                    <a:lnTo>
                      <a:pt x="11" y="107"/>
                    </a:lnTo>
                    <a:lnTo>
                      <a:pt x="11" y="109"/>
                    </a:lnTo>
                    <a:lnTo>
                      <a:pt x="11" y="113"/>
                    </a:lnTo>
                    <a:lnTo>
                      <a:pt x="11" y="116"/>
                    </a:lnTo>
                    <a:lnTo>
                      <a:pt x="15" y="130"/>
                    </a:lnTo>
                    <a:lnTo>
                      <a:pt x="15" y="133"/>
                    </a:lnTo>
                    <a:lnTo>
                      <a:pt x="11" y="137"/>
                    </a:lnTo>
                    <a:lnTo>
                      <a:pt x="8" y="143"/>
                    </a:lnTo>
                    <a:lnTo>
                      <a:pt x="6" y="147"/>
                    </a:lnTo>
                    <a:lnTo>
                      <a:pt x="8" y="149"/>
                    </a:lnTo>
                    <a:lnTo>
                      <a:pt x="9" y="149"/>
                    </a:lnTo>
                    <a:lnTo>
                      <a:pt x="9" y="152"/>
                    </a:lnTo>
                    <a:lnTo>
                      <a:pt x="11" y="152"/>
                    </a:lnTo>
                    <a:lnTo>
                      <a:pt x="11" y="156"/>
                    </a:lnTo>
                    <a:lnTo>
                      <a:pt x="15" y="160"/>
                    </a:lnTo>
                    <a:lnTo>
                      <a:pt x="15" y="162"/>
                    </a:lnTo>
                    <a:lnTo>
                      <a:pt x="15" y="165"/>
                    </a:lnTo>
                    <a:lnTo>
                      <a:pt x="15" y="167"/>
                    </a:lnTo>
                    <a:lnTo>
                      <a:pt x="15" y="171"/>
                    </a:lnTo>
                    <a:lnTo>
                      <a:pt x="17" y="177"/>
                    </a:lnTo>
                    <a:lnTo>
                      <a:pt x="19" y="181"/>
                    </a:lnTo>
                    <a:lnTo>
                      <a:pt x="28" y="188"/>
                    </a:lnTo>
                    <a:lnTo>
                      <a:pt x="30" y="192"/>
                    </a:lnTo>
                    <a:lnTo>
                      <a:pt x="26" y="197"/>
                    </a:lnTo>
                    <a:lnTo>
                      <a:pt x="28" y="201"/>
                    </a:lnTo>
                    <a:lnTo>
                      <a:pt x="24" y="209"/>
                    </a:lnTo>
                    <a:lnTo>
                      <a:pt x="26" y="214"/>
                    </a:lnTo>
                    <a:lnTo>
                      <a:pt x="36" y="222"/>
                    </a:lnTo>
                    <a:lnTo>
                      <a:pt x="49" y="260"/>
                    </a:lnTo>
                    <a:lnTo>
                      <a:pt x="55" y="260"/>
                    </a:lnTo>
                    <a:lnTo>
                      <a:pt x="56" y="256"/>
                    </a:lnTo>
                    <a:lnTo>
                      <a:pt x="58" y="256"/>
                    </a:lnTo>
                    <a:lnTo>
                      <a:pt x="58" y="256"/>
                    </a:lnTo>
                    <a:lnTo>
                      <a:pt x="60" y="254"/>
                    </a:lnTo>
                    <a:lnTo>
                      <a:pt x="64" y="246"/>
                    </a:lnTo>
                    <a:lnTo>
                      <a:pt x="70" y="239"/>
                    </a:lnTo>
                    <a:lnTo>
                      <a:pt x="75" y="237"/>
                    </a:lnTo>
                    <a:lnTo>
                      <a:pt x="81" y="241"/>
                    </a:lnTo>
                    <a:lnTo>
                      <a:pt x="85" y="241"/>
                    </a:lnTo>
                    <a:lnTo>
                      <a:pt x="88" y="239"/>
                    </a:lnTo>
                    <a:lnTo>
                      <a:pt x="92" y="241"/>
                    </a:lnTo>
                    <a:lnTo>
                      <a:pt x="100" y="239"/>
                    </a:lnTo>
                    <a:lnTo>
                      <a:pt x="104" y="239"/>
                    </a:lnTo>
                    <a:lnTo>
                      <a:pt x="104" y="245"/>
                    </a:lnTo>
                    <a:lnTo>
                      <a:pt x="107" y="254"/>
                    </a:lnTo>
                    <a:lnTo>
                      <a:pt x="107" y="256"/>
                    </a:lnTo>
                    <a:lnTo>
                      <a:pt x="109" y="254"/>
                    </a:lnTo>
                    <a:lnTo>
                      <a:pt x="109" y="250"/>
                    </a:lnTo>
                    <a:lnTo>
                      <a:pt x="109" y="246"/>
                    </a:lnTo>
                    <a:lnTo>
                      <a:pt x="109" y="243"/>
                    </a:lnTo>
                    <a:lnTo>
                      <a:pt x="113" y="237"/>
                    </a:lnTo>
                    <a:lnTo>
                      <a:pt x="124" y="237"/>
                    </a:lnTo>
                    <a:lnTo>
                      <a:pt x="134" y="237"/>
                    </a:lnTo>
                    <a:lnTo>
                      <a:pt x="137" y="241"/>
                    </a:lnTo>
                    <a:lnTo>
                      <a:pt x="137" y="235"/>
                    </a:lnTo>
                    <a:lnTo>
                      <a:pt x="143" y="226"/>
                    </a:lnTo>
                    <a:lnTo>
                      <a:pt x="143" y="220"/>
                    </a:lnTo>
                    <a:lnTo>
                      <a:pt x="143" y="214"/>
                    </a:lnTo>
                    <a:lnTo>
                      <a:pt x="141" y="213"/>
                    </a:lnTo>
                    <a:lnTo>
                      <a:pt x="147" y="205"/>
                    </a:lnTo>
                    <a:lnTo>
                      <a:pt x="149" y="197"/>
                    </a:lnTo>
                    <a:lnTo>
                      <a:pt x="149" y="192"/>
                    </a:lnTo>
                    <a:lnTo>
                      <a:pt x="154" y="192"/>
                    </a:lnTo>
                    <a:lnTo>
                      <a:pt x="179" y="184"/>
                    </a:lnTo>
                    <a:lnTo>
                      <a:pt x="200" y="184"/>
                    </a:lnTo>
                    <a:lnTo>
                      <a:pt x="211" y="192"/>
                    </a:lnTo>
                    <a:lnTo>
                      <a:pt x="215" y="192"/>
                    </a:lnTo>
                    <a:lnTo>
                      <a:pt x="216" y="197"/>
                    </a:lnTo>
                    <a:lnTo>
                      <a:pt x="216" y="197"/>
                    </a:lnTo>
                    <a:lnTo>
                      <a:pt x="216" y="197"/>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80" name="Freeform 177">
                <a:extLst>
                  <a:ext uri="{FF2B5EF4-FFF2-40B4-BE49-F238E27FC236}">
                    <a16:creationId xmlns:a16="http://schemas.microsoft.com/office/drawing/2014/main" id="{3400AE62-E313-5EFE-8F92-E61C4AD417B7}"/>
                  </a:ext>
                </a:extLst>
              </p:cNvPr>
              <p:cNvSpPr>
                <a:spLocks/>
              </p:cNvSpPr>
              <p:nvPr/>
            </p:nvSpPr>
            <p:spPr bwMode="auto">
              <a:xfrm>
                <a:off x="8899809" y="2934432"/>
                <a:ext cx="55618" cy="57367"/>
              </a:xfrm>
              <a:custGeom>
                <a:avLst/>
                <a:gdLst/>
                <a:ahLst/>
                <a:cxnLst>
                  <a:cxn ang="0">
                    <a:pos x="2" y="51"/>
                  </a:cxn>
                  <a:cxn ang="0">
                    <a:pos x="6" y="36"/>
                  </a:cxn>
                  <a:cxn ang="0">
                    <a:pos x="6" y="29"/>
                  </a:cxn>
                  <a:cxn ang="0">
                    <a:pos x="12" y="13"/>
                  </a:cxn>
                  <a:cxn ang="0">
                    <a:pos x="17" y="8"/>
                  </a:cxn>
                  <a:cxn ang="0">
                    <a:pos x="64" y="0"/>
                  </a:cxn>
                  <a:cxn ang="0">
                    <a:pos x="79" y="10"/>
                  </a:cxn>
                  <a:cxn ang="0">
                    <a:pos x="81" y="17"/>
                  </a:cxn>
                  <a:cxn ang="0">
                    <a:pos x="85" y="27"/>
                  </a:cxn>
                  <a:cxn ang="0">
                    <a:pos x="89" y="46"/>
                  </a:cxn>
                  <a:cxn ang="0">
                    <a:pos x="89" y="51"/>
                  </a:cxn>
                  <a:cxn ang="0">
                    <a:pos x="95" y="55"/>
                  </a:cxn>
                  <a:cxn ang="0">
                    <a:pos x="108" y="57"/>
                  </a:cxn>
                  <a:cxn ang="0">
                    <a:pos x="121" y="55"/>
                  </a:cxn>
                  <a:cxn ang="0">
                    <a:pos x="128" y="59"/>
                  </a:cxn>
                  <a:cxn ang="0">
                    <a:pos x="136" y="83"/>
                  </a:cxn>
                  <a:cxn ang="0">
                    <a:pos x="140" y="91"/>
                  </a:cxn>
                  <a:cxn ang="0">
                    <a:pos x="153" y="89"/>
                  </a:cxn>
                  <a:cxn ang="0">
                    <a:pos x="159" y="91"/>
                  </a:cxn>
                  <a:cxn ang="0">
                    <a:pos x="157" y="113"/>
                  </a:cxn>
                  <a:cxn ang="0">
                    <a:pos x="155" y="115"/>
                  </a:cxn>
                  <a:cxn ang="0">
                    <a:pos x="155" y="119"/>
                  </a:cxn>
                  <a:cxn ang="0">
                    <a:pos x="153" y="121"/>
                  </a:cxn>
                  <a:cxn ang="0">
                    <a:pos x="153" y="128"/>
                  </a:cxn>
                  <a:cxn ang="0">
                    <a:pos x="149" y="140"/>
                  </a:cxn>
                  <a:cxn ang="0">
                    <a:pos x="147" y="145"/>
                  </a:cxn>
                  <a:cxn ang="0">
                    <a:pos x="136" y="157"/>
                  </a:cxn>
                  <a:cxn ang="0">
                    <a:pos x="128" y="160"/>
                  </a:cxn>
                  <a:cxn ang="0">
                    <a:pos x="123" y="164"/>
                  </a:cxn>
                  <a:cxn ang="0">
                    <a:pos x="119" y="164"/>
                  </a:cxn>
                  <a:cxn ang="0">
                    <a:pos x="108" y="162"/>
                  </a:cxn>
                  <a:cxn ang="0">
                    <a:pos x="83" y="160"/>
                  </a:cxn>
                  <a:cxn ang="0">
                    <a:pos x="81" y="157"/>
                  </a:cxn>
                  <a:cxn ang="0">
                    <a:pos x="89" y="143"/>
                  </a:cxn>
                  <a:cxn ang="0">
                    <a:pos x="89" y="136"/>
                  </a:cxn>
                  <a:cxn ang="0">
                    <a:pos x="96" y="128"/>
                  </a:cxn>
                  <a:cxn ang="0">
                    <a:pos x="95" y="121"/>
                  </a:cxn>
                  <a:cxn ang="0">
                    <a:pos x="85" y="111"/>
                  </a:cxn>
                  <a:cxn ang="0">
                    <a:pos x="66" y="106"/>
                  </a:cxn>
                  <a:cxn ang="0">
                    <a:pos x="55" y="100"/>
                  </a:cxn>
                  <a:cxn ang="0">
                    <a:pos x="36" y="91"/>
                  </a:cxn>
                  <a:cxn ang="0">
                    <a:pos x="31" y="83"/>
                  </a:cxn>
                  <a:cxn ang="0">
                    <a:pos x="12" y="70"/>
                  </a:cxn>
                  <a:cxn ang="0">
                    <a:pos x="6" y="62"/>
                  </a:cxn>
                  <a:cxn ang="0">
                    <a:pos x="0" y="57"/>
                  </a:cxn>
                  <a:cxn ang="0">
                    <a:pos x="0" y="57"/>
                  </a:cxn>
                </a:cxnLst>
                <a:rect l="0" t="0" r="r" b="b"/>
                <a:pathLst>
                  <a:path w="159" h="164">
                    <a:moveTo>
                      <a:pt x="0" y="57"/>
                    </a:moveTo>
                    <a:lnTo>
                      <a:pt x="2" y="51"/>
                    </a:lnTo>
                    <a:lnTo>
                      <a:pt x="6" y="42"/>
                    </a:lnTo>
                    <a:lnTo>
                      <a:pt x="6" y="36"/>
                    </a:lnTo>
                    <a:lnTo>
                      <a:pt x="6" y="30"/>
                    </a:lnTo>
                    <a:lnTo>
                      <a:pt x="6" y="29"/>
                    </a:lnTo>
                    <a:lnTo>
                      <a:pt x="10" y="21"/>
                    </a:lnTo>
                    <a:lnTo>
                      <a:pt x="12" y="13"/>
                    </a:lnTo>
                    <a:lnTo>
                      <a:pt x="12" y="10"/>
                    </a:lnTo>
                    <a:lnTo>
                      <a:pt x="17" y="8"/>
                    </a:lnTo>
                    <a:lnTo>
                      <a:pt x="42" y="0"/>
                    </a:lnTo>
                    <a:lnTo>
                      <a:pt x="64" y="0"/>
                    </a:lnTo>
                    <a:lnTo>
                      <a:pt x="76" y="10"/>
                    </a:lnTo>
                    <a:lnTo>
                      <a:pt x="79" y="10"/>
                    </a:lnTo>
                    <a:lnTo>
                      <a:pt x="83" y="13"/>
                    </a:lnTo>
                    <a:lnTo>
                      <a:pt x="81" y="17"/>
                    </a:lnTo>
                    <a:lnTo>
                      <a:pt x="85" y="21"/>
                    </a:lnTo>
                    <a:lnTo>
                      <a:pt x="85" y="27"/>
                    </a:lnTo>
                    <a:lnTo>
                      <a:pt x="89" y="32"/>
                    </a:lnTo>
                    <a:lnTo>
                      <a:pt x="89" y="46"/>
                    </a:lnTo>
                    <a:lnTo>
                      <a:pt x="89" y="47"/>
                    </a:lnTo>
                    <a:lnTo>
                      <a:pt x="89" y="51"/>
                    </a:lnTo>
                    <a:lnTo>
                      <a:pt x="89" y="57"/>
                    </a:lnTo>
                    <a:lnTo>
                      <a:pt x="95" y="55"/>
                    </a:lnTo>
                    <a:lnTo>
                      <a:pt x="98" y="57"/>
                    </a:lnTo>
                    <a:lnTo>
                      <a:pt x="108" y="57"/>
                    </a:lnTo>
                    <a:lnTo>
                      <a:pt x="113" y="59"/>
                    </a:lnTo>
                    <a:lnTo>
                      <a:pt x="121" y="55"/>
                    </a:lnTo>
                    <a:lnTo>
                      <a:pt x="125" y="59"/>
                    </a:lnTo>
                    <a:lnTo>
                      <a:pt x="128" y="59"/>
                    </a:lnTo>
                    <a:lnTo>
                      <a:pt x="130" y="62"/>
                    </a:lnTo>
                    <a:lnTo>
                      <a:pt x="136" y="83"/>
                    </a:lnTo>
                    <a:lnTo>
                      <a:pt x="140" y="91"/>
                    </a:lnTo>
                    <a:lnTo>
                      <a:pt x="140" y="91"/>
                    </a:lnTo>
                    <a:lnTo>
                      <a:pt x="149" y="87"/>
                    </a:lnTo>
                    <a:lnTo>
                      <a:pt x="153" y="89"/>
                    </a:lnTo>
                    <a:lnTo>
                      <a:pt x="157" y="91"/>
                    </a:lnTo>
                    <a:lnTo>
                      <a:pt x="159" y="91"/>
                    </a:lnTo>
                    <a:lnTo>
                      <a:pt x="157" y="94"/>
                    </a:lnTo>
                    <a:lnTo>
                      <a:pt x="157" y="113"/>
                    </a:lnTo>
                    <a:lnTo>
                      <a:pt x="155" y="115"/>
                    </a:lnTo>
                    <a:lnTo>
                      <a:pt x="155" y="115"/>
                    </a:lnTo>
                    <a:lnTo>
                      <a:pt x="155" y="115"/>
                    </a:lnTo>
                    <a:lnTo>
                      <a:pt x="155" y="119"/>
                    </a:lnTo>
                    <a:lnTo>
                      <a:pt x="155" y="121"/>
                    </a:lnTo>
                    <a:lnTo>
                      <a:pt x="153" y="121"/>
                    </a:lnTo>
                    <a:lnTo>
                      <a:pt x="153" y="127"/>
                    </a:lnTo>
                    <a:lnTo>
                      <a:pt x="153" y="128"/>
                    </a:lnTo>
                    <a:lnTo>
                      <a:pt x="153" y="136"/>
                    </a:lnTo>
                    <a:lnTo>
                      <a:pt x="149" y="140"/>
                    </a:lnTo>
                    <a:lnTo>
                      <a:pt x="147" y="143"/>
                    </a:lnTo>
                    <a:lnTo>
                      <a:pt x="147" y="145"/>
                    </a:lnTo>
                    <a:lnTo>
                      <a:pt x="138" y="153"/>
                    </a:lnTo>
                    <a:lnTo>
                      <a:pt x="136" y="157"/>
                    </a:lnTo>
                    <a:lnTo>
                      <a:pt x="134" y="162"/>
                    </a:lnTo>
                    <a:lnTo>
                      <a:pt x="128" y="160"/>
                    </a:lnTo>
                    <a:lnTo>
                      <a:pt x="127" y="162"/>
                    </a:lnTo>
                    <a:lnTo>
                      <a:pt x="123" y="164"/>
                    </a:lnTo>
                    <a:lnTo>
                      <a:pt x="121" y="164"/>
                    </a:lnTo>
                    <a:lnTo>
                      <a:pt x="119" y="164"/>
                    </a:lnTo>
                    <a:lnTo>
                      <a:pt x="115" y="164"/>
                    </a:lnTo>
                    <a:lnTo>
                      <a:pt x="108" y="162"/>
                    </a:lnTo>
                    <a:lnTo>
                      <a:pt x="96" y="159"/>
                    </a:lnTo>
                    <a:lnTo>
                      <a:pt x="83" y="160"/>
                    </a:lnTo>
                    <a:lnTo>
                      <a:pt x="81" y="160"/>
                    </a:lnTo>
                    <a:lnTo>
                      <a:pt x="81" y="157"/>
                    </a:lnTo>
                    <a:lnTo>
                      <a:pt x="85" y="149"/>
                    </a:lnTo>
                    <a:lnTo>
                      <a:pt x="89" y="143"/>
                    </a:lnTo>
                    <a:lnTo>
                      <a:pt x="89" y="140"/>
                    </a:lnTo>
                    <a:lnTo>
                      <a:pt x="89" y="136"/>
                    </a:lnTo>
                    <a:lnTo>
                      <a:pt x="95" y="134"/>
                    </a:lnTo>
                    <a:lnTo>
                      <a:pt x="96" y="128"/>
                    </a:lnTo>
                    <a:lnTo>
                      <a:pt x="96" y="125"/>
                    </a:lnTo>
                    <a:lnTo>
                      <a:pt x="95" y="121"/>
                    </a:lnTo>
                    <a:lnTo>
                      <a:pt x="89" y="115"/>
                    </a:lnTo>
                    <a:lnTo>
                      <a:pt x="85" y="111"/>
                    </a:lnTo>
                    <a:lnTo>
                      <a:pt x="74" y="110"/>
                    </a:lnTo>
                    <a:lnTo>
                      <a:pt x="66" y="106"/>
                    </a:lnTo>
                    <a:lnTo>
                      <a:pt x="59" y="100"/>
                    </a:lnTo>
                    <a:lnTo>
                      <a:pt x="55" y="100"/>
                    </a:lnTo>
                    <a:lnTo>
                      <a:pt x="47" y="94"/>
                    </a:lnTo>
                    <a:lnTo>
                      <a:pt x="36" y="91"/>
                    </a:lnTo>
                    <a:lnTo>
                      <a:pt x="34" y="87"/>
                    </a:lnTo>
                    <a:lnTo>
                      <a:pt x="31" y="83"/>
                    </a:lnTo>
                    <a:lnTo>
                      <a:pt x="25" y="83"/>
                    </a:lnTo>
                    <a:lnTo>
                      <a:pt x="12" y="70"/>
                    </a:lnTo>
                    <a:lnTo>
                      <a:pt x="10" y="62"/>
                    </a:lnTo>
                    <a:lnTo>
                      <a:pt x="6" y="62"/>
                    </a:lnTo>
                    <a:lnTo>
                      <a:pt x="2" y="59"/>
                    </a:lnTo>
                    <a:lnTo>
                      <a:pt x="0" y="57"/>
                    </a:lnTo>
                    <a:lnTo>
                      <a:pt x="0" y="57"/>
                    </a:lnTo>
                    <a:lnTo>
                      <a:pt x="0" y="57"/>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81" name="Freeform 178">
                <a:extLst>
                  <a:ext uri="{FF2B5EF4-FFF2-40B4-BE49-F238E27FC236}">
                    <a16:creationId xmlns:a16="http://schemas.microsoft.com/office/drawing/2014/main" id="{95D8A51A-DC8E-2A7F-3AD8-401B5347B645}"/>
                  </a:ext>
                </a:extLst>
              </p:cNvPr>
              <p:cNvSpPr>
                <a:spLocks/>
              </p:cNvSpPr>
              <p:nvPr/>
            </p:nvSpPr>
            <p:spPr bwMode="auto">
              <a:xfrm>
                <a:off x="8933040" y="3008940"/>
                <a:ext cx="33581" cy="38828"/>
              </a:xfrm>
              <a:custGeom>
                <a:avLst/>
                <a:gdLst/>
                <a:ahLst/>
                <a:cxnLst>
                  <a:cxn ang="0">
                    <a:pos x="13" y="2"/>
                  </a:cxn>
                  <a:cxn ang="0">
                    <a:pos x="26" y="0"/>
                  </a:cxn>
                  <a:cxn ang="0">
                    <a:pos x="33" y="10"/>
                  </a:cxn>
                  <a:cxn ang="0">
                    <a:pos x="39" y="17"/>
                  </a:cxn>
                  <a:cxn ang="0">
                    <a:pos x="45" y="25"/>
                  </a:cxn>
                  <a:cxn ang="0">
                    <a:pos x="52" y="21"/>
                  </a:cxn>
                  <a:cxn ang="0">
                    <a:pos x="62" y="30"/>
                  </a:cxn>
                  <a:cxn ang="0">
                    <a:pos x="69" y="34"/>
                  </a:cxn>
                  <a:cxn ang="0">
                    <a:pos x="75" y="40"/>
                  </a:cxn>
                  <a:cxn ang="0">
                    <a:pos x="84" y="49"/>
                  </a:cxn>
                  <a:cxn ang="0">
                    <a:pos x="94" y="59"/>
                  </a:cxn>
                  <a:cxn ang="0">
                    <a:pos x="90" y="68"/>
                  </a:cxn>
                  <a:cxn ang="0">
                    <a:pos x="92" y="76"/>
                  </a:cxn>
                  <a:cxn ang="0">
                    <a:pos x="96" y="79"/>
                  </a:cxn>
                  <a:cxn ang="0">
                    <a:pos x="94" y="83"/>
                  </a:cxn>
                  <a:cxn ang="0">
                    <a:pos x="92" y="91"/>
                  </a:cxn>
                  <a:cxn ang="0">
                    <a:pos x="88" y="98"/>
                  </a:cxn>
                  <a:cxn ang="0">
                    <a:pos x="84" y="100"/>
                  </a:cxn>
                  <a:cxn ang="0">
                    <a:pos x="75" y="108"/>
                  </a:cxn>
                  <a:cxn ang="0">
                    <a:pos x="69" y="108"/>
                  </a:cxn>
                  <a:cxn ang="0">
                    <a:pos x="69" y="111"/>
                  </a:cxn>
                  <a:cxn ang="0">
                    <a:pos x="64" y="111"/>
                  </a:cxn>
                  <a:cxn ang="0">
                    <a:pos x="60" y="108"/>
                  </a:cxn>
                  <a:cxn ang="0">
                    <a:pos x="52" y="108"/>
                  </a:cxn>
                  <a:cxn ang="0">
                    <a:pos x="43" y="111"/>
                  </a:cxn>
                  <a:cxn ang="0">
                    <a:pos x="43" y="108"/>
                  </a:cxn>
                  <a:cxn ang="0">
                    <a:pos x="39" y="108"/>
                  </a:cxn>
                  <a:cxn ang="0">
                    <a:pos x="32" y="102"/>
                  </a:cxn>
                  <a:cxn ang="0">
                    <a:pos x="18" y="102"/>
                  </a:cxn>
                  <a:cxn ang="0">
                    <a:pos x="13" y="98"/>
                  </a:cxn>
                  <a:cxn ang="0">
                    <a:pos x="3" y="89"/>
                  </a:cxn>
                  <a:cxn ang="0">
                    <a:pos x="0" y="74"/>
                  </a:cxn>
                  <a:cxn ang="0">
                    <a:pos x="0" y="72"/>
                  </a:cxn>
                  <a:cxn ang="0">
                    <a:pos x="7" y="66"/>
                  </a:cxn>
                  <a:cxn ang="0">
                    <a:pos x="3" y="51"/>
                  </a:cxn>
                  <a:cxn ang="0">
                    <a:pos x="3" y="43"/>
                  </a:cxn>
                  <a:cxn ang="0">
                    <a:pos x="3" y="34"/>
                  </a:cxn>
                  <a:cxn ang="0">
                    <a:pos x="7" y="25"/>
                  </a:cxn>
                  <a:cxn ang="0">
                    <a:pos x="7" y="19"/>
                  </a:cxn>
                  <a:cxn ang="0">
                    <a:pos x="9" y="8"/>
                  </a:cxn>
                  <a:cxn ang="0">
                    <a:pos x="13" y="2"/>
                  </a:cxn>
                  <a:cxn ang="0">
                    <a:pos x="13" y="2"/>
                  </a:cxn>
                </a:cxnLst>
                <a:rect l="0" t="0" r="r" b="b"/>
                <a:pathLst>
                  <a:path w="96" h="111">
                    <a:moveTo>
                      <a:pt x="13" y="2"/>
                    </a:moveTo>
                    <a:lnTo>
                      <a:pt x="13" y="2"/>
                    </a:lnTo>
                    <a:lnTo>
                      <a:pt x="15" y="4"/>
                    </a:lnTo>
                    <a:lnTo>
                      <a:pt x="26" y="0"/>
                    </a:lnTo>
                    <a:lnTo>
                      <a:pt x="30" y="4"/>
                    </a:lnTo>
                    <a:lnTo>
                      <a:pt x="33" y="10"/>
                    </a:lnTo>
                    <a:lnTo>
                      <a:pt x="37" y="10"/>
                    </a:lnTo>
                    <a:lnTo>
                      <a:pt x="39" y="17"/>
                    </a:lnTo>
                    <a:lnTo>
                      <a:pt x="43" y="25"/>
                    </a:lnTo>
                    <a:lnTo>
                      <a:pt x="45" y="25"/>
                    </a:lnTo>
                    <a:lnTo>
                      <a:pt x="48" y="21"/>
                    </a:lnTo>
                    <a:lnTo>
                      <a:pt x="52" y="21"/>
                    </a:lnTo>
                    <a:lnTo>
                      <a:pt x="56" y="28"/>
                    </a:lnTo>
                    <a:lnTo>
                      <a:pt x="62" y="30"/>
                    </a:lnTo>
                    <a:lnTo>
                      <a:pt x="65" y="30"/>
                    </a:lnTo>
                    <a:lnTo>
                      <a:pt x="69" y="34"/>
                    </a:lnTo>
                    <a:lnTo>
                      <a:pt x="69" y="40"/>
                    </a:lnTo>
                    <a:lnTo>
                      <a:pt x="75" y="40"/>
                    </a:lnTo>
                    <a:lnTo>
                      <a:pt x="82" y="43"/>
                    </a:lnTo>
                    <a:lnTo>
                      <a:pt x="84" y="49"/>
                    </a:lnTo>
                    <a:lnTo>
                      <a:pt x="90" y="55"/>
                    </a:lnTo>
                    <a:lnTo>
                      <a:pt x="94" y="59"/>
                    </a:lnTo>
                    <a:lnTo>
                      <a:pt x="94" y="64"/>
                    </a:lnTo>
                    <a:lnTo>
                      <a:pt x="90" y="68"/>
                    </a:lnTo>
                    <a:lnTo>
                      <a:pt x="92" y="74"/>
                    </a:lnTo>
                    <a:lnTo>
                      <a:pt x="92" y="76"/>
                    </a:lnTo>
                    <a:lnTo>
                      <a:pt x="92" y="77"/>
                    </a:lnTo>
                    <a:lnTo>
                      <a:pt x="96" y="79"/>
                    </a:lnTo>
                    <a:lnTo>
                      <a:pt x="96" y="81"/>
                    </a:lnTo>
                    <a:lnTo>
                      <a:pt x="94" y="83"/>
                    </a:lnTo>
                    <a:lnTo>
                      <a:pt x="92" y="87"/>
                    </a:lnTo>
                    <a:lnTo>
                      <a:pt x="92" y="91"/>
                    </a:lnTo>
                    <a:lnTo>
                      <a:pt x="88" y="94"/>
                    </a:lnTo>
                    <a:lnTo>
                      <a:pt x="88" y="98"/>
                    </a:lnTo>
                    <a:lnTo>
                      <a:pt x="88" y="98"/>
                    </a:lnTo>
                    <a:lnTo>
                      <a:pt x="84" y="100"/>
                    </a:lnTo>
                    <a:lnTo>
                      <a:pt x="82" y="106"/>
                    </a:lnTo>
                    <a:lnTo>
                      <a:pt x="75" y="108"/>
                    </a:lnTo>
                    <a:lnTo>
                      <a:pt x="73" y="108"/>
                    </a:lnTo>
                    <a:lnTo>
                      <a:pt x="69" y="108"/>
                    </a:lnTo>
                    <a:lnTo>
                      <a:pt x="69" y="111"/>
                    </a:lnTo>
                    <a:lnTo>
                      <a:pt x="69" y="111"/>
                    </a:lnTo>
                    <a:lnTo>
                      <a:pt x="67" y="111"/>
                    </a:lnTo>
                    <a:lnTo>
                      <a:pt x="64" y="111"/>
                    </a:lnTo>
                    <a:lnTo>
                      <a:pt x="62" y="111"/>
                    </a:lnTo>
                    <a:lnTo>
                      <a:pt x="60" y="108"/>
                    </a:lnTo>
                    <a:lnTo>
                      <a:pt x="56" y="108"/>
                    </a:lnTo>
                    <a:lnTo>
                      <a:pt x="52" y="108"/>
                    </a:lnTo>
                    <a:lnTo>
                      <a:pt x="45" y="111"/>
                    </a:lnTo>
                    <a:lnTo>
                      <a:pt x="43" y="111"/>
                    </a:lnTo>
                    <a:lnTo>
                      <a:pt x="43" y="108"/>
                    </a:lnTo>
                    <a:lnTo>
                      <a:pt x="43" y="108"/>
                    </a:lnTo>
                    <a:lnTo>
                      <a:pt x="43" y="108"/>
                    </a:lnTo>
                    <a:lnTo>
                      <a:pt x="39" y="108"/>
                    </a:lnTo>
                    <a:lnTo>
                      <a:pt x="37" y="106"/>
                    </a:lnTo>
                    <a:lnTo>
                      <a:pt x="32" y="102"/>
                    </a:lnTo>
                    <a:lnTo>
                      <a:pt x="28" y="102"/>
                    </a:lnTo>
                    <a:lnTo>
                      <a:pt x="18" y="102"/>
                    </a:lnTo>
                    <a:lnTo>
                      <a:pt x="15" y="102"/>
                    </a:lnTo>
                    <a:lnTo>
                      <a:pt x="13" y="98"/>
                    </a:lnTo>
                    <a:lnTo>
                      <a:pt x="9" y="96"/>
                    </a:lnTo>
                    <a:lnTo>
                      <a:pt x="3" y="89"/>
                    </a:lnTo>
                    <a:lnTo>
                      <a:pt x="0" y="81"/>
                    </a:lnTo>
                    <a:lnTo>
                      <a:pt x="0" y="74"/>
                    </a:lnTo>
                    <a:lnTo>
                      <a:pt x="0" y="74"/>
                    </a:lnTo>
                    <a:lnTo>
                      <a:pt x="0" y="72"/>
                    </a:lnTo>
                    <a:lnTo>
                      <a:pt x="3" y="68"/>
                    </a:lnTo>
                    <a:lnTo>
                      <a:pt x="7" y="66"/>
                    </a:lnTo>
                    <a:lnTo>
                      <a:pt x="3" y="60"/>
                    </a:lnTo>
                    <a:lnTo>
                      <a:pt x="3" y="51"/>
                    </a:lnTo>
                    <a:lnTo>
                      <a:pt x="3" y="49"/>
                    </a:lnTo>
                    <a:lnTo>
                      <a:pt x="3" y="43"/>
                    </a:lnTo>
                    <a:lnTo>
                      <a:pt x="3" y="40"/>
                    </a:lnTo>
                    <a:lnTo>
                      <a:pt x="3" y="34"/>
                    </a:lnTo>
                    <a:lnTo>
                      <a:pt x="7" y="34"/>
                    </a:lnTo>
                    <a:lnTo>
                      <a:pt x="7" y="25"/>
                    </a:lnTo>
                    <a:lnTo>
                      <a:pt x="3" y="21"/>
                    </a:lnTo>
                    <a:lnTo>
                      <a:pt x="7" y="19"/>
                    </a:lnTo>
                    <a:lnTo>
                      <a:pt x="7" y="10"/>
                    </a:lnTo>
                    <a:lnTo>
                      <a:pt x="9" y="8"/>
                    </a:lnTo>
                    <a:lnTo>
                      <a:pt x="9" y="4"/>
                    </a:lnTo>
                    <a:lnTo>
                      <a:pt x="13" y="2"/>
                    </a:lnTo>
                    <a:lnTo>
                      <a:pt x="13" y="2"/>
                    </a:lnTo>
                    <a:lnTo>
                      <a:pt x="13" y="2"/>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82" name="Freeform 179">
                <a:extLst>
                  <a:ext uri="{FF2B5EF4-FFF2-40B4-BE49-F238E27FC236}">
                    <a16:creationId xmlns:a16="http://schemas.microsoft.com/office/drawing/2014/main" id="{D1A6C7A9-0E62-40DE-1530-851FD5233DA3}"/>
                  </a:ext>
                </a:extLst>
              </p:cNvPr>
              <p:cNvSpPr>
                <a:spLocks noEditPoints="1"/>
              </p:cNvSpPr>
              <p:nvPr/>
            </p:nvSpPr>
            <p:spPr bwMode="auto">
              <a:xfrm>
                <a:off x="10080734" y="2512922"/>
                <a:ext cx="27634" cy="47923"/>
              </a:xfrm>
              <a:custGeom>
                <a:avLst/>
                <a:gdLst/>
                <a:ahLst/>
                <a:cxnLst>
                  <a:cxn ang="0">
                    <a:pos x="50" y="100"/>
                  </a:cxn>
                  <a:cxn ang="0">
                    <a:pos x="48" y="98"/>
                  </a:cxn>
                  <a:cxn ang="0">
                    <a:pos x="22" y="113"/>
                  </a:cxn>
                  <a:cxn ang="0">
                    <a:pos x="22" y="109"/>
                  </a:cxn>
                  <a:cxn ang="0">
                    <a:pos x="24" y="111"/>
                  </a:cxn>
                  <a:cxn ang="0">
                    <a:pos x="22" y="113"/>
                  </a:cxn>
                  <a:cxn ang="0">
                    <a:pos x="64" y="92"/>
                  </a:cxn>
                  <a:cxn ang="0">
                    <a:pos x="62" y="100"/>
                  </a:cxn>
                  <a:cxn ang="0">
                    <a:pos x="64" y="92"/>
                  </a:cxn>
                  <a:cxn ang="0">
                    <a:pos x="64" y="92"/>
                  </a:cxn>
                  <a:cxn ang="0">
                    <a:pos x="73" y="115"/>
                  </a:cxn>
                  <a:cxn ang="0">
                    <a:pos x="77" y="115"/>
                  </a:cxn>
                  <a:cxn ang="0">
                    <a:pos x="75" y="117"/>
                  </a:cxn>
                  <a:cxn ang="0">
                    <a:pos x="77" y="109"/>
                  </a:cxn>
                  <a:cxn ang="0">
                    <a:pos x="75" y="105"/>
                  </a:cxn>
                  <a:cxn ang="0">
                    <a:pos x="79" y="105"/>
                  </a:cxn>
                  <a:cxn ang="0">
                    <a:pos x="77" y="109"/>
                  </a:cxn>
                  <a:cxn ang="0">
                    <a:pos x="26" y="137"/>
                  </a:cxn>
                  <a:cxn ang="0">
                    <a:pos x="35" y="130"/>
                  </a:cxn>
                  <a:cxn ang="0">
                    <a:pos x="35" y="137"/>
                  </a:cxn>
                  <a:cxn ang="0">
                    <a:pos x="26" y="137"/>
                  </a:cxn>
                  <a:cxn ang="0">
                    <a:pos x="0" y="24"/>
                  </a:cxn>
                  <a:cxn ang="0">
                    <a:pos x="7" y="22"/>
                  </a:cxn>
                  <a:cxn ang="0">
                    <a:pos x="16" y="36"/>
                  </a:cxn>
                  <a:cxn ang="0">
                    <a:pos x="20" y="45"/>
                  </a:cxn>
                  <a:cxn ang="0">
                    <a:pos x="15" y="41"/>
                  </a:cxn>
                  <a:cxn ang="0">
                    <a:pos x="7" y="51"/>
                  </a:cxn>
                  <a:cxn ang="0">
                    <a:pos x="16" y="58"/>
                  </a:cxn>
                  <a:cxn ang="0">
                    <a:pos x="22" y="66"/>
                  </a:cxn>
                  <a:cxn ang="0">
                    <a:pos x="20" y="79"/>
                  </a:cxn>
                  <a:cxn ang="0">
                    <a:pos x="20" y="86"/>
                  </a:cxn>
                  <a:cxn ang="0">
                    <a:pos x="20" y="92"/>
                  </a:cxn>
                  <a:cxn ang="0">
                    <a:pos x="26" y="107"/>
                  </a:cxn>
                  <a:cxn ang="0">
                    <a:pos x="32" y="109"/>
                  </a:cxn>
                  <a:cxn ang="0">
                    <a:pos x="35" y="101"/>
                  </a:cxn>
                  <a:cxn ang="0">
                    <a:pos x="47" y="96"/>
                  </a:cxn>
                  <a:cxn ang="0">
                    <a:pos x="54" y="96"/>
                  </a:cxn>
                  <a:cxn ang="0">
                    <a:pos x="58" y="96"/>
                  </a:cxn>
                  <a:cxn ang="0">
                    <a:pos x="67" y="90"/>
                  </a:cxn>
                  <a:cxn ang="0">
                    <a:pos x="71" y="81"/>
                  </a:cxn>
                  <a:cxn ang="0">
                    <a:pos x="67" y="68"/>
                  </a:cxn>
                  <a:cxn ang="0">
                    <a:pos x="64" y="45"/>
                  </a:cxn>
                  <a:cxn ang="0">
                    <a:pos x="43" y="13"/>
                  </a:cxn>
                  <a:cxn ang="0">
                    <a:pos x="16" y="5"/>
                  </a:cxn>
                  <a:cxn ang="0">
                    <a:pos x="0" y="20"/>
                  </a:cxn>
                  <a:cxn ang="0">
                    <a:pos x="0" y="24"/>
                  </a:cxn>
                </a:cxnLst>
                <a:rect l="0" t="0" r="r" b="b"/>
                <a:pathLst>
                  <a:path w="79" h="137">
                    <a:moveTo>
                      <a:pt x="48" y="98"/>
                    </a:moveTo>
                    <a:lnTo>
                      <a:pt x="50" y="98"/>
                    </a:lnTo>
                    <a:lnTo>
                      <a:pt x="50" y="100"/>
                    </a:lnTo>
                    <a:lnTo>
                      <a:pt x="48" y="100"/>
                    </a:lnTo>
                    <a:lnTo>
                      <a:pt x="48" y="98"/>
                    </a:lnTo>
                    <a:lnTo>
                      <a:pt x="48" y="98"/>
                    </a:lnTo>
                    <a:lnTo>
                      <a:pt x="48" y="98"/>
                    </a:lnTo>
                    <a:lnTo>
                      <a:pt x="48" y="98"/>
                    </a:lnTo>
                    <a:close/>
                    <a:moveTo>
                      <a:pt x="22" y="113"/>
                    </a:moveTo>
                    <a:lnTo>
                      <a:pt x="20" y="109"/>
                    </a:lnTo>
                    <a:lnTo>
                      <a:pt x="20" y="109"/>
                    </a:lnTo>
                    <a:lnTo>
                      <a:pt x="22" y="109"/>
                    </a:lnTo>
                    <a:lnTo>
                      <a:pt x="24" y="105"/>
                    </a:lnTo>
                    <a:lnTo>
                      <a:pt x="24" y="109"/>
                    </a:lnTo>
                    <a:lnTo>
                      <a:pt x="24" y="111"/>
                    </a:lnTo>
                    <a:lnTo>
                      <a:pt x="24" y="111"/>
                    </a:lnTo>
                    <a:lnTo>
                      <a:pt x="22" y="113"/>
                    </a:lnTo>
                    <a:lnTo>
                      <a:pt x="22" y="113"/>
                    </a:lnTo>
                    <a:lnTo>
                      <a:pt x="22" y="113"/>
                    </a:lnTo>
                    <a:lnTo>
                      <a:pt x="22" y="113"/>
                    </a:lnTo>
                    <a:close/>
                    <a:moveTo>
                      <a:pt x="64" y="92"/>
                    </a:moveTo>
                    <a:lnTo>
                      <a:pt x="60" y="96"/>
                    </a:lnTo>
                    <a:lnTo>
                      <a:pt x="60" y="96"/>
                    </a:lnTo>
                    <a:lnTo>
                      <a:pt x="62" y="100"/>
                    </a:lnTo>
                    <a:lnTo>
                      <a:pt x="64" y="98"/>
                    </a:lnTo>
                    <a:lnTo>
                      <a:pt x="64" y="96"/>
                    </a:lnTo>
                    <a:lnTo>
                      <a:pt x="64" y="92"/>
                    </a:lnTo>
                    <a:lnTo>
                      <a:pt x="64" y="92"/>
                    </a:lnTo>
                    <a:lnTo>
                      <a:pt x="64" y="92"/>
                    </a:lnTo>
                    <a:lnTo>
                      <a:pt x="64" y="92"/>
                    </a:lnTo>
                    <a:lnTo>
                      <a:pt x="64" y="92"/>
                    </a:lnTo>
                    <a:close/>
                    <a:moveTo>
                      <a:pt x="75" y="117"/>
                    </a:moveTo>
                    <a:lnTo>
                      <a:pt x="73" y="115"/>
                    </a:lnTo>
                    <a:lnTo>
                      <a:pt x="75" y="113"/>
                    </a:lnTo>
                    <a:lnTo>
                      <a:pt x="79" y="113"/>
                    </a:lnTo>
                    <a:lnTo>
                      <a:pt x="77" y="115"/>
                    </a:lnTo>
                    <a:lnTo>
                      <a:pt x="75" y="117"/>
                    </a:lnTo>
                    <a:lnTo>
                      <a:pt x="75" y="117"/>
                    </a:lnTo>
                    <a:lnTo>
                      <a:pt x="75" y="117"/>
                    </a:lnTo>
                    <a:lnTo>
                      <a:pt x="75" y="117"/>
                    </a:lnTo>
                    <a:lnTo>
                      <a:pt x="75" y="117"/>
                    </a:lnTo>
                    <a:close/>
                    <a:moveTo>
                      <a:pt x="77" y="109"/>
                    </a:moveTo>
                    <a:lnTo>
                      <a:pt x="75" y="111"/>
                    </a:lnTo>
                    <a:lnTo>
                      <a:pt x="75" y="107"/>
                    </a:lnTo>
                    <a:lnTo>
                      <a:pt x="75" y="105"/>
                    </a:lnTo>
                    <a:lnTo>
                      <a:pt x="77" y="101"/>
                    </a:lnTo>
                    <a:lnTo>
                      <a:pt x="79" y="101"/>
                    </a:lnTo>
                    <a:lnTo>
                      <a:pt x="79" y="105"/>
                    </a:lnTo>
                    <a:lnTo>
                      <a:pt x="79" y="105"/>
                    </a:lnTo>
                    <a:lnTo>
                      <a:pt x="77" y="109"/>
                    </a:lnTo>
                    <a:lnTo>
                      <a:pt x="77" y="109"/>
                    </a:lnTo>
                    <a:lnTo>
                      <a:pt x="77" y="109"/>
                    </a:lnTo>
                    <a:lnTo>
                      <a:pt x="77" y="109"/>
                    </a:lnTo>
                    <a:close/>
                    <a:moveTo>
                      <a:pt x="26" y="137"/>
                    </a:moveTo>
                    <a:lnTo>
                      <a:pt x="26" y="135"/>
                    </a:lnTo>
                    <a:lnTo>
                      <a:pt x="28" y="132"/>
                    </a:lnTo>
                    <a:lnTo>
                      <a:pt x="35" y="130"/>
                    </a:lnTo>
                    <a:lnTo>
                      <a:pt x="39" y="132"/>
                    </a:lnTo>
                    <a:lnTo>
                      <a:pt x="39" y="132"/>
                    </a:lnTo>
                    <a:lnTo>
                      <a:pt x="35" y="137"/>
                    </a:lnTo>
                    <a:lnTo>
                      <a:pt x="32" y="137"/>
                    </a:lnTo>
                    <a:lnTo>
                      <a:pt x="26" y="137"/>
                    </a:lnTo>
                    <a:lnTo>
                      <a:pt x="26" y="137"/>
                    </a:lnTo>
                    <a:lnTo>
                      <a:pt x="26" y="137"/>
                    </a:lnTo>
                    <a:lnTo>
                      <a:pt x="26" y="137"/>
                    </a:lnTo>
                    <a:close/>
                    <a:moveTo>
                      <a:pt x="0" y="24"/>
                    </a:moveTo>
                    <a:lnTo>
                      <a:pt x="0" y="24"/>
                    </a:lnTo>
                    <a:lnTo>
                      <a:pt x="3" y="22"/>
                    </a:lnTo>
                    <a:lnTo>
                      <a:pt x="7" y="22"/>
                    </a:lnTo>
                    <a:lnTo>
                      <a:pt x="3" y="24"/>
                    </a:lnTo>
                    <a:lnTo>
                      <a:pt x="11" y="30"/>
                    </a:lnTo>
                    <a:lnTo>
                      <a:pt x="16" y="36"/>
                    </a:lnTo>
                    <a:lnTo>
                      <a:pt x="20" y="39"/>
                    </a:lnTo>
                    <a:lnTo>
                      <a:pt x="16" y="41"/>
                    </a:lnTo>
                    <a:lnTo>
                      <a:pt x="20" y="45"/>
                    </a:lnTo>
                    <a:lnTo>
                      <a:pt x="20" y="47"/>
                    </a:lnTo>
                    <a:lnTo>
                      <a:pt x="16" y="45"/>
                    </a:lnTo>
                    <a:lnTo>
                      <a:pt x="15" y="41"/>
                    </a:lnTo>
                    <a:lnTo>
                      <a:pt x="13" y="45"/>
                    </a:lnTo>
                    <a:lnTo>
                      <a:pt x="11" y="45"/>
                    </a:lnTo>
                    <a:lnTo>
                      <a:pt x="7" y="51"/>
                    </a:lnTo>
                    <a:lnTo>
                      <a:pt x="15" y="54"/>
                    </a:lnTo>
                    <a:lnTo>
                      <a:pt x="16" y="54"/>
                    </a:lnTo>
                    <a:lnTo>
                      <a:pt x="16" y="58"/>
                    </a:lnTo>
                    <a:lnTo>
                      <a:pt x="20" y="66"/>
                    </a:lnTo>
                    <a:lnTo>
                      <a:pt x="20" y="68"/>
                    </a:lnTo>
                    <a:lnTo>
                      <a:pt x="22" y="66"/>
                    </a:lnTo>
                    <a:lnTo>
                      <a:pt x="24" y="73"/>
                    </a:lnTo>
                    <a:lnTo>
                      <a:pt x="20" y="77"/>
                    </a:lnTo>
                    <a:lnTo>
                      <a:pt x="20" y="79"/>
                    </a:lnTo>
                    <a:lnTo>
                      <a:pt x="20" y="83"/>
                    </a:lnTo>
                    <a:lnTo>
                      <a:pt x="20" y="85"/>
                    </a:lnTo>
                    <a:lnTo>
                      <a:pt x="20" y="86"/>
                    </a:lnTo>
                    <a:lnTo>
                      <a:pt x="20" y="90"/>
                    </a:lnTo>
                    <a:lnTo>
                      <a:pt x="20" y="92"/>
                    </a:lnTo>
                    <a:lnTo>
                      <a:pt x="20" y="92"/>
                    </a:lnTo>
                    <a:lnTo>
                      <a:pt x="22" y="101"/>
                    </a:lnTo>
                    <a:lnTo>
                      <a:pt x="26" y="101"/>
                    </a:lnTo>
                    <a:lnTo>
                      <a:pt x="26" y="107"/>
                    </a:lnTo>
                    <a:lnTo>
                      <a:pt x="28" y="107"/>
                    </a:lnTo>
                    <a:lnTo>
                      <a:pt x="28" y="111"/>
                    </a:lnTo>
                    <a:lnTo>
                      <a:pt x="32" y="109"/>
                    </a:lnTo>
                    <a:lnTo>
                      <a:pt x="32" y="105"/>
                    </a:lnTo>
                    <a:lnTo>
                      <a:pt x="33" y="105"/>
                    </a:lnTo>
                    <a:lnTo>
                      <a:pt x="35" y="101"/>
                    </a:lnTo>
                    <a:lnTo>
                      <a:pt x="43" y="96"/>
                    </a:lnTo>
                    <a:lnTo>
                      <a:pt x="47" y="96"/>
                    </a:lnTo>
                    <a:lnTo>
                      <a:pt x="47" y="96"/>
                    </a:lnTo>
                    <a:lnTo>
                      <a:pt x="50" y="92"/>
                    </a:lnTo>
                    <a:lnTo>
                      <a:pt x="50" y="92"/>
                    </a:lnTo>
                    <a:lnTo>
                      <a:pt x="54" y="96"/>
                    </a:lnTo>
                    <a:lnTo>
                      <a:pt x="56" y="96"/>
                    </a:lnTo>
                    <a:lnTo>
                      <a:pt x="56" y="98"/>
                    </a:lnTo>
                    <a:lnTo>
                      <a:pt x="58" y="96"/>
                    </a:lnTo>
                    <a:lnTo>
                      <a:pt x="58" y="92"/>
                    </a:lnTo>
                    <a:lnTo>
                      <a:pt x="62" y="90"/>
                    </a:lnTo>
                    <a:lnTo>
                      <a:pt x="67" y="90"/>
                    </a:lnTo>
                    <a:lnTo>
                      <a:pt x="69" y="85"/>
                    </a:lnTo>
                    <a:lnTo>
                      <a:pt x="69" y="83"/>
                    </a:lnTo>
                    <a:lnTo>
                      <a:pt x="71" y="81"/>
                    </a:lnTo>
                    <a:lnTo>
                      <a:pt x="71" y="66"/>
                    </a:lnTo>
                    <a:lnTo>
                      <a:pt x="69" y="66"/>
                    </a:lnTo>
                    <a:lnTo>
                      <a:pt x="67" y="68"/>
                    </a:lnTo>
                    <a:lnTo>
                      <a:pt x="67" y="62"/>
                    </a:lnTo>
                    <a:lnTo>
                      <a:pt x="67" y="51"/>
                    </a:lnTo>
                    <a:lnTo>
                      <a:pt x="64" y="45"/>
                    </a:lnTo>
                    <a:lnTo>
                      <a:pt x="64" y="39"/>
                    </a:lnTo>
                    <a:lnTo>
                      <a:pt x="54" y="24"/>
                    </a:lnTo>
                    <a:lnTo>
                      <a:pt x="43" y="13"/>
                    </a:lnTo>
                    <a:lnTo>
                      <a:pt x="35" y="0"/>
                    </a:lnTo>
                    <a:lnTo>
                      <a:pt x="30" y="5"/>
                    </a:lnTo>
                    <a:lnTo>
                      <a:pt x="16" y="5"/>
                    </a:lnTo>
                    <a:lnTo>
                      <a:pt x="11" y="13"/>
                    </a:lnTo>
                    <a:lnTo>
                      <a:pt x="7" y="13"/>
                    </a:lnTo>
                    <a:lnTo>
                      <a:pt x="0" y="20"/>
                    </a:lnTo>
                    <a:lnTo>
                      <a:pt x="0" y="24"/>
                    </a:lnTo>
                    <a:lnTo>
                      <a:pt x="0" y="24"/>
                    </a:lnTo>
                    <a:lnTo>
                      <a:pt x="0" y="24"/>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83" name="Freeform 180">
                <a:extLst>
                  <a:ext uri="{FF2B5EF4-FFF2-40B4-BE49-F238E27FC236}">
                    <a16:creationId xmlns:a16="http://schemas.microsoft.com/office/drawing/2014/main" id="{E50A6710-1946-2405-9F38-A44608F66643}"/>
                  </a:ext>
                </a:extLst>
              </p:cNvPr>
              <p:cNvSpPr>
                <a:spLocks/>
              </p:cNvSpPr>
              <p:nvPr/>
            </p:nvSpPr>
            <p:spPr bwMode="auto">
              <a:xfrm>
                <a:off x="10065342" y="2470597"/>
                <a:ext cx="31832" cy="53519"/>
              </a:xfrm>
              <a:custGeom>
                <a:avLst/>
                <a:gdLst/>
                <a:ahLst/>
                <a:cxnLst>
                  <a:cxn ang="0">
                    <a:pos x="0" y="85"/>
                  </a:cxn>
                  <a:cxn ang="0">
                    <a:pos x="8" y="76"/>
                  </a:cxn>
                  <a:cxn ang="0">
                    <a:pos x="13" y="70"/>
                  </a:cxn>
                  <a:cxn ang="0">
                    <a:pos x="21" y="62"/>
                  </a:cxn>
                  <a:cxn ang="0">
                    <a:pos x="25" y="49"/>
                  </a:cxn>
                  <a:cxn ang="0">
                    <a:pos x="25" y="40"/>
                  </a:cxn>
                  <a:cxn ang="0">
                    <a:pos x="32" y="44"/>
                  </a:cxn>
                  <a:cxn ang="0">
                    <a:pos x="38" y="45"/>
                  </a:cxn>
                  <a:cxn ang="0">
                    <a:pos x="45" y="45"/>
                  </a:cxn>
                  <a:cxn ang="0">
                    <a:pos x="57" y="45"/>
                  </a:cxn>
                  <a:cxn ang="0">
                    <a:pos x="60" y="40"/>
                  </a:cxn>
                  <a:cxn ang="0">
                    <a:pos x="53" y="30"/>
                  </a:cxn>
                  <a:cxn ang="0">
                    <a:pos x="59" y="30"/>
                  </a:cxn>
                  <a:cxn ang="0">
                    <a:pos x="66" y="19"/>
                  </a:cxn>
                  <a:cxn ang="0">
                    <a:pos x="74" y="15"/>
                  </a:cxn>
                  <a:cxn ang="0">
                    <a:pos x="74" y="10"/>
                  </a:cxn>
                  <a:cxn ang="0">
                    <a:pos x="74" y="0"/>
                  </a:cxn>
                  <a:cxn ang="0">
                    <a:pos x="79" y="4"/>
                  </a:cxn>
                  <a:cxn ang="0">
                    <a:pos x="79" y="10"/>
                  </a:cxn>
                  <a:cxn ang="0">
                    <a:pos x="91" y="15"/>
                  </a:cxn>
                  <a:cxn ang="0">
                    <a:pos x="83" y="23"/>
                  </a:cxn>
                  <a:cxn ang="0">
                    <a:pos x="83" y="27"/>
                  </a:cxn>
                  <a:cxn ang="0">
                    <a:pos x="79" y="40"/>
                  </a:cxn>
                  <a:cxn ang="0">
                    <a:pos x="83" y="53"/>
                  </a:cxn>
                  <a:cxn ang="0">
                    <a:pos x="85" y="60"/>
                  </a:cxn>
                  <a:cxn ang="0">
                    <a:pos x="83" y="66"/>
                  </a:cxn>
                  <a:cxn ang="0">
                    <a:pos x="74" y="77"/>
                  </a:cxn>
                  <a:cxn ang="0">
                    <a:pos x="70" y="83"/>
                  </a:cxn>
                  <a:cxn ang="0">
                    <a:pos x="62" y="85"/>
                  </a:cxn>
                  <a:cxn ang="0">
                    <a:pos x="55" y="93"/>
                  </a:cxn>
                  <a:cxn ang="0">
                    <a:pos x="57" y="100"/>
                  </a:cxn>
                  <a:cxn ang="0">
                    <a:pos x="57" y="108"/>
                  </a:cxn>
                  <a:cxn ang="0">
                    <a:pos x="64" y="113"/>
                  </a:cxn>
                  <a:cxn ang="0">
                    <a:pos x="79" y="125"/>
                  </a:cxn>
                  <a:cxn ang="0">
                    <a:pos x="60" y="130"/>
                  </a:cxn>
                  <a:cxn ang="0">
                    <a:pos x="47" y="138"/>
                  </a:cxn>
                  <a:cxn ang="0">
                    <a:pos x="40" y="147"/>
                  </a:cxn>
                  <a:cxn ang="0">
                    <a:pos x="34" y="143"/>
                  </a:cxn>
                  <a:cxn ang="0">
                    <a:pos x="32" y="151"/>
                  </a:cxn>
                  <a:cxn ang="0">
                    <a:pos x="25" y="153"/>
                  </a:cxn>
                  <a:cxn ang="0">
                    <a:pos x="27" y="143"/>
                  </a:cxn>
                  <a:cxn ang="0">
                    <a:pos x="19" y="145"/>
                  </a:cxn>
                  <a:cxn ang="0">
                    <a:pos x="19" y="140"/>
                  </a:cxn>
                  <a:cxn ang="0">
                    <a:pos x="23" y="128"/>
                  </a:cxn>
                  <a:cxn ang="0">
                    <a:pos x="30" y="125"/>
                  </a:cxn>
                  <a:cxn ang="0">
                    <a:pos x="21" y="126"/>
                  </a:cxn>
                  <a:cxn ang="0">
                    <a:pos x="19" y="115"/>
                  </a:cxn>
                  <a:cxn ang="0">
                    <a:pos x="21" y="104"/>
                  </a:cxn>
                  <a:cxn ang="0">
                    <a:pos x="25" y="100"/>
                  </a:cxn>
                  <a:cxn ang="0">
                    <a:pos x="19" y="104"/>
                  </a:cxn>
                  <a:cxn ang="0">
                    <a:pos x="13" y="100"/>
                  </a:cxn>
                  <a:cxn ang="0">
                    <a:pos x="8" y="100"/>
                  </a:cxn>
                  <a:cxn ang="0">
                    <a:pos x="4" y="96"/>
                  </a:cxn>
                  <a:cxn ang="0">
                    <a:pos x="0" y="96"/>
                  </a:cxn>
                  <a:cxn ang="0">
                    <a:pos x="0" y="96"/>
                  </a:cxn>
                </a:cxnLst>
                <a:rect l="0" t="0" r="r" b="b"/>
                <a:pathLst>
                  <a:path w="91" h="153">
                    <a:moveTo>
                      <a:pt x="0" y="96"/>
                    </a:moveTo>
                    <a:lnTo>
                      <a:pt x="0" y="85"/>
                    </a:lnTo>
                    <a:lnTo>
                      <a:pt x="8" y="81"/>
                    </a:lnTo>
                    <a:lnTo>
                      <a:pt x="8" y="76"/>
                    </a:lnTo>
                    <a:lnTo>
                      <a:pt x="8" y="74"/>
                    </a:lnTo>
                    <a:lnTo>
                      <a:pt x="13" y="70"/>
                    </a:lnTo>
                    <a:lnTo>
                      <a:pt x="17" y="64"/>
                    </a:lnTo>
                    <a:lnTo>
                      <a:pt x="21" y="62"/>
                    </a:lnTo>
                    <a:lnTo>
                      <a:pt x="23" y="53"/>
                    </a:lnTo>
                    <a:lnTo>
                      <a:pt x="25" y="49"/>
                    </a:lnTo>
                    <a:lnTo>
                      <a:pt x="25" y="47"/>
                    </a:lnTo>
                    <a:lnTo>
                      <a:pt x="25" y="40"/>
                    </a:lnTo>
                    <a:lnTo>
                      <a:pt x="28" y="38"/>
                    </a:lnTo>
                    <a:lnTo>
                      <a:pt x="32" y="44"/>
                    </a:lnTo>
                    <a:lnTo>
                      <a:pt x="34" y="44"/>
                    </a:lnTo>
                    <a:lnTo>
                      <a:pt x="38" y="45"/>
                    </a:lnTo>
                    <a:lnTo>
                      <a:pt x="40" y="45"/>
                    </a:lnTo>
                    <a:lnTo>
                      <a:pt x="45" y="45"/>
                    </a:lnTo>
                    <a:lnTo>
                      <a:pt x="53" y="45"/>
                    </a:lnTo>
                    <a:lnTo>
                      <a:pt x="57" y="45"/>
                    </a:lnTo>
                    <a:lnTo>
                      <a:pt x="60" y="44"/>
                    </a:lnTo>
                    <a:lnTo>
                      <a:pt x="60" y="40"/>
                    </a:lnTo>
                    <a:lnTo>
                      <a:pt x="55" y="34"/>
                    </a:lnTo>
                    <a:lnTo>
                      <a:pt x="53" y="30"/>
                    </a:lnTo>
                    <a:lnTo>
                      <a:pt x="55" y="30"/>
                    </a:lnTo>
                    <a:lnTo>
                      <a:pt x="59" y="30"/>
                    </a:lnTo>
                    <a:lnTo>
                      <a:pt x="66" y="23"/>
                    </a:lnTo>
                    <a:lnTo>
                      <a:pt x="66" y="19"/>
                    </a:lnTo>
                    <a:lnTo>
                      <a:pt x="70" y="15"/>
                    </a:lnTo>
                    <a:lnTo>
                      <a:pt x="74" y="15"/>
                    </a:lnTo>
                    <a:lnTo>
                      <a:pt x="74" y="13"/>
                    </a:lnTo>
                    <a:lnTo>
                      <a:pt x="74" y="10"/>
                    </a:lnTo>
                    <a:lnTo>
                      <a:pt x="74" y="4"/>
                    </a:lnTo>
                    <a:lnTo>
                      <a:pt x="74" y="0"/>
                    </a:lnTo>
                    <a:lnTo>
                      <a:pt x="77" y="0"/>
                    </a:lnTo>
                    <a:lnTo>
                      <a:pt x="79" y="4"/>
                    </a:lnTo>
                    <a:lnTo>
                      <a:pt x="79" y="6"/>
                    </a:lnTo>
                    <a:lnTo>
                      <a:pt x="79" y="10"/>
                    </a:lnTo>
                    <a:lnTo>
                      <a:pt x="87" y="10"/>
                    </a:lnTo>
                    <a:lnTo>
                      <a:pt x="91" y="15"/>
                    </a:lnTo>
                    <a:lnTo>
                      <a:pt x="91" y="15"/>
                    </a:lnTo>
                    <a:lnTo>
                      <a:pt x="83" y="23"/>
                    </a:lnTo>
                    <a:lnTo>
                      <a:pt x="83" y="21"/>
                    </a:lnTo>
                    <a:lnTo>
                      <a:pt x="83" y="27"/>
                    </a:lnTo>
                    <a:lnTo>
                      <a:pt x="79" y="34"/>
                    </a:lnTo>
                    <a:lnTo>
                      <a:pt x="79" y="40"/>
                    </a:lnTo>
                    <a:lnTo>
                      <a:pt x="83" y="44"/>
                    </a:lnTo>
                    <a:lnTo>
                      <a:pt x="83" y="53"/>
                    </a:lnTo>
                    <a:lnTo>
                      <a:pt x="87" y="57"/>
                    </a:lnTo>
                    <a:lnTo>
                      <a:pt x="85" y="60"/>
                    </a:lnTo>
                    <a:lnTo>
                      <a:pt x="79" y="64"/>
                    </a:lnTo>
                    <a:lnTo>
                      <a:pt x="83" y="66"/>
                    </a:lnTo>
                    <a:lnTo>
                      <a:pt x="70" y="76"/>
                    </a:lnTo>
                    <a:lnTo>
                      <a:pt x="74" y="77"/>
                    </a:lnTo>
                    <a:lnTo>
                      <a:pt x="70" y="81"/>
                    </a:lnTo>
                    <a:lnTo>
                      <a:pt x="70" y="83"/>
                    </a:lnTo>
                    <a:lnTo>
                      <a:pt x="66" y="83"/>
                    </a:lnTo>
                    <a:lnTo>
                      <a:pt x="62" y="85"/>
                    </a:lnTo>
                    <a:lnTo>
                      <a:pt x="60" y="89"/>
                    </a:lnTo>
                    <a:lnTo>
                      <a:pt x="55" y="93"/>
                    </a:lnTo>
                    <a:lnTo>
                      <a:pt x="55" y="98"/>
                    </a:lnTo>
                    <a:lnTo>
                      <a:pt x="57" y="100"/>
                    </a:lnTo>
                    <a:lnTo>
                      <a:pt x="55" y="104"/>
                    </a:lnTo>
                    <a:lnTo>
                      <a:pt x="57" y="108"/>
                    </a:lnTo>
                    <a:lnTo>
                      <a:pt x="62" y="109"/>
                    </a:lnTo>
                    <a:lnTo>
                      <a:pt x="64" y="113"/>
                    </a:lnTo>
                    <a:lnTo>
                      <a:pt x="79" y="121"/>
                    </a:lnTo>
                    <a:lnTo>
                      <a:pt x="79" y="125"/>
                    </a:lnTo>
                    <a:lnTo>
                      <a:pt x="74" y="130"/>
                    </a:lnTo>
                    <a:lnTo>
                      <a:pt x="60" y="130"/>
                    </a:lnTo>
                    <a:lnTo>
                      <a:pt x="53" y="138"/>
                    </a:lnTo>
                    <a:lnTo>
                      <a:pt x="47" y="138"/>
                    </a:lnTo>
                    <a:lnTo>
                      <a:pt x="40" y="143"/>
                    </a:lnTo>
                    <a:lnTo>
                      <a:pt x="40" y="147"/>
                    </a:lnTo>
                    <a:lnTo>
                      <a:pt x="34" y="143"/>
                    </a:lnTo>
                    <a:lnTo>
                      <a:pt x="34" y="143"/>
                    </a:lnTo>
                    <a:lnTo>
                      <a:pt x="34" y="145"/>
                    </a:lnTo>
                    <a:lnTo>
                      <a:pt x="32" y="151"/>
                    </a:lnTo>
                    <a:lnTo>
                      <a:pt x="28" y="149"/>
                    </a:lnTo>
                    <a:lnTo>
                      <a:pt x="25" y="153"/>
                    </a:lnTo>
                    <a:lnTo>
                      <a:pt x="23" y="149"/>
                    </a:lnTo>
                    <a:lnTo>
                      <a:pt x="27" y="143"/>
                    </a:lnTo>
                    <a:lnTo>
                      <a:pt x="23" y="143"/>
                    </a:lnTo>
                    <a:lnTo>
                      <a:pt x="19" y="145"/>
                    </a:lnTo>
                    <a:lnTo>
                      <a:pt x="17" y="143"/>
                    </a:lnTo>
                    <a:lnTo>
                      <a:pt x="19" y="140"/>
                    </a:lnTo>
                    <a:lnTo>
                      <a:pt x="19" y="134"/>
                    </a:lnTo>
                    <a:lnTo>
                      <a:pt x="23" y="128"/>
                    </a:lnTo>
                    <a:lnTo>
                      <a:pt x="27" y="128"/>
                    </a:lnTo>
                    <a:lnTo>
                      <a:pt x="30" y="125"/>
                    </a:lnTo>
                    <a:lnTo>
                      <a:pt x="27" y="126"/>
                    </a:lnTo>
                    <a:lnTo>
                      <a:pt x="21" y="126"/>
                    </a:lnTo>
                    <a:lnTo>
                      <a:pt x="19" y="125"/>
                    </a:lnTo>
                    <a:lnTo>
                      <a:pt x="19" y="115"/>
                    </a:lnTo>
                    <a:lnTo>
                      <a:pt x="23" y="108"/>
                    </a:lnTo>
                    <a:lnTo>
                      <a:pt x="21" y="104"/>
                    </a:lnTo>
                    <a:lnTo>
                      <a:pt x="23" y="104"/>
                    </a:lnTo>
                    <a:lnTo>
                      <a:pt x="25" y="100"/>
                    </a:lnTo>
                    <a:lnTo>
                      <a:pt x="21" y="100"/>
                    </a:lnTo>
                    <a:lnTo>
                      <a:pt x="19" y="104"/>
                    </a:lnTo>
                    <a:lnTo>
                      <a:pt x="13" y="104"/>
                    </a:lnTo>
                    <a:lnTo>
                      <a:pt x="13" y="100"/>
                    </a:lnTo>
                    <a:lnTo>
                      <a:pt x="8" y="98"/>
                    </a:lnTo>
                    <a:lnTo>
                      <a:pt x="8" y="100"/>
                    </a:lnTo>
                    <a:lnTo>
                      <a:pt x="4" y="104"/>
                    </a:lnTo>
                    <a:lnTo>
                      <a:pt x="4" y="96"/>
                    </a:lnTo>
                    <a:lnTo>
                      <a:pt x="4" y="98"/>
                    </a:lnTo>
                    <a:lnTo>
                      <a:pt x="0" y="96"/>
                    </a:lnTo>
                    <a:lnTo>
                      <a:pt x="0" y="96"/>
                    </a:lnTo>
                    <a:lnTo>
                      <a:pt x="0" y="96"/>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84" name="Freeform 181">
                <a:extLst>
                  <a:ext uri="{FF2B5EF4-FFF2-40B4-BE49-F238E27FC236}">
                    <a16:creationId xmlns:a16="http://schemas.microsoft.com/office/drawing/2014/main" id="{8FBED812-1697-F9CF-0CEE-A32C066BCE16}"/>
                  </a:ext>
                </a:extLst>
              </p:cNvPr>
              <p:cNvSpPr>
                <a:spLocks noEditPoints="1"/>
              </p:cNvSpPr>
              <p:nvPr/>
            </p:nvSpPr>
            <p:spPr bwMode="auto">
              <a:xfrm>
                <a:off x="10098923" y="2864822"/>
                <a:ext cx="19939" cy="5247"/>
              </a:xfrm>
              <a:custGeom>
                <a:avLst/>
                <a:gdLst/>
                <a:ahLst/>
                <a:cxnLst>
                  <a:cxn ang="0">
                    <a:pos x="0" y="11"/>
                  </a:cxn>
                  <a:cxn ang="0">
                    <a:pos x="4" y="15"/>
                  </a:cxn>
                  <a:cxn ang="0">
                    <a:pos x="8" y="13"/>
                  </a:cxn>
                  <a:cxn ang="0">
                    <a:pos x="10" y="13"/>
                  </a:cxn>
                  <a:cxn ang="0">
                    <a:pos x="10" y="9"/>
                  </a:cxn>
                  <a:cxn ang="0">
                    <a:pos x="8" y="9"/>
                  </a:cxn>
                  <a:cxn ang="0">
                    <a:pos x="4" y="11"/>
                  </a:cxn>
                  <a:cxn ang="0">
                    <a:pos x="0" y="11"/>
                  </a:cxn>
                  <a:cxn ang="0">
                    <a:pos x="0" y="11"/>
                  </a:cxn>
                  <a:cxn ang="0">
                    <a:pos x="0" y="11"/>
                  </a:cxn>
                  <a:cxn ang="0">
                    <a:pos x="0" y="11"/>
                  </a:cxn>
                  <a:cxn ang="0">
                    <a:pos x="15" y="7"/>
                  </a:cxn>
                  <a:cxn ang="0">
                    <a:pos x="19" y="11"/>
                  </a:cxn>
                  <a:cxn ang="0">
                    <a:pos x="23" y="15"/>
                  </a:cxn>
                  <a:cxn ang="0">
                    <a:pos x="23" y="15"/>
                  </a:cxn>
                  <a:cxn ang="0">
                    <a:pos x="27" y="11"/>
                  </a:cxn>
                  <a:cxn ang="0">
                    <a:pos x="30" y="11"/>
                  </a:cxn>
                  <a:cxn ang="0">
                    <a:pos x="32" y="11"/>
                  </a:cxn>
                  <a:cxn ang="0">
                    <a:pos x="42" y="11"/>
                  </a:cxn>
                  <a:cxn ang="0">
                    <a:pos x="45" y="7"/>
                  </a:cxn>
                  <a:cxn ang="0">
                    <a:pos x="51" y="5"/>
                  </a:cxn>
                  <a:cxn ang="0">
                    <a:pos x="53" y="5"/>
                  </a:cxn>
                  <a:cxn ang="0">
                    <a:pos x="55" y="5"/>
                  </a:cxn>
                  <a:cxn ang="0">
                    <a:pos x="57" y="2"/>
                  </a:cxn>
                  <a:cxn ang="0">
                    <a:pos x="57" y="0"/>
                  </a:cxn>
                  <a:cxn ang="0">
                    <a:pos x="57" y="0"/>
                  </a:cxn>
                  <a:cxn ang="0">
                    <a:pos x="49" y="0"/>
                  </a:cxn>
                  <a:cxn ang="0">
                    <a:pos x="44" y="0"/>
                  </a:cxn>
                  <a:cxn ang="0">
                    <a:pos x="42" y="2"/>
                  </a:cxn>
                  <a:cxn ang="0">
                    <a:pos x="38" y="2"/>
                  </a:cxn>
                  <a:cxn ang="0">
                    <a:pos x="32" y="2"/>
                  </a:cxn>
                  <a:cxn ang="0">
                    <a:pos x="25" y="2"/>
                  </a:cxn>
                  <a:cxn ang="0">
                    <a:pos x="19" y="5"/>
                  </a:cxn>
                  <a:cxn ang="0">
                    <a:pos x="15" y="7"/>
                  </a:cxn>
                  <a:cxn ang="0">
                    <a:pos x="15" y="7"/>
                  </a:cxn>
                  <a:cxn ang="0">
                    <a:pos x="15" y="7"/>
                  </a:cxn>
                </a:cxnLst>
                <a:rect l="0" t="0" r="r" b="b"/>
                <a:pathLst>
                  <a:path w="57" h="15">
                    <a:moveTo>
                      <a:pt x="0" y="11"/>
                    </a:moveTo>
                    <a:lnTo>
                      <a:pt x="4" y="15"/>
                    </a:lnTo>
                    <a:lnTo>
                      <a:pt x="8" y="13"/>
                    </a:lnTo>
                    <a:lnTo>
                      <a:pt x="10" y="13"/>
                    </a:lnTo>
                    <a:lnTo>
                      <a:pt x="10" y="9"/>
                    </a:lnTo>
                    <a:lnTo>
                      <a:pt x="8" y="9"/>
                    </a:lnTo>
                    <a:lnTo>
                      <a:pt x="4" y="11"/>
                    </a:lnTo>
                    <a:lnTo>
                      <a:pt x="0" y="11"/>
                    </a:lnTo>
                    <a:lnTo>
                      <a:pt x="0" y="11"/>
                    </a:lnTo>
                    <a:lnTo>
                      <a:pt x="0" y="11"/>
                    </a:lnTo>
                    <a:lnTo>
                      <a:pt x="0" y="11"/>
                    </a:lnTo>
                    <a:close/>
                    <a:moveTo>
                      <a:pt x="15" y="7"/>
                    </a:moveTo>
                    <a:lnTo>
                      <a:pt x="19" y="11"/>
                    </a:lnTo>
                    <a:lnTo>
                      <a:pt x="23" y="15"/>
                    </a:lnTo>
                    <a:lnTo>
                      <a:pt x="23" y="15"/>
                    </a:lnTo>
                    <a:lnTo>
                      <a:pt x="27" y="11"/>
                    </a:lnTo>
                    <a:lnTo>
                      <a:pt x="30" y="11"/>
                    </a:lnTo>
                    <a:lnTo>
                      <a:pt x="32" y="11"/>
                    </a:lnTo>
                    <a:lnTo>
                      <a:pt x="42" y="11"/>
                    </a:lnTo>
                    <a:lnTo>
                      <a:pt x="45" y="7"/>
                    </a:lnTo>
                    <a:lnTo>
                      <a:pt x="51" y="5"/>
                    </a:lnTo>
                    <a:lnTo>
                      <a:pt x="53" y="5"/>
                    </a:lnTo>
                    <a:lnTo>
                      <a:pt x="55" y="5"/>
                    </a:lnTo>
                    <a:lnTo>
                      <a:pt x="57" y="2"/>
                    </a:lnTo>
                    <a:lnTo>
                      <a:pt x="57" y="0"/>
                    </a:lnTo>
                    <a:lnTo>
                      <a:pt x="57" y="0"/>
                    </a:lnTo>
                    <a:lnTo>
                      <a:pt x="49" y="0"/>
                    </a:lnTo>
                    <a:lnTo>
                      <a:pt x="44" y="0"/>
                    </a:lnTo>
                    <a:lnTo>
                      <a:pt x="42" y="2"/>
                    </a:lnTo>
                    <a:lnTo>
                      <a:pt x="38" y="2"/>
                    </a:lnTo>
                    <a:lnTo>
                      <a:pt x="32" y="2"/>
                    </a:lnTo>
                    <a:lnTo>
                      <a:pt x="25" y="2"/>
                    </a:lnTo>
                    <a:lnTo>
                      <a:pt x="19" y="5"/>
                    </a:lnTo>
                    <a:lnTo>
                      <a:pt x="15" y="7"/>
                    </a:lnTo>
                    <a:lnTo>
                      <a:pt x="15" y="7"/>
                    </a:lnTo>
                    <a:lnTo>
                      <a:pt x="15" y="7"/>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85" name="Freeform 182">
                <a:extLst>
                  <a:ext uri="{FF2B5EF4-FFF2-40B4-BE49-F238E27FC236}">
                    <a16:creationId xmlns:a16="http://schemas.microsoft.com/office/drawing/2014/main" id="{3A0AEE2C-46C0-25AB-1173-F787E95879C2}"/>
                  </a:ext>
                </a:extLst>
              </p:cNvPr>
              <p:cNvSpPr>
                <a:spLocks noEditPoints="1"/>
              </p:cNvSpPr>
              <p:nvPr/>
            </p:nvSpPr>
            <p:spPr bwMode="auto">
              <a:xfrm>
                <a:off x="10035959" y="2771775"/>
                <a:ext cx="7696" cy="5947"/>
              </a:xfrm>
              <a:custGeom>
                <a:avLst/>
                <a:gdLst/>
                <a:ahLst/>
                <a:cxnLst>
                  <a:cxn ang="0">
                    <a:pos x="0" y="8"/>
                  </a:cxn>
                  <a:cxn ang="0">
                    <a:pos x="5" y="11"/>
                  </a:cxn>
                  <a:cxn ang="0">
                    <a:pos x="5" y="11"/>
                  </a:cxn>
                  <a:cxn ang="0">
                    <a:pos x="9" y="15"/>
                  </a:cxn>
                  <a:cxn ang="0">
                    <a:pos x="13" y="17"/>
                  </a:cxn>
                  <a:cxn ang="0">
                    <a:pos x="15" y="17"/>
                  </a:cxn>
                  <a:cxn ang="0">
                    <a:pos x="13" y="8"/>
                  </a:cxn>
                  <a:cxn ang="0">
                    <a:pos x="15" y="6"/>
                  </a:cxn>
                  <a:cxn ang="0">
                    <a:pos x="16" y="6"/>
                  </a:cxn>
                  <a:cxn ang="0">
                    <a:pos x="16" y="6"/>
                  </a:cxn>
                  <a:cxn ang="0">
                    <a:pos x="16" y="0"/>
                  </a:cxn>
                  <a:cxn ang="0">
                    <a:pos x="13" y="2"/>
                  </a:cxn>
                  <a:cxn ang="0">
                    <a:pos x="7" y="6"/>
                  </a:cxn>
                  <a:cxn ang="0">
                    <a:pos x="1" y="8"/>
                  </a:cxn>
                  <a:cxn ang="0">
                    <a:pos x="0" y="8"/>
                  </a:cxn>
                  <a:cxn ang="0">
                    <a:pos x="0" y="8"/>
                  </a:cxn>
                  <a:cxn ang="0">
                    <a:pos x="0" y="8"/>
                  </a:cxn>
                  <a:cxn ang="0">
                    <a:pos x="0" y="8"/>
                  </a:cxn>
                  <a:cxn ang="0">
                    <a:pos x="16" y="8"/>
                  </a:cxn>
                  <a:cxn ang="0">
                    <a:pos x="18" y="11"/>
                  </a:cxn>
                  <a:cxn ang="0">
                    <a:pos x="18" y="13"/>
                  </a:cxn>
                  <a:cxn ang="0">
                    <a:pos x="20" y="15"/>
                  </a:cxn>
                  <a:cxn ang="0">
                    <a:pos x="22" y="11"/>
                  </a:cxn>
                  <a:cxn ang="0">
                    <a:pos x="20" y="8"/>
                  </a:cxn>
                  <a:cxn ang="0">
                    <a:pos x="20" y="6"/>
                  </a:cxn>
                  <a:cxn ang="0">
                    <a:pos x="18" y="6"/>
                  </a:cxn>
                  <a:cxn ang="0">
                    <a:pos x="16" y="8"/>
                  </a:cxn>
                  <a:cxn ang="0">
                    <a:pos x="16" y="8"/>
                  </a:cxn>
                  <a:cxn ang="0">
                    <a:pos x="16" y="8"/>
                  </a:cxn>
                </a:cxnLst>
                <a:rect l="0" t="0" r="r" b="b"/>
                <a:pathLst>
                  <a:path w="22" h="17">
                    <a:moveTo>
                      <a:pt x="0" y="8"/>
                    </a:moveTo>
                    <a:lnTo>
                      <a:pt x="5" y="11"/>
                    </a:lnTo>
                    <a:lnTo>
                      <a:pt x="5" y="11"/>
                    </a:lnTo>
                    <a:lnTo>
                      <a:pt x="9" y="15"/>
                    </a:lnTo>
                    <a:lnTo>
                      <a:pt x="13" y="17"/>
                    </a:lnTo>
                    <a:lnTo>
                      <a:pt x="15" y="17"/>
                    </a:lnTo>
                    <a:lnTo>
                      <a:pt x="13" y="8"/>
                    </a:lnTo>
                    <a:lnTo>
                      <a:pt x="15" y="6"/>
                    </a:lnTo>
                    <a:lnTo>
                      <a:pt x="16" y="6"/>
                    </a:lnTo>
                    <a:lnTo>
                      <a:pt x="16" y="6"/>
                    </a:lnTo>
                    <a:lnTo>
                      <a:pt x="16" y="0"/>
                    </a:lnTo>
                    <a:lnTo>
                      <a:pt x="13" y="2"/>
                    </a:lnTo>
                    <a:lnTo>
                      <a:pt x="7" y="6"/>
                    </a:lnTo>
                    <a:lnTo>
                      <a:pt x="1" y="8"/>
                    </a:lnTo>
                    <a:lnTo>
                      <a:pt x="0" y="8"/>
                    </a:lnTo>
                    <a:lnTo>
                      <a:pt x="0" y="8"/>
                    </a:lnTo>
                    <a:lnTo>
                      <a:pt x="0" y="8"/>
                    </a:lnTo>
                    <a:lnTo>
                      <a:pt x="0" y="8"/>
                    </a:lnTo>
                    <a:close/>
                    <a:moveTo>
                      <a:pt x="16" y="8"/>
                    </a:moveTo>
                    <a:lnTo>
                      <a:pt x="18" y="11"/>
                    </a:lnTo>
                    <a:lnTo>
                      <a:pt x="18" y="13"/>
                    </a:lnTo>
                    <a:lnTo>
                      <a:pt x="20" y="15"/>
                    </a:lnTo>
                    <a:lnTo>
                      <a:pt x="22" y="11"/>
                    </a:lnTo>
                    <a:lnTo>
                      <a:pt x="20" y="8"/>
                    </a:lnTo>
                    <a:lnTo>
                      <a:pt x="20" y="6"/>
                    </a:lnTo>
                    <a:lnTo>
                      <a:pt x="18" y="6"/>
                    </a:lnTo>
                    <a:lnTo>
                      <a:pt x="16" y="8"/>
                    </a:lnTo>
                    <a:lnTo>
                      <a:pt x="16" y="8"/>
                    </a:lnTo>
                    <a:lnTo>
                      <a:pt x="16" y="8"/>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86" name="Freeform 183">
                <a:extLst>
                  <a:ext uri="{FF2B5EF4-FFF2-40B4-BE49-F238E27FC236}">
                    <a16:creationId xmlns:a16="http://schemas.microsoft.com/office/drawing/2014/main" id="{E1DE0AE3-D41C-3DCB-4697-E029830700F9}"/>
                  </a:ext>
                </a:extLst>
              </p:cNvPr>
              <p:cNvSpPr>
                <a:spLocks/>
              </p:cNvSpPr>
              <p:nvPr/>
            </p:nvSpPr>
            <p:spPr bwMode="auto">
              <a:xfrm>
                <a:off x="9956904" y="2707062"/>
                <a:ext cx="34630" cy="27984"/>
              </a:xfrm>
              <a:custGeom>
                <a:avLst/>
                <a:gdLst/>
                <a:ahLst/>
                <a:cxnLst>
                  <a:cxn ang="0">
                    <a:pos x="47" y="78"/>
                  </a:cxn>
                  <a:cxn ang="0">
                    <a:pos x="54" y="70"/>
                  </a:cxn>
                  <a:cxn ang="0">
                    <a:pos x="60" y="72"/>
                  </a:cxn>
                  <a:cxn ang="0">
                    <a:pos x="71" y="72"/>
                  </a:cxn>
                  <a:cxn ang="0">
                    <a:pos x="81" y="74"/>
                  </a:cxn>
                  <a:cxn ang="0">
                    <a:pos x="77" y="68"/>
                  </a:cxn>
                  <a:cxn ang="0">
                    <a:pos x="71" y="64"/>
                  </a:cxn>
                  <a:cxn ang="0">
                    <a:pos x="75" y="55"/>
                  </a:cxn>
                  <a:cxn ang="0">
                    <a:pos x="82" y="51"/>
                  </a:cxn>
                  <a:cxn ang="0">
                    <a:pos x="92" y="46"/>
                  </a:cxn>
                  <a:cxn ang="0">
                    <a:pos x="98" y="44"/>
                  </a:cxn>
                  <a:cxn ang="0">
                    <a:pos x="99" y="34"/>
                  </a:cxn>
                  <a:cxn ang="0">
                    <a:pos x="99" y="25"/>
                  </a:cxn>
                  <a:cxn ang="0">
                    <a:pos x="96" y="12"/>
                  </a:cxn>
                  <a:cxn ang="0">
                    <a:pos x="90" y="6"/>
                  </a:cxn>
                  <a:cxn ang="0">
                    <a:pos x="82" y="2"/>
                  </a:cxn>
                  <a:cxn ang="0">
                    <a:pos x="81" y="0"/>
                  </a:cxn>
                  <a:cxn ang="0">
                    <a:pos x="71" y="2"/>
                  </a:cxn>
                  <a:cxn ang="0">
                    <a:pos x="71" y="10"/>
                  </a:cxn>
                  <a:cxn ang="0">
                    <a:pos x="75" y="17"/>
                  </a:cxn>
                  <a:cxn ang="0">
                    <a:pos x="66" y="10"/>
                  </a:cxn>
                  <a:cxn ang="0">
                    <a:pos x="56" y="6"/>
                  </a:cxn>
                  <a:cxn ang="0">
                    <a:pos x="50" y="6"/>
                  </a:cxn>
                  <a:cxn ang="0">
                    <a:pos x="41" y="2"/>
                  </a:cxn>
                  <a:cxn ang="0">
                    <a:pos x="34" y="2"/>
                  </a:cxn>
                  <a:cxn ang="0">
                    <a:pos x="26" y="2"/>
                  </a:cxn>
                  <a:cxn ang="0">
                    <a:pos x="13" y="6"/>
                  </a:cxn>
                  <a:cxn ang="0">
                    <a:pos x="5" y="10"/>
                  </a:cxn>
                  <a:cxn ang="0">
                    <a:pos x="0" y="19"/>
                  </a:cxn>
                  <a:cxn ang="0">
                    <a:pos x="2" y="34"/>
                  </a:cxn>
                  <a:cxn ang="0">
                    <a:pos x="7" y="40"/>
                  </a:cxn>
                  <a:cxn ang="0">
                    <a:pos x="5" y="48"/>
                  </a:cxn>
                  <a:cxn ang="0">
                    <a:pos x="9" y="51"/>
                  </a:cxn>
                  <a:cxn ang="0">
                    <a:pos x="11" y="57"/>
                  </a:cxn>
                  <a:cxn ang="0">
                    <a:pos x="15" y="64"/>
                  </a:cxn>
                  <a:cxn ang="0">
                    <a:pos x="18" y="64"/>
                  </a:cxn>
                  <a:cxn ang="0">
                    <a:pos x="18" y="70"/>
                  </a:cxn>
                  <a:cxn ang="0">
                    <a:pos x="20" y="74"/>
                  </a:cxn>
                  <a:cxn ang="0">
                    <a:pos x="24" y="70"/>
                  </a:cxn>
                  <a:cxn ang="0">
                    <a:pos x="26" y="68"/>
                  </a:cxn>
                  <a:cxn ang="0">
                    <a:pos x="30" y="72"/>
                  </a:cxn>
                  <a:cxn ang="0">
                    <a:pos x="26" y="78"/>
                  </a:cxn>
                  <a:cxn ang="0">
                    <a:pos x="30" y="80"/>
                  </a:cxn>
                  <a:cxn ang="0">
                    <a:pos x="32" y="78"/>
                  </a:cxn>
                  <a:cxn ang="0">
                    <a:pos x="35" y="80"/>
                  </a:cxn>
                  <a:cxn ang="0">
                    <a:pos x="39" y="80"/>
                  </a:cxn>
                  <a:cxn ang="0">
                    <a:pos x="43" y="80"/>
                  </a:cxn>
                </a:cxnLst>
                <a:rect l="0" t="0" r="r" b="b"/>
                <a:pathLst>
                  <a:path w="99" h="80">
                    <a:moveTo>
                      <a:pt x="43" y="80"/>
                    </a:moveTo>
                    <a:lnTo>
                      <a:pt x="47" y="78"/>
                    </a:lnTo>
                    <a:lnTo>
                      <a:pt x="52" y="76"/>
                    </a:lnTo>
                    <a:lnTo>
                      <a:pt x="54" y="70"/>
                    </a:lnTo>
                    <a:lnTo>
                      <a:pt x="56" y="70"/>
                    </a:lnTo>
                    <a:lnTo>
                      <a:pt x="60" y="72"/>
                    </a:lnTo>
                    <a:lnTo>
                      <a:pt x="69" y="70"/>
                    </a:lnTo>
                    <a:lnTo>
                      <a:pt x="71" y="72"/>
                    </a:lnTo>
                    <a:lnTo>
                      <a:pt x="75" y="76"/>
                    </a:lnTo>
                    <a:lnTo>
                      <a:pt x="81" y="74"/>
                    </a:lnTo>
                    <a:lnTo>
                      <a:pt x="77" y="70"/>
                    </a:lnTo>
                    <a:lnTo>
                      <a:pt x="77" y="68"/>
                    </a:lnTo>
                    <a:lnTo>
                      <a:pt x="75" y="64"/>
                    </a:lnTo>
                    <a:lnTo>
                      <a:pt x="71" y="64"/>
                    </a:lnTo>
                    <a:lnTo>
                      <a:pt x="71" y="57"/>
                    </a:lnTo>
                    <a:lnTo>
                      <a:pt x="75" y="55"/>
                    </a:lnTo>
                    <a:lnTo>
                      <a:pt x="81" y="55"/>
                    </a:lnTo>
                    <a:lnTo>
                      <a:pt x="82" y="51"/>
                    </a:lnTo>
                    <a:lnTo>
                      <a:pt x="90" y="48"/>
                    </a:lnTo>
                    <a:lnTo>
                      <a:pt x="92" y="46"/>
                    </a:lnTo>
                    <a:lnTo>
                      <a:pt x="94" y="44"/>
                    </a:lnTo>
                    <a:lnTo>
                      <a:pt x="98" y="44"/>
                    </a:lnTo>
                    <a:lnTo>
                      <a:pt x="99" y="38"/>
                    </a:lnTo>
                    <a:lnTo>
                      <a:pt x="99" y="34"/>
                    </a:lnTo>
                    <a:lnTo>
                      <a:pt x="99" y="29"/>
                    </a:lnTo>
                    <a:lnTo>
                      <a:pt x="99" y="25"/>
                    </a:lnTo>
                    <a:lnTo>
                      <a:pt x="99" y="21"/>
                    </a:lnTo>
                    <a:lnTo>
                      <a:pt x="96" y="12"/>
                    </a:lnTo>
                    <a:lnTo>
                      <a:pt x="92" y="10"/>
                    </a:lnTo>
                    <a:lnTo>
                      <a:pt x="90" y="6"/>
                    </a:lnTo>
                    <a:lnTo>
                      <a:pt x="90" y="6"/>
                    </a:lnTo>
                    <a:lnTo>
                      <a:pt x="82" y="2"/>
                    </a:lnTo>
                    <a:lnTo>
                      <a:pt x="81" y="2"/>
                    </a:lnTo>
                    <a:lnTo>
                      <a:pt x="81" y="0"/>
                    </a:lnTo>
                    <a:lnTo>
                      <a:pt x="71" y="2"/>
                    </a:lnTo>
                    <a:lnTo>
                      <a:pt x="71" y="2"/>
                    </a:lnTo>
                    <a:lnTo>
                      <a:pt x="75" y="8"/>
                    </a:lnTo>
                    <a:lnTo>
                      <a:pt x="71" y="10"/>
                    </a:lnTo>
                    <a:lnTo>
                      <a:pt x="75" y="14"/>
                    </a:lnTo>
                    <a:lnTo>
                      <a:pt x="75" y="17"/>
                    </a:lnTo>
                    <a:lnTo>
                      <a:pt x="69" y="16"/>
                    </a:lnTo>
                    <a:lnTo>
                      <a:pt x="66" y="10"/>
                    </a:lnTo>
                    <a:lnTo>
                      <a:pt x="60" y="8"/>
                    </a:lnTo>
                    <a:lnTo>
                      <a:pt x="56" y="6"/>
                    </a:lnTo>
                    <a:lnTo>
                      <a:pt x="52" y="2"/>
                    </a:lnTo>
                    <a:lnTo>
                      <a:pt x="50" y="6"/>
                    </a:lnTo>
                    <a:lnTo>
                      <a:pt x="47" y="2"/>
                    </a:lnTo>
                    <a:lnTo>
                      <a:pt x="41" y="2"/>
                    </a:lnTo>
                    <a:lnTo>
                      <a:pt x="39" y="2"/>
                    </a:lnTo>
                    <a:lnTo>
                      <a:pt x="34" y="2"/>
                    </a:lnTo>
                    <a:lnTo>
                      <a:pt x="30" y="2"/>
                    </a:lnTo>
                    <a:lnTo>
                      <a:pt x="26" y="2"/>
                    </a:lnTo>
                    <a:lnTo>
                      <a:pt x="20" y="2"/>
                    </a:lnTo>
                    <a:lnTo>
                      <a:pt x="13" y="6"/>
                    </a:lnTo>
                    <a:lnTo>
                      <a:pt x="9" y="6"/>
                    </a:lnTo>
                    <a:lnTo>
                      <a:pt x="5" y="10"/>
                    </a:lnTo>
                    <a:lnTo>
                      <a:pt x="3" y="16"/>
                    </a:lnTo>
                    <a:lnTo>
                      <a:pt x="0" y="19"/>
                    </a:lnTo>
                    <a:lnTo>
                      <a:pt x="0" y="27"/>
                    </a:lnTo>
                    <a:lnTo>
                      <a:pt x="2" y="34"/>
                    </a:lnTo>
                    <a:lnTo>
                      <a:pt x="5" y="36"/>
                    </a:lnTo>
                    <a:lnTo>
                      <a:pt x="7" y="40"/>
                    </a:lnTo>
                    <a:lnTo>
                      <a:pt x="7" y="46"/>
                    </a:lnTo>
                    <a:lnTo>
                      <a:pt x="5" y="48"/>
                    </a:lnTo>
                    <a:lnTo>
                      <a:pt x="5" y="48"/>
                    </a:lnTo>
                    <a:lnTo>
                      <a:pt x="9" y="51"/>
                    </a:lnTo>
                    <a:lnTo>
                      <a:pt x="9" y="55"/>
                    </a:lnTo>
                    <a:lnTo>
                      <a:pt x="11" y="57"/>
                    </a:lnTo>
                    <a:lnTo>
                      <a:pt x="11" y="61"/>
                    </a:lnTo>
                    <a:lnTo>
                      <a:pt x="15" y="64"/>
                    </a:lnTo>
                    <a:lnTo>
                      <a:pt x="15" y="64"/>
                    </a:lnTo>
                    <a:lnTo>
                      <a:pt x="18" y="64"/>
                    </a:lnTo>
                    <a:lnTo>
                      <a:pt x="15" y="68"/>
                    </a:lnTo>
                    <a:lnTo>
                      <a:pt x="18" y="70"/>
                    </a:lnTo>
                    <a:lnTo>
                      <a:pt x="18" y="74"/>
                    </a:lnTo>
                    <a:lnTo>
                      <a:pt x="20" y="74"/>
                    </a:lnTo>
                    <a:lnTo>
                      <a:pt x="24" y="74"/>
                    </a:lnTo>
                    <a:lnTo>
                      <a:pt x="24" y="70"/>
                    </a:lnTo>
                    <a:lnTo>
                      <a:pt x="26" y="68"/>
                    </a:lnTo>
                    <a:lnTo>
                      <a:pt x="26" y="68"/>
                    </a:lnTo>
                    <a:lnTo>
                      <a:pt x="26" y="70"/>
                    </a:lnTo>
                    <a:lnTo>
                      <a:pt x="30" y="72"/>
                    </a:lnTo>
                    <a:lnTo>
                      <a:pt x="30" y="76"/>
                    </a:lnTo>
                    <a:lnTo>
                      <a:pt x="26" y="78"/>
                    </a:lnTo>
                    <a:lnTo>
                      <a:pt x="26" y="80"/>
                    </a:lnTo>
                    <a:lnTo>
                      <a:pt x="30" y="80"/>
                    </a:lnTo>
                    <a:lnTo>
                      <a:pt x="30" y="80"/>
                    </a:lnTo>
                    <a:lnTo>
                      <a:pt x="32" y="78"/>
                    </a:lnTo>
                    <a:lnTo>
                      <a:pt x="34" y="78"/>
                    </a:lnTo>
                    <a:lnTo>
                      <a:pt x="35" y="80"/>
                    </a:lnTo>
                    <a:lnTo>
                      <a:pt x="39" y="80"/>
                    </a:lnTo>
                    <a:lnTo>
                      <a:pt x="39" y="80"/>
                    </a:lnTo>
                    <a:lnTo>
                      <a:pt x="43" y="80"/>
                    </a:lnTo>
                    <a:lnTo>
                      <a:pt x="43" y="80"/>
                    </a:lnTo>
                    <a:lnTo>
                      <a:pt x="43" y="80"/>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87" name="Freeform 184">
                <a:extLst>
                  <a:ext uri="{FF2B5EF4-FFF2-40B4-BE49-F238E27FC236}">
                    <a16:creationId xmlns:a16="http://schemas.microsoft.com/office/drawing/2014/main" id="{67333C7D-8D90-2CB3-A0D8-585C312FCF88}"/>
                  </a:ext>
                </a:extLst>
              </p:cNvPr>
              <p:cNvSpPr>
                <a:spLocks/>
              </p:cNvSpPr>
              <p:nvPr/>
            </p:nvSpPr>
            <p:spPr bwMode="auto">
              <a:xfrm>
                <a:off x="9938365" y="2651793"/>
                <a:ext cx="51421" cy="61215"/>
              </a:xfrm>
              <a:custGeom>
                <a:avLst/>
                <a:gdLst/>
                <a:ahLst/>
                <a:cxnLst>
                  <a:cxn ang="0">
                    <a:pos x="21" y="25"/>
                  </a:cxn>
                  <a:cxn ang="0">
                    <a:pos x="26" y="19"/>
                  </a:cxn>
                  <a:cxn ang="0">
                    <a:pos x="24" y="6"/>
                  </a:cxn>
                  <a:cxn ang="0">
                    <a:pos x="34" y="0"/>
                  </a:cxn>
                  <a:cxn ang="0">
                    <a:pos x="45" y="10"/>
                  </a:cxn>
                  <a:cxn ang="0">
                    <a:pos x="47" y="19"/>
                  </a:cxn>
                  <a:cxn ang="0">
                    <a:pos x="66" y="30"/>
                  </a:cxn>
                  <a:cxn ang="0">
                    <a:pos x="79" y="30"/>
                  </a:cxn>
                  <a:cxn ang="0">
                    <a:pos x="87" y="40"/>
                  </a:cxn>
                  <a:cxn ang="0">
                    <a:pos x="92" y="45"/>
                  </a:cxn>
                  <a:cxn ang="0">
                    <a:pos x="85" y="57"/>
                  </a:cxn>
                  <a:cxn ang="0">
                    <a:pos x="73" y="59"/>
                  </a:cxn>
                  <a:cxn ang="0">
                    <a:pos x="75" y="70"/>
                  </a:cxn>
                  <a:cxn ang="0">
                    <a:pos x="83" y="76"/>
                  </a:cxn>
                  <a:cxn ang="0">
                    <a:pos x="96" y="81"/>
                  </a:cxn>
                  <a:cxn ang="0">
                    <a:pos x="109" y="94"/>
                  </a:cxn>
                  <a:cxn ang="0">
                    <a:pos x="117" y="108"/>
                  </a:cxn>
                  <a:cxn ang="0">
                    <a:pos x="126" y="113"/>
                  </a:cxn>
                  <a:cxn ang="0">
                    <a:pos x="132" y="119"/>
                  </a:cxn>
                  <a:cxn ang="0">
                    <a:pos x="134" y="125"/>
                  </a:cxn>
                  <a:cxn ang="0">
                    <a:pos x="143" y="128"/>
                  </a:cxn>
                  <a:cxn ang="0">
                    <a:pos x="145" y="132"/>
                  </a:cxn>
                  <a:cxn ang="0">
                    <a:pos x="147" y="140"/>
                  </a:cxn>
                  <a:cxn ang="0">
                    <a:pos x="143" y="153"/>
                  </a:cxn>
                  <a:cxn ang="0">
                    <a:pos x="141" y="162"/>
                  </a:cxn>
                  <a:cxn ang="0">
                    <a:pos x="132" y="158"/>
                  </a:cxn>
                  <a:cxn ang="0">
                    <a:pos x="122" y="160"/>
                  </a:cxn>
                  <a:cxn ang="0">
                    <a:pos x="126" y="170"/>
                  </a:cxn>
                  <a:cxn ang="0">
                    <a:pos x="117" y="168"/>
                  </a:cxn>
                  <a:cxn ang="0">
                    <a:pos x="103" y="160"/>
                  </a:cxn>
                  <a:cxn ang="0">
                    <a:pos x="109" y="149"/>
                  </a:cxn>
                  <a:cxn ang="0">
                    <a:pos x="109" y="141"/>
                  </a:cxn>
                  <a:cxn ang="0">
                    <a:pos x="107" y="132"/>
                  </a:cxn>
                  <a:cxn ang="0">
                    <a:pos x="98" y="128"/>
                  </a:cxn>
                  <a:cxn ang="0">
                    <a:pos x="94" y="119"/>
                  </a:cxn>
                  <a:cxn ang="0">
                    <a:pos x="94" y="108"/>
                  </a:cxn>
                  <a:cxn ang="0">
                    <a:pos x="87" y="96"/>
                  </a:cxn>
                  <a:cxn ang="0">
                    <a:pos x="70" y="83"/>
                  </a:cxn>
                  <a:cxn ang="0">
                    <a:pos x="53" y="94"/>
                  </a:cxn>
                  <a:cxn ang="0">
                    <a:pos x="38" y="85"/>
                  </a:cxn>
                  <a:cxn ang="0">
                    <a:pos x="28" y="94"/>
                  </a:cxn>
                  <a:cxn ang="0">
                    <a:pos x="23" y="81"/>
                  </a:cxn>
                  <a:cxn ang="0">
                    <a:pos x="23" y="70"/>
                  </a:cxn>
                  <a:cxn ang="0">
                    <a:pos x="23" y="60"/>
                  </a:cxn>
                  <a:cxn ang="0">
                    <a:pos x="9" y="60"/>
                  </a:cxn>
                  <a:cxn ang="0">
                    <a:pos x="9" y="47"/>
                  </a:cxn>
                  <a:cxn ang="0">
                    <a:pos x="0" y="40"/>
                  </a:cxn>
                  <a:cxn ang="0">
                    <a:pos x="6" y="34"/>
                  </a:cxn>
                  <a:cxn ang="0">
                    <a:pos x="6" y="25"/>
                  </a:cxn>
                  <a:cxn ang="0">
                    <a:pos x="15" y="19"/>
                  </a:cxn>
                </a:cxnLst>
                <a:rect l="0" t="0" r="r" b="b"/>
                <a:pathLst>
                  <a:path w="147" h="175">
                    <a:moveTo>
                      <a:pt x="15" y="19"/>
                    </a:moveTo>
                    <a:lnTo>
                      <a:pt x="19" y="21"/>
                    </a:lnTo>
                    <a:lnTo>
                      <a:pt x="21" y="25"/>
                    </a:lnTo>
                    <a:lnTo>
                      <a:pt x="24" y="23"/>
                    </a:lnTo>
                    <a:lnTo>
                      <a:pt x="28" y="25"/>
                    </a:lnTo>
                    <a:lnTo>
                      <a:pt x="26" y="19"/>
                    </a:lnTo>
                    <a:lnTo>
                      <a:pt x="26" y="15"/>
                    </a:lnTo>
                    <a:lnTo>
                      <a:pt x="26" y="10"/>
                    </a:lnTo>
                    <a:lnTo>
                      <a:pt x="24" y="6"/>
                    </a:lnTo>
                    <a:lnTo>
                      <a:pt x="28" y="2"/>
                    </a:lnTo>
                    <a:lnTo>
                      <a:pt x="28" y="0"/>
                    </a:lnTo>
                    <a:lnTo>
                      <a:pt x="34" y="0"/>
                    </a:lnTo>
                    <a:lnTo>
                      <a:pt x="36" y="2"/>
                    </a:lnTo>
                    <a:lnTo>
                      <a:pt x="41" y="6"/>
                    </a:lnTo>
                    <a:lnTo>
                      <a:pt x="45" y="10"/>
                    </a:lnTo>
                    <a:lnTo>
                      <a:pt x="49" y="12"/>
                    </a:lnTo>
                    <a:lnTo>
                      <a:pt x="49" y="17"/>
                    </a:lnTo>
                    <a:lnTo>
                      <a:pt x="47" y="19"/>
                    </a:lnTo>
                    <a:lnTo>
                      <a:pt x="55" y="27"/>
                    </a:lnTo>
                    <a:lnTo>
                      <a:pt x="58" y="30"/>
                    </a:lnTo>
                    <a:lnTo>
                      <a:pt x="66" y="30"/>
                    </a:lnTo>
                    <a:lnTo>
                      <a:pt x="70" y="34"/>
                    </a:lnTo>
                    <a:lnTo>
                      <a:pt x="73" y="30"/>
                    </a:lnTo>
                    <a:lnTo>
                      <a:pt x="79" y="30"/>
                    </a:lnTo>
                    <a:lnTo>
                      <a:pt x="83" y="36"/>
                    </a:lnTo>
                    <a:lnTo>
                      <a:pt x="87" y="36"/>
                    </a:lnTo>
                    <a:lnTo>
                      <a:pt x="87" y="40"/>
                    </a:lnTo>
                    <a:lnTo>
                      <a:pt x="87" y="42"/>
                    </a:lnTo>
                    <a:lnTo>
                      <a:pt x="92" y="44"/>
                    </a:lnTo>
                    <a:lnTo>
                      <a:pt x="92" y="45"/>
                    </a:lnTo>
                    <a:lnTo>
                      <a:pt x="88" y="47"/>
                    </a:lnTo>
                    <a:lnTo>
                      <a:pt x="87" y="55"/>
                    </a:lnTo>
                    <a:lnTo>
                      <a:pt x="85" y="57"/>
                    </a:lnTo>
                    <a:lnTo>
                      <a:pt x="83" y="57"/>
                    </a:lnTo>
                    <a:lnTo>
                      <a:pt x="77" y="59"/>
                    </a:lnTo>
                    <a:lnTo>
                      <a:pt x="73" y="59"/>
                    </a:lnTo>
                    <a:lnTo>
                      <a:pt x="75" y="60"/>
                    </a:lnTo>
                    <a:lnTo>
                      <a:pt x="79" y="66"/>
                    </a:lnTo>
                    <a:lnTo>
                      <a:pt x="75" y="70"/>
                    </a:lnTo>
                    <a:lnTo>
                      <a:pt x="77" y="72"/>
                    </a:lnTo>
                    <a:lnTo>
                      <a:pt x="79" y="72"/>
                    </a:lnTo>
                    <a:lnTo>
                      <a:pt x="83" y="76"/>
                    </a:lnTo>
                    <a:lnTo>
                      <a:pt x="87" y="77"/>
                    </a:lnTo>
                    <a:lnTo>
                      <a:pt x="92" y="79"/>
                    </a:lnTo>
                    <a:lnTo>
                      <a:pt x="96" y="81"/>
                    </a:lnTo>
                    <a:lnTo>
                      <a:pt x="102" y="85"/>
                    </a:lnTo>
                    <a:lnTo>
                      <a:pt x="107" y="91"/>
                    </a:lnTo>
                    <a:lnTo>
                      <a:pt x="109" y="94"/>
                    </a:lnTo>
                    <a:lnTo>
                      <a:pt x="109" y="96"/>
                    </a:lnTo>
                    <a:lnTo>
                      <a:pt x="115" y="104"/>
                    </a:lnTo>
                    <a:lnTo>
                      <a:pt x="117" y="108"/>
                    </a:lnTo>
                    <a:lnTo>
                      <a:pt x="120" y="109"/>
                    </a:lnTo>
                    <a:lnTo>
                      <a:pt x="122" y="109"/>
                    </a:lnTo>
                    <a:lnTo>
                      <a:pt x="126" y="113"/>
                    </a:lnTo>
                    <a:lnTo>
                      <a:pt x="126" y="115"/>
                    </a:lnTo>
                    <a:lnTo>
                      <a:pt x="128" y="119"/>
                    </a:lnTo>
                    <a:lnTo>
                      <a:pt x="132" y="119"/>
                    </a:lnTo>
                    <a:lnTo>
                      <a:pt x="132" y="119"/>
                    </a:lnTo>
                    <a:lnTo>
                      <a:pt x="132" y="121"/>
                    </a:lnTo>
                    <a:lnTo>
                      <a:pt x="134" y="125"/>
                    </a:lnTo>
                    <a:lnTo>
                      <a:pt x="137" y="125"/>
                    </a:lnTo>
                    <a:lnTo>
                      <a:pt x="139" y="128"/>
                    </a:lnTo>
                    <a:lnTo>
                      <a:pt x="143" y="128"/>
                    </a:lnTo>
                    <a:lnTo>
                      <a:pt x="147" y="128"/>
                    </a:lnTo>
                    <a:lnTo>
                      <a:pt x="147" y="128"/>
                    </a:lnTo>
                    <a:lnTo>
                      <a:pt x="145" y="132"/>
                    </a:lnTo>
                    <a:lnTo>
                      <a:pt x="143" y="136"/>
                    </a:lnTo>
                    <a:lnTo>
                      <a:pt x="145" y="140"/>
                    </a:lnTo>
                    <a:lnTo>
                      <a:pt x="147" y="140"/>
                    </a:lnTo>
                    <a:lnTo>
                      <a:pt x="147" y="143"/>
                    </a:lnTo>
                    <a:lnTo>
                      <a:pt x="143" y="149"/>
                    </a:lnTo>
                    <a:lnTo>
                      <a:pt x="143" y="153"/>
                    </a:lnTo>
                    <a:lnTo>
                      <a:pt x="145" y="155"/>
                    </a:lnTo>
                    <a:lnTo>
                      <a:pt x="145" y="160"/>
                    </a:lnTo>
                    <a:lnTo>
                      <a:pt x="141" y="162"/>
                    </a:lnTo>
                    <a:lnTo>
                      <a:pt x="139" y="162"/>
                    </a:lnTo>
                    <a:lnTo>
                      <a:pt x="134" y="160"/>
                    </a:lnTo>
                    <a:lnTo>
                      <a:pt x="132" y="158"/>
                    </a:lnTo>
                    <a:lnTo>
                      <a:pt x="132" y="158"/>
                    </a:lnTo>
                    <a:lnTo>
                      <a:pt x="122" y="158"/>
                    </a:lnTo>
                    <a:lnTo>
                      <a:pt x="122" y="160"/>
                    </a:lnTo>
                    <a:lnTo>
                      <a:pt x="126" y="166"/>
                    </a:lnTo>
                    <a:lnTo>
                      <a:pt x="122" y="168"/>
                    </a:lnTo>
                    <a:lnTo>
                      <a:pt x="126" y="170"/>
                    </a:lnTo>
                    <a:lnTo>
                      <a:pt x="126" y="175"/>
                    </a:lnTo>
                    <a:lnTo>
                      <a:pt x="120" y="174"/>
                    </a:lnTo>
                    <a:lnTo>
                      <a:pt x="117" y="168"/>
                    </a:lnTo>
                    <a:lnTo>
                      <a:pt x="111" y="166"/>
                    </a:lnTo>
                    <a:lnTo>
                      <a:pt x="109" y="164"/>
                    </a:lnTo>
                    <a:lnTo>
                      <a:pt x="103" y="160"/>
                    </a:lnTo>
                    <a:lnTo>
                      <a:pt x="107" y="160"/>
                    </a:lnTo>
                    <a:lnTo>
                      <a:pt x="109" y="158"/>
                    </a:lnTo>
                    <a:lnTo>
                      <a:pt x="109" y="149"/>
                    </a:lnTo>
                    <a:lnTo>
                      <a:pt x="107" y="149"/>
                    </a:lnTo>
                    <a:lnTo>
                      <a:pt x="109" y="145"/>
                    </a:lnTo>
                    <a:lnTo>
                      <a:pt x="109" y="141"/>
                    </a:lnTo>
                    <a:lnTo>
                      <a:pt x="111" y="138"/>
                    </a:lnTo>
                    <a:lnTo>
                      <a:pt x="109" y="136"/>
                    </a:lnTo>
                    <a:lnTo>
                      <a:pt x="107" y="132"/>
                    </a:lnTo>
                    <a:lnTo>
                      <a:pt x="107" y="130"/>
                    </a:lnTo>
                    <a:lnTo>
                      <a:pt x="103" y="128"/>
                    </a:lnTo>
                    <a:lnTo>
                      <a:pt x="98" y="128"/>
                    </a:lnTo>
                    <a:lnTo>
                      <a:pt x="96" y="125"/>
                    </a:lnTo>
                    <a:lnTo>
                      <a:pt x="92" y="121"/>
                    </a:lnTo>
                    <a:lnTo>
                      <a:pt x="94" y="119"/>
                    </a:lnTo>
                    <a:lnTo>
                      <a:pt x="94" y="115"/>
                    </a:lnTo>
                    <a:lnTo>
                      <a:pt x="92" y="109"/>
                    </a:lnTo>
                    <a:lnTo>
                      <a:pt x="94" y="108"/>
                    </a:lnTo>
                    <a:lnTo>
                      <a:pt x="94" y="104"/>
                    </a:lnTo>
                    <a:lnTo>
                      <a:pt x="92" y="100"/>
                    </a:lnTo>
                    <a:lnTo>
                      <a:pt x="87" y="96"/>
                    </a:lnTo>
                    <a:lnTo>
                      <a:pt x="79" y="91"/>
                    </a:lnTo>
                    <a:lnTo>
                      <a:pt x="77" y="85"/>
                    </a:lnTo>
                    <a:lnTo>
                      <a:pt x="70" y="83"/>
                    </a:lnTo>
                    <a:lnTo>
                      <a:pt x="62" y="85"/>
                    </a:lnTo>
                    <a:lnTo>
                      <a:pt x="58" y="94"/>
                    </a:lnTo>
                    <a:lnTo>
                      <a:pt x="53" y="94"/>
                    </a:lnTo>
                    <a:lnTo>
                      <a:pt x="49" y="91"/>
                    </a:lnTo>
                    <a:lnTo>
                      <a:pt x="45" y="91"/>
                    </a:lnTo>
                    <a:lnTo>
                      <a:pt x="38" y="85"/>
                    </a:lnTo>
                    <a:lnTo>
                      <a:pt x="34" y="91"/>
                    </a:lnTo>
                    <a:lnTo>
                      <a:pt x="34" y="94"/>
                    </a:lnTo>
                    <a:lnTo>
                      <a:pt x="28" y="94"/>
                    </a:lnTo>
                    <a:lnTo>
                      <a:pt x="23" y="96"/>
                    </a:lnTo>
                    <a:lnTo>
                      <a:pt x="23" y="89"/>
                    </a:lnTo>
                    <a:lnTo>
                      <a:pt x="23" y="81"/>
                    </a:lnTo>
                    <a:lnTo>
                      <a:pt x="21" y="76"/>
                    </a:lnTo>
                    <a:lnTo>
                      <a:pt x="23" y="74"/>
                    </a:lnTo>
                    <a:lnTo>
                      <a:pt x="23" y="70"/>
                    </a:lnTo>
                    <a:lnTo>
                      <a:pt x="21" y="66"/>
                    </a:lnTo>
                    <a:lnTo>
                      <a:pt x="23" y="64"/>
                    </a:lnTo>
                    <a:lnTo>
                      <a:pt x="23" y="60"/>
                    </a:lnTo>
                    <a:lnTo>
                      <a:pt x="15" y="60"/>
                    </a:lnTo>
                    <a:lnTo>
                      <a:pt x="13" y="60"/>
                    </a:lnTo>
                    <a:lnTo>
                      <a:pt x="9" y="60"/>
                    </a:lnTo>
                    <a:lnTo>
                      <a:pt x="6" y="57"/>
                    </a:lnTo>
                    <a:lnTo>
                      <a:pt x="9" y="55"/>
                    </a:lnTo>
                    <a:lnTo>
                      <a:pt x="9" y="47"/>
                    </a:lnTo>
                    <a:lnTo>
                      <a:pt x="6" y="44"/>
                    </a:lnTo>
                    <a:lnTo>
                      <a:pt x="2" y="45"/>
                    </a:lnTo>
                    <a:lnTo>
                      <a:pt x="0" y="40"/>
                    </a:lnTo>
                    <a:lnTo>
                      <a:pt x="2" y="36"/>
                    </a:lnTo>
                    <a:lnTo>
                      <a:pt x="4" y="36"/>
                    </a:lnTo>
                    <a:lnTo>
                      <a:pt x="6" y="34"/>
                    </a:lnTo>
                    <a:lnTo>
                      <a:pt x="6" y="30"/>
                    </a:lnTo>
                    <a:lnTo>
                      <a:pt x="6" y="27"/>
                    </a:lnTo>
                    <a:lnTo>
                      <a:pt x="6" y="25"/>
                    </a:lnTo>
                    <a:lnTo>
                      <a:pt x="11" y="23"/>
                    </a:lnTo>
                    <a:lnTo>
                      <a:pt x="15" y="19"/>
                    </a:lnTo>
                    <a:lnTo>
                      <a:pt x="15" y="19"/>
                    </a:lnTo>
                    <a:lnTo>
                      <a:pt x="15" y="19"/>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88" name="Freeform 185">
                <a:extLst>
                  <a:ext uri="{FF2B5EF4-FFF2-40B4-BE49-F238E27FC236}">
                    <a16:creationId xmlns:a16="http://schemas.microsoft.com/office/drawing/2014/main" id="{FBACD67C-CD3E-0FD1-3F82-0FB8CD684E6F}"/>
                  </a:ext>
                </a:extLst>
              </p:cNvPr>
              <p:cNvSpPr>
                <a:spLocks noEditPoints="1"/>
              </p:cNvSpPr>
              <p:nvPr/>
            </p:nvSpPr>
            <p:spPr bwMode="auto">
              <a:xfrm>
                <a:off x="9921924" y="2665086"/>
                <a:ext cx="55268" cy="103541"/>
              </a:xfrm>
              <a:custGeom>
                <a:avLst/>
                <a:gdLst/>
                <a:ahLst/>
                <a:cxnLst>
                  <a:cxn ang="0">
                    <a:pos x="51" y="15"/>
                  </a:cxn>
                  <a:cxn ang="0">
                    <a:pos x="66" y="26"/>
                  </a:cxn>
                  <a:cxn ang="0">
                    <a:pos x="68" y="56"/>
                  </a:cxn>
                  <a:cxn ang="0">
                    <a:pos x="94" y="49"/>
                  </a:cxn>
                  <a:cxn ang="0">
                    <a:pos x="126" y="51"/>
                  </a:cxn>
                  <a:cxn ang="0">
                    <a:pos x="139" y="75"/>
                  </a:cxn>
                  <a:cxn ang="0">
                    <a:pos x="152" y="90"/>
                  </a:cxn>
                  <a:cxn ang="0">
                    <a:pos x="154" y="109"/>
                  </a:cxn>
                  <a:cxn ang="0">
                    <a:pos x="139" y="120"/>
                  </a:cxn>
                  <a:cxn ang="0">
                    <a:pos x="113" y="122"/>
                  </a:cxn>
                  <a:cxn ang="0">
                    <a:pos x="100" y="154"/>
                  </a:cxn>
                  <a:cxn ang="0">
                    <a:pos x="103" y="169"/>
                  </a:cxn>
                  <a:cxn ang="0">
                    <a:pos x="94" y="164"/>
                  </a:cxn>
                  <a:cxn ang="0">
                    <a:pos x="85" y="160"/>
                  </a:cxn>
                  <a:cxn ang="0">
                    <a:pos x="73" y="154"/>
                  </a:cxn>
                  <a:cxn ang="0">
                    <a:pos x="68" y="143"/>
                  </a:cxn>
                  <a:cxn ang="0">
                    <a:pos x="56" y="145"/>
                  </a:cxn>
                  <a:cxn ang="0">
                    <a:pos x="56" y="151"/>
                  </a:cxn>
                  <a:cxn ang="0">
                    <a:pos x="54" y="171"/>
                  </a:cxn>
                  <a:cxn ang="0">
                    <a:pos x="43" y="207"/>
                  </a:cxn>
                  <a:cxn ang="0">
                    <a:pos x="45" y="218"/>
                  </a:cxn>
                  <a:cxn ang="0">
                    <a:pos x="51" y="224"/>
                  </a:cxn>
                  <a:cxn ang="0">
                    <a:pos x="58" y="239"/>
                  </a:cxn>
                  <a:cxn ang="0">
                    <a:pos x="66" y="241"/>
                  </a:cxn>
                  <a:cxn ang="0">
                    <a:pos x="70" y="260"/>
                  </a:cxn>
                  <a:cxn ang="0">
                    <a:pos x="73" y="264"/>
                  </a:cxn>
                  <a:cxn ang="0">
                    <a:pos x="88" y="275"/>
                  </a:cxn>
                  <a:cxn ang="0">
                    <a:pos x="100" y="288"/>
                  </a:cxn>
                  <a:cxn ang="0">
                    <a:pos x="81" y="294"/>
                  </a:cxn>
                  <a:cxn ang="0">
                    <a:pos x="75" y="279"/>
                  </a:cxn>
                  <a:cxn ang="0">
                    <a:pos x="54" y="275"/>
                  </a:cxn>
                  <a:cxn ang="0">
                    <a:pos x="51" y="265"/>
                  </a:cxn>
                  <a:cxn ang="0">
                    <a:pos x="38" y="245"/>
                  </a:cxn>
                  <a:cxn ang="0">
                    <a:pos x="30" y="245"/>
                  </a:cxn>
                  <a:cxn ang="0">
                    <a:pos x="32" y="224"/>
                  </a:cxn>
                  <a:cxn ang="0">
                    <a:pos x="32" y="211"/>
                  </a:cxn>
                  <a:cxn ang="0">
                    <a:pos x="45" y="179"/>
                  </a:cxn>
                  <a:cxn ang="0">
                    <a:pos x="43" y="154"/>
                  </a:cxn>
                  <a:cxn ang="0">
                    <a:pos x="34" y="126"/>
                  </a:cxn>
                  <a:cxn ang="0">
                    <a:pos x="26" y="102"/>
                  </a:cxn>
                  <a:cxn ang="0">
                    <a:pos x="24" y="79"/>
                  </a:cxn>
                  <a:cxn ang="0">
                    <a:pos x="6" y="53"/>
                  </a:cxn>
                  <a:cxn ang="0">
                    <a:pos x="6" y="34"/>
                  </a:cxn>
                  <a:cxn ang="0">
                    <a:pos x="21" y="17"/>
                  </a:cxn>
                  <a:cxn ang="0">
                    <a:pos x="36" y="6"/>
                  </a:cxn>
                  <a:cxn ang="0">
                    <a:pos x="45" y="0"/>
                  </a:cxn>
                  <a:cxn ang="0">
                    <a:pos x="56" y="279"/>
                  </a:cxn>
                  <a:cxn ang="0">
                    <a:pos x="43" y="258"/>
                  </a:cxn>
                  <a:cxn ang="0">
                    <a:pos x="43" y="258"/>
                  </a:cxn>
                  <a:cxn ang="0">
                    <a:pos x="32" y="254"/>
                  </a:cxn>
                  <a:cxn ang="0">
                    <a:pos x="30" y="249"/>
                  </a:cxn>
                  <a:cxn ang="0">
                    <a:pos x="96" y="168"/>
                  </a:cxn>
                  <a:cxn ang="0">
                    <a:pos x="60" y="215"/>
                  </a:cxn>
                  <a:cxn ang="0">
                    <a:pos x="58" y="220"/>
                  </a:cxn>
                </a:cxnLst>
                <a:rect l="0" t="0" r="r" b="b"/>
                <a:pathLst>
                  <a:path w="158" h="296">
                    <a:moveTo>
                      <a:pt x="45" y="0"/>
                    </a:moveTo>
                    <a:lnTo>
                      <a:pt x="47" y="4"/>
                    </a:lnTo>
                    <a:lnTo>
                      <a:pt x="51" y="4"/>
                    </a:lnTo>
                    <a:lnTo>
                      <a:pt x="54" y="6"/>
                    </a:lnTo>
                    <a:lnTo>
                      <a:pt x="54" y="13"/>
                    </a:lnTo>
                    <a:lnTo>
                      <a:pt x="51" y="15"/>
                    </a:lnTo>
                    <a:lnTo>
                      <a:pt x="54" y="21"/>
                    </a:lnTo>
                    <a:lnTo>
                      <a:pt x="58" y="21"/>
                    </a:lnTo>
                    <a:lnTo>
                      <a:pt x="60" y="19"/>
                    </a:lnTo>
                    <a:lnTo>
                      <a:pt x="68" y="19"/>
                    </a:lnTo>
                    <a:lnTo>
                      <a:pt x="68" y="22"/>
                    </a:lnTo>
                    <a:lnTo>
                      <a:pt x="66" y="26"/>
                    </a:lnTo>
                    <a:lnTo>
                      <a:pt x="68" y="30"/>
                    </a:lnTo>
                    <a:lnTo>
                      <a:pt x="68" y="34"/>
                    </a:lnTo>
                    <a:lnTo>
                      <a:pt x="66" y="34"/>
                    </a:lnTo>
                    <a:lnTo>
                      <a:pt x="68" y="39"/>
                    </a:lnTo>
                    <a:lnTo>
                      <a:pt x="68" y="47"/>
                    </a:lnTo>
                    <a:lnTo>
                      <a:pt x="68" y="56"/>
                    </a:lnTo>
                    <a:lnTo>
                      <a:pt x="73" y="55"/>
                    </a:lnTo>
                    <a:lnTo>
                      <a:pt x="79" y="53"/>
                    </a:lnTo>
                    <a:lnTo>
                      <a:pt x="79" y="49"/>
                    </a:lnTo>
                    <a:lnTo>
                      <a:pt x="85" y="45"/>
                    </a:lnTo>
                    <a:lnTo>
                      <a:pt x="90" y="49"/>
                    </a:lnTo>
                    <a:lnTo>
                      <a:pt x="94" y="49"/>
                    </a:lnTo>
                    <a:lnTo>
                      <a:pt x="98" y="53"/>
                    </a:lnTo>
                    <a:lnTo>
                      <a:pt x="105" y="53"/>
                    </a:lnTo>
                    <a:lnTo>
                      <a:pt x="109" y="43"/>
                    </a:lnTo>
                    <a:lnTo>
                      <a:pt x="115" y="43"/>
                    </a:lnTo>
                    <a:lnTo>
                      <a:pt x="122" y="45"/>
                    </a:lnTo>
                    <a:lnTo>
                      <a:pt x="126" y="51"/>
                    </a:lnTo>
                    <a:lnTo>
                      <a:pt x="134" y="56"/>
                    </a:lnTo>
                    <a:lnTo>
                      <a:pt x="137" y="60"/>
                    </a:lnTo>
                    <a:lnTo>
                      <a:pt x="139" y="64"/>
                    </a:lnTo>
                    <a:lnTo>
                      <a:pt x="139" y="68"/>
                    </a:lnTo>
                    <a:lnTo>
                      <a:pt x="137" y="70"/>
                    </a:lnTo>
                    <a:lnTo>
                      <a:pt x="139" y="75"/>
                    </a:lnTo>
                    <a:lnTo>
                      <a:pt x="139" y="79"/>
                    </a:lnTo>
                    <a:lnTo>
                      <a:pt x="137" y="81"/>
                    </a:lnTo>
                    <a:lnTo>
                      <a:pt x="143" y="85"/>
                    </a:lnTo>
                    <a:lnTo>
                      <a:pt x="145" y="88"/>
                    </a:lnTo>
                    <a:lnTo>
                      <a:pt x="149" y="88"/>
                    </a:lnTo>
                    <a:lnTo>
                      <a:pt x="152" y="90"/>
                    </a:lnTo>
                    <a:lnTo>
                      <a:pt x="152" y="92"/>
                    </a:lnTo>
                    <a:lnTo>
                      <a:pt x="154" y="96"/>
                    </a:lnTo>
                    <a:lnTo>
                      <a:pt x="158" y="98"/>
                    </a:lnTo>
                    <a:lnTo>
                      <a:pt x="154" y="102"/>
                    </a:lnTo>
                    <a:lnTo>
                      <a:pt x="154" y="105"/>
                    </a:lnTo>
                    <a:lnTo>
                      <a:pt x="154" y="109"/>
                    </a:lnTo>
                    <a:lnTo>
                      <a:pt x="154" y="109"/>
                    </a:lnTo>
                    <a:lnTo>
                      <a:pt x="154" y="119"/>
                    </a:lnTo>
                    <a:lnTo>
                      <a:pt x="154" y="120"/>
                    </a:lnTo>
                    <a:lnTo>
                      <a:pt x="149" y="122"/>
                    </a:lnTo>
                    <a:lnTo>
                      <a:pt x="145" y="119"/>
                    </a:lnTo>
                    <a:lnTo>
                      <a:pt x="139" y="120"/>
                    </a:lnTo>
                    <a:lnTo>
                      <a:pt x="137" y="119"/>
                    </a:lnTo>
                    <a:lnTo>
                      <a:pt x="134" y="119"/>
                    </a:lnTo>
                    <a:lnTo>
                      <a:pt x="128" y="120"/>
                    </a:lnTo>
                    <a:lnTo>
                      <a:pt x="126" y="119"/>
                    </a:lnTo>
                    <a:lnTo>
                      <a:pt x="120" y="119"/>
                    </a:lnTo>
                    <a:lnTo>
                      <a:pt x="113" y="122"/>
                    </a:lnTo>
                    <a:lnTo>
                      <a:pt x="109" y="122"/>
                    </a:lnTo>
                    <a:lnTo>
                      <a:pt x="105" y="128"/>
                    </a:lnTo>
                    <a:lnTo>
                      <a:pt x="103" y="134"/>
                    </a:lnTo>
                    <a:lnTo>
                      <a:pt x="100" y="137"/>
                    </a:lnTo>
                    <a:lnTo>
                      <a:pt x="100" y="145"/>
                    </a:lnTo>
                    <a:lnTo>
                      <a:pt x="100" y="154"/>
                    </a:lnTo>
                    <a:lnTo>
                      <a:pt x="105" y="154"/>
                    </a:lnTo>
                    <a:lnTo>
                      <a:pt x="105" y="158"/>
                    </a:lnTo>
                    <a:lnTo>
                      <a:pt x="105" y="166"/>
                    </a:lnTo>
                    <a:lnTo>
                      <a:pt x="105" y="168"/>
                    </a:lnTo>
                    <a:lnTo>
                      <a:pt x="105" y="168"/>
                    </a:lnTo>
                    <a:lnTo>
                      <a:pt x="103" y="169"/>
                    </a:lnTo>
                    <a:lnTo>
                      <a:pt x="103" y="171"/>
                    </a:lnTo>
                    <a:lnTo>
                      <a:pt x="103" y="169"/>
                    </a:lnTo>
                    <a:lnTo>
                      <a:pt x="100" y="166"/>
                    </a:lnTo>
                    <a:lnTo>
                      <a:pt x="98" y="166"/>
                    </a:lnTo>
                    <a:lnTo>
                      <a:pt x="98" y="164"/>
                    </a:lnTo>
                    <a:lnTo>
                      <a:pt x="94" y="164"/>
                    </a:lnTo>
                    <a:lnTo>
                      <a:pt x="90" y="158"/>
                    </a:lnTo>
                    <a:lnTo>
                      <a:pt x="86" y="158"/>
                    </a:lnTo>
                    <a:lnTo>
                      <a:pt x="85" y="158"/>
                    </a:lnTo>
                    <a:lnTo>
                      <a:pt x="85" y="160"/>
                    </a:lnTo>
                    <a:lnTo>
                      <a:pt x="85" y="160"/>
                    </a:lnTo>
                    <a:lnTo>
                      <a:pt x="85" y="160"/>
                    </a:lnTo>
                    <a:lnTo>
                      <a:pt x="79" y="158"/>
                    </a:lnTo>
                    <a:lnTo>
                      <a:pt x="75" y="160"/>
                    </a:lnTo>
                    <a:lnTo>
                      <a:pt x="73" y="158"/>
                    </a:lnTo>
                    <a:lnTo>
                      <a:pt x="71" y="158"/>
                    </a:lnTo>
                    <a:lnTo>
                      <a:pt x="71" y="158"/>
                    </a:lnTo>
                    <a:lnTo>
                      <a:pt x="73" y="154"/>
                    </a:lnTo>
                    <a:lnTo>
                      <a:pt x="71" y="151"/>
                    </a:lnTo>
                    <a:lnTo>
                      <a:pt x="71" y="145"/>
                    </a:lnTo>
                    <a:lnTo>
                      <a:pt x="73" y="145"/>
                    </a:lnTo>
                    <a:lnTo>
                      <a:pt x="71" y="143"/>
                    </a:lnTo>
                    <a:lnTo>
                      <a:pt x="68" y="143"/>
                    </a:lnTo>
                    <a:lnTo>
                      <a:pt x="68" y="143"/>
                    </a:lnTo>
                    <a:lnTo>
                      <a:pt x="66" y="143"/>
                    </a:lnTo>
                    <a:lnTo>
                      <a:pt x="66" y="141"/>
                    </a:lnTo>
                    <a:lnTo>
                      <a:pt x="62" y="143"/>
                    </a:lnTo>
                    <a:lnTo>
                      <a:pt x="60" y="143"/>
                    </a:lnTo>
                    <a:lnTo>
                      <a:pt x="58" y="143"/>
                    </a:lnTo>
                    <a:lnTo>
                      <a:pt x="56" y="145"/>
                    </a:lnTo>
                    <a:lnTo>
                      <a:pt x="54" y="145"/>
                    </a:lnTo>
                    <a:lnTo>
                      <a:pt x="54" y="143"/>
                    </a:lnTo>
                    <a:lnTo>
                      <a:pt x="54" y="145"/>
                    </a:lnTo>
                    <a:lnTo>
                      <a:pt x="54" y="145"/>
                    </a:lnTo>
                    <a:lnTo>
                      <a:pt x="56" y="149"/>
                    </a:lnTo>
                    <a:lnTo>
                      <a:pt x="56" y="151"/>
                    </a:lnTo>
                    <a:lnTo>
                      <a:pt x="54" y="154"/>
                    </a:lnTo>
                    <a:lnTo>
                      <a:pt x="54" y="158"/>
                    </a:lnTo>
                    <a:lnTo>
                      <a:pt x="54" y="160"/>
                    </a:lnTo>
                    <a:lnTo>
                      <a:pt x="54" y="164"/>
                    </a:lnTo>
                    <a:lnTo>
                      <a:pt x="54" y="168"/>
                    </a:lnTo>
                    <a:lnTo>
                      <a:pt x="54" y="171"/>
                    </a:lnTo>
                    <a:lnTo>
                      <a:pt x="51" y="175"/>
                    </a:lnTo>
                    <a:lnTo>
                      <a:pt x="51" y="179"/>
                    </a:lnTo>
                    <a:lnTo>
                      <a:pt x="49" y="194"/>
                    </a:lnTo>
                    <a:lnTo>
                      <a:pt x="45" y="200"/>
                    </a:lnTo>
                    <a:lnTo>
                      <a:pt x="45" y="201"/>
                    </a:lnTo>
                    <a:lnTo>
                      <a:pt x="43" y="207"/>
                    </a:lnTo>
                    <a:lnTo>
                      <a:pt x="45" y="207"/>
                    </a:lnTo>
                    <a:lnTo>
                      <a:pt x="45" y="207"/>
                    </a:lnTo>
                    <a:lnTo>
                      <a:pt x="43" y="211"/>
                    </a:lnTo>
                    <a:lnTo>
                      <a:pt x="43" y="211"/>
                    </a:lnTo>
                    <a:lnTo>
                      <a:pt x="45" y="217"/>
                    </a:lnTo>
                    <a:lnTo>
                      <a:pt x="45" y="218"/>
                    </a:lnTo>
                    <a:lnTo>
                      <a:pt x="49" y="224"/>
                    </a:lnTo>
                    <a:lnTo>
                      <a:pt x="47" y="226"/>
                    </a:lnTo>
                    <a:lnTo>
                      <a:pt x="49" y="230"/>
                    </a:lnTo>
                    <a:lnTo>
                      <a:pt x="51" y="230"/>
                    </a:lnTo>
                    <a:lnTo>
                      <a:pt x="51" y="226"/>
                    </a:lnTo>
                    <a:lnTo>
                      <a:pt x="51" y="224"/>
                    </a:lnTo>
                    <a:lnTo>
                      <a:pt x="51" y="226"/>
                    </a:lnTo>
                    <a:lnTo>
                      <a:pt x="54" y="226"/>
                    </a:lnTo>
                    <a:lnTo>
                      <a:pt x="56" y="226"/>
                    </a:lnTo>
                    <a:lnTo>
                      <a:pt x="56" y="230"/>
                    </a:lnTo>
                    <a:lnTo>
                      <a:pt x="58" y="233"/>
                    </a:lnTo>
                    <a:lnTo>
                      <a:pt x="58" y="239"/>
                    </a:lnTo>
                    <a:lnTo>
                      <a:pt x="60" y="239"/>
                    </a:lnTo>
                    <a:lnTo>
                      <a:pt x="62" y="241"/>
                    </a:lnTo>
                    <a:lnTo>
                      <a:pt x="64" y="241"/>
                    </a:lnTo>
                    <a:lnTo>
                      <a:pt x="64" y="239"/>
                    </a:lnTo>
                    <a:lnTo>
                      <a:pt x="64" y="239"/>
                    </a:lnTo>
                    <a:lnTo>
                      <a:pt x="66" y="241"/>
                    </a:lnTo>
                    <a:lnTo>
                      <a:pt x="68" y="245"/>
                    </a:lnTo>
                    <a:lnTo>
                      <a:pt x="68" y="247"/>
                    </a:lnTo>
                    <a:lnTo>
                      <a:pt x="70" y="249"/>
                    </a:lnTo>
                    <a:lnTo>
                      <a:pt x="71" y="256"/>
                    </a:lnTo>
                    <a:lnTo>
                      <a:pt x="71" y="258"/>
                    </a:lnTo>
                    <a:lnTo>
                      <a:pt x="70" y="260"/>
                    </a:lnTo>
                    <a:lnTo>
                      <a:pt x="70" y="258"/>
                    </a:lnTo>
                    <a:lnTo>
                      <a:pt x="66" y="260"/>
                    </a:lnTo>
                    <a:lnTo>
                      <a:pt x="66" y="264"/>
                    </a:lnTo>
                    <a:lnTo>
                      <a:pt x="71" y="265"/>
                    </a:lnTo>
                    <a:lnTo>
                      <a:pt x="71" y="260"/>
                    </a:lnTo>
                    <a:lnTo>
                      <a:pt x="73" y="264"/>
                    </a:lnTo>
                    <a:lnTo>
                      <a:pt x="73" y="265"/>
                    </a:lnTo>
                    <a:lnTo>
                      <a:pt x="75" y="269"/>
                    </a:lnTo>
                    <a:lnTo>
                      <a:pt x="79" y="275"/>
                    </a:lnTo>
                    <a:lnTo>
                      <a:pt x="85" y="275"/>
                    </a:lnTo>
                    <a:lnTo>
                      <a:pt x="85" y="275"/>
                    </a:lnTo>
                    <a:lnTo>
                      <a:pt x="88" y="275"/>
                    </a:lnTo>
                    <a:lnTo>
                      <a:pt x="92" y="275"/>
                    </a:lnTo>
                    <a:lnTo>
                      <a:pt x="94" y="281"/>
                    </a:lnTo>
                    <a:lnTo>
                      <a:pt x="96" y="282"/>
                    </a:lnTo>
                    <a:lnTo>
                      <a:pt x="100" y="286"/>
                    </a:lnTo>
                    <a:lnTo>
                      <a:pt x="100" y="288"/>
                    </a:lnTo>
                    <a:lnTo>
                      <a:pt x="100" y="288"/>
                    </a:lnTo>
                    <a:lnTo>
                      <a:pt x="100" y="292"/>
                    </a:lnTo>
                    <a:lnTo>
                      <a:pt x="96" y="294"/>
                    </a:lnTo>
                    <a:lnTo>
                      <a:pt x="94" y="292"/>
                    </a:lnTo>
                    <a:lnTo>
                      <a:pt x="90" y="292"/>
                    </a:lnTo>
                    <a:lnTo>
                      <a:pt x="86" y="296"/>
                    </a:lnTo>
                    <a:lnTo>
                      <a:pt x="81" y="294"/>
                    </a:lnTo>
                    <a:lnTo>
                      <a:pt x="81" y="292"/>
                    </a:lnTo>
                    <a:lnTo>
                      <a:pt x="85" y="288"/>
                    </a:lnTo>
                    <a:lnTo>
                      <a:pt x="85" y="282"/>
                    </a:lnTo>
                    <a:lnTo>
                      <a:pt x="81" y="281"/>
                    </a:lnTo>
                    <a:lnTo>
                      <a:pt x="79" y="281"/>
                    </a:lnTo>
                    <a:lnTo>
                      <a:pt x="75" y="279"/>
                    </a:lnTo>
                    <a:lnTo>
                      <a:pt x="71" y="279"/>
                    </a:lnTo>
                    <a:lnTo>
                      <a:pt x="68" y="275"/>
                    </a:lnTo>
                    <a:lnTo>
                      <a:pt x="66" y="279"/>
                    </a:lnTo>
                    <a:lnTo>
                      <a:pt x="64" y="281"/>
                    </a:lnTo>
                    <a:lnTo>
                      <a:pt x="64" y="279"/>
                    </a:lnTo>
                    <a:lnTo>
                      <a:pt x="54" y="275"/>
                    </a:lnTo>
                    <a:lnTo>
                      <a:pt x="54" y="271"/>
                    </a:lnTo>
                    <a:lnTo>
                      <a:pt x="56" y="269"/>
                    </a:lnTo>
                    <a:lnTo>
                      <a:pt x="56" y="269"/>
                    </a:lnTo>
                    <a:lnTo>
                      <a:pt x="54" y="269"/>
                    </a:lnTo>
                    <a:lnTo>
                      <a:pt x="54" y="265"/>
                    </a:lnTo>
                    <a:lnTo>
                      <a:pt x="51" y="265"/>
                    </a:lnTo>
                    <a:lnTo>
                      <a:pt x="51" y="260"/>
                    </a:lnTo>
                    <a:lnTo>
                      <a:pt x="47" y="256"/>
                    </a:lnTo>
                    <a:lnTo>
                      <a:pt x="43" y="256"/>
                    </a:lnTo>
                    <a:lnTo>
                      <a:pt x="41" y="249"/>
                    </a:lnTo>
                    <a:lnTo>
                      <a:pt x="38" y="249"/>
                    </a:lnTo>
                    <a:lnTo>
                      <a:pt x="38" y="245"/>
                    </a:lnTo>
                    <a:lnTo>
                      <a:pt x="36" y="243"/>
                    </a:lnTo>
                    <a:lnTo>
                      <a:pt x="36" y="241"/>
                    </a:lnTo>
                    <a:lnTo>
                      <a:pt x="32" y="243"/>
                    </a:lnTo>
                    <a:lnTo>
                      <a:pt x="32" y="247"/>
                    </a:lnTo>
                    <a:lnTo>
                      <a:pt x="30" y="247"/>
                    </a:lnTo>
                    <a:lnTo>
                      <a:pt x="30" y="245"/>
                    </a:lnTo>
                    <a:lnTo>
                      <a:pt x="26" y="239"/>
                    </a:lnTo>
                    <a:lnTo>
                      <a:pt x="30" y="235"/>
                    </a:lnTo>
                    <a:lnTo>
                      <a:pt x="26" y="230"/>
                    </a:lnTo>
                    <a:lnTo>
                      <a:pt x="30" y="230"/>
                    </a:lnTo>
                    <a:lnTo>
                      <a:pt x="30" y="224"/>
                    </a:lnTo>
                    <a:lnTo>
                      <a:pt x="32" y="224"/>
                    </a:lnTo>
                    <a:lnTo>
                      <a:pt x="32" y="220"/>
                    </a:lnTo>
                    <a:lnTo>
                      <a:pt x="30" y="220"/>
                    </a:lnTo>
                    <a:lnTo>
                      <a:pt x="34" y="217"/>
                    </a:lnTo>
                    <a:lnTo>
                      <a:pt x="32" y="215"/>
                    </a:lnTo>
                    <a:lnTo>
                      <a:pt x="36" y="211"/>
                    </a:lnTo>
                    <a:lnTo>
                      <a:pt x="32" y="211"/>
                    </a:lnTo>
                    <a:lnTo>
                      <a:pt x="34" y="203"/>
                    </a:lnTo>
                    <a:lnTo>
                      <a:pt x="34" y="201"/>
                    </a:lnTo>
                    <a:lnTo>
                      <a:pt x="36" y="200"/>
                    </a:lnTo>
                    <a:lnTo>
                      <a:pt x="38" y="194"/>
                    </a:lnTo>
                    <a:lnTo>
                      <a:pt x="41" y="190"/>
                    </a:lnTo>
                    <a:lnTo>
                      <a:pt x="45" y="179"/>
                    </a:lnTo>
                    <a:lnTo>
                      <a:pt x="49" y="177"/>
                    </a:lnTo>
                    <a:lnTo>
                      <a:pt x="49" y="171"/>
                    </a:lnTo>
                    <a:lnTo>
                      <a:pt x="45" y="168"/>
                    </a:lnTo>
                    <a:lnTo>
                      <a:pt x="47" y="164"/>
                    </a:lnTo>
                    <a:lnTo>
                      <a:pt x="45" y="158"/>
                    </a:lnTo>
                    <a:lnTo>
                      <a:pt x="43" y="154"/>
                    </a:lnTo>
                    <a:lnTo>
                      <a:pt x="41" y="151"/>
                    </a:lnTo>
                    <a:lnTo>
                      <a:pt x="41" y="145"/>
                    </a:lnTo>
                    <a:lnTo>
                      <a:pt x="41" y="143"/>
                    </a:lnTo>
                    <a:lnTo>
                      <a:pt x="43" y="139"/>
                    </a:lnTo>
                    <a:lnTo>
                      <a:pt x="39" y="132"/>
                    </a:lnTo>
                    <a:lnTo>
                      <a:pt x="34" y="126"/>
                    </a:lnTo>
                    <a:lnTo>
                      <a:pt x="30" y="122"/>
                    </a:lnTo>
                    <a:lnTo>
                      <a:pt x="24" y="115"/>
                    </a:lnTo>
                    <a:lnTo>
                      <a:pt x="24" y="113"/>
                    </a:lnTo>
                    <a:lnTo>
                      <a:pt x="21" y="105"/>
                    </a:lnTo>
                    <a:lnTo>
                      <a:pt x="26" y="103"/>
                    </a:lnTo>
                    <a:lnTo>
                      <a:pt x="26" y="102"/>
                    </a:lnTo>
                    <a:lnTo>
                      <a:pt x="24" y="92"/>
                    </a:lnTo>
                    <a:lnTo>
                      <a:pt x="26" y="88"/>
                    </a:lnTo>
                    <a:lnTo>
                      <a:pt x="30" y="88"/>
                    </a:lnTo>
                    <a:lnTo>
                      <a:pt x="30" y="83"/>
                    </a:lnTo>
                    <a:lnTo>
                      <a:pt x="26" y="81"/>
                    </a:lnTo>
                    <a:lnTo>
                      <a:pt x="24" y="79"/>
                    </a:lnTo>
                    <a:lnTo>
                      <a:pt x="21" y="73"/>
                    </a:lnTo>
                    <a:lnTo>
                      <a:pt x="19" y="70"/>
                    </a:lnTo>
                    <a:lnTo>
                      <a:pt x="15" y="62"/>
                    </a:lnTo>
                    <a:lnTo>
                      <a:pt x="9" y="58"/>
                    </a:lnTo>
                    <a:lnTo>
                      <a:pt x="9" y="55"/>
                    </a:lnTo>
                    <a:lnTo>
                      <a:pt x="6" y="53"/>
                    </a:lnTo>
                    <a:lnTo>
                      <a:pt x="2" y="47"/>
                    </a:lnTo>
                    <a:lnTo>
                      <a:pt x="0" y="45"/>
                    </a:lnTo>
                    <a:lnTo>
                      <a:pt x="0" y="43"/>
                    </a:lnTo>
                    <a:lnTo>
                      <a:pt x="4" y="43"/>
                    </a:lnTo>
                    <a:lnTo>
                      <a:pt x="7" y="39"/>
                    </a:lnTo>
                    <a:lnTo>
                      <a:pt x="6" y="34"/>
                    </a:lnTo>
                    <a:lnTo>
                      <a:pt x="6" y="30"/>
                    </a:lnTo>
                    <a:lnTo>
                      <a:pt x="9" y="28"/>
                    </a:lnTo>
                    <a:lnTo>
                      <a:pt x="7" y="21"/>
                    </a:lnTo>
                    <a:lnTo>
                      <a:pt x="11" y="17"/>
                    </a:lnTo>
                    <a:lnTo>
                      <a:pt x="19" y="21"/>
                    </a:lnTo>
                    <a:lnTo>
                      <a:pt x="21" y="17"/>
                    </a:lnTo>
                    <a:lnTo>
                      <a:pt x="26" y="17"/>
                    </a:lnTo>
                    <a:lnTo>
                      <a:pt x="26" y="15"/>
                    </a:lnTo>
                    <a:lnTo>
                      <a:pt x="26" y="9"/>
                    </a:lnTo>
                    <a:lnTo>
                      <a:pt x="30" y="7"/>
                    </a:lnTo>
                    <a:lnTo>
                      <a:pt x="34" y="7"/>
                    </a:lnTo>
                    <a:lnTo>
                      <a:pt x="36" y="6"/>
                    </a:lnTo>
                    <a:lnTo>
                      <a:pt x="34" y="4"/>
                    </a:lnTo>
                    <a:lnTo>
                      <a:pt x="34" y="0"/>
                    </a:lnTo>
                    <a:lnTo>
                      <a:pt x="38" y="0"/>
                    </a:lnTo>
                    <a:lnTo>
                      <a:pt x="43" y="0"/>
                    </a:lnTo>
                    <a:lnTo>
                      <a:pt x="45" y="0"/>
                    </a:lnTo>
                    <a:lnTo>
                      <a:pt x="45" y="0"/>
                    </a:lnTo>
                    <a:lnTo>
                      <a:pt x="45" y="0"/>
                    </a:lnTo>
                    <a:lnTo>
                      <a:pt x="45" y="0"/>
                    </a:lnTo>
                    <a:close/>
                    <a:moveTo>
                      <a:pt x="54" y="275"/>
                    </a:moveTo>
                    <a:lnTo>
                      <a:pt x="54" y="279"/>
                    </a:lnTo>
                    <a:lnTo>
                      <a:pt x="56" y="279"/>
                    </a:lnTo>
                    <a:lnTo>
                      <a:pt x="56" y="279"/>
                    </a:lnTo>
                    <a:lnTo>
                      <a:pt x="54" y="275"/>
                    </a:lnTo>
                    <a:lnTo>
                      <a:pt x="54" y="275"/>
                    </a:lnTo>
                    <a:lnTo>
                      <a:pt x="54" y="275"/>
                    </a:lnTo>
                    <a:lnTo>
                      <a:pt x="54" y="275"/>
                    </a:lnTo>
                    <a:lnTo>
                      <a:pt x="54" y="275"/>
                    </a:lnTo>
                    <a:close/>
                    <a:moveTo>
                      <a:pt x="43" y="258"/>
                    </a:moveTo>
                    <a:lnTo>
                      <a:pt x="43" y="260"/>
                    </a:lnTo>
                    <a:lnTo>
                      <a:pt x="43" y="260"/>
                    </a:lnTo>
                    <a:lnTo>
                      <a:pt x="43" y="258"/>
                    </a:lnTo>
                    <a:lnTo>
                      <a:pt x="43" y="258"/>
                    </a:lnTo>
                    <a:lnTo>
                      <a:pt x="43" y="258"/>
                    </a:lnTo>
                    <a:lnTo>
                      <a:pt x="43" y="258"/>
                    </a:lnTo>
                    <a:lnTo>
                      <a:pt x="43" y="258"/>
                    </a:lnTo>
                    <a:close/>
                    <a:moveTo>
                      <a:pt x="30" y="249"/>
                    </a:moveTo>
                    <a:lnTo>
                      <a:pt x="30" y="250"/>
                    </a:lnTo>
                    <a:lnTo>
                      <a:pt x="30" y="252"/>
                    </a:lnTo>
                    <a:lnTo>
                      <a:pt x="30" y="256"/>
                    </a:lnTo>
                    <a:lnTo>
                      <a:pt x="32" y="254"/>
                    </a:lnTo>
                    <a:lnTo>
                      <a:pt x="32" y="249"/>
                    </a:lnTo>
                    <a:lnTo>
                      <a:pt x="32" y="249"/>
                    </a:lnTo>
                    <a:lnTo>
                      <a:pt x="30" y="249"/>
                    </a:lnTo>
                    <a:lnTo>
                      <a:pt x="30" y="249"/>
                    </a:lnTo>
                    <a:lnTo>
                      <a:pt x="30" y="249"/>
                    </a:lnTo>
                    <a:lnTo>
                      <a:pt x="30" y="249"/>
                    </a:lnTo>
                    <a:close/>
                    <a:moveTo>
                      <a:pt x="96" y="168"/>
                    </a:moveTo>
                    <a:lnTo>
                      <a:pt x="98" y="171"/>
                    </a:lnTo>
                    <a:lnTo>
                      <a:pt x="100" y="173"/>
                    </a:lnTo>
                    <a:lnTo>
                      <a:pt x="100" y="173"/>
                    </a:lnTo>
                    <a:lnTo>
                      <a:pt x="96" y="168"/>
                    </a:lnTo>
                    <a:lnTo>
                      <a:pt x="96" y="168"/>
                    </a:lnTo>
                    <a:lnTo>
                      <a:pt x="96" y="168"/>
                    </a:lnTo>
                    <a:lnTo>
                      <a:pt x="96" y="168"/>
                    </a:lnTo>
                    <a:close/>
                    <a:moveTo>
                      <a:pt x="60" y="215"/>
                    </a:moveTo>
                    <a:lnTo>
                      <a:pt x="56" y="215"/>
                    </a:lnTo>
                    <a:lnTo>
                      <a:pt x="58" y="217"/>
                    </a:lnTo>
                    <a:lnTo>
                      <a:pt x="60" y="215"/>
                    </a:lnTo>
                    <a:lnTo>
                      <a:pt x="60" y="215"/>
                    </a:lnTo>
                    <a:lnTo>
                      <a:pt x="60" y="215"/>
                    </a:lnTo>
                    <a:lnTo>
                      <a:pt x="60" y="215"/>
                    </a:lnTo>
                    <a:close/>
                    <a:moveTo>
                      <a:pt x="60" y="218"/>
                    </a:moveTo>
                    <a:lnTo>
                      <a:pt x="58" y="220"/>
                    </a:lnTo>
                    <a:lnTo>
                      <a:pt x="58" y="220"/>
                    </a:lnTo>
                    <a:lnTo>
                      <a:pt x="60" y="226"/>
                    </a:lnTo>
                    <a:lnTo>
                      <a:pt x="62" y="220"/>
                    </a:lnTo>
                    <a:lnTo>
                      <a:pt x="60" y="218"/>
                    </a:lnTo>
                    <a:lnTo>
                      <a:pt x="60" y="218"/>
                    </a:lnTo>
                    <a:lnTo>
                      <a:pt x="60" y="218"/>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89" name="Freeform 186">
                <a:extLst>
                  <a:ext uri="{FF2B5EF4-FFF2-40B4-BE49-F238E27FC236}">
                    <a16:creationId xmlns:a16="http://schemas.microsoft.com/office/drawing/2014/main" id="{7E7DCDFE-CE22-52CB-1D2C-B8C9BC04E7D1}"/>
                  </a:ext>
                </a:extLst>
              </p:cNvPr>
              <p:cNvSpPr>
                <a:spLocks noEditPoints="1"/>
              </p:cNvSpPr>
              <p:nvPr/>
            </p:nvSpPr>
            <p:spPr bwMode="auto">
              <a:xfrm>
                <a:off x="9886944" y="2609118"/>
                <a:ext cx="56668" cy="129776"/>
              </a:xfrm>
              <a:custGeom>
                <a:avLst/>
                <a:gdLst/>
                <a:ahLst/>
                <a:cxnLst>
                  <a:cxn ang="0">
                    <a:pos x="90" y="5"/>
                  </a:cxn>
                  <a:cxn ang="0">
                    <a:pos x="106" y="28"/>
                  </a:cxn>
                  <a:cxn ang="0">
                    <a:pos x="100" y="53"/>
                  </a:cxn>
                  <a:cxn ang="0">
                    <a:pos x="90" y="64"/>
                  </a:cxn>
                  <a:cxn ang="0">
                    <a:pos x="94" y="79"/>
                  </a:cxn>
                  <a:cxn ang="0">
                    <a:pos x="111" y="88"/>
                  </a:cxn>
                  <a:cxn ang="0">
                    <a:pos x="121" y="102"/>
                  </a:cxn>
                  <a:cxn ang="0">
                    <a:pos x="136" y="105"/>
                  </a:cxn>
                  <a:cxn ang="0">
                    <a:pos x="126" y="126"/>
                  </a:cxn>
                  <a:cxn ang="0">
                    <a:pos x="141" y="134"/>
                  </a:cxn>
                  <a:cxn ang="0">
                    <a:pos x="162" y="135"/>
                  </a:cxn>
                  <a:cxn ang="0">
                    <a:pos x="153" y="152"/>
                  </a:cxn>
                  <a:cxn ang="0">
                    <a:pos x="136" y="164"/>
                  </a:cxn>
                  <a:cxn ang="0">
                    <a:pos x="128" y="177"/>
                  </a:cxn>
                  <a:cxn ang="0">
                    <a:pos x="107" y="190"/>
                  </a:cxn>
                  <a:cxn ang="0">
                    <a:pos x="104" y="207"/>
                  </a:cxn>
                  <a:cxn ang="0">
                    <a:pos x="122" y="231"/>
                  </a:cxn>
                  <a:cxn ang="0">
                    <a:pos x="124" y="252"/>
                  </a:cxn>
                  <a:cxn ang="0">
                    <a:pos x="130" y="282"/>
                  </a:cxn>
                  <a:cxn ang="0">
                    <a:pos x="141" y="309"/>
                  </a:cxn>
                  <a:cxn ang="0">
                    <a:pos x="149" y="333"/>
                  </a:cxn>
                  <a:cxn ang="0">
                    <a:pos x="136" y="361"/>
                  </a:cxn>
                  <a:cxn ang="0">
                    <a:pos x="130" y="358"/>
                  </a:cxn>
                  <a:cxn ang="0">
                    <a:pos x="134" y="346"/>
                  </a:cxn>
                  <a:cxn ang="0">
                    <a:pos x="136" y="329"/>
                  </a:cxn>
                  <a:cxn ang="0">
                    <a:pos x="130" y="305"/>
                  </a:cxn>
                  <a:cxn ang="0">
                    <a:pos x="121" y="297"/>
                  </a:cxn>
                  <a:cxn ang="0">
                    <a:pos x="113" y="275"/>
                  </a:cxn>
                  <a:cxn ang="0">
                    <a:pos x="111" y="248"/>
                  </a:cxn>
                  <a:cxn ang="0">
                    <a:pos x="106" y="241"/>
                  </a:cxn>
                  <a:cxn ang="0">
                    <a:pos x="92" y="224"/>
                  </a:cxn>
                  <a:cxn ang="0">
                    <a:pos x="92" y="228"/>
                  </a:cxn>
                  <a:cxn ang="0">
                    <a:pos x="83" y="237"/>
                  </a:cxn>
                  <a:cxn ang="0">
                    <a:pos x="77" y="245"/>
                  </a:cxn>
                  <a:cxn ang="0">
                    <a:pos x="62" y="252"/>
                  </a:cxn>
                  <a:cxn ang="0">
                    <a:pos x="51" y="258"/>
                  </a:cxn>
                  <a:cxn ang="0">
                    <a:pos x="49" y="248"/>
                  </a:cxn>
                  <a:cxn ang="0">
                    <a:pos x="53" y="224"/>
                  </a:cxn>
                  <a:cxn ang="0">
                    <a:pos x="45" y="205"/>
                  </a:cxn>
                  <a:cxn ang="0">
                    <a:pos x="32" y="186"/>
                  </a:cxn>
                  <a:cxn ang="0">
                    <a:pos x="21" y="184"/>
                  </a:cxn>
                  <a:cxn ang="0">
                    <a:pos x="28" y="184"/>
                  </a:cxn>
                  <a:cxn ang="0">
                    <a:pos x="28" y="173"/>
                  </a:cxn>
                  <a:cxn ang="0">
                    <a:pos x="13" y="169"/>
                  </a:cxn>
                  <a:cxn ang="0">
                    <a:pos x="11" y="169"/>
                  </a:cxn>
                  <a:cxn ang="0">
                    <a:pos x="0" y="147"/>
                  </a:cxn>
                  <a:cxn ang="0">
                    <a:pos x="10" y="130"/>
                  </a:cxn>
                  <a:cxn ang="0">
                    <a:pos x="17" y="109"/>
                  </a:cxn>
                  <a:cxn ang="0">
                    <a:pos x="28" y="90"/>
                  </a:cxn>
                  <a:cxn ang="0">
                    <a:pos x="38" y="53"/>
                  </a:cxn>
                  <a:cxn ang="0">
                    <a:pos x="53" y="22"/>
                  </a:cxn>
                  <a:cxn ang="0">
                    <a:pos x="72" y="13"/>
                  </a:cxn>
                  <a:cxn ang="0">
                    <a:pos x="74" y="2"/>
                  </a:cxn>
                  <a:cxn ang="0">
                    <a:pos x="26" y="194"/>
                  </a:cxn>
                </a:cxnLst>
                <a:rect l="0" t="0" r="r" b="b"/>
                <a:pathLst>
                  <a:path w="162" h="371">
                    <a:moveTo>
                      <a:pt x="74" y="2"/>
                    </a:moveTo>
                    <a:lnTo>
                      <a:pt x="77" y="0"/>
                    </a:lnTo>
                    <a:lnTo>
                      <a:pt x="81" y="2"/>
                    </a:lnTo>
                    <a:lnTo>
                      <a:pt x="83" y="0"/>
                    </a:lnTo>
                    <a:lnTo>
                      <a:pt x="87" y="0"/>
                    </a:lnTo>
                    <a:lnTo>
                      <a:pt x="90" y="5"/>
                    </a:lnTo>
                    <a:lnTo>
                      <a:pt x="94" y="7"/>
                    </a:lnTo>
                    <a:lnTo>
                      <a:pt x="94" y="15"/>
                    </a:lnTo>
                    <a:lnTo>
                      <a:pt x="98" y="15"/>
                    </a:lnTo>
                    <a:lnTo>
                      <a:pt x="102" y="17"/>
                    </a:lnTo>
                    <a:lnTo>
                      <a:pt x="102" y="22"/>
                    </a:lnTo>
                    <a:lnTo>
                      <a:pt x="106" y="28"/>
                    </a:lnTo>
                    <a:lnTo>
                      <a:pt x="106" y="36"/>
                    </a:lnTo>
                    <a:lnTo>
                      <a:pt x="104" y="41"/>
                    </a:lnTo>
                    <a:lnTo>
                      <a:pt x="104" y="47"/>
                    </a:lnTo>
                    <a:lnTo>
                      <a:pt x="104" y="47"/>
                    </a:lnTo>
                    <a:lnTo>
                      <a:pt x="100" y="51"/>
                    </a:lnTo>
                    <a:lnTo>
                      <a:pt x="100" y="53"/>
                    </a:lnTo>
                    <a:lnTo>
                      <a:pt x="98" y="54"/>
                    </a:lnTo>
                    <a:lnTo>
                      <a:pt x="96" y="56"/>
                    </a:lnTo>
                    <a:lnTo>
                      <a:pt x="98" y="60"/>
                    </a:lnTo>
                    <a:lnTo>
                      <a:pt x="96" y="62"/>
                    </a:lnTo>
                    <a:lnTo>
                      <a:pt x="94" y="62"/>
                    </a:lnTo>
                    <a:lnTo>
                      <a:pt x="90" y="64"/>
                    </a:lnTo>
                    <a:lnTo>
                      <a:pt x="90" y="68"/>
                    </a:lnTo>
                    <a:lnTo>
                      <a:pt x="92" y="69"/>
                    </a:lnTo>
                    <a:lnTo>
                      <a:pt x="90" y="71"/>
                    </a:lnTo>
                    <a:lnTo>
                      <a:pt x="90" y="75"/>
                    </a:lnTo>
                    <a:lnTo>
                      <a:pt x="92" y="75"/>
                    </a:lnTo>
                    <a:lnTo>
                      <a:pt x="94" y="79"/>
                    </a:lnTo>
                    <a:lnTo>
                      <a:pt x="98" y="81"/>
                    </a:lnTo>
                    <a:lnTo>
                      <a:pt x="96" y="86"/>
                    </a:lnTo>
                    <a:lnTo>
                      <a:pt x="98" y="90"/>
                    </a:lnTo>
                    <a:lnTo>
                      <a:pt x="104" y="86"/>
                    </a:lnTo>
                    <a:lnTo>
                      <a:pt x="111" y="85"/>
                    </a:lnTo>
                    <a:lnTo>
                      <a:pt x="111" y="88"/>
                    </a:lnTo>
                    <a:lnTo>
                      <a:pt x="111" y="90"/>
                    </a:lnTo>
                    <a:lnTo>
                      <a:pt x="113" y="92"/>
                    </a:lnTo>
                    <a:lnTo>
                      <a:pt x="117" y="92"/>
                    </a:lnTo>
                    <a:lnTo>
                      <a:pt x="121" y="94"/>
                    </a:lnTo>
                    <a:lnTo>
                      <a:pt x="117" y="96"/>
                    </a:lnTo>
                    <a:lnTo>
                      <a:pt x="121" y="102"/>
                    </a:lnTo>
                    <a:lnTo>
                      <a:pt x="124" y="102"/>
                    </a:lnTo>
                    <a:lnTo>
                      <a:pt x="124" y="102"/>
                    </a:lnTo>
                    <a:lnTo>
                      <a:pt x="124" y="105"/>
                    </a:lnTo>
                    <a:lnTo>
                      <a:pt x="126" y="105"/>
                    </a:lnTo>
                    <a:lnTo>
                      <a:pt x="132" y="105"/>
                    </a:lnTo>
                    <a:lnTo>
                      <a:pt x="136" y="105"/>
                    </a:lnTo>
                    <a:lnTo>
                      <a:pt x="136" y="109"/>
                    </a:lnTo>
                    <a:lnTo>
                      <a:pt x="134" y="111"/>
                    </a:lnTo>
                    <a:lnTo>
                      <a:pt x="134" y="115"/>
                    </a:lnTo>
                    <a:lnTo>
                      <a:pt x="130" y="120"/>
                    </a:lnTo>
                    <a:lnTo>
                      <a:pt x="126" y="124"/>
                    </a:lnTo>
                    <a:lnTo>
                      <a:pt x="126" y="126"/>
                    </a:lnTo>
                    <a:lnTo>
                      <a:pt x="130" y="126"/>
                    </a:lnTo>
                    <a:lnTo>
                      <a:pt x="136" y="126"/>
                    </a:lnTo>
                    <a:lnTo>
                      <a:pt x="136" y="126"/>
                    </a:lnTo>
                    <a:lnTo>
                      <a:pt x="138" y="124"/>
                    </a:lnTo>
                    <a:lnTo>
                      <a:pt x="141" y="126"/>
                    </a:lnTo>
                    <a:lnTo>
                      <a:pt x="141" y="134"/>
                    </a:lnTo>
                    <a:lnTo>
                      <a:pt x="141" y="135"/>
                    </a:lnTo>
                    <a:lnTo>
                      <a:pt x="145" y="139"/>
                    </a:lnTo>
                    <a:lnTo>
                      <a:pt x="147" y="135"/>
                    </a:lnTo>
                    <a:lnTo>
                      <a:pt x="153" y="135"/>
                    </a:lnTo>
                    <a:lnTo>
                      <a:pt x="160" y="134"/>
                    </a:lnTo>
                    <a:lnTo>
                      <a:pt x="162" y="135"/>
                    </a:lnTo>
                    <a:lnTo>
                      <a:pt x="162" y="139"/>
                    </a:lnTo>
                    <a:lnTo>
                      <a:pt x="158" y="141"/>
                    </a:lnTo>
                    <a:lnTo>
                      <a:pt x="153" y="143"/>
                    </a:lnTo>
                    <a:lnTo>
                      <a:pt x="153" y="147"/>
                    </a:lnTo>
                    <a:lnTo>
                      <a:pt x="151" y="149"/>
                    </a:lnTo>
                    <a:lnTo>
                      <a:pt x="153" y="152"/>
                    </a:lnTo>
                    <a:lnTo>
                      <a:pt x="149" y="154"/>
                    </a:lnTo>
                    <a:lnTo>
                      <a:pt x="147" y="154"/>
                    </a:lnTo>
                    <a:lnTo>
                      <a:pt x="145" y="160"/>
                    </a:lnTo>
                    <a:lnTo>
                      <a:pt x="138" y="160"/>
                    </a:lnTo>
                    <a:lnTo>
                      <a:pt x="136" y="160"/>
                    </a:lnTo>
                    <a:lnTo>
                      <a:pt x="136" y="164"/>
                    </a:lnTo>
                    <a:lnTo>
                      <a:pt x="138" y="166"/>
                    </a:lnTo>
                    <a:lnTo>
                      <a:pt x="136" y="169"/>
                    </a:lnTo>
                    <a:lnTo>
                      <a:pt x="132" y="169"/>
                    </a:lnTo>
                    <a:lnTo>
                      <a:pt x="128" y="169"/>
                    </a:lnTo>
                    <a:lnTo>
                      <a:pt x="128" y="175"/>
                    </a:lnTo>
                    <a:lnTo>
                      <a:pt x="128" y="177"/>
                    </a:lnTo>
                    <a:lnTo>
                      <a:pt x="122" y="177"/>
                    </a:lnTo>
                    <a:lnTo>
                      <a:pt x="121" y="181"/>
                    </a:lnTo>
                    <a:lnTo>
                      <a:pt x="111" y="177"/>
                    </a:lnTo>
                    <a:lnTo>
                      <a:pt x="107" y="181"/>
                    </a:lnTo>
                    <a:lnTo>
                      <a:pt x="111" y="188"/>
                    </a:lnTo>
                    <a:lnTo>
                      <a:pt x="107" y="190"/>
                    </a:lnTo>
                    <a:lnTo>
                      <a:pt x="107" y="194"/>
                    </a:lnTo>
                    <a:lnTo>
                      <a:pt x="107" y="198"/>
                    </a:lnTo>
                    <a:lnTo>
                      <a:pt x="106" y="203"/>
                    </a:lnTo>
                    <a:lnTo>
                      <a:pt x="100" y="203"/>
                    </a:lnTo>
                    <a:lnTo>
                      <a:pt x="102" y="205"/>
                    </a:lnTo>
                    <a:lnTo>
                      <a:pt x="104" y="207"/>
                    </a:lnTo>
                    <a:lnTo>
                      <a:pt x="107" y="213"/>
                    </a:lnTo>
                    <a:lnTo>
                      <a:pt x="111" y="215"/>
                    </a:lnTo>
                    <a:lnTo>
                      <a:pt x="111" y="218"/>
                    </a:lnTo>
                    <a:lnTo>
                      <a:pt x="117" y="222"/>
                    </a:lnTo>
                    <a:lnTo>
                      <a:pt x="121" y="230"/>
                    </a:lnTo>
                    <a:lnTo>
                      <a:pt x="122" y="231"/>
                    </a:lnTo>
                    <a:lnTo>
                      <a:pt x="124" y="237"/>
                    </a:lnTo>
                    <a:lnTo>
                      <a:pt x="126" y="241"/>
                    </a:lnTo>
                    <a:lnTo>
                      <a:pt x="130" y="243"/>
                    </a:lnTo>
                    <a:lnTo>
                      <a:pt x="130" y="247"/>
                    </a:lnTo>
                    <a:lnTo>
                      <a:pt x="126" y="248"/>
                    </a:lnTo>
                    <a:lnTo>
                      <a:pt x="124" y="252"/>
                    </a:lnTo>
                    <a:lnTo>
                      <a:pt x="126" y="260"/>
                    </a:lnTo>
                    <a:lnTo>
                      <a:pt x="126" y="262"/>
                    </a:lnTo>
                    <a:lnTo>
                      <a:pt x="122" y="265"/>
                    </a:lnTo>
                    <a:lnTo>
                      <a:pt x="124" y="271"/>
                    </a:lnTo>
                    <a:lnTo>
                      <a:pt x="124" y="275"/>
                    </a:lnTo>
                    <a:lnTo>
                      <a:pt x="130" y="282"/>
                    </a:lnTo>
                    <a:lnTo>
                      <a:pt x="136" y="284"/>
                    </a:lnTo>
                    <a:lnTo>
                      <a:pt x="141" y="290"/>
                    </a:lnTo>
                    <a:lnTo>
                      <a:pt x="145" y="297"/>
                    </a:lnTo>
                    <a:lnTo>
                      <a:pt x="141" y="301"/>
                    </a:lnTo>
                    <a:lnTo>
                      <a:pt x="141" y="305"/>
                    </a:lnTo>
                    <a:lnTo>
                      <a:pt x="141" y="309"/>
                    </a:lnTo>
                    <a:lnTo>
                      <a:pt x="145" y="312"/>
                    </a:lnTo>
                    <a:lnTo>
                      <a:pt x="145" y="316"/>
                    </a:lnTo>
                    <a:lnTo>
                      <a:pt x="147" y="322"/>
                    </a:lnTo>
                    <a:lnTo>
                      <a:pt x="145" y="326"/>
                    </a:lnTo>
                    <a:lnTo>
                      <a:pt x="149" y="329"/>
                    </a:lnTo>
                    <a:lnTo>
                      <a:pt x="149" y="333"/>
                    </a:lnTo>
                    <a:lnTo>
                      <a:pt x="145" y="337"/>
                    </a:lnTo>
                    <a:lnTo>
                      <a:pt x="141" y="348"/>
                    </a:lnTo>
                    <a:lnTo>
                      <a:pt x="138" y="352"/>
                    </a:lnTo>
                    <a:lnTo>
                      <a:pt x="138" y="356"/>
                    </a:lnTo>
                    <a:lnTo>
                      <a:pt x="136" y="360"/>
                    </a:lnTo>
                    <a:lnTo>
                      <a:pt x="136" y="361"/>
                    </a:lnTo>
                    <a:lnTo>
                      <a:pt x="136" y="361"/>
                    </a:lnTo>
                    <a:lnTo>
                      <a:pt x="134" y="365"/>
                    </a:lnTo>
                    <a:lnTo>
                      <a:pt x="134" y="371"/>
                    </a:lnTo>
                    <a:lnTo>
                      <a:pt x="132" y="365"/>
                    </a:lnTo>
                    <a:lnTo>
                      <a:pt x="132" y="360"/>
                    </a:lnTo>
                    <a:lnTo>
                      <a:pt x="130" y="358"/>
                    </a:lnTo>
                    <a:lnTo>
                      <a:pt x="130" y="356"/>
                    </a:lnTo>
                    <a:lnTo>
                      <a:pt x="132" y="356"/>
                    </a:lnTo>
                    <a:lnTo>
                      <a:pt x="132" y="354"/>
                    </a:lnTo>
                    <a:lnTo>
                      <a:pt x="136" y="350"/>
                    </a:lnTo>
                    <a:lnTo>
                      <a:pt x="136" y="348"/>
                    </a:lnTo>
                    <a:lnTo>
                      <a:pt x="134" y="346"/>
                    </a:lnTo>
                    <a:lnTo>
                      <a:pt x="134" y="343"/>
                    </a:lnTo>
                    <a:lnTo>
                      <a:pt x="136" y="343"/>
                    </a:lnTo>
                    <a:lnTo>
                      <a:pt x="138" y="341"/>
                    </a:lnTo>
                    <a:lnTo>
                      <a:pt x="136" y="333"/>
                    </a:lnTo>
                    <a:lnTo>
                      <a:pt x="138" y="333"/>
                    </a:lnTo>
                    <a:lnTo>
                      <a:pt x="136" y="329"/>
                    </a:lnTo>
                    <a:lnTo>
                      <a:pt x="134" y="326"/>
                    </a:lnTo>
                    <a:lnTo>
                      <a:pt x="132" y="322"/>
                    </a:lnTo>
                    <a:lnTo>
                      <a:pt x="134" y="322"/>
                    </a:lnTo>
                    <a:lnTo>
                      <a:pt x="134" y="316"/>
                    </a:lnTo>
                    <a:lnTo>
                      <a:pt x="130" y="316"/>
                    </a:lnTo>
                    <a:lnTo>
                      <a:pt x="130" y="305"/>
                    </a:lnTo>
                    <a:lnTo>
                      <a:pt x="126" y="301"/>
                    </a:lnTo>
                    <a:lnTo>
                      <a:pt x="126" y="297"/>
                    </a:lnTo>
                    <a:lnTo>
                      <a:pt x="122" y="294"/>
                    </a:lnTo>
                    <a:lnTo>
                      <a:pt x="122" y="299"/>
                    </a:lnTo>
                    <a:lnTo>
                      <a:pt x="121" y="299"/>
                    </a:lnTo>
                    <a:lnTo>
                      <a:pt x="121" y="297"/>
                    </a:lnTo>
                    <a:lnTo>
                      <a:pt x="121" y="294"/>
                    </a:lnTo>
                    <a:lnTo>
                      <a:pt x="121" y="284"/>
                    </a:lnTo>
                    <a:lnTo>
                      <a:pt x="117" y="282"/>
                    </a:lnTo>
                    <a:lnTo>
                      <a:pt x="117" y="279"/>
                    </a:lnTo>
                    <a:lnTo>
                      <a:pt x="121" y="277"/>
                    </a:lnTo>
                    <a:lnTo>
                      <a:pt x="113" y="275"/>
                    </a:lnTo>
                    <a:lnTo>
                      <a:pt x="113" y="267"/>
                    </a:lnTo>
                    <a:lnTo>
                      <a:pt x="111" y="267"/>
                    </a:lnTo>
                    <a:lnTo>
                      <a:pt x="111" y="254"/>
                    </a:lnTo>
                    <a:lnTo>
                      <a:pt x="107" y="254"/>
                    </a:lnTo>
                    <a:lnTo>
                      <a:pt x="107" y="248"/>
                    </a:lnTo>
                    <a:lnTo>
                      <a:pt x="111" y="248"/>
                    </a:lnTo>
                    <a:lnTo>
                      <a:pt x="111" y="247"/>
                    </a:lnTo>
                    <a:lnTo>
                      <a:pt x="107" y="243"/>
                    </a:lnTo>
                    <a:lnTo>
                      <a:pt x="107" y="241"/>
                    </a:lnTo>
                    <a:lnTo>
                      <a:pt x="107" y="237"/>
                    </a:lnTo>
                    <a:lnTo>
                      <a:pt x="107" y="241"/>
                    </a:lnTo>
                    <a:lnTo>
                      <a:pt x="106" y="241"/>
                    </a:lnTo>
                    <a:lnTo>
                      <a:pt x="102" y="241"/>
                    </a:lnTo>
                    <a:lnTo>
                      <a:pt x="100" y="237"/>
                    </a:lnTo>
                    <a:lnTo>
                      <a:pt x="100" y="235"/>
                    </a:lnTo>
                    <a:lnTo>
                      <a:pt x="96" y="228"/>
                    </a:lnTo>
                    <a:lnTo>
                      <a:pt x="94" y="224"/>
                    </a:lnTo>
                    <a:lnTo>
                      <a:pt x="92" y="224"/>
                    </a:lnTo>
                    <a:lnTo>
                      <a:pt x="92" y="224"/>
                    </a:lnTo>
                    <a:lnTo>
                      <a:pt x="89" y="222"/>
                    </a:lnTo>
                    <a:lnTo>
                      <a:pt x="90" y="224"/>
                    </a:lnTo>
                    <a:lnTo>
                      <a:pt x="90" y="224"/>
                    </a:lnTo>
                    <a:lnTo>
                      <a:pt x="90" y="228"/>
                    </a:lnTo>
                    <a:lnTo>
                      <a:pt x="92" y="228"/>
                    </a:lnTo>
                    <a:lnTo>
                      <a:pt x="92" y="231"/>
                    </a:lnTo>
                    <a:lnTo>
                      <a:pt x="90" y="233"/>
                    </a:lnTo>
                    <a:lnTo>
                      <a:pt x="90" y="237"/>
                    </a:lnTo>
                    <a:lnTo>
                      <a:pt x="87" y="241"/>
                    </a:lnTo>
                    <a:lnTo>
                      <a:pt x="83" y="239"/>
                    </a:lnTo>
                    <a:lnTo>
                      <a:pt x="83" y="237"/>
                    </a:lnTo>
                    <a:lnTo>
                      <a:pt x="81" y="237"/>
                    </a:lnTo>
                    <a:lnTo>
                      <a:pt x="83" y="241"/>
                    </a:lnTo>
                    <a:lnTo>
                      <a:pt x="83" y="241"/>
                    </a:lnTo>
                    <a:lnTo>
                      <a:pt x="83" y="243"/>
                    </a:lnTo>
                    <a:lnTo>
                      <a:pt x="81" y="245"/>
                    </a:lnTo>
                    <a:lnTo>
                      <a:pt x="77" y="245"/>
                    </a:lnTo>
                    <a:lnTo>
                      <a:pt x="75" y="243"/>
                    </a:lnTo>
                    <a:lnTo>
                      <a:pt x="75" y="247"/>
                    </a:lnTo>
                    <a:lnTo>
                      <a:pt x="68" y="252"/>
                    </a:lnTo>
                    <a:lnTo>
                      <a:pt x="64" y="252"/>
                    </a:lnTo>
                    <a:lnTo>
                      <a:pt x="62" y="252"/>
                    </a:lnTo>
                    <a:lnTo>
                      <a:pt x="62" y="252"/>
                    </a:lnTo>
                    <a:lnTo>
                      <a:pt x="62" y="252"/>
                    </a:lnTo>
                    <a:lnTo>
                      <a:pt x="62" y="254"/>
                    </a:lnTo>
                    <a:lnTo>
                      <a:pt x="58" y="254"/>
                    </a:lnTo>
                    <a:lnTo>
                      <a:pt x="58" y="252"/>
                    </a:lnTo>
                    <a:lnTo>
                      <a:pt x="53" y="254"/>
                    </a:lnTo>
                    <a:lnTo>
                      <a:pt x="51" y="258"/>
                    </a:lnTo>
                    <a:lnTo>
                      <a:pt x="49" y="258"/>
                    </a:lnTo>
                    <a:lnTo>
                      <a:pt x="49" y="252"/>
                    </a:lnTo>
                    <a:lnTo>
                      <a:pt x="53" y="247"/>
                    </a:lnTo>
                    <a:lnTo>
                      <a:pt x="53" y="241"/>
                    </a:lnTo>
                    <a:lnTo>
                      <a:pt x="53" y="247"/>
                    </a:lnTo>
                    <a:lnTo>
                      <a:pt x="49" y="248"/>
                    </a:lnTo>
                    <a:lnTo>
                      <a:pt x="45" y="254"/>
                    </a:lnTo>
                    <a:lnTo>
                      <a:pt x="45" y="252"/>
                    </a:lnTo>
                    <a:lnTo>
                      <a:pt x="45" y="252"/>
                    </a:lnTo>
                    <a:lnTo>
                      <a:pt x="45" y="247"/>
                    </a:lnTo>
                    <a:lnTo>
                      <a:pt x="47" y="228"/>
                    </a:lnTo>
                    <a:lnTo>
                      <a:pt x="53" y="224"/>
                    </a:lnTo>
                    <a:lnTo>
                      <a:pt x="51" y="224"/>
                    </a:lnTo>
                    <a:lnTo>
                      <a:pt x="47" y="215"/>
                    </a:lnTo>
                    <a:lnTo>
                      <a:pt x="47" y="209"/>
                    </a:lnTo>
                    <a:lnTo>
                      <a:pt x="45" y="207"/>
                    </a:lnTo>
                    <a:lnTo>
                      <a:pt x="43" y="205"/>
                    </a:lnTo>
                    <a:lnTo>
                      <a:pt x="45" y="205"/>
                    </a:lnTo>
                    <a:lnTo>
                      <a:pt x="42" y="203"/>
                    </a:lnTo>
                    <a:lnTo>
                      <a:pt x="40" y="198"/>
                    </a:lnTo>
                    <a:lnTo>
                      <a:pt x="38" y="194"/>
                    </a:lnTo>
                    <a:lnTo>
                      <a:pt x="38" y="190"/>
                    </a:lnTo>
                    <a:lnTo>
                      <a:pt x="38" y="190"/>
                    </a:lnTo>
                    <a:lnTo>
                      <a:pt x="32" y="186"/>
                    </a:lnTo>
                    <a:lnTo>
                      <a:pt x="34" y="190"/>
                    </a:lnTo>
                    <a:lnTo>
                      <a:pt x="34" y="194"/>
                    </a:lnTo>
                    <a:lnTo>
                      <a:pt x="28" y="194"/>
                    </a:lnTo>
                    <a:lnTo>
                      <a:pt x="25" y="190"/>
                    </a:lnTo>
                    <a:lnTo>
                      <a:pt x="25" y="188"/>
                    </a:lnTo>
                    <a:lnTo>
                      <a:pt x="21" y="184"/>
                    </a:lnTo>
                    <a:lnTo>
                      <a:pt x="21" y="182"/>
                    </a:lnTo>
                    <a:lnTo>
                      <a:pt x="25" y="182"/>
                    </a:lnTo>
                    <a:lnTo>
                      <a:pt x="26" y="186"/>
                    </a:lnTo>
                    <a:lnTo>
                      <a:pt x="28" y="186"/>
                    </a:lnTo>
                    <a:lnTo>
                      <a:pt x="28" y="186"/>
                    </a:lnTo>
                    <a:lnTo>
                      <a:pt x="28" y="184"/>
                    </a:lnTo>
                    <a:lnTo>
                      <a:pt x="26" y="182"/>
                    </a:lnTo>
                    <a:lnTo>
                      <a:pt x="28" y="181"/>
                    </a:lnTo>
                    <a:lnTo>
                      <a:pt x="28" y="182"/>
                    </a:lnTo>
                    <a:lnTo>
                      <a:pt x="32" y="182"/>
                    </a:lnTo>
                    <a:lnTo>
                      <a:pt x="32" y="179"/>
                    </a:lnTo>
                    <a:lnTo>
                      <a:pt x="28" y="173"/>
                    </a:lnTo>
                    <a:lnTo>
                      <a:pt x="23" y="171"/>
                    </a:lnTo>
                    <a:lnTo>
                      <a:pt x="23" y="169"/>
                    </a:lnTo>
                    <a:lnTo>
                      <a:pt x="19" y="169"/>
                    </a:lnTo>
                    <a:lnTo>
                      <a:pt x="17" y="166"/>
                    </a:lnTo>
                    <a:lnTo>
                      <a:pt x="17" y="169"/>
                    </a:lnTo>
                    <a:lnTo>
                      <a:pt x="13" y="169"/>
                    </a:lnTo>
                    <a:lnTo>
                      <a:pt x="13" y="169"/>
                    </a:lnTo>
                    <a:lnTo>
                      <a:pt x="15" y="164"/>
                    </a:lnTo>
                    <a:lnTo>
                      <a:pt x="13" y="164"/>
                    </a:lnTo>
                    <a:lnTo>
                      <a:pt x="10" y="164"/>
                    </a:lnTo>
                    <a:lnTo>
                      <a:pt x="10" y="164"/>
                    </a:lnTo>
                    <a:lnTo>
                      <a:pt x="11" y="169"/>
                    </a:lnTo>
                    <a:lnTo>
                      <a:pt x="4" y="160"/>
                    </a:lnTo>
                    <a:lnTo>
                      <a:pt x="0" y="156"/>
                    </a:lnTo>
                    <a:lnTo>
                      <a:pt x="0" y="152"/>
                    </a:lnTo>
                    <a:lnTo>
                      <a:pt x="0" y="152"/>
                    </a:lnTo>
                    <a:lnTo>
                      <a:pt x="0" y="150"/>
                    </a:lnTo>
                    <a:lnTo>
                      <a:pt x="0" y="147"/>
                    </a:lnTo>
                    <a:lnTo>
                      <a:pt x="4" y="143"/>
                    </a:lnTo>
                    <a:lnTo>
                      <a:pt x="4" y="143"/>
                    </a:lnTo>
                    <a:lnTo>
                      <a:pt x="8" y="139"/>
                    </a:lnTo>
                    <a:lnTo>
                      <a:pt x="8" y="134"/>
                    </a:lnTo>
                    <a:lnTo>
                      <a:pt x="8" y="130"/>
                    </a:lnTo>
                    <a:lnTo>
                      <a:pt x="10" y="130"/>
                    </a:lnTo>
                    <a:lnTo>
                      <a:pt x="11" y="130"/>
                    </a:lnTo>
                    <a:lnTo>
                      <a:pt x="13" y="122"/>
                    </a:lnTo>
                    <a:lnTo>
                      <a:pt x="13" y="118"/>
                    </a:lnTo>
                    <a:lnTo>
                      <a:pt x="13" y="115"/>
                    </a:lnTo>
                    <a:lnTo>
                      <a:pt x="13" y="109"/>
                    </a:lnTo>
                    <a:lnTo>
                      <a:pt x="17" y="109"/>
                    </a:lnTo>
                    <a:lnTo>
                      <a:pt x="17" y="102"/>
                    </a:lnTo>
                    <a:lnTo>
                      <a:pt x="17" y="100"/>
                    </a:lnTo>
                    <a:lnTo>
                      <a:pt x="15" y="90"/>
                    </a:lnTo>
                    <a:lnTo>
                      <a:pt x="19" y="90"/>
                    </a:lnTo>
                    <a:lnTo>
                      <a:pt x="23" y="90"/>
                    </a:lnTo>
                    <a:lnTo>
                      <a:pt x="28" y="90"/>
                    </a:lnTo>
                    <a:lnTo>
                      <a:pt x="28" y="85"/>
                    </a:lnTo>
                    <a:lnTo>
                      <a:pt x="32" y="75"/>
                    </a:lnTo>
                    <a:lnTo>
                      <a:pt x="38" y="66"/>
                    </a:lnTo>
                    <a:lnTo>
                      <a:pt x="32" y="64"/>
                    </a:lnTo>
                    <a:lnTo>
                      <a:pt x="32" y="62"/>
                    </a:lnTo>
                    <a:lnTo>
                      <a:pt x="38" y="53"/>
                    </a:lnTo>
                    <a:lnTo>
                      <a:pt x="38" y="47"/>
                    </a:lnTo>
                    <a:lnTo>
                      <a:pt x="38" y="41"/>
                    </a:lnTo>
                    <a:lnTo>
                      <a:pt x="38" y="39"/>
                    </a:lnTo>
                    <a:lnTo>
                      <a:pt x="43" y="28"/>
                    </a:lnTo>
                    <a:lnTo>
                      <a:pt x="49" y="28"/>
                    </a:lnTo>
                    <a:lnTo>
                      <a:pt x="53" y="22"/>
                    </a:lnTo>
                    <a:lnTo>
                      <a:pt x="53" y="17"/>
                    </a:lnTo>
                    <a:lnTo>
                      <a:pt x="62" y="17"/>
                    </a:lnTo>
                    <a:lnTo>
                      <a:pt x="66" y="13"/>
                    </a:lnTo>
                    <a:lnTo>
                      <a:pt x="68" y="15"/>
                    </a:lnTo>
                    <a:lnTo>
                      <a:pt x="72" y="17"/>
                    </a:lnTo>
                    <a:lnTo>
                      <a:pt x="72" y="13"/>
                    </a:lnTo>
                    <a:lnTo>
                      <a:pt x="72" y="7"/>
                    </a:lnTo>
                    <a:lnTo>
                      <a:pt x="75" y="5"/>
                    </a:lnTo>
                    <a:lnTo>
                      <a:pt x="75" y="2"/>
                    </a:lnTo>
                    <a:lnTo>
                      <a:pt x="74" y="2"/>
                    </a:lnTo>
                    <a:lnTo>
                      <a:pt x="74" y="2"/>
                    </a:lnTo>
                    <a:lnTo>
                      <a:pt x="74" y="2"/>
                    </a:lnTo>
                    <a:lnTo>
                      <a:pt x="74" y="2"/>
                    </a:lnTo>
                    <a:close/>
                    <a:moveTo>
                      <a:pt x="25" y="196"/>
                    </a:moveTo>
                    <a:lnTo>
                      <a:pt x="25" y="199"/>
                    </a:lnTo>
                    <a:lnTo>
                      <a:pt x="28" y="203"/>
                    </a:lnTo>
                    <a:lnTo>
                      <a:pt x="28" y="198"/>
                    </a:lnTo>
                    <a:lnTo>
                      <a:pt x="26" y="194"/>
                    </a:lnTo>
                    <a:lnTo>
                      <a:pt x="25" y="196"/>
                    </a:lnTo>
                    <a:lnTo>
                      <a:pt x="25" y="196"/>
                    </a:lnTo>
                    <a:lnTo>
                      <a:pt x="25" y="196"/>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90" name="Freeform 187">
                <a:extLst>
                  <a:ext uri="{FF2B5EF4-FFF2-40B4-BE49-F238E27FC236}">
                    <a16:creationId xmlns:a16="http://schemas.microsoft.com/office/drawing/2014/main" id="{A6EDB0C1-F9AC-8ADD-07BE-40CB5D18B8F5}"/>
                  </a:ext>
                </a:extLst>
              </p:cNvPr>
              <p:cNvSpPr>
                <a:spLocks noEditPoints="1"/>
              </p:cNvSpPr>
              <p:nvPr/>
            </p:nvSpPr>
            <p:spPr bwMode="auto">
              <a:xfrm>
                <a:off x="9844269" y="2620311"/>
                <a:ext cx="34980" cy="44774"/>
              </a:xfrm>
              <a:custGeom>
                <a:avLst/>
                <a:gdLst/>
                <a:ahLst/>
                <a:cxnLst>
                  <a:cxn ang="0">
                    <a:pos x="96" y="113"/>
                  </a:cxn>
                  <a:cxn ang="0">
                    <a:pos x="90" y="122"/>
                  </a:cxn>
                  <a:cxn ang="0">
                    <a:pos x="84" y="113"/>
                  </a:cxn>
                  <a:cxn ang="0">
                    <a:pos x="84" y="109"/>
                  </a:cxn>
                  <a:cxn ang="0">
                    <a:pos x="81" y="103"/>
                  </a:cxn>
                  <a:cxn ang="0">
                    <a:pos x="73" y="83"/>
                  </a:cxn>
                  <a:cxn ang="0">
                    <a:pos x="66" y="85"/>
                  </a:cxn>
                  <a:cxn ang="0">
                    <a:pos x="54" y="79"/>
                  </a:cxn>
                  <a:cxn ang="0">
                    <a:pos x="54" y="83"/>
                  </a:cxn>
                  <a:cxn ang="0">
                    <a:pos x="54" y="96"/>
                  </a:cxn>
                  <a:cxn ang="0">
                    <a:pos x="49" y="98"/>
                  </a:cxn>
                  <a:cxn ang="0">
                    <a:pos x="43" y="100"/>
                  </a:cxn>
                  <a:cxn ang="0">
                    <a:pos x="43" y="86"/>
                  </a:cxn>
                  <a:cxn ang="0">
                    <a:pos x="39" y="96"/>
                  </a:cxn>
                  <a:cxn ang="0">
                    <a:pos x="39" y="103"/>
                  </a:cxn>
                  <a:cxn ang="0">
                    <a:pos x="34" y="105"/>
                  </a:cxn>
                  <a:cxn ang="0">
                    <a:pos x="28" y="96"/>
                  </a:cxn>
                  <a:cxn ang="0">
                    <a:pos x="19" y="73"/>
                  </a:cxn>
                  <a:cxn ang="0">
                    <a:pos x="13" y="53"/>
                  </a:cxn>
                  <a:cxn ang="0">
                    <a:pos x="7" y="37"/>
                  </a:cxn>
                  <a:cxn ang="0">
                    <a:pos x="19" y="30"/>
                  </a:cxn>
                  <a:cxn ang="0">
                    <a:pos x="7" y="24"/>
                  </a:cxn>
                  <a:cxn ang="0">
                    <a:pos x="5" y="7"/>
                  </a:cxn>
                  <a:cxn ang="0">
                    <a:pos x="7" y="0"/>
                  </a:cxn>
                  <a:cxn ang="0">
                    <a:pos x="13" y="11"/>
                  </a:cxn>
                  <a:cxn ang="0">
                    <a:pos x="19" y="7"/>
                  </a:cxn>
                  <a:cxn ang="0">
                    <a:pos x="28" y="11"/>
                  </a:cxn>
                  <a:cxn ang="0">
                    <a:pos x="34" y="21"/>
                  </a:cxn>
                  <a:cxn ang="0">
                    <a:pos x="39" y="30"/>
                  </a:cxn>
                  <a:cxn ang="0">
                    <a:pos x="58" y="32"/>
                  </a:cxn>
                  <a:cxn ang="0">
                    <a:pos x="75" y="32"/>
                  </a:cxn>
                  <a:cxn ang="0">
                    <a:pos x="81" y="39"/>
                  </a:cxn>
                  <a:cxn ang="0">
                    <a:pos x="75" y="54"/>
                  </a:cxn>
                  <a:cxn ang="0">
                    <a:pos x="69" y="56"/>
                  </a:cxn>
                  <a:cxn ang="0">
                    <a:pos x="69" y="68"/>
                  </a:cxn>
                  <a:cxn ang="0">
                    <a:pos x="75" y="79"/>
                  </a:cxn>
                  <a:cxn ang="0">
                    <a:pos x="79" y="70"/>
                  </a:cxn>
                  <a:cxn ang="0">
                    <a:pos x="81" y="66"/>
                  </a:cxn>
                  <a:cxn ang="0">
                    <a:pos x="88" y="70"/>
                  </a:cxn>
                  <a:cxn ang="0">
                    <a:pos x="94" y="90"/>
                  </a:cxn>
                  <a:cxn ang="0">
                    <a:pos x="100" y="102"/>
                  </a:cxn>
                  <a:cxn ang="0">
                    <a:pos x="100" y="103"/>
                  </a:cxn>
                  <a:cxn ang="0">
                    <a:pos x="69" y="88"/>
                  </a:cxn>
                  <a:cxn ang="0">
                    <a:pos x="73" y="88"/>
                  </a:cxn>
                  <a:cxn ang="0">
                    <a:pos x="64" y="90"/>
                  </a:cxn>
                  <a:cxn ang="0">
                    <a:pos x="69" y="88"/>
                  </a:cxn>
                  <a:cxn ang="0">
                    <a:pos x="64" y="86"/>
                  </a:cxn>
                  <a:cxn ang="0">
                    <a:pos x="54" y="86"/>
                  </a:cxn>
                  <a:cxn ang="0">
                    <a:pos x="60" y="88"/>
                  </a:cxn>
                </a:cxnLst>
                <a:rect l="0" t="0" r="r" b="b"/>
                <a:pathLst>
                  <a:path w="100" h="128">
                    <a:moveTo>
                      <a:pt x="100" y="103"/>
                    </a:moveTo>
                    <a:lnTo>
                      <a:pt x="100" y="109"/>
                    </a:lnTo>
                    <a:lnTo>
                      <a:pt x="96" y="113"/>
                    </a:lnTo>
                    <a:lnTo>
                      <a:pt x="96" y="113"/>
                    </a:lnTo>
                    <a:lnTo>
                      <a:pt x="92" y="115"/>
                    </a:lnTo>
                    <a:lnTo>
                      <a:pt x="90" y="118"/>
                    </a:lnTo>
                    <a:lnTo>
                      <a:pt x="90" y="122"/>
                    </a:lnTo>
                    <a:lnTo>
                      <a:pt x="90" y="122"/>
                    </a:lnTo>
                    <a:lnTo>
                      <a:pt x="92" y="128"/>
                    </a:lnTo>
                    <a:lnTo>
                      <a:pt x="90" y="128"/>
                    </a:lnTo>
                    <a:lnTo>
                      <a:pt x="88" y="118"/>
                    </a:lnTo>
                    <a:lnTo>
                      <a:pt x="84" y="113"/>
                    </a:lnTo>
                    <a:lnTo>
                      <a:pt x="84" y="113"/>
                    </a:lnTo>
                    <a:lnTo>
                      <a:pt x="84" y="109"/>
                    </a:lnTo>
                    <a:lnTo>
                      <a:pt x="84" y="107"/>
                    </a:lnTo>
                    <a:lnTo>
                      <a:pt x="84" y="109"/>
                    </a:lnTo>
                    <a:lnTo>
                      <a:pt x="81" y="109"/>
                    </a:lnTo>
                    <a:lnTo>
                      <a:pt x="81" y="109"/>
                    </a:lnTo>
                    <a:lnTo>
                      <a:pt x="81" y="105"/>
                    </a:lnTo>
                    <a:lnTo>
                      <a:pt x="81" y="103"/>
                    </a:lnTo>
                    <a:lnTo>
                      <a:pt x="81" y="100"/>
                    </a:lnTo>
                    <a:lnTo>
                      <a:pt x="81" y="96"/>
                    </a:lnTo>
                    <a:lnTo>
                      <a:pt x="79" y="94"/>
                    </a:lnTo>
                    <a:lnTo>
                      <a:pt x="73" y="83"/>
                    </a:lnTo>
                    <a:lnTo>
                      <a:pt x="73" y="83"/>
                    </a:lnTo>
                    <a:lnTo>
                      <a:pt x="73" y="83"/>
                    </a:lnTo>
                    <a:lnTo>
                      <a:pt x="69" y="83"/>
                    </a:lnTo>
                    <a:lnTo>
                      <a:pt x="66" y="85"/>
                    </a:lnTo>
                    <a:lnTo>
                      <a:pt x="58" y="83"/>
                    </a:lnTo>
                    <a:lnTo>
                      <a:pt x="58" y="79"/>
                    </a:lnTo>
                    <a:lnTo>
                      <a:pt x="58" y="79"/>
                    </a:lnTo>
                    <a:lnTo>
                      <a:pt x="54" y="79"/>
                    </a:lnTo>
                    <a:lnTo>
                      <a:pt x="52" y="73"/>
                    </a:lnTo>
                    <a:lnTo>
                      <a:pt x="52" y="79"/>
                    </a:lnTo>
                    <a:lnTo>
                      <a:pt x="54" y="83"/>
                    </a:lnTo>
                    <a:lnTo>
                      <a:pt x="54" y="83"/>
                    </a:lnTo>
                    <a:lnTo>
                      <a:pt x="49" y="85"/>
                    </a:lnTo>
                    <a:lnTo>
                      <a:pt x="54" y="86"/>
                    </a:lnTo>
                    <a:lnTo>
                      <a:pt x="54" y="90"/>
                    </a:lnTo>
                    <a:lnTo>
                      <a:pt x="54" y="96"/>
                    </a:lnTo>
                    <a:lnTo>
                      <a:pt x="52" y="98"/>
                    </a:lnTo>
                    <a:lnTo>
                      <a:pt x="49" y="103"/>
                    </a:lnTo>
                    <a:lnTo>
                      <a:pt x="47" y="102"/>
                    </a:lnTo>
                    <a:lnTo>
                      <a:pt x="49" y="98"/>
                    </a:lnTo>
                    <a:lnTo>
                      <a:pt x="49" y="98"/>
                    </a:lnTo>
                    <a:lnTo>
                      <a:pt x="49" y="96"/>
                    </a:lnTo>
                    <a:lnTo>
                      <a:pt x="47" y="96"/>
                    </a:lnTo>
                    <a:lnTo>
                      <a:pt x="43" y="100"/>
                    </a:lnTo>
                    <a:lnTo>
                      <a:pt x="43" y="96"/>
                    </a:lnTo>
                    <a:lnTo>
                      <a:pt x="43" y="90"/>
                    </a:lnTo>
                    <a:lnTo>
                      <a:pt x="43" y="88"/>
                    </a:lnTo>
                    <a:lnTo>
                      <a:pt x="43" y="86"/>
                    </a:lnTo>
                    <a:lnTo>
                      <a:pt x="43" y="88"/>
                    </a:lnTo>
                    <a:lnTo>
                      <a:pt x="43" y="92"/>
                    </a:lnTo>
                    <a:lnTo>
                      <a:pt x="39" y="96"/>
                    </a:lnTo>
                    <a:lnTo>
                      <a:pt x="39" y="96"/>
                    </a:lnTo>
                    <a:lnTo>
                      <a:pt x="43" y="100"/>
                    </a:lnTo>
                    <a:lnTo>
                      <a:pt x="43" y="103"/>
                    </a:lnTo>
                    <a:lnTo>
                      <a:pt x="39" y="105"/>
                    </a:lnTo>
                    <a:lnTo>
                      <a:pt x="39" y="103"/>
                    </a:lnTo>
                    <a:lnTo>
                      <a:pt x="37" y="103"/>
                    </a:lnTo>
                    <a:lnTo>
                      <a:pt x="34" y="103"/>
                    </a:lnTo>
                    <a:lnTo>
                      <a:pt x="34" y="105"/>
                    </a:lnTo>
                    <a:lnTo>
                      <a:pt x="34" y="105"/>
                    </a:lnTo>
                    <a:lnTo>
                      <a:pt x="32" y="103"/>
                    </a:lnTo>
                    <a:lnTo>
                      <a:pt x="28" y="100"/>
                    </a:lnTo>
                    <a:lnTo>
                      <a:pt x="28" y="102"/>
                    </a:lnTo>
                    <a:lnTo>
                      <a:pt x="28" y="96"/>
                    </a:lnTo>
                    <a:lnTo>
                      <a:pt x="26" y="92"/>
                    </a:lnTo>
                    <a:lnTo>
                      <a:pt x="26" y="86"/>
                    </a:lnTo>
                    <a:lnTo>
                      <a:pt x="19" y="79"/>
                    </a:lnTo>
                    <a:lnTo>
                      <a:pt x="19" y="73"/>
                    </a:lnTo>
                    <a:lnTo>
                      <a:pt x="19" y="70"/>
                    </a:lnTo>
                    <a:lnTo>
                      <a:pt x="19" y="66"/>
                    </a:lnTo>
                    <a:lnTo>
                      <a:pt x="19" y="58"/>
                    </a:lnTo>
                    <a:lnTo>
                      <a:pt x="13" y="53"/>
                    </a:lnTo>
                    <a:lnTo>
                      <a:pt x="7" y="53"/>
                    </a:lnTo>
                    <a:lnTo>
                      <a:pt x="5" y="45"/>
                    </a:lnTo>
                    <a:lnTo>
                      <a:pt x="5" y="37"/>
                    </a:lnTo>
                    <a:lnTo>
                      <a:pt x="7" y="37"/>
                    </a:lnTo>
                    <a:lnTo>
                      <a:pt x="7" y="34"/>
                    </a:lnTo>
                    <a:lnTo>
                      <a:pt x="13" y="32"/>
                    </a:lnTo>
                    <a:lnTo>
                      <a:pt x="13" y="34"/>
                    </a:lnTo>
                    <a:lnTo>
                      <a:pt x="19" y="30"/>
                    </a:lnTo>
                    <a:lnTo>
                      <a:pt x="17" y="26"/>
                    </a:lnTo>
                    <a:lnTo>
                      <a:pt x="17" y="22"/>
                    </a:lnTo>
                    <a:lnTo>
                      <a:pt x="13" y="22"/>
                    </a:lnTo>
                    <a:lnTo>
                      <a:pt x="7" y="24"/>
                    </a:lnTo>
                    <a:lnTo>
                      <a:pt x="0" y="21"/>
                    </a:lnTo>
                    <a:lnTo>
                      <a:pt x="0" y="17"/>
                    </a:lnTo>
                    <a:lnTo>
                      <a:pt x="4" y="11"/>
                    </a:lnTo>
                    <a:lnTo>
                      <a:pt x="5" y="7"/>
                    </a:lnTo>
                    <a:lnTo>
                      <a:pt x="4" y="7"/>
                    </a:lnTo>
                    <a:lnTo>
                      <a:pt x="4" y="4"/>
                    </a:lnTo>
                    <a:lnTo>
                      <a:pt x="5" y="4"/>
                    </a:lnTo>
                    <a:lnTo>
                      <a:pt x="7" y="0"/>
                    </a:lnTo>
                    <a:lnTo>
                      <a:pt x="7" y="4"/>
                    </a:lnTo>
                    <a:lnTo>
                      <a:pt x="11" y="7"/>
                    </a:lnTo>
                    <a:lnTo>
                      <a:pt x="11" y="7"/>
                    </a:lnTo>
                    <a:lnTo>
                      <a:pt x="13" y="11"/>
                    </a:lnTo>
                    <a:lnTo>
                      <a:pt x="19" y="11"/>
                    </a:lnTo>
                    <a:lnTo>
                      <a:pt x="19" y="9"/>
                    </a:lnTo>
                    <a:lnTo>
                      <a:pt x="17" y="9"/>
                    </a:lnTo>
                    <a:lnTo>
                      <a:pt x="19" y="7"/>
                    </a:lnTo>
                    <a:lnTo>
                      <a:pt x="19" y="7"/>
                    </a:lnTo>
                    <a:lnTo>
                      <a:pt x="22" y="9"/>
                    </a:lnTo>
                    <a:lnTo>
                      <a:pt x="22" y="11"/>
                    </a:lnTo>
                    <a:lnTo>
                      <a:pt x="28" y="11"/>
                    </a:lnTo>
                    <a:lnTo>
                      <a:pt x="28" y="11"/>
                    </a:lnTo>
                    <a:lnTo>
                      <a:pt x="28" y="9"/>
                    </a:lnTo>
                    <a:lnTo>
                      <a:pt x="34" y="15"/>
                    </a:lnTo>
                    <a:lnTo>
                      <a:pt x="34" y="21"/>
                    </a:lnTo>
                    <a:lnTo>
                      <a:pt x="34" y="22"/>
                    </a:lnTo>
                    <a:lnTo>
                      <a:pt x="34" y="26"/>
                    </a:lnTo>
                    <a:lnTo>
                      <a:pt x="34" y="30"/>
                    </a:lnTo>
                    <a:lnTo>
                      <a:pt x="39" y="30"/>
                    </a:lnTo>
                    <a:lnTo>
                      <a:pt x="43" y="30"/>
                    </a:lnTo>
                    <a:lnTo>
                      <a:pt x="47" y="32"/>
                    </a:lnTo>
                    <a:lnTo>
                      <a:pt x="52" y="32"/>
                    </a:lnTo>
                    <a:lnTo>
                      <a:pt x="58" y="32"/>
                    </a:lnTo>
                    <a:lnTo>
                      <a:pt x="64" y="32"/>
                    </a:lnTo>
                    <a:lnTo>
                      <a:pt x="73" y="32"/>
                    </a:lnTo>
                    <a:lnTo>
                      <a:pt x="75" y="32"/>
                    </a:lnTo>
                    <a:lnTo>
                      <a:pt x="75" y="32"/>
                    </a:lnTo>
                    <a:lnTo>
                      <a:pt x="79" y="32"/>
                    </a:lnTo>
                    <a:lnTo>
                      <a:pt x="81" y="34"/>
                    </a:lnTo>
                    <a:lnTo>
                      <a:pt x="84" y="34"/>
                    </a:lnTo>
                    <a:lnTo>
                      <a:pt x="81" y="39"/>
                    </a:lnTo>
                    <a:lnTo>
                      <a:pt x="81" y="43"/>
                    </a:lnTo>
                    <a:lnTo>
                      <a:pt x="79" y="53"/>
                    </a:lnTo>
                    <a:lnTo>
                      <a:pt x="75" y="53"/>
                    </a:lnTo>
                    <a:lnTo>
                      <a:pt x="75" y="54"/>
                    </a:lnTo>
                    <a:lnTo>
                      <a:pt x="75" y="56"/>
                    </a:lnTo>
                    <a:lnTo>
                      <a:pt x="73" y="56"/>
                    </a:lnTo>
                    <a:lnTo>
                      <a:pt x="73" y="54"/>
                    </a:lnTo>
                    <a:lnTo>
                      <a:pt x="69" y="56"/>
                    </a:lnTo>
                    <a:lnTo>
                      <a:pt x="66" y="60"/>
                    </a:lnTo>
                    <a:lnTo>
                      <a:pt x="64" y="60"/>
                    </a:lnTo>
                    <a:lnTo>
                      <a:pt x="64" y="64"/>
                    </a:lnTo>
                    <a:lnTo>
                      <a:pt x="69" y="68"/>
                    </a:lnTo>
                    <a:lnTo>
                      <a:pt x="69" y="70"/>
                    </a:lnTo>
                    <a:lnTo>
                      <a:pt x="69" y="70"/>
                    </a:lnTo>
                    <a:lnTo>
                      <a:pt x="73" y="73"/>
                    </a:lnTo>
                    <a:lnTo>
                      <a:pt x="75" y="79"/>
                    </a:lnTo>
                    <a:lnTo>
                      <a:pt x="79" y="79"/>
                    </a:lnTo>
                    <a:lnTo>
                      <a:pt x="79" y="73"/>
                    </a:lnTo>
                    <a:lnTo>
                      <a:pt x="79" y="73"/>
                    </a:lnTo>
                    <a:lnTo>
                      <a:pt x="79" y="70"/>
                    </a:lnTo>
                    <a:lnTo>
                      <a:pt x="79" y="70"/>
                    </a:lnTo>
                    <a:lnTo>
                      <a:pt x="81" y="68"/>
                    </a:lnTo>
                    <a:lnTo>
                      <a:pt x="79" y="66"/>
                    </a:lnTo>
                    <a:lnTo>
                      <a:pt x="81" y="66"/>
                    </a:lnTo>
                    <a:lnTo>
                      <a:pt x="84" y="66"/>
                    </a:lnTo>
                    <a:lnTo>
                      <a:pt x="86" y="66"/>
                    </a:lnTo>
                    <a:lnTo>
                      <a:pt x="88" y="68"/>
                    </a:lnTo>
                    <a:lnTo>
                      <a:pt x="88" y="70"/>
                    </a:lnTo>
                    <a:lnTo>
                      <a:pt x="90" y="77"/>
                    </a:lnTo>
                    <a:lnTo>
                      <a:pt x="90" y="79"/>
                    </a:lnTo>
                    <a:lnTo>
                      <a:pt x="92" y="83"/>
                    </a:lnTo>
                    <a:lnTo>
                      <a:pt x="94" y="90"/>
                    </a:lnTo>
                    <a:lnTo>
                      <a:pt x="94" y="94"/>
                    </a:lnTo>
                    <a:lnTo>
                      <a:pt x="96" y="98"/>
                    </a:lnTo>
                    <a:lnTo>
                      <a:pt x="100" y="100"/>
                    </a:lnTo>
                    <a:lnTo>
                      <a:pt x="100" y="102"/>
                    </a:lnTo>
                    <a:lnTo>
                      <a:pt x="100" y="103"/>
                    </a:lnTo>
                    <a:lnTo>
                      <a:pt x="100" y="103"/>
                    </a:lnTo>
                    <a:lnTo>
                      <a:pt x="100" y="103"/>
                    </a:lnTo>
                    <a:lnTo>
                      <a:pt x="100" y="103"/>
                    </a:lnTo>
                    <a:lnTo>
                      <a:pt x="100" y="103"/>
                    </a:lnTo>
                    <a:close/>
                    <a:moveTo>
                      <a:pt x="73" y="88"/>
                    </a:moveTo>
                    <a:lnTo>
                      <a:pt x="73" y="86"/>
                    </a:lnTo>
                    <a:lnTo>
                      <a:pt x="69" y="88"/>
                    </a:lnTo>
                    <a:lnTo>
                      <a:pt x="69" y="92"/>
                    </a:lnTo>
                    <a:lnTo>
                      <a:pt x="73" y="90"/>
                    </a:lnTo>
                    <a:lnTo>
                      <a:pt x="73" y="88"/>
                    </a:lnTo>
                    <a:lnTo>
                      <a:pt x="73" y="88"/>
                    </a:lnTo>
                    <a:lnTo>
                      <a:pt x="73" y="88"/>
                    </a:lnTo>
                    <a:lnTo>
                      <a:pt x="73" y="88"/>
                    </a:lnTo>
                    <a:close/>
                    <a:moveTo>
                      <a:pt x="64" y="86"/>
                    </a:moveTo>
                    <a:lnTo>
                      <a:pt x="64" y="90"/>
                    </a:lnTo>
                    <a:lnTo>
                      <a:pt x="64" y="94"/>
                    </a:lnTo>
                    <a:lnTo>
                      <a:pt x="66" y="96"/>
                    </a:lnTo>
                    <a:lnTo>
                      <a:pt x="69" y="92"/>
                    </a:lnTo>
                    <a:lnTo>
                      <a:pt x="69" y="88"/>
                    </a:lnTo>
                    <a:lnTo>
                      <a:pt x="64" y="85"/>
                    </a:lnTo>
                    <a:lnTo>
                      <a:pt x="64" y="85"/>
                    </a:lnTo>
                    <a:lnTo>
                      <a:pt x="64" y="86"/>
                    </a:lnTo>
                    <a:lnTo>
                      <a:pt x="64" y="86"/>
                    </a:lnTo>
                    <a:lnTo>
                      <a:pt x="64" y="86"/>
                    </a:lnTo>
                    <a:lnTo>
                      <a:pt x="64" y="86"/>
                    </a:lnTo>
                    <a:close/>
                    <a:moveTo>
                      <a:pt x="58" y="85"/>
                    </a:moveTo>
                    <a:lnTo>
                      <a:pt x="54" y="86"/>
                    </a:lnTo>
                    <a:lnTo>
                      <a:pt x="54" y="86"/>
                    </a:lnTo>
                    <a:lnTo>
                      <a:pt x="58" y="94"/>
                    </a:lnTo>
                    <a:lnTo>
                      <a:pt x="60" y="94"/>
                    </a:lnTo>
                    <a:lnTo>
                      <a:pt x="60" y="88"/>
                    </a:lnTo>
                    <a:lnTo>
                      <a:pt x="58" y="85"/>
                    </a:lnTo>
                    <a:lnTo>
                      <a:pt x="58" y="85"/>
                    </a:lnTo>
                    <a:lnTo>
                      <a:pt x="58" y="85"/>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91" name="Freeform 188">
                <a:extLst>
                  <a:ext uri="{FF2B5EF4-FFF2-40B4-BE49-F238E27FC236}">
                    <a16:creationId xmlns:a16="http://schemas.microsoft.com/office/drawing/2014/main" id="{EDB2B8B7-0DBB-0E32-DBF5-06B2A130F98B}"/>
                  </a:ext>
                </a:extLst>
              </p:cNvPr>
              <p:cNvSpPr>
                <a:spLocks/>
              </p:cNvSpPr>
              <p:nvPr/>
            </p:nvSpPr>
            <p:spPr bwMode="auto">
              <a:xfrm>
                <a:off x="9849516" y="2610867"/>
                <a:ext cx="20288" cy="13292"/>
              </a:xfrm>
              <a:custGeom>
                <a:avLst/>
                <a:gdLst/>
                <a:ahLst/>
                <a:cxnLst>
                  <a:cxn ang="0">
                    <a:pos x="4" y="17"/>
                  </a:cxn>
                  <a:cxn ang="0">
                    <a:pos x="5" y="16"/>
                  </a:cxn>
                  <a:cxn ang="0">
                    <a:pos x="9" y="8"/>
                  </a:cxn>
                  <a:cxn ang="0">
                    <a:pos x="21" y="2"/>
                  </a:cxn>
                  <a:cxn ang="0">
                    <a:pos x="26" y="0"/>
                  </a:cxn>
                  <a:cxn ang="0">
                    <a:pos x="28" y="4"/>
                  </a:cxn>
                  <a:cxn ang="0">
                    <a:pos x="37" y="6"/>
                  </a:cxn>
                  <a:cxn ang="0">
                    <a:pos x="41" y="8"/>
                  </a:cxn>
                  <a:cxn ang="0">
                    <a:pos x="45" y="4"/>
                  </a:cxn>
                  <a:cxn ang="0">
                    <a:pos x="49" y="6"/>
                  </a:cxn>
                  <a:cxn ang="0">
                    <a:pos x="54" y="8"/>
                  </a:cxn>
                  <a:cxn ang="0">
                    <a:pos x="54" y="8"/>
                  </a:cxn>
                  <a:cxn ang="0">
                    <a:pos x="54" y="14"/>
                  </a:cxn>
                  <a:cxn ang="0">
                    <a:pos x="54" y="17"/>
                  </a:cxn>
                  <a:cxn ang="0">
                    <a:pos x="58" y="21"/>
                  </a:cxn>
                  <a:cxn ang="0">
                    <a:pos x="58" y="27"/>
                  </a:cxn>
                  <a:cxn ang="0">
                    <a:pos x="58" y="29"/>
                  </a:cxn>
                  <a:cxn ang="0">
                    <a:pos x="51" y="32"/>
                  </a:cxn>
                  <a:cxn ang="0">
                    <a:pos x="45" y="32"/>
                  </a:cxn>
                  <a:cxn ang="0">
                    <a:pos x="41" y="34"/>
                  </a:cxn>
                  <a:cxn ang="0">
                    <a:pos x="36" y="32"/>
                  </a:cxn>
                  <a:cxn ang="0">
                    <a:pos x="32" y="32"/>
                  </a:cxn>
                  <a:cxn ang="0">
                    <a:pos x="28" y="38"/>
                  </a:cxn>
                  <a:cxn ang="0">
                    <a:pos x="22" y="38"/>
                  </a:cxn>
                  <a:cxn ang="0">
                    <a:pos x="15" y="32"/>
                  </a:cxn>
                  <a:cxn ang="0">
                    <a:pos x="11" y="34"/>
                  </a:cxn>
                  <a:cxn ang="0">
                    <a:pos x="5" y="32"/>
                  </a:cxn>
                  <a:cxn ang="0">
                    <a:pos x="0" y="27"/>
                  </a:cxn>
                  <a:cxn ang="0">
                    <a:pos x="4" y="23"/>
                  </a:cxn>
                  <a:cxn ang="0">
                    <a:pos x="4" y="17"/>
                  </a:cxn>
                  <a:cxn ang="0">
                    <a:pos x="4" y="17"/>
                  </a:cxn>
                  <a:cxn ang="0">
                    <a:pos x="4" y="17"/>
                  </a:cxn>
                </a:cxnLst>
                <a:rect l="0" t="0" r="r" b="b"/>
                <a:pathLst>
                  <a:path w="58" h="38">
                    <a:moveTo>
                      <a:pt x="4" y="17"/>
                    </a:moveTo>
                    <a:lnTo>
                      <a:pt x="5" y="16"/>
                    </a:lnTo>
                    <a:lnTo>
                      <a:pt x="9" y="8"/>
                    </a:lnTo>
                    <a:lnTo>
                      <a:pt x="21" y="2"/>
                    </a:lnTo>
                    <a:lnTo>
                      <a:pt x="26" y="0"/>
                    </a:lnTo>
                    <a:lnTo>
                      <a:pt x="28" y="4"/>
                    </a:lnTo>
                    <a:lnTo>
                      <a:pt x="37" y="6"/>
                    </a:lnTo>
                    <a:lnTo>
                      <a:pt x="41" y="8"/>
                    </a:lnTo>
                    <a:lnTo>
                      <a:pt x="45" y="4"/>
                    </a:lnTo>
                    <a:lnTo>
                      <a:pt x="49" y="6"/>
                    </a:lnTo>
                    <a:lnTo>
                      <a:pt x="54" y="8"/>
                    </a:lnTo>
                    <a:lnTo>
                      <a:pt x="54" y="8"/>
                    </a:lnTo>
                    <a:lnTo>
                      <a:pt x="54" y="14"/>
                    </a:lnTo>
                    <a:lnTo>
                      <a:pt x="54" y="17"/>
                    </a:lnTo>
                    <a:lnTo>
                      <a:pt x="58" y="21"/>
                    </a:lnTo>
                    <a:lnTo>
                      <a:pt x="58" y="27"/>
                    </a:lnTo>
                    <a:lnTo>
                      <a:pt x="58" y="29"/>
                    </a:lnTo>
                    <a:lnTo>
                      <a:pt x="51" y="32"/>
                    </a:lnTo>
                    <a:lnTo>
                      <a:pt x="45" y="32"/>
                    </a:lnTo>
                    <a:lnTo>
                      <a:pt x="41" y="34"/>
                    </a:lnTo>
                    <a:lnTo>
                      <a:pt x="36" y="32"/>
                    </a:lnTo>
                    <a:lnTo>
                      <a:pt x="32" y="32"/>
                    </a:lnTo>
                    <a:lnTo>
                      <a:pt x="28" y="38"/>
                    </a:lnTo>
                    <a:lnTo>
                      <a:pt x="22" y="38"/>
                    </a:lnTo>
                    <a:lnTo>
                      <a:pt x="15" y="32"/>
                    </a:lnTo>
                    <a:lnTo>
                      <a:pt x="11" y="34"/>
                    </a:lnTo>
                    <a:lnTo>
                      <a:pt x="5" y="32"/>
                    </a:lnTo>
                    <a:lnTo>
                      <a:pt x="0" y="27"/>
                    </a:lnTo>
                    <a:lnTo>
                      <a:pt x="4" y="23"/>
                    </a:lnTo>
                    <a:lnTo>
                      <a:pt x="4" y="17"/>
                    </a:lnTo>
                    <a:lnTo>
                      <a:pt x="4" y="17"/>
                    </a:lnTo>
                    <a:lnTo>
                      <a:pt x="4" y="17"/>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92" name="Freeform 189">
                <a:extLst>
                  <a:ext uri="{FF2B5EF4-FFF2-40B4-BE49-F238E27FC236}">
                    <a16:creationId xmlns:a16="http://schemas.microsoft.com/office/drawing/2014/main" id="{6BA7429F-17B8-8C34-6D82-DC3E00EEE5EA}"/>
                  </a:ext>
                </a:extLst>
              </p:cNvPr>
              <p:cNvSpPr>
                <a:spLocks noEditPoints="1"/>
              </p:cNvSpPr>
              <p:nvPr/>
            </p:nvSpPr>
            <p:spPr bwMode="auto">
              <a:xfrm>
                <a:off x="10371767" y="2908897"/>
                <a:ext cx="15041" cy="36729"/>
              </a:xfrm>
              <a:custGeom>
                <a:avLst/>
                <a:gdLst/>
                <a:ahLst/>
                <a:cxnLst>
                  <a:cxn ang="0">
                    <a:pos x="43" y="102"/>
                  </a:cxn>
                  <a:cxn ang="0">
                    <a:pos x="41" y="102"/>
                  </a:cxn>
                  <a:cxn ang="0">
                    <a:pos x="41" y="98"/>
                  </a:cxn>
                  <a:cxn ang="0">
                    <a:pos x="41" y="98"/>
                  </a:cxn>
                  <a:cxn ang="0">
                    <a:pos x="41" y="85"/>
                  </a:cxn>
                  <a:cxn ang="0">
                    <a:pos x="37" y="88"/>
                  </a:cxn>
                  <a:cxn ang="0">
                    <a:pos x="39" y="83"/>
                  </a:cxn>
                  <a:cxn ang="0">
                    <a:pos x="39" y="83"/>
                  </a:cxn>
                  <a:cxn ang="0">
                    <a:pos x="26" y="60"/>
                  </a:cxn>
                  <a:cxn ang="0">
                    <a:pos x="32" y="60"/>
                  </a:cxn>
                  <a:cxn ang="0">
                    <a:pos x="30" y="66"/>
                  </a:cxn>
                  <a:cxn ang="0">
                    <a:pos x="26" y="60"/>
                  </a:cxn>
                  <a:cxn ang="0">
                    <a:pos x="26" y="60"/>
                  </a:cxn>
                  <a:cxn ang="0">
                    <a:pos x="30" y="2"/>
                  </a:cxn>
                  <a:cxn ang="0">
                    <a:pos x="30" y="13"/>
                  </a:cxn>
                  <a:cxn ang="0">
                    <a:pos x="30" y="2"/>
                  </a:cxn>
                  <a:cxn ang="0">
                    <a:pos x="30" y="2"/>
                  </a:cxn>
                  <a:cxn ang="0">
                    <a:pos x="20" y="15"/>
                  </a:cxn>
                  <a:cxn ang="0">
                    <a:pos x="26" y="13"/>
                  </a:cxn>
                  <a:cxn ang="0">
                    <a:pos x="22" y="13"/>
                  </a:cxn>
                  <a:cxn ang="0">
                    <a:pos x="20" y="15"/>
                  </a:cxn>
                  <a:cxn ang="0">
                    <a:pos x="20" y="15"/>
                  </a:cxn>
                  <a:cxn ang="0">
                    <a:pos x="30" y="17"/>
                  </a:cxn>
                  <a:cxn ang="0">
                    <a:pos x="32" y="24"/>
                  </a:cxn>
                  <a:cxn ang="0">
                    <a:pos x="30" y="26"/>
                  </a:cxn>
                  <a:cxn ang="0">
                    <a:pos x="30" y="21"/>
                  </a:cxn>
                  <a:cxn ang="0">
                    <a:pos x="30" y="17"/>
                  </a:cxn>
                  <a:cxn ang="0">
                    <a:pos x="30" y="17"/>
                  </a:cxn>
                  <a:cxn ang="0">
                    <a:pos x="28" y="41"/>
                  </a:cxn>
                  <a:cxn ang="0">
                    <a:pos x="33" y="45"/>
                  </a:cxn>
                  <a:cxn ang="0">
                    <a:pos x="26" y="45"/>
                  </a:cxn>
                  <a:cxn ang="0">
                    <a:pos x="26" y="45"/>
                  </a:cxn>
                  <a:cxn ang="0">
                    <a:pos x="26" y="34"/>
                  </a:cxn>
                  <a:cxn ang="0">
                    <a:pos x="30" y="34"/>
                  </a:cxn>
                  <a:cxn ang="0">
                    <a:pos x="32" y="38"/>
                  </a:cxn>
                  <a:cxn ang="0">
                    <a:pos x="28" y="39"/>
                  </a:cxn>
                  <a:cxn ang="0">
                    <a:pos x="22" y="38"/>
                  </a:cxn>
                  <a:cxn ang="0">
                    <a:pos x="26" y="34"/>
                  </a:cxn>
                  <a:cxn ang="0">
                    <a:pos x="26" y="34"/>
                  </a:cxn>
                  <a:cxn ang="0">
                    <a:pos x="13" y="26"/>
                  </a:cxn>
                  <a:cxn ang="0">
                    <a:pos x="16" y="32"/>
                  </a:cxn>
                  <a:cxn ang="0">
                    <a:pos x="20" y="39"/>
                  </a:cxn>
                  <a:cxn ang="0">
                    <a:pos x="13" y="41"/>
                  </a:cxn>
                  <a:cxn ang="0">
                    <a:pos x="13" y="34"/>
                  </a:cxn>
                  <a:cxn ang="0">
                    <a:pos x="13" y="30"/>
                  </a:cxn>
                  <a:cxn ang="0">
                    <a:pos x="11" y="26"/>
                  </a:cxn>
                  <a:cxn ang="0">
                    <a:pos x="11" y="26"/>
                  </a:cxn>
                  <a:cxn ang="0">
                    <a:pos x="11" y="26"/>
                  </a:cxn>
                  <a:cxn ang="0">
                    <a:pos x="0" y="5"/>
                  </a:cxn>
                  <a:cxn ang="0">
                    <a:pos x="1" y="15"/>
                  </a:cxn>
                  <a:cxn ang="0">
                    <a:pos x="7" y="21"/>
                  </a:cxn>
                  <a:cxn ang="0">
                    <a:pos x="11" y="17"/>
                  </a:cxn>
                  <a:cxn ang="0">
                    <a:pos x="13" y="13"/>
                  </a:cxn>
                  <a:cxn ang="0">
                    <a:pos x="13" y="5"/>
                  </a:cxn>
                  <a:cxn ang="0">
                    <a:pos x="7" y="5"/>
                  </a:cxn>
                  <a:cxn ang="0">
                    <a:pos x="7" y="9"/>
                  </a:cxn>
                  <a:cxn ang="0">
                    <a:pos x="5" y="2"/>
                  </a:cxn>
                  <a:cxn ang="0">
                    <a:pos x="1" y="0"/>
                  </a:cxn>
                  <a:cxn ang="0">
                    <a:pos x="1" y="0"/>
                  </a:cxn>
                </a:cxnLst>
                <a:rect l="0" t="0" r="r" b="b"/>
                <a:pathLst>
                  <a:path w="43" h="105">
                    <a:moveTo>
                      <a:pt x="41" y="98"/>
                    </a:moveTo>
                    <a:lnTo>
                      <a:pt x="43" y="102"/>
                    </a:lnTo>
                    <a:lnTo>
                      <a:pt x="43" y="105"/>
                    </a:lnTo>
                    <a:lnTo>
                      <a:pt x="41" y="102"/>
                    </a:lnTo>
                    <a:lnTo>
                      <a:pt x="41" y="98"/>
                    </a:lnTo>
                    <a:lnTo>
                      <a:pt x="41" y="98"/>
                    </a:lnTo>
                    <a:lnTo>
                      <a:pt x="41" y="98"/>
                    </a:lnTo>
                    <a:lnTo>
                      <a:pt x="41" y="98"/>
                    </a:lnTo>
                    <a:close/>
                    <a:moveTo>
                      <a:pt x="39" y="83"/>
                    </a:moveTo>
                    <a:lnTo>
                      <a:pt x="41" y="85"/>
                    </a:lnTo>
                    <a:lnTo>
                      <a:pt x="41" y="92"/>
                    </a:lnTo>
                    <a:lnTo>
                      <a:pt x="37" y="88"/>
                    </a:lnTo>
                    <a:lnTo>
                      <a:pt x="37" y="85"/>
                    </a:lnTo>
                    <a:lnTo>
                      <a:pt x="39" y="83"/>
                    </a:lnTo>
                    <a:lnTo>
                      <a:pt x="39" y="83"/>
                    </a:lnTo>
                    <a:lnTo>
                      <a:pt x="39" y="83"/>
                    </a:lnTo>
                    <a:lnTo>
                      <a:pt x="39" y="83"/>
                    </a:lnTo>
                    <a:close/>
                    <a:moveTo>
                      <a:pt x="26" y="60"/>
                    </a:moveTo>
                    <a:lnTo>
                      <a:pt x="30" y="60"/>
                    </a:lnTo>
                    <a:lnTo>
                      <a:pt x="32" y="60"/>
                    </a:lnTo>
                    <a:lnTo>
                      <a:pt x="32" y="64"/>
                    </a:lnTo>
                    <a:lnTo>
                      <a:pt x="30" y="66"/>
                    </a:lnTo>
                    <a:lnTo>
                      <a:pt x="26" y="64"/>
                    </a:lnTo>
                    <a:lnTo>
                      <a:pt x="26" y="60"/>
                    </a:lnTo>
                    <a:lnTo>
                      <a:pt x="26" y="60"/>
                    </a:lnTo>
                    <a:lnTo>
                      <a:pt x="26" y="60"/>
                    </a:lnTo>
                    <a:lnTo>
                      <a:pt x="26" y="60"/>
                    </a:lnTo>
                    <a:close/>
                    <a:moveTo>
                      <a:pt x="30" y="2"/>
                    </a:moveTo>
                    <a:lnTo>
                      <a:pt x="33" y="9"/>
                    </a:lnTo>
                    <a:lnTo>
                      <a:pt x="30" y="13"/>
                    </a:lnTo>
                    <a:lnTo>
                      <a:pt x="32" y="9"/>
                    </a:lnTo>
                    <a:lnTo>
                      <a:pt x="30" y="2"/>
                    </a:lnTo>
                    <a:lnTo>
                      <a:pt x="30" y="2"/>
                    </a:lnTo>
                    <a:lnTo>
                      <a:pt x="30" y="2"/>
                    </a:lnTo>
                    <a:lnTo>
                      <a:pt x="30" y="2"/>
                    </a:lnTo>
                    <a:close/>
                    <a:moveTo>
                      <a:pt x="20" y="15"/>
                    </a:moveTo>
                    <a:lnTo>
                      <a:pt x="26" y="17"/>
                    </a:lnTo>
                    <a:lnTo>
                      <a:pt x="26" y="13"/>
                    </a:lnTo>
                    <a:lnTo>
                      <a:pt x="28" y="11"/>
                    </a:lnTo>
                    <a:lnTo>
                      <a:pt x="22" y="13"/>
                    </a:lnTo>
                    <a:lnTo>
                      <a:pt x="22" y="13"/>
                    </a:lnTo>
                    <a:lnTo>
                      <a:pt x="20" y="15"/>
                    </a:lnTo>
                    <a:lnTo>
                      <a:pt x="20" y="15"/>
                    </a:lnTo>
                    <a:lnTo>
                      <a:pt x="20" y="15"/>
                    </a:lnTo>
                    <a:lnTo>
                      <a:pt x="20" y="15"/>
                    </a:lnTo>
                    <a:close/>
                    <a:moveTo>
                      <a:pt x="30" y="17"/>
                    </a:moveTo>
                    <a:lnTo>
                      <a:pt x="32" y="21"/>
                    </a:lnTo>
                    <a:lnTo>
                      <a:pt x="32" y="24"/>
                    </a:lnTo>
                    <a:lnTo>
                      <a:pt x="32" y="26"/>
                    </a:lnTo>
                    <a:lnTo>
                      <a:pt x="30" y="26"/>
                    </a:lnTo>
                    <a:lnTo>
                      <a:pt x="30" y="21"/>
                    </a:lnTo>
                    <a:lnTo>
                      <a:pt x="30" y="21"/>
                    </a:lnTo>
                    <a:lnTo>
                      <a:pt x="30" y="17"/>
                    </a:lnTo>
                    <a:lnTo>
                      <a:pt x="30" y="17"/>
                    </a:lnTo>
                    <a:lnTo>
                      <a:pt x="30" y="17"/>
                    </a:lnTo>
                    <a:lnTo>
                      <a:pt x="30" y="17"/>
                    </a:lnTo>
                    <a:close/>
                    <a:moveTo>
                      <a:pt x="26" y="45"/>
                    </a:moveTo>
                    <a:lnTo>
                      <a:pt x="28" y="41"/>
                    </a:lnTo>
                    <a:lnTo>
                      <a:pt x="32" y="45"/>
                    </a:lnTo>
                    <a:lnTo>
                      <a:pt x="33" y="45"/>
                    </a:lnTo>
                    <a:lnTo>
                      <a:pt x="28" y="45"/>
                    </a:lnTo>
                    <a:lnTo>
                      <a:pt x="26" y="45"/>
                    </a:lnTo>
                    <a:lnTo>
                      <a:pt x="26" y="45"/>
                    </a:lnTo>
                    <a:lnTo>
                      <a:pt x="26" y="45"/>
                    </a:lnTo>
                    <a:lnTo>
                      <a:pt x="26" y="45"/>
                    </a:lnTo>
                    <a:close/>
                    <a:moveTo>
                      <a:pt x="26" y="34"/>
                    </a:moveTo>
                    <a:lnTo>
                      <a:pt x="28" y="32"/>
                    </a:lnTo>
                    <a:lnTo>
                      <a:pt x="30" y="34"/>
                    </a:lnTo>
                    <a:lnTo>
                      <a:pt x="32" y="34"/>
                    </a:lnTo>
                    <a:lnTo>
                      <a:pt x="32" y="38"/>
                    </a:lnTo>
                    <a:lnTo>
                      <a:pt x="30" y="38"/>
                    </a:lnTo>
                    <a:lnTo>
                      <a:pt x="28" y="39"/>
                    </a:lnTo>
                    <a:lnTo>
                      <a:pt x="26" y="39"/>
                    </a:lnTo>
                    <a:lnTo>
                      <a:pt x="22" y="38"/>
                    </a:lnTo>
                    <a:lnTo>
                      <a:pt x="26" y="34"/>
                    </a:lnTo>
                    <a:lnTo>
                      <a:pt x="26" y="34"/>
                    </a:lnTo>
                    <a:lnTo>
                      <a:pt x="26" y="34"/>
                    </a:lnTo>
                    <a:lnTo>
                      <a:pt x="26" y="34"/>
                    </a:lnTo>
                    <a:close/>
                    <a:moveTo>
                      <a:pt x="11" y="26"/>
                    </a:moveTo>
                    <a:lnTo>
                      <a:pt x="13" y="26"/>
                    </a:lnTo>
                    <a:lnTo>
                      <a:pt x="16" y="30"/>
                    </a:lnTo>
                    <a:lnTo>
                      <a:pt x="16" y="32"/>
                    </a:lnTo>
                    <a:lnTo>
                      <a:pt x="20" y="36"/>
                    </a:lnTo>
                    <a:lnTo>
                      <a:pt x="20" y="39"/>
                    </a:lnTo>
                    <a:lnTo>
                      <a:pt x="16" y="39"/>
                    </a:lnTo>
                    <a:lnTo>
                      <a:pt x="13" y="41"/>
                    </a:lnTo>
                    <a:lnTo>
                      <a:pt x="13" y="39"/>
                    </a:lnTo>
                    <a:lnTo>
                      <a:pt x="13" y="34"/>
                    </a:lnTo>
                    <a:lnTo>
                      <a:pt x="16" y="32"/>
                    </a:lnTo>
                    <a:lnTo>
                      <a:pt x="13" y="30"/>
                    </a:lnTo>
                    <a:lnTo>
                      <a:pt x="11" y="30"/>
                    </a:lnTo>
                    <a:lnTo>
                      <a:pt x="11" y="26"/>
                    </a:lnTo>
                    <a:lnTo>
                      <a:pt x="11" y="26"/>
                    </a:lnTo>
                    <a:lnTo>
                      <a:pt x="11" y="26"/>
                    </a:lnTo>
                    <a:lnTo>
                      <a:pt x="11" y="26"/>
                    </a:lnTo>
                    <a:lnTo>
                      <a:pt x="11" y="26"/>
                    </a:lnTo>
                    <a:close/>
                    <a:moveTo>
                      <a:pt x="1" y="0"/>
                    </a:moveTo>
                    <a:lnTo>
                      <a:pt x="0" y="5"/>
                    </a:lnTo>
                    <a:lnTo>
                      <a:pt x="1" y="11"/>
                    </a:lnTo>
                    <a:lnTo>
                      <a:pt x="1" y="15"/>
                    </a:lnTo>
                    <a:lnTo>
                      <a:pt x="3" y="21"/>
                    </a:lnTo>
                    <a:lnTo>
                      <a:pt x="7" y="21"/>
                    </a:lnTo>
                    <a:lnTo>
                      <a:pt x="7" y="17"/>
                    </a:lnTo>
                    <a:lnTo>
                      <a:pt x="11" y="17"/>
                    </a:lnTo>
                    <a:lnTo>
                      <a:pt x="13" y="17"/>
                    </a:lnTo>
                    <a:lnTo>
                      <a:pt x="13" y="13"/>
                    </a:lnTo>
                    <a:lnTo>
                      <a:pt x="11" y="9"/>
                    </a:lnTo>
                    <a:lnTo>
                      <a:pt x="13" y="5"/>
                    </a:lnTo>
                    <a:lnTo>
                      <a:pt x="11" y="5"/>
                    </a:lnTo>
                    <a:lnTo>
                      <a:pt x="7" y="5"/>
                    </a:lnTo>
                    <a:lnTo>
                      <a:pt x="7" y="9"/>
                    </a:lnTo>
                    <a:lnTo>
                      <a:pt x="7" y="9"/>
                    </a:lnTo>
                    <a:lnTo>
                      <a:pt x="5" y="7"/>
                    </a:lnTo>
                    <a:lnTo>
                      <a:pt x="5" y="2"/>
                    </a:lnTo>
                    <a:lnTo>
                      <a:pt x="5" y="2"/>
                    </a:lnTo>
                    <a:lnTo>
                      <a:pt x="1" y="0"/>
                    </a:lnTo>
                    <a:lnTo>
                      <a:pt x="1" y="0"/>
                    </a:lnTo>
                    <a:lnTo>
                      <a:pt x="1" y="0"/>
                    </a:lnTo>
                    <a:lnTo>
                      <a:pt x="1" y="0"/>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93" name="Freeform 190">
                <a:extLst>
                  <a:ext uri="{FF2B5EF4-FFF2-40B4-BE49-F238E27FC236}">
                    <a16:creationId xmlns:a16="http://schemas.microsoft.com/office/drawing/2014/main" id="{79328DAB-1E3B-2426-BD96-3F827FC451A1}"/>
                  </a:ext>
                </a:extLst>
              </p:cNvPr>
              <p:cNvSpPr>
                <a:spLocks noEditPoints="1"/>
              </p:cNvSpPr>
              <p:nvPr/>
            </p:nvSpPr>
            <p:spPr bwMode="auto">
              <a:xfrm>
                <a:off x="10371767" y="2908897"/>
                <a:ext cx="15041" cy="36729"/>
              </a:xfrm>
              <a:custGeom>
                <a:avLst/>
                <a:gdLst/>
                <a:ahLst/>
                <a:cxnLst>
                  <a:cxn ang="0">
                    <a:pos x="43" y="102"/>
                  </a:cxn>
                  <a:cxn ang="0">
                    <a:pos x="41" y="102"/>
                  </a:cxn>
                  <a:cxn ang="0">
                    <a:pos x="41" y="98"/>
                  </a:cxn>
                  <a:cxn ang="0">
                    <a:pos x="41" y="98"/>
                  </a:cxn>
                  <a:cxn ang="0">
                    <a:pos x="41" y="85"/>
                  </a:cxn>
                  <a:cxn ang="0">
                    <a:pos x="37" y="88"/>
                  </a:cxn>
                  <a:cxn ang="0">
                    <a:pos x="39" y="83"/>
                  </a:cxn>
                  <a:cxn ang="0">
                    <a:pos x="39" y="83"/>
                  </a:cxn>
                  <a:cxn ang="0">
                    <a:pos x="26" y="60"/>
                  </a:cxn>
                  <a:cxn ang="0">
                    <a:pos x="32" y="60"/>
                  </a:cxn>
                  <a:cxn ang="0">
                    <a:pos x="30" y="66"/>
                  </a:cxn>
                  <a:cxn ang="0">
                    <a:pos x="26" y="60"/>
                  </a:cxn>
                  <a:cxn ang="0">
                    <a:pos x="26" y="60"/>
                  </a:cxn>
                  <a:cxn ang="0">
                    <a:pos x="30" y="2"/>
                  </a:cxn>
                  <a:cxn ang="0">
                    <a:pos x="30" y="13"/>
                  </a:cxn>
                  <a:cxn ang="0">
                    <a:pos x="30" y="2"/>
                  </a:cxn>
                  <a:cxn ang="0">
                    <a:pos x="30" y="2"/>
                  </a:cxn>
                  <a:cxn ang="0">
                    <a:pos x="20" y="15"/>
                  </a:cxn>
                  <a:cxn ang="0">
                    <a:pos x="26" y="13"/>
                  </a:cxn>
                  <a:cxn ang="0">
                    <a:pos x="22" y="13"/>
                  </a:cxn>
                  <a:cxn ang="0">
                    <a:pos x="20" y="15"/>
                  </a:cxn>
                  <a:cxn ang="0">
                    <a:pos x="20" y="15"/>
                  </a:cxn>
                  <a:cxn ang="0">
                    <a:pos x="30" y="17"/>
                  </a:cxn>
                  <a:cxn ang="0">
                    <a:pos x="32" y="24"/>
                  </a:cxn>
                  <a:cxn ang="0">
                    <a:pos x="30" y="26"/>
                  </a:cxn>
                  <a:cxn ang="0">
                    <a:pos x="30" y="21"/>
                  </a:cxn>
                  <a:cxn ang="0">
                    <a:pos x="30" y="17"/>
                  </a:cxn>
                  <a:cxn ang="0">
                    <a:pos x="30" y="17"/>
                  </a:cxn>
                  <a:cxn ang="0">
                    <a:pos x="28" y="41"/>
                  </a:cxn>
                  <a:cxn ang="0">
                    <a:pos x="33" y="45"/>
                  </a:cxn>
                  <a:cxn ang="0">
                    <a:pos x="26" y="45"/>
                  </a:cxn>
                  <a:cxn ang="0">
                    <a:pos x="26" y="45"/>
                  </a:cxn>
                  <a:cxn ang="0">
                    <a:pos x="26" y="34"/>
                  </a:cxn>
                  <a:cxn ang="0">
                    <a:pos x="30" y="34"/>
                  </a:cxn>
                  <a:cxn ang="0">
                    <a:pos x="32" y="38"/>
                  </a:cxn>
                  <a:cxn ang="0">
                    <a:pos x="28" y="39"/>
                  </a:cxn>
                  <a:cxn ang="0">
                    <a:pos x="22" y="38"/>
                  </a:cxn>
                  <a:cxn ang="0">
                    <a:pos x="26" y="34"/>
                  </a:cxn>
                  <a:cxn ang="0">
                    <a:pos x="26" y="34"/>
                  </a:cxn>
                  <a:cxn ang="0">
                    <a:pos x="13" y="26"/>
                  </a:cxn>
                  <a:cxn ang="0">
                    <a:pos x="16" y="32"/>
                  </a:cxn>
                  <a:cxn ang="0">
                    <a:pos x="20" y="39"/>
                  </a:cxn>
                  <a:cxn ang="0">
                    <a:pos x="13" y="41"/>
                  </a:cxn>
                  <a:cxn ang="0">
                    <a:pos x="13" y="34"/>
                  </a:cxn>
                  <a:cxn ang="0">
                    <a:pos x="13" y="30"/>
                  </a:cxn>
                  <a:cxn ang="0">
                    <a:pos x="11" y="26"/>
                  </a:cxn>
                  <a:cxn ang="0">
                    <a:pos x="11" y="26"/>
                  </a:cxn>
                  <a:cxn ang="0">
                    <a:pos x="11" y="26"/>
                  </a:cxn>
                  <a:cxn ang="0">
                    <a:pos x="0" y="5"/>
                  </a:cxn>
                  <a:cxn ang="0">
                    <a:pos x="1" y="15"/>
                  </a:cxn>
                  <a:cxn ang="0">
                    <a:pos x="7" y="21"/>
                  </a:cxn>
                  <a:cxn ang="0">
                    <a:pos x="11" y="17"/>
                  </a:cxn>
                  <a:cxn ang="0">
                    <a:pos x="13" y="13"/>
                  </a:cxn>
                  <a:cxn ang="0">
                    <a:pos x="13" y="5"/>
                  </a:cxn>
                  <a:cxn ang="0">
                    <a:pos x="7" y="5"/>
                  </a:cxn>
                  <a:cxn ang="0">
                    <a:pos x="7" y="9"/>
                  </a:cxn>
                  <a:cxn ang="0">
                    <a:pos x="5" y="2"/>
                  </a:cxn>
                  <a:cxn ang="0">
                    <a:pos x="1" y="0"/>
                  </a:cxn>
                  <a:cxn ang="0">
                    <a:pos x="1" y="0"/>
                  </a:cxn>
                </a:cxnLst>
                <a:rect l="0" t="0" r="r" b="b"/>
                <a:pathLst>
                  <a:path w="43" h="105">
                    <a:moveTo>
                      <a:pt x="41" y="98"/>
                    </a:moveTo>
                    <a:lnTo>
                      <a:pt x="43" y="102"/>
                    </a:lnTo>
                    <a:lnTo>
                      <a:pt x="43" y="105"/>
                    </a:lnTo>
                    <a:lnTo>
                      <a:pt x="41" y="102"/>
                    </a:lnTo>
                    <a:lnTo>
                      <a:pt x="41" y="98"/>
                    </a:lnTo>
                    <a:lnTo>
                      <a:pt x="41" y="98"/>
                    </a:lnTo>
                    <a:lnTo>
                      <a:pt x="41" y="98"/>
                    </a:lnTo>
                    <a:lnTo>
                      <a:pt x="41" y="98"/>
                    </a:lnTo>
                    <a:close/>
                    <a:moveTo>
                      <a:pt x="39" y="83"/>
                    </a:moveTo>
                    <a:lnTo>
                      <a:pt x="41" y="85"/>
                    </a:lnTo>
                    <a:lnTo>
                      <a:pt x="41" y="92"/>
                    </a:lnTo>
                    <a:lnTo>
                      <a:pt x="37" y="88"/>
                    </a:lnTo>
                    <a:lnTo>
                      <a:pt x="37" y="85"/>
                    </a:lnTo>
                    <a:lnTo>
                      <a:pt x="39" y="83"/>
                    </a:lnTo>
                    <a:lnTo>
                      <a:pt x="39" y="83"/>
                    </a:lnTo>
                    <a:lnTo>
                      <a:pt x="39" y="83"/>
                    </a:lnTo>
                    <a:lnTo>
                      <a:pt x="39" y="83"/>
                    </a:lnTo>
                    <a:close/>
                    <a:moveTo>
                      <a:pt x="26" y="60"/>
                    </a:moveTo>
                    <a:lnTo>
                      <a:pt x="30" y="60"/>
                    </a:lnTo>
                    <a:lnTo>
                      <a:pt x="32" y="60"/>
                    </a:lnTo>
                    <a:lnTo>
                      <a:pt x="32" y="64"/>
                    </a:lnTo>
                    <a:lnTo>
                      <a:pt x="30" y="66"/>
                    </a:lnTo>
                    <a:lnTo>
                      <a:pt x="26" y="64"/>
                    </a:lnTo>
                    <a:lnTo>
                      <a:pt x="26" y="60"/>
                    </a:lnTo>
                    <a:lnTo>
                      <a:pt x="26" y="60"/>
                    </a:lnTo>
                    <a:lnTo>
                      <a:pt x="26" y="60"/>
                    </a:lnTo>
                    <a:lnTo>
                      <a:pt x="26" y="60"/>
                    </a:lnTo>
                    <a:close/>
                    <a:moveTo>
                      <a:pt x="30" y="2"/>
                    </a:moveTo>
                    <a:lnTo>
                      <a:pt x="33" y="9"/>
                    </a:lnTo>
                    <a:lnTo>
                      <a:pt x="30" y="13"/>
                    </a:lnTo>
                    <a:lnTo>
                      <a:pt x="32" y="9"/>
                    </a:lnTo>
                    <a:lnTo>
                      <a:pt x="30" y="2"/>
                    </a:lnTo>
                    <a:lnTo>
                      <a:pt x="30" y="2"/>
                    </a:lnTo>
                    <a:lnTo>
                      <a:pt x="30" y="2"/>
                    </a:lnTo>
                    <a:lnTo>
                      <a:pt x="30" y="2"/>
                    </a:lnTo>
                    <a:close/>
                    <a:moveTo>
                      <a:pt x="20" y="15"/>
                    </a:moveTo>
                    <a:lnTo>
                      <a:pt x="26" y="17"/>
                    </a:lnTo>
                    <a:lnTo>
                      <a:pt x="26" y="13"/>
                    </a:lnTo>
                    <a:lnTo>
                      <a:pt x="28" y="11"/>
                    </a:lnTo>
                    <a:lnTo>
                      <a:pt x="22" y="13"/>
                    </a:lnTo>
                    <a:lnTo>
                      <a:pt x="22" y="13"/>
                    </a:lnTo>
                    <a:lnTo>
                      <a:pt x="20" y="15"/>
                    </a:lnTo>
                    <a:lnTo>
                      <a:pt x="20" y="15"/>
                    </a:lnTo>
                    <a:lnTo>
                      <a:pt x="20" y="15"/>
                    </a:lnTo>
                    <a:lnTo>
                      <a:pt x="20" y="15"/>
                    </a:lnTo>
                    <a:close/>
                    <a:moveTo>
                      <a:pt x="30" y="17"/>
                    </a:moveTo>
                    <a:lnTo>
                      <a:pt x="32" y="21"/>
                    </a:lnTo>
                    <a:lnTo>
                      <a:pt x="32" y="24"/>
                    </a:lnTo>
                    <a:lnTo>
                      <a:pt x="32" y="26"/>
                    </a:lnTo>
                    <a:lnTo>
                      <a:pt x="30" y="26"/>
                    </a:lnTo>
                    <a:lnTo>
                      <a:pt x="30" y="21"/>
                    </a:lnTo>
                    <a:lnTo>
                      <a:pt x="30" y="21"/>
                    </a:lnTo>
                    <a:lnTo>
                      <a:pt x="30" y="17"/>
                    </a:lnTo>
                    <a:lnTo>
                      <a:pt x="30" y="17"/>
                    </a:lnTo>
                    <a:lnTo>
                      <a:pt x="30" y="17"/>
                    </a:lnTo>
                    <a:lnTo>
                      <a:pt x="30" y="17"/>
                    </a:lnTo>
                    <a:close/>
                    <a:moveTo>
                      <a:pt x="26" y="45"/>
                    </a:moveTo>
                    <a:lnTo>
                      <a:pt x="28" y="41"/>
                    </a:lnTo>
                    <a:lnTo>
                      <a:pt x="32" y="45"/>
                    </a:lnTo>
                    <a:lnTo>
                      <a:pt x="33" y="45"/>
                    </a:lnTo>
                    <a:lnTo>
                      <a:pt x="28" y="45"/>
                    </a:lnTo>
                    <a:lnTo>
                      <a:pt x="26" y="45"/>
                    </a:lnTo>
                    <a:lnTo>
                      <a:pt x="26" y="45"/>
                    </a:lnTo>
                    <a:lnTo>
                      <a:pt x="26" y="45"/>
                    </a:lnTo>
                    <a:lnTo>
                      <a:pt x="26" y="45"/>
                    </a:lnTo>
                    <a:close/>
                    <a:moveTo>
                      <a:pt x="26" y="34"/>
                    </a:moveTo>
                    <a:lnTo>
                      <a:pt x="28" y="32"/>
                    </a:lnTo>
                    <a:lnTo>
                      <a:pt x="30" y="34"/>
                    </a:lnTo>
                    <a:lnTo>
                      <a:pt x="32" y="34"/>
                    </a:lnTo>
                    <a:lnTo>
                      <a:pt x="32" y="38"/>
                    </a:lnTo>
                    <a:lnTo>
                      <a:pt x="30" y="38"/>
                    </a:lnTo>
                    <a:lnTo>
                      <a:pt x="28" y="39"/>
                    </a:lnTo>
                    <a:lnTo>
                      <a:pt x="26" y="39"/>
                    </a:lnTo>
                    <a:lnTo>
                      <a:pt x="22" y="38"/>
                    </a:lnTo>
                    <a:lnTo>
                      <a:pt x="26" y="34"/>
                    </a:lnTo>
                    <a:lnTo>
                      <a:pt x="26" y="34"/>
                    </a:lnTo>
                    <a:lnTo>
                      <a:pt x="26" y="34"/>
                    </a:lnTo>
                    <a:lnTo>
                      <a:pt x="26" y="34"/>
                    </a:lnTo>
                    <a:close/>
                    <a:moveTo>
                      <a:pt x="11" y="26"/>
                    </a:moveTo>
                    <a:lnTo>
                      <a:pt x="13" y="26"/>
                    </a:lnTo>
                    <a:lnTo>
                      <a:pt x="16" y="30"/>
                    </a:lnTo>
                    <a:lnTo>
                      <a:pt x="16" y="32"/>
                    </a:lnTo>
                    <a:lnTo>
                      <a:pt x="20" y="36"/>
                    </a:lnTo>
                    <a:lnTo>
                      <a:pt x="20" y="39"/>
                    </a:lnTo>
                    <a:lnTo>
                      <a:pt x="16" y="39"/>
                    </a:lnTo>
                    <a:lnTo>
                      <a:pt x="13" y="41"/>
                    </a:lnTo>
                    <a:lnTo>
                      <a:pt x="13" y="39"/>
                    </a:lnTo>
                    <a:lnTo>
                      <a:pt x="13" y="34"/>
                    </a:lnTo>
                    <a:lnTo>
                      <a:pt x="16" y="32"/>
                    </a:lnTo>
                    <a:lnTo>
                      <a:pt x="13" y="30"/>
                    </a:lnTo>
                    <a:lnTo>
                      <a:pt x="11" y="30"/>
                    </a:lnTo>
                    <a:lnTo>
                      <a:pt x="11" y="26"/>
                    </a:lnTo>
                    <a:lnTo>
                      <a:pt x="11" y="26"/>
                    </a:lnTo>
                    <a:lnTo>
                      <a:pt x="11" y="26"/>
                    </a:lnTo>
                    <a:lnTo>
                      <a:pt x="11" y="26"/>
                    </a:lnTo>
                    <a:lnTo>
                      <a:pt x="11" y="26"/>
                    </a:lnTo>
                    <a:close/>
                    <a:moveTo>
                      <a:pt x="1" y="0"/>
                    </a:moveTo>
                    <a:lnTo>
                      <a:pt x="0" y="5"/>
                    </a:lnTo>
                    <a:lnTo>
                      <a:pt x="1" y="11"/>
                    </a:lnTo>
                    <a:lnTo>
                      <a:pt x="1" y="15"/>
                    </a:lnTo>
                    <a:lnTo>
                      <a:pt x="3" y="21"/>
                    </a:lnTo>
                    <a:lnTo>
                      <a:pt x="7" y="21"/>
                    </a:lnTo>
                    <a:lnTo>
                      <a:pt x="7" y="17"/>
                    </a:lnTo>
                    <a:lnTo>
                      <a:pt x="11" y="17"/>
                    </a:lnTo>
                    <a:lnTo>
                      <a:pt x="13" y="17"/>
                    </a:lnTo>
                    <a:lnTo>
                      <a:pt x="13" y="13"/>
                    </a:lnTo>
                    <a:lnTo>
                      <a:pt x="11" y="9"/>
                    </a:lnTo>
                    <a:lnTo>
                      <a:pt x="13" y="5"/>
                    </a:lnTo>
                    <a:lnTo>
                      <a:pt x="11" y="5"/>
                    </a:lnTo>
                    <a:lnTo>
                      <a:pt x="7" y="5"/>
                    </a:lnTo>
                    <a:lnTo>
                      <a:pt x="7" y="9"/>
                    </a:lnTo>
                    <a:lnTo>
                      <a:pt x="7" y="9"/>
                    </a:lnTo>
                    <a:lnTo>
                      <a:pt x="5" y="7"/>
                    </a:lnTo>
                    <a:lnTo>
                      <a:pt x="5" y="2"/>
                    </a:lnTo>
                    <a:lnTo>
                      <a:pt x="5" y="2"/>
                    </a:lnTo>
                    <a:lnTo>
                      <a:pt x="1" y="0"/>
                    </a:lnTo>
                    <a:lnTo>
                      <a:pt x="1" y="0"/>
                    </a:lnTo>
                    <a:lnTo>
                      <a:pt x="1" y="0"/>
                    </a:lnTo>
                    <a:lnTo>
                      <a:pt x="1" y="0"/>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94" name="Freeform 191">
                <a:extLst>
                  <a:ext uri="{FF2B5EF4-FFF2-40B4-BE49-F238E27FC236}">
                    <a16:creationId xmlns:a16="http://schemas.microsoft.com/office/drawing/2014/main" id="{C7AE8348-A98B-3034-F9A7-040AFAAAD295}"/>
                  </a:ext>
                </a:extLst>
              </p:cNvPr>
              <p:cNvSpPr>
                <a:spLocks noEditPoints="1"/>
              </p:cNvSpPr>
              <p:nvPr/>
            </p:nvSpPr>
            <p:spPr bwMode="auto">
              <a:xfrm>
                <a:off x="10307054" y="2847682"/>
                <a:ext cx="64713" cy="38828"/>
              </a:xfrm>
              <a:custGeom>
                <a:avLst/>
                <a:gdLst/>
                <a:ahLst/>
                <a:cxnLst>
                  <a:cxn ang="0">
                    <a:pos x="183" y="92"/>
                  </a:cxn>
                  <a:cxn ang="0">
                    <a:pos x="177" y="94"/>
                  </a:cxn>
                  <a:cxn ang="0">
                    <a:pos x="177" y="92"/>
                  </a:cxn>
                  <a:cxn ang="0">
                    <a:pos x="72" y="107"/>
                  </a:cxn>
                  <a:cxn ang="0">
                    <a:pos x="77" y="111"/>
                  </a:cxn>
                  <a:cxn ang="0">
                    <a:pos x="70" y="109"/>
                  </a:cxn>
                  <a:cxn ang="0">
                    <a:pos x="70" y="107"/>
                  </a:cxn>
                  <a:cxn ang="0">
                    <a:pos x="100" y="83"/>
                  </a:cxn>
                  <a:cxn ang="0">
                    <a:pos x="111" y="92"/>
                  </a:cxn>
                  <a:cxn ang="0">
                    <a:pos x="109" y="94"/>
                  </a:cxn>
                  <a:cxn ang="0">
                    <a:pos x="98" y="86"/>
                  </a:cxn>
                  <a:cxn ang="0">
                    <a:pos x="96" y="83"/>
                  </a:cxn>
                  <a:cxn ang="0">
                    <a:pos x="72" y="64"/>
                  </a:cxn>
                  <a:cxn ang="0">
                    <a:pos x="85" y="69"/>
                  </a:cxn>
                  <a:cxn ang="0">
                    <a:pos x="85" y="75"/>
                  </a:cxn>
                  <a:cxn ang="0">
                    <a:pos x="75" y="73"/>
                  </a:cxn>
                  <a:cxn ang="0">
                    <a:pos x="66" y="60"/>
                  </a:cxn>
                  <a:cxn ang="0">
                    <a:pos x="70" y="60"/>
                  </a:cxn>
                  <a:cxn ang="0">
                    <a:pos x="75" y="54"/>
                  </a:cxn>
                  <a:cxn ang="0">
                    <a:pos x="81" y="56"/>
                  </a:cxn>
                  <a:cxn ang="0">
                    <a:pos x="81" y="56"/>
                  </a:cxn>
                  <a:cxn ang="0">
                    <a:pos x="85" y="47"/>
                  </a:cxn>
                  <a:cxn ang="0">
                    <a:pos x="89" y="56"/>
                  </a:cxn>
                  <a:cxn ang="0">
                    <a:pos x="100" y="69"/>
                  </a:cxn>
                  <a:cxn ang="0">
                    <a:pos x="100" y="62"/>
                  </a:cxn>
                  <a:cxn ang="0">
                    <a:pos x="90" y="51"/>
                  </a:cxn>
                  <a:cxn ang="0">
                    <a:pos x="85" y="41"/>
                  </a:cxn>
                  <a:cxn ang="0">
                    <a:pos x="85" y="41"/>
                  </a:cxn>
                  <a:cxn ang="0">
                    <a:pos x="57" y="32"/>
                  </a:cxn>
                  <a:cxn ang="0">
                    <a:pos x="66" y="41"/>
                  </a:cxn>
                  <a:cxn ang="0">
                    <a:pos x="64" y="47"/>
                  </a:cxn>
                  <a:cxn ang="0">
                    <a:pos x="58" y="37"/>
                  </a:cxn>
                  <a:cxn ang="0">
                    <a:pos x="45" y="26"/>
                  </a:cxn>
                  <a:cxn ang="0">
                    <a:pos x="45" y="26"/>
                  </a:cxn>
                  <a:cxn ang="0">
                    <a:pos x="36" y="49"/>
                  </a:cxn>
                  <a:cxn ang="0">
                    <a:pos x="32" y="47"/>
                  </a:cxn>
                  <a:cxn ang="0">
                    <a:pos x="32" y="47"/>
                  </a:cxn>
                  <a:cxn ang="0">
                    <a:pos x="26" y="47"/>
                  </a:cxn>
                  <a:cxn ang="0">
                    <a:pos x="21" y="47"/>
                  </a:cxn>
                  <a:cxn ang="0">
                    <a:pos x="21" y="41"/>
                  </a:cxn>
                  <a:cxn ang="0">
                    <a:pos x="26" y="43"/>
                  </a:cxn>
                  <a:cxn ang="0">
                    <a:pos x="32" y="41"/>
                  </a:cxn>
                  <a:cxn ang="0">
                    <a:pos x="26" y="35"/>
                  </a:cxn>
                  <a:cxn ang="0">
                    <a:pos x="21" y="41"/>
                  </a:cxn>
                  <a:cxn ang="0">
                    <a:pos x="21" y="41"/>
                  </a:cxn>
                  <a:cxn ang="0">
                    <a:pos x="21" y="35"/>
                  </a:cxn>
                  <a:cxn ang="0">
                    <a:pos x="17" y="35"/>
                  </a:cxn>
                  <a:cxn ang="0">
                    <a:pos x="17" y="34"/>
                  </a:cxn>
                  <a:cxn ang="0">
                    <a:pos x="9" y="28"/>
                  </a:cxn>
                  <a:cxn ang="0">
                    <a:pos x="11" y="34"/>
                  </a:cxn>
                  <a:cxn ang="0">
                    <a:pos x="9" y="28"/>
                  </a:cxn>
                  <a:cxn ang="0">
                    <a:pos x="9" y="28"/>
                  </a:cxn>
                  <a:cxn ang="0">
                    <a:pos x="9" y="3"/>
                  </a:cxn>
                  <a:cxn ang="0">
                    <a:pos x="9" y="0"/>
                  </a:cxn>
                  <a:cxn ang="0">
                    <a:pos x="8" y="7"/>
                  </a:cxn>
                  <a:cxn ang="0">
                    <a:pos x="21" y="22"/>
                  </a:cxn>
                  <a:cxn ang="0">
                    <a:pos x="26" y="20"/>
                  </a:cxn>
                  <a:cxn ang="0">
                    <a:pos x="21" y="13"/>
                  </a:cxn>
                  <a:cxn ang="0">
                    <a:pos x="11" y="7"/>
                  </a:cxn>
                  <a:cxn ang="0">
                    <a:pos x="9" y="5"/>
                  </a:cxn>
                  <a:cxn ang="0">
                    <a:pos x="0" y="11"/>
                  </a:cxn>
                  <a:cxn ang="0">
                    <a:pos x="2" y="11"/>
                  </a:cxn>
                </a:cxnLst>
                <a:rect l="0" t="0" r="r" b="b"/>
                <a:pathLst>
                  <a:path w="185" h="111">
                    <a:moveTo>
                      <a:pt x="177" y="92"/>
                    </a:moveTo>
                    <a:lnTo>
                      <a:pt x="179" y="92"/>
                    </a:lnTo>
                    <a:lnTo>
                      <a:pt x="183" y="92"/>
                    </a:lnTo>
                    <a:lnTo>
                      <a:pt x="185" y="92"/>
                    </a:lnTo>
                    <a:lnTo>
                      <a:pt x="181" y="98"/>
                    </a:lnTo>
                    <a:lnTo>
                      <a:pt x="177" y="94"/>
                    </a:lnTo>
                    <a:lnTo>
                      <a:pt x="177" y="92"/>
                    </a:lnTo>
                    <a:lnTo>
                      <a:pt x="177" y="92"/>
                    </a:lnTo>
                    <a:lnTo>
                      <a:pt x="177" y="92"/>
                    </a:lnTo>
                    <a:lnTo>
                      <a:pt x="177" y="92"/>
                    </a:lnTo>
                    <a:close/>
                    <a:moveTo>
                      <a:pt x="70" y="107"/>
                    </a:moveTo>
                    <a:lnTo>
                      <a:pt x="72" y="107"/>
                    </a:lnTo>
                    <a:lnTo>
                      <a:pt x="75" y="109"/>
                    </a:lnTo>
                    <a:lnTo>
                      <a:pt x="79" y="111"/>
                    </a:lnTo>
                    <a:lnTo>
                      <a:pt x="77" y="111"/>
                    </a:lnTo>
                    <a:lnTo>
                      <a:pt x="75" y="111"/>
                    </a:lnTo>
                    <a:lnTo>
                      <a:pt x="72" y="111"/>
                    </a:lnTo>
                    <a:lnTo>
                      <a:pt x="70" y="109"/>
                    </a:lnTo>
                    <a:lnTo>
                      <a:pt x="70" y="107"/>
                    </a:lnTo>
                    <a:lnTo>
                      <a:pt x="70" y="107"/>
                    </a:lnTo>
                    <a:lnTo>
                      <a:pt x="70" y="107"/>
                    </a:lnTo>
                    <a:lnTo>
                      <a:pt x="70" y="107"/>
                    </a:lnTo>
                    <a:close/>
                    <a:moveTo>
                      <a:pt x="96" y="83"/>
                    </a:moveTo>
                    <a:lnTo>
                      <a:pt x="100" y="83"/>
                    </a:lnTo>
                    <a:lnTo>
                      <a:pt x="102" y="86"/>
                    </a:lnTo>
                    <a:lnTo>
                      <a:pt x="111" y="88"/>
                    </a:lnTo>
                    <a:lnTo>
                      <a:pt x="111" y="92"/>
                    </a:lnTo>
                    <a:lnTo>
                      <a:pt x="111" y="92"/>
                    </a:lnTo>
                    <a:lnTo>
                      <a:pt x="115" y="94"/>
                    </a:lnTo>
                    <a:lnTo>
                      <a:pt x="109" y="94"/>
                    </a:lnTo>
                    <a:lnTo>
                      <a:pt x="102" y="92"/>
                    </a:lnTo>
                    <a:lnTo>
                      <a:pt x="98" y="88"/>
                    </a:lnTo>
                    <a:lnTo>
                      <a:pt x="98" y="86"/>
                    </a:lnTo>
                    <a:lnTo>
                      <a:pt x="96" y="83"/>
                    </a:lnTo>
                    <a:lnTo>
                      <a:pt x="96" y="83"/>
                    </a:lnTo>
                    <a:lnTo>
                      <a:pt x="96" y="83"/>
                    </a:lnTo>
                    <a:lnTo>
                      <a:pt x="96" y="83"/>
                    </a:lnTo>
                    <a:close/>
                    <a:moveTo>
                      <a:pt x="70" y="60"/>
                    </a:moveTo>
                    <a:lnTo>
                      <a:pt x="72" y="64"/>
                    </a:lnTo>
                    <a:lnTo>
                      <a:pt x="75" y="64"/>
                    </a:lnTo>
                    <a:lnTo>
                      <a:pt x="81" y="66"/>
                    </a:lnTo>
                    <a:lnTo>
                      <a:pt x="85" y="69"/>
                    </a:lnTo>
                    <a:lnTo>
                      <a:pt x="87" y="69"/>
                    </a:lnTo>
                    <a:lnTo>
                      <a:pt x="87" y="71"/>
                    </a:lnTo>
                    <a:lnTo>
                      <a:pt x="85" y="75"/>
                    </a:lnTo>
                    <a:lnTo>
                      <a:pt x="81" y="75"/>
                    </a:lnTo>
                    <a:lnTo>
                      <a:pt x="79" y="71"/>
                    </a:lnTo>
                    <a:lnTo>
                      <a:pt x="75" y="73"/>
                    </a:lnTo>
                    <a:lnTo>
                      <a:pt x="72" y="71"/>
                    </a:lnTo>
                    <a:lnTo>
                      <a:pt x="66" y="66"/>
                    </a:lnTo>
                    <a:lnTo>
                      <a:pt x="66" y="60"/>
                    </a:lnTo>
                    <a:lnTo>
                      <a:pt x="70" y="60"/>
                    </a:lnTo>
                    <a:lnTo>
                      <a:pt x="70" y="60"/>
                    </a:lnTo>
                    <a:lnTo>
                      <a:pt x="70" y="60"/>
                    </a:lnTo>
                    <a:lnTo>
                      <a:pt x="70" y="60"/>
                    </a:lnTo>
                    <a:close/>
                    <a:moveTo>
                      <a:pt x="81" y="56"/>
                    </a:moveTo>
                    <a:lnTo>
                      <a:pt x="75" y="54"/>
                    </a:lnTo>
                    <a:lnTo>
                      <a:pt x="77" y="58"/>
                    </a:lnTo>
                    <a:lnTo>
                      <a:pt x="81" y="58"/>
                    </a:lnTo>
                    <a:lnTo>
                      <a:pt x="81" y="56"/>
                    </a:lnTo>
                    <a:lnTo>
                      <a:pt x="81" y="56"/>
                    </a:lnTo>
                    <a:lnTo>
                      <a:pt x="81" y="56"/>
                    </a:lnTo>
                    <a:lnTo>
                      <a:pt x="81" y="56"/>
                    </a:lnTo>
                    <a:close/>
                    <a:moveTo>
                      <a:pt x="85" y="41"/>
                    </a:moveTo>
                    <a:lnTo>
                      <a:pt x="85" y="43"/>
                    </a:lnTo>
                    <a:lnTo>
                      <a:pt x="85" y="47"/>
                    </a:lnTo>
                    <a:lnTo>
                      <a:pt x="85" y="47"/>
                    </a:lnTo>
                    <a:lnTo>
                      <a:pt x="87" y="51"/>
                    </a:lnTo>
                    <a:lnTo>
                      <a:pt x="89" y="56"/>
                    </a:lnTo>
                    <a:lnTo>
                      <a:pt x="96" y="64"/>
                    </a:lnTo>
                    <a:lnTo>
                      <a:pt x="100" y="66"/>
                    </a:lnTo>
                    <a:lnTo>
                      <a:pt x="100" y="69"/>
                    </a:lnTo>
                    <a:lnTo>
                      <a:pt x="102" y="69"/>
                    </a:lnTo>
                    <a:lnTo>
                      <a:pt x="102" y="66"/>
                    </a:lnTo>
                    <a:lnTo>
                      <a:pt x="100" y="62"/>
                    </a:lnTo>
                    <a:lnTo>
                      <a:pt x="96" y="60"/>
                    </a:lnTo>
                    <a:lnTo>
                      <a:pt x="94" y="56"/>
                    </a:lnTo>
                    <a:lnTo>
                      <a:pt x="90" y="51"/>
                    </a:lnTo>
                    <a:lnTo>
                      <a:pt x="90" y="47"/>
                    </a:lnTo>
                    <a:lnTo>
                      <a:pt x="87" y="41"/>
                    </a:lnTo>
                    <a:lnTo>
                      <a:pt x="85" y="41"/>
                    </a:lnTo>
                    <a:lnTo>
                      <a:pt x="85" y="41"/>
                    </a:lnTo>
                    <a:lnTo>
                      <a:pt x="85" y="41"/>
                    </a:lnTo>
                    <a:lnTo>
                      <a:pt x="85" y="41"/>
                    </a:lnTo>
                    <a:close/>
                    <a:moveTo>
                      <a:pt x="45" y="26"/>
                    </a:moveTo>
                    <a:lnTo>
                      <a:pt x="51" y="26"/>
                    </a:lnTo>
                    <a:lnTo>
                      <a:pt x="57" y="32"/>
                    </a:lnTo>
                    <a:lnTo>
                      <a:pt x="62" y="34"/>
                    </a:lnTo>
                    <a:lnTo>
                      <a:pt x="70" y="41"/>
                    </a:lnTo>
                    <a:lnTo>
                      <a:pt x="66" y="41"/>
                    </a:lnTo>
                    <a:lnTo>
                      <a:pt x="70" y="47"/>
                    </a:lnTo>
                    <a:lnTo>
                      <a:pt x="66" y="43"/>
                    </a:lnTo>
                    <a:lnTo>
                      <a:pt x="64" y="47"/>
                    </a:lnTo>
                    <a:lnTo>
                      <a:pt x="64" y="43"/>
                    </a:lnTo>
                    <a:lnTo>
                      <a:pt x="62" y="41"/>
                    </a:lnTo>
                    <a:lnTo>
                      <a:pt x="58" y="37"/>
                    </a:lnTo>
                    <a:lnTo>
                      <a:pt x="49" y="28"/>
                    </a:lnTo>
                    <a:lnTo>
                      <a:pt x="49" y="28"/>
                    </a:lnTo>
                    <a:lnTo>
                      <a:pt x="45" y="26"/>
                    </a:lnTo>
                    <a:lnTo>
                      <a:pt x="45" y="26"/>
                    </a:lnTo>
                    <a:lnTo>
                      <a:pt x="45" y="26"/>
                    </a:lnTo>
                    <a:lnTo>
                      <a:pt x="45" y="26"/>
                    </a:lnTo>
                    <a:close/>
                    <a:moveTo>
                      <a:pt x="32" y="47"/>
                    </a:moveTo>
                    <a:lnTo>
                      <a:pt x="40" y="47"/>
                    </a:lnTo>
                    <a:lnTo>
                      <a:pt x="36" y="49"/>
                    </a:lnTo>
                    <a:lnTo>
                      <a:pt x="36" y="51"/>
                    </a:lnTo>
                    <a:lnTo>
                      <a:pt x="32" y="47"/>
                    </a:lnTo>
                    <a:lnTo>
                      <a:pt x="32" y="47"/>
                    </a:lnTo>
                    <a:lnTo>
                      <a:pt x="32" y="47"/>
                    </a:lnTo>
                    <a:lnTo>
                      <a:pt x="32" y="47"/>
                    </a:lnTo>
                    <a:lnTo>
                      <a:pt x="32" y="47"/>
                    </a:lnTo>
                    <a:close/>
                    <a:moveTo>
                      <a:pt x="21" y="47"/>
                    </a:moveTo>
                    <a:lnTo>
                      <a:pt x="25" y="43"/>
                    </a:lnTo>
                    <a:lnTo>
                      <a:pt x="26" y="47"/>
                    </a:lnTo>
                    <a:lnTo>
                      <a:pt x="25" y="47"/>
                    </a:lnTo>
                    <a:lnTo>
                      <a:pt x="21" y="47"/>
                    </a:lnTo>
                    <a:lnTo>
                      <a:pt x="21" y="47"/>
                    </a:lnTo>
                    <a:lnTo>
                      <a:pt x="21" y="47"/>
                    </a:lnTo>
                    <a:lnTo>
                      <a:pt x="21" y="47"/>
                    </a:lnTo>
                    <a:close/>
                    <a:moveTo>
                      <a:pt x="21" y="41"/>
                    </a:moveTo>
                    <a:lnTo>
                      <a:pt x="25" y="41"/>
                    </a:lnTo>
                    <a:lnTo>
                      <a:pt x="26" y="41"/>
                    </a:lnTo>
                    <a:lnTo>
                      <a:pt x="26" y="43"/>
                    </a:lnTo>
                    <a:lnTo>
                      <a:pt x="30" y="47"/>
                    </a:lnTo>
                    <a:lnTo>
                      <a:pt x="32" y="47"/>
                    </a:lnTo>
                    <a:lnTo>
                      <a:pt x="32" y="41"/>
                    </a:lnTo>
                    <a:lnTo>
                      <a:pt x="30" y="37"/>
                    </a:lnTo>
                    <a:lnTo>
                      <a:pt x="30" y="37"/>
                    </a:lnTo>
                    <a:lnTo>
                      <a:pt x="26" y="35"/>
                    </a:lnTo>
                    <a:lnTo>
                      <a:pt x="26" y="35"/>
                    </a:lnTo>
                    <a:lnTo>
                      <a:pt x="25" y="37"/>
                    </a:lnTo>
                    <a:lnTo>
                      <a:pt x="21" y="41"/>
                    </a:lnTo>
                    <a:lnTo>
                      <a:pt x="21" y="41"/>
                    </a:lnTo>
                    <a:lnTo>
                      <a:pt x="21" y="41"/>
                    </a:lnTo>
                    <a:lnTo>
                      <a:pt x="21" y="41"/>
                    </a:lnTo>
                    <a:close/>
                    <a:moveTo>
                      <a:pt x="17" y="34"/>
                    </a:moveTo>
                    <a:lnTo>
                      <a:pt x="19" y="32"/>
                    </a:lnTo>
                    <a:lnTo>
                      <a:pt x="21" y="35"/>
                    </a:lnTo>
                    <a:lnTo>
                      <a:pt x="21" y="37"/>
                    </a:lnTo>
                    <a:lnTo>
                      <a:pt x="19" y="37"/>
                    </a:lnTo>
                    <a:lnTo>
                      <a:pt x="17" y="35"/>
                    </a:lnTo>
                    <a:lnTo>
                      <a:pt x="17" y="35"/>
                    </a:lnTo>
                    <a:lnTo>
                      <a:pt x="17" y="34"/>
                    </a:lnTo>
                    <a:lnTo>
                      <a:pt x="17" y="34"/>
                    </a:lnTo>
                    <a:lnTo>
                      <a:pt x="17" y="34"/>
                    </a:lnTo>
                    <a:lnTo>
                      <a:pt x="17" y="34"/>
                    </a:lnTo>
                    <a:close/>
                    <a:moveTo>
                      <a:pt x="9" y="28"/>
                    </a:moveTo>
                    <a:lnTo>
                      <a:pt x="15" y="32"/>
                    </a:lnTo>
                    <a:lnTo>
                      <a:pt x="13" y="34"/>
                    </a:lnTo>
                    <a:lnTo>
                      <a:pt x="11" y="34"/>
                    </a:lnTo>
                    <a:lnTo>
                      <a:pt x="11" y="34"/>
                    </a:lnTo>
                    <a:lnTo>
                      <a:pt x="9" y="28"/>
                    </a:lnTo>
                    <a:lnTo>
                      <a:pt x="9" y="28"/>
                    </a:lnTo>
                    <a:lnTo>
                      <a:pt x="9" y="28"/>
                    </a:lnTo>
                    <a:lnTo>
                      <a:pt x="9" y="28"/>
                    </a:lnTo>
                    <a:lnTo>
                      <a:pt x="9" y="28"/>
                    </a:lnTo>
                    <a:close/>
                    <a:moveTo>
                      <a:pt x="9" y="0"/>
                    </a:moveTo>
                    <a:lnTo>
                      <a:pt x="6" y="5"/>
                    </a:lnTo>
                    <a:lnTo>
                      <a:pt x="9" y="3"/>
                    </a:lnTo>
                    <a:lnTo>
                      <a:pt x="9" y="0"/>
                    </a:lnTo>
                    <a:lnTo>
                      <a:pt x="9" y="0"/>
                    </a:lnTo>
                    <a:lnTo>
                      <a:pt x="9" y="0"/>
                    </a:lnTo>
                    <a:lnTo>
                      <a:pt x="9" y="0"/>
                    </a:lnTo>
                    <a:close/>
                    <a:moveTo>
                      <a:pt x="9" y="5"/>
                    </a:moveTo>
                    <a:lnTo>
                      <a:pt x="8" y="7"/>
                    </a:lnTo>
                    <a:lnTo>
                      <a:pt x="11" y="13"/>
                    </a:lnTo>
                    <a:lnTo>
                      <a:pt x="17" y="17"/>
                    </a:lnTo>
                    <a:lnTo>
                      <a:pt x="21" y="22"/>
                    </a:lnTo>
                    <a:lnTo>
                      <a:pt x="26" y="22"/>
                    </a:lnTo>
                    <a:lnTo>
                      <a:pt x="30" y="22"/>
                    </a:lnTo>
                    <a:lnTo>
                      <a:pt x="26" y="20"/>
                    </a:lnTo>
                    <a:lnTo>
                      <a:pt x="25" y="17"/>
                    </a:lnTo>
                    <a:lnTo>
                      <a:pt x="21" y="15"/>
                    </a:lnTo>
                    <a:lnTo>
                      <a:pt x="21" y="13"/>
                    </a:lnTo>
                    <a:lnTo>
                      <a:pt x="19" y="11"/>
                    </a:lnTo>
                    <a:lnTo>
                      <a:pt x="13" y="9"/>
                    </a:lnTo>
                    <a:lnTo>
                      <a:pt x="11" y="7"/>
                    </a:lnTo>
                    <a:lnTo>
                      <a:pt x="9" y="5"/>
                    </a:lnTo>
                    <a:lnTo>
                      <a:pt x="9" y="5"/>
                    </a:lnTo>
                    <a:lnTo>
                      <a:pt x="9" y="5"/>
                    </a:lnTo>
                    <a:lnTo>
                      <a:pt x="9" y="5"/>
                    </a:lnTo>
                    <a:close/>
                    <a:moveTo>
                      <a:pt x="2" y="11"/>
                    </a:moveTo>
                    <a:lnTo>
                      <a:pt x="0" y="11"/>
                    </a:lnTo>
                    <a:lnTo>
                      <a:pt x="2" y="13"/>
                    </a:lnTo>
                    <a:lnTo>
                      <a:pt x="2" y="11"/>
                    </a:lnTo>
                    <a:lnTo>
                      <a:pt x="2" y="11"/>
                    </a:lnTo>
                    <a:lnTo>
                      <a:pt x="2" y="11"/>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95" name="Freeform 192">
                <a:extLst>
                  <a:ext uri="{FF2B5EF4-FFF2-40B4-BE49-F238E27FC236}">
                    <a16:creationId xmlns:a16="http://schemas.microsoft.com/office/drawing/2014/main" id="{0C7350B8-A200-FDF0-B439-12C708D50B42}"/>
                  </a:ext>
                </a:extLst>
              </p:cNvPr>
              <p:cNvSpPr>
                <a:spLocks noEditPoints="1"/>
              </p:cNvSpPr>
              <p:nvPr/>
            </p:nvSpPr>
            <p:spPr bwMode="auto">
              <a:xfrm>
                <a:off x="10307054" y="2847682"/>
                <a:ext cx="64713" cy="38828"/>
              </a:xfrm>
              <a:custGeom>
                <a:avLst/>
                <a:gdLst/>
                <a:ahLst/>
                <a:cxnLst>
                  <a:cxn ang="0">
                    <a:pos x="183" y="92"/>
                  </a:cxn>
                  <a:cxn ang="0">
                    <a:pos x="177" y="94"/>
                  </a:cxn>
                  <a:cxn ang="0">
                    <a:pos x="177" y="92"/>
                  </a:cxn>
                  <a:cxn ang="0">
                    <a:pos x="72" y="107"/>
                  </a:cxn>
                  <a:cxn ang="0">
                    <a:pos x="77" y="111"/>
                  </a:cxn>
                  <a:cxn ang="0">
                    <a:pos x="70" y="109"/>
                  </a:cxn>
                  <a:cxn ang="0">
                    <a:pos x="70" y="107"/>
                  </a:cxn>
                  <a:cxn ang="0">
                    <a:pos x="100" y="83"/>
                  </a:cxn>
                  <a:cxn ang="0">
                    <a:pos x="111" y="92"/>
                  </a:cxn>
                  <a:cxn ang="0">
                    <a:pos x="109" y="94"/>
                  </a:cxn>
                  <a:cxn ang="0">
                    <a:pos x="98" y="86"/>
                  </a:cxn>
                  <a:cxn ang="0">
                    <a:pos x="96" y="83"/>
                  </a:cxn>
                  <a:cxn ang="0">
                    <a:pos x="72" y="64"/>
                  </a:cxn>
                  <a:cxn ang="0">
                    <a:pos x="85" y="69"/>
                  </a:cxn>
                  <a:cxn ang="0">
                    <a:pos x="85" y="75"/>
                  </a:cxn>
                  <a:cxn ang="0">
                    <a:pos x="75" y="73"/>
                  </a:cxn>
                  <a:cxn ang="0">
                    <a:pos x="66" y="60"/>
                  </a:cxn>
                  <a:cxn ang="0">
                    <a:pos x="70" y="60"/>
                  </a:cxn>
                  <a:cxn ang="0">
                    <a:pos x="75" y="54"/>
                  </a:cxn>
                  <a:cxn ang="0">
                    <a:pos x="81" y="56"/>
                  </a:cxn>
                  <a:cxn ang="0">
                    <a:pos x="81" y="56"/>
                  </a:cxn>
                  <a:cxn ang="0">
                    <a:pos x="85" y="47"/>
                  </a:cxn>
                  <a:cxn ang="0">
                    <a:pos x="89" y="56"/>
                  </a:cxn>
                  <a:cxn ang="0">
                    <a:pos x="100" y="69"/>
                  </a:cxn>
                  <a:cxn ang="0">
                    <a:pos x="100" y="62"/>
                  </a:cxn>
                  <a:cxn ang="0">
                    <a:pos x="90" y="51"/>
                  </a:cxn>
                  <a:cxn ang="0">
                    <a:pos x="85" y="41"/>
                  </a:cxn>
                  <a:cxn ang="0">
                    <a:pos x="85" y="41"/>
                  </a:cxn>
                  <a:cxn ang="0">
                    <a:pos x="57" y="32"/>
                  </a:cxn>
                  <a:cxn ang="0">
                    <a:pos x="66" y="41"/>
                  </a:cxn>
                  <a:cxn ang="0">
                    <a:pos x="64" y="47"/>
                  </a:cxn>
                  <a:cxn ang="0">
                    <a:pos x="58" y="37"/>
                  </a:cxn>
                  <a:cxn ang="0">
                    <a:pos x="45" y="26"/>
                  </a:cxn>
                  <a:cxn ang="0">
                    <a:pos x="45" y="26"/>
                  </a:cxn>
                  <a:cxn ang="0">
                    <a:pos x="36" y="49"/>
                  </a:cxn>
                  <a:cxn ang="0">
                    <a:pos x="32" y="47"/>
                  </a:cxn>
                  <a:cxn ang="0">
                    <a:pos x="32" y="47"/>
                  </a:cxn>
                  <a:cxn ang="0">
                    <a:pos x="26" y="47"/>
                  </a:cxn>
                  <a:cxn ang="0">
                    <a:pos x="21" y="47"/>
                  </a:cxn>
                  <a:cxn ang="0">
                    <a:pos x="21" y="41"/>
                  </a:cxn>
                  <a:cxn ang="0">
                    <a:pos x="26" y="43"/>
                  </a:cxn>
                  <a:cxn ang="0">
                    <a:pos x="32" y="41"/>
                  </a:cxn>
                  <a:cxn ang="0">
                    <a:pos x="26" y="35"/>
                  </a:cxn>
                  <a:cxn ang="0">
                    <a:pos x="21" y="41"/>
                  </a:cxn>
                  <a:cxn ang="0">
                    <a:pos x="21" y="41"/>
                  </a:cxn>
                  <a:cxn ang="0">
                    <a:pos x="21" y="35"/>
                  </a:cxn>
                  <a:cxn ang="0">
                    <a:pos x="17" y="35"/>
                  </a:cxn>
                  <a:cxn ang="0">
                    <a:pos x="17" y="34"/>
                  </a:cxn>
                  <a:cxn ang="0">
                    <a:pos x="9" y="28"/>
                  </a:cxn>
                  <a:cxn ang="0">
                    <a:pos x="11" y="34"/>
                  </a:cxn>
                  <a:cxn ang="0">
                    <a:pos x="9" y="28"/>
                  </a:cxn>
                  <a:cxn ang="0">
                    <a:pos x="9" y="28"/>
                  </a:cxn>
                  <a:cxn ang="0">
                    <a:pos x="9" y="3"/>
                  </a:cxn>
                  <a:cxn ang="0">
                    <a:pos x="9" y="0"/>
                  </a:cxn>
                  <a:cxn ang="0">
                    <a:pos x="8" y="7"/>
                  </a:cxn>
                  <a:cxn ang="0">
                    <a:pos x="21" y="22"/>
                  </a:cxn>
                  <a:cxn ang="0">
                    <a:pos x="26" y="20"/>
                  </a:cxn>
                  <a:cxn ang="0">
                    <a:pos x="21" y="13"/>
                  </a:cxn>
                  <a:cxn ang="0">
                    <a:pos x="11" y="7"/>
                  </a:cxn>
                  <a:cxn ang="0">
                    <a:pos x="9" y="5"/>
                  </a:cxn>
                  <a:cxn ang="0">
                    <a:pos x="0" y="11"/>
                  </a:cxn>
                  <a:cxn ang="0">
                    <a:pos x="2" y="11"/>
                  </a:cxn>
                </a:cxnLst>
                <a:rect l="0" t="0" r="r" b="b"/>
                <a:pathLst>
                  <a:path w="185" h="111">
                    <a:moveTo>
                      <a:pt x="177" y="92"/>
                    </a:moveTo>
                    <a:lnTo>
                      <a:pt x="179" y="92"/>
                    </a:lnTo>
                    <a:lnTo>
                      <a:pt x="183" y="92"/>
                    </a:lnTo>
                    <a:lnTo>
                      <a:pt x="185" y="92"/>
                    </a:lnTo>
                    <a:lnTo>
                      <a:pt x="181" y="98"/>
                    </a:lnTo>
                    <a:lnTo>
                      <a:pt x="177" y="94"/>
                    </a:lnTo>
                    <a:lnTo>
                      <a:pt x="177" y="92"/>
                    </a:lnTo>
                    <a:lnTo>
                      <a:pt x="177" y="92"/>
                    </a:lnTo>
                    <a:lnTo>
                      <a:pt x="177" y="92"/>
                    </a:lnTo>
                    <a:lnTo>
                      <a:pt x="177" y="92"/>
                    </a:lnTo>
                    <a:close/>
                    <a:moveTo>
                      <a:pt x="70" y="107"/>
                    </a:moveTo>
                    <a:lnTo>
                      <a:pt x="72" y="107"/>
                    </a:lnTo>
                    <a:lnTo>
                      <a:pt x="75" y="109"/>
                    </a:lnTo>
                    <a:lnTo>
                      <a:pt x="79" y="111"/>
                    </a:lnTo>
                    <a:lnTo>
                      <a:pt x="77" y="111"/>
                    </a:lnTo>
                    <a:lnTo>
                      <a:pt x="75" y="111"/>
                    </a:lnTo>
                    <a:lnTo>
                      <a:pt x="72" y="111"/>
                    </a:lnTo>
                    <a:lnTo>
                      <a:pt x="70" y="109"/>
                    </a:lnTo>
                    <a:lnTo>
                      <a:pt x="70" y="107"/>
                    </a:lnTo>
                    <a:lnTo>
                      <a:pt x="70" y="107"/>
                    </a:lnTo>
                    <a:lnTo>
                      <a:pt x="70" y="107"/>
                    </a:lnTo>
                    <a:lnTo>
                      <a:pt x="70" y="107"/>
                    </a:lnTo>
                    <a:close/>
                    <a:moveTo>
                      <a:pt x="96" y="83"/>
                    </a:moveTo>
                    <a:lnTo>
                      <a:pt x="100" y="83"/>
                    </a:lnTo>
                    <a:lnTo>
                      <a:pt x="102" y="86"/>
                    </a:lnTo>
                    <a:lnTo>
                      <a:pt x="111" y="88"/>
                    </a:lnTo>
                    <a:lnTo>
                      <a:pt x="111" y="92"/>
                    </a:lnTo>
                    <a:lnTo>
                      <a:pt x="111" y="92"/>
                    </a:lnTo>
                    <a:lnTo>
                      <a:pt x="115" y="94"/>
                    </a:lnTo>
                    <a:lnTo>
                      <a:pt x="109" y="94"/>
                    </a:lnTo>
                    <a:lnTo>
                      <a:pt x="102" y="92"/>
                    </a:lnTo>
                    <a:lnTo>
                      <a:pt x="98" y="88"/>
                    </a:lnTo>
                    <a:lnTo>
                      <a:pt x="98" y="86"/>
                    </a:lnTo>
                    <a:lnTo>
                      <a:pt x="96" y="83"/>
                    </a:lnTo>
                    <a:lnTo>
                      <a:pt x="96" y="83"/>
                    </a:lnTo>
                    <a:lnTo>
                      <a:pt x="96" y="83"/>
                    </a:lnTo>
                    <a:lnTo>
                      <a:pt x="96" y="83"/>
                    </a:lnTo>
                    <a:close/>
                    <a:moveTo>
                      <a:pt x="70" y="60"/>
                    </a:moveTo>
                    <a:lnTo>
                      <a:pt x="72" y="64"/>
                    </a:lnTo>
                    <a:lnTo>
                      <a:pt x="75" y="64"/>
                    </a:lnTo>
                    <a:lnTo>
                      <a:pt x="81" y="66"/>
                    </a:lnTo>
                    <a:lnTo>
                      <a:pt x="85" y="69"/>
                    </a:lnTo>
                    <a:lnTo>
                      <a:pt x="87" y="69"/>
                    </a:lnTo>
                    <a:lnTo>
                      <a:pt x="87" y="71"/>
                    </a:lnTo>
                    <a:lnTo>
                      <a:pt x="85" y="75"/>
                    </a:lnTo>
                    <a:lnTo>
                      <a:pt x="81" y="75"/>
                    </a:lnTo>
                    <a:lnTo>
                      <a:pt x="79" y="71"/>
                    </a:lnTo>
                    <a:lnTo>
                      <a:pt x="75" y="73"/>
                    </a:lnTo>
                    <a:lnTo>
                      <a:pt x="72" y="71"/>
                    </a:lnTo>
                    <a:lnTo>
                      <a:pt x="66" y="66"/>
                    </a:lnTo>
                    <a:lnTo>
                      <a:pt x="66" y="60"/>
                    </a:lnTo>
                    <a:lnTo>
                      <a:pt x="70" y="60"/>
                    </a:lnTo>
                    <a:lnTo>
                      <a:pt x="70" y="60"/>
                    </a:lnTo>
                    <a:lnTo>
                      <a:pt x="70" y="60"/>
                    </a:lnTo>
                    <a:lnTo>
                      <a:pt x="70" y="60"/>
                    </a:lnTo>
                    <a:close/>
                    <a:moveTo>
                      <a:pt x="81" y="56"/>
                    </a:moveTo>
                    <a:lnTo>
                      <a:pt x="75" y="54"/>
                    </a:lnTo>
                    <a:lnTo>
                      <a:pt x="77" y="58"/>
                    </a:lnTo>
                    <a:lnTo>
                      <a:pt x="81" y="58"/>
                    </a:lnTo>
                    <a:lnTo>
                      <a:pt x="81" y="56"/>
                    </a:lnTo>
                    <a:lnTo>
                      <a:pt x="81" y="56"/>
                    </a:lnTo>
                    <a:lnTo>
                      <a:pt x="81" y="56"/>
                    </a:lnTo>
                    <a:lnTo>
                      <a:pt x="81" y="56"/>
                    </a:lnTo>
                    <a:close/>
                    <a:moveTo>
                      <a:pt x="85" y="41"/>
                    </a:moveTo>
                    <a:lnTo>
                      <a:pt x="85" y="43"/>
                    </a:lnTo>
                    <a:lnTo>
                      <a:pt x="85" y="47"/>
                    </a:lnTo>
                    <a:lnTo>
                      <a:pt x="85" y="47"/>
                    </a:lnTo>
                    <a:lnTo>
                      <a:pt x="87" y="51"/>
                    </a:lnTo>
                    <a:lnTo>
                      <a:pt x="89" y="56"/>
                    </a:lnTo>
                    <a:lnTo>
                      <a:pt x="96" y="64"/>
                    </a:lnTo>
                    <a:lnTo>
                      <a:pt x="100" y="66"/>
                    </a:lnTo>
                    <a:lnTo>
                      <a:pt x="100" y="69"/>
                    </a:lnTo>
                    <a:lnTo>
                      <a:pt x="102" y="69"/>
                    </a:lnTo>
                    <a:lnTo>
                      <a:pt x="102" y="66"/>
                    </a:lnTo>
                    <a:lnTo>
                      <a:pt x="100" y="62"/>
                    </a:lnTo>
                    <a:lnTo>
                      <a:pt x="96" y="60"/>
                    </a:lnTo>
                    <a:lnTo>
                      <a:pt x="94" y="56"/>
                    </a:lnTo>
                    <a:lnTo>
                      <a:pt x="90" y="51"/>
                    </a:lnTo>
                    <a:lnTo>
                      <a:pt x="90" y="47"/>
                    </a:lnTo>
                    <a:lnTo>
                      <a:pt x="87" y="41"/>
                    </a:lnTo>
                    <a:lnTo>
                      <a:pt x="85" y="41"/>
                    </a:lnTo>
                    <a:lnTo>
                      <a:pt x="85" y="41"/>
                    </a:lnTo>
                    <a:lnTo>
                      <a:pt x="85" y="41"/>
                    </a:lnTo>
                    <a:lnTo>
                      <a:pt x="85" y="41"/>
                    </a:lnTo>
                    <a:close/>
                    <a:moveTo>
                      <a:pt x="45" y="26"/>
                    </a:moveTo>
                    <a:lnTo>
                      <a:pt x="51" y="26"/>
                    </a:lnTo>
                    <a:lnTo>
                      <a:pt x="57" y="32"/>
                    </a:lnTo>
                    <a:lnTo>
                      <a:pt x="62" y="34"/>
                    </a:lnTo>
                    <a:lnTo>
                      <a:pt x="70" y="41"/>
                    </a:lnTo>
                    <a:lnTo>
                      <a:pt x="66" y="41"/>
                    </a:lnTo>
                    <a:lnTo>
                      <a:pt x="70" y="47"/>
                    </a:lnTo>
                    <a:lnTo>
                      <a:pt x="66" y="43"/>
                    </a:lnTo>
                    <a:lnTo>
                      <a:pt x="64" y="47"/>
                    </a:lnTo>
                    <a:lnTo>
                      <a:pt x="64" y="43"/>
                    </a:lnTo>
                    <a:lnTo>
                      <a:pt x="62" y="41"/>
                    </a:lnTo>
                    <a:lnTo>
                      <a:pt x="58" y="37"/>
                    </a:lnTo>
                    <a:lnTo>
                      <a:pt x="49" y="28"/>
                    </a:lnTo>
                    <a:lnTo>
                      <a:pt x="49" y="28"/>
                    </a:lnTo>
                    <a:lnTo>
                      <a:pt x="45" y="26"/>
                    </a:lnTo>
                    <a:lnTo>
                      <a:pt x="45" y="26"/>
                    </a:lnTo>
                    <a:lnTo>
                      <a:pt x="45" y="26"/>
                    </a:lnTo>
                    <a:lnTo>
                      <a:pt x="45" y="26"/>
                    </a:lnTo>
                    <a:close/>
                    <a:moveTo>
                      <a:pt x="32" y="47"/>
                    </a:moveTo>
                    <a:lnTo>
                      <a:pt x="40" y="47"/>
                    </a:lnTo>
                    <a:lnTo>
                      <a:pt x="36" y="49"/>
                    </a:lnTo>
                    <a:lnTo>
                      <a:pt x="36" y="51"/>
                    </a:lnTo>
                    <a:lnTo>
                      <a:pt x="32" y="47"/>
                    </a:lnTo>
                    <a:lnTo>
                      <a:pt x="32" y="47"/>
                    </a:lnTo>
                    <a:lnTo>
                      <a:pt x="32" y="47"/>
                    </a:lnTo>
                    <a:lnTo>
                      <a:pt x="32" y="47"/>
                    </a:lnTo>
                    <a:lnTo>
                      <a:pt x="32" y="47"/>
                    </a:lnTo>
                    <a:close/>
                    <a:moveTo>
                      <a:pt x="21" y="47"/>
                    </a:moveTo>
                    <a:lnTo>
                      <a:pt x="25" y="43"/>
                    </a:lnTo>
                    <a:lnTo>
                      <a:pt x="26" y="47"/>
                    </a:lnTo>
                    <a:lnTo>
                      <a:pt x="25" y="47"/>
                    </a:lnTo>
                    <a:lnTo>
                      <a:pt x="21" y="47"/>
                    </a:lnTo>
                    <a:lnTo>
                      <a:pt x="21" y="47"/>
                    </a:lnTo>
                    <a:lnTo>
                      <a:pt x="21" y="47"/>
                    </a:lnTo>
                    <a:lnTo>
                      <a:pt x="21" y="47"/>
                    </a:lnTo>
                    <a:close/>
                    <a:moveTo>
                      <a:pt x="21" y="41"/>
                    </a:moveTo>
                    <a:lnTo>
                      <a:pt x="25" y="41"/>
                    </a:lnTo>
                    <a:lnTo>
                      <a:pt x="26" y="41"/>
                    </a:lnTo>
                    <a:lnTo>
                      <a:pt x="26" y="43"/>
                    </a:lnTo>
                    <a:lnTo>
                      <a:pt x="30" y="47"/>
                    </a:lnTo>
                    <a:lnTo>
                      <a:pt x="32" y="47"/>
                    </a:lnTo>
                    <a:lnTo>
                      <a:pt x="32" y="41"/>
                    </a:lnTo>
                    <a:lnTo>
                      <a:pt x="30" y="37"/>
                    </a:lnTo>
                    <a:lnTo>
                      <a:pt x="30" y="37"/>
                    </a:lnTo>
                    <a:lnTo>
                      <a:pt x="26" y="35"/>
                    </a:lnTo>
                    <a:lnTo>
                      <a:pt x="26" y="35"/>
                    </a:lnTo>
                    <a:lnTo>
                      <a:pt x="25" y="37"/>
                    </a:lnTo>
                    <a:lnTo>
                      <a:pt x="21" y="41"/>
                    </a:lnTo>
                    <a:lnTo>
                      <a:pt x="21" y="41"/>
                    </a:lnTo>
                    <a:lnTo>
                      <a:pt x="21" y="41"/>
                    </a:lnTo>
                    <a:lnTo>
                      <a:pt x="21" y="41"/>
                    </a:lnTo>
                    <a:close/>
                    <a:moveTo>
                      <a:pt x="17" y="34"/>
                    </a:moveTo>
                    <a:lnTo>
                      <a:pt x="19" y="32"/>
                    </a:lnTo>
                    <a:lnTo>
                      <a:pt x="21" y="35"/>
                    </a:lnTo>
                    <a:lnTo>
                      <a:pt x="21" y="37"/>
                    </a:lnTo>
                    <a:lnTo>
                      <a:pt x="19" y="37"/>
                    </a:lnTo>
                    <a:lnTo>
                      <a:pt x="17" y="35"/>
                    </a:lnTo>
                    <a:lnTo>
                      <a:pt x="17" y="35"/>
                    </a:lnTo>
                    <a:lnTo>
                      <a:pt x="17" y="34"/>
                    </a:lnTo>
                    <a:lnTo>
                      <a:pt x="17" y="34"/>
                    </a:lnTo>
                    <a:lnTo>
                      <a:pt x="17" y="34"/>
                    </a:lnTo>
                    <a:lnTo>
                      <a:pt x="17" y="34"/>
                    </a:lnTo>
                    <a:close/>
                    <a:moveTo>
                      <a:pt x="9" y="28"/>
                    </a:moveTo>
                    <a:lnTo>
                      <a:pt x="15" y="32"/>
                    </a:lnTo>
                    <a:lnTo>
                      <a:pt x="13" y="34"/>
                    </a:lnTo>
                    <a:lnTo>
                      <a:pt x="11" y="34"/>
                    </a:lnTo>
                    <a:lnTo>
                      <a:pt x="11" y="34"/>
                    </a:lnTo>
                    <a:lnTo>
                      <a:pt x="9" y="28"/>
                    </a:lnTo>
                    <a:lnTo>
                      <a:pt x="9" y="28"/>
                    </a:lnTo>
                    <a:lnTo>
                      <a:pt x="9" y="28"/>
                    </a:lnTo>
                    <a:lnTo>
                      <a:pt x="9" y="28"/>
                    </a:lnTo>
                    <a:lnTo>
                      <a:pt x="9" y="28"/>
                    </a:lnTo>
                    <a:close/>
                    <a:moveTo>
                      <a:pt x="9" y="0"/>
                    </a:moveTo>
                    <a:lnTo>
                      <a:pt x="6" y="5"/>
                    </a:lnTo>
                    <a:lnTo>
                      <a:pt x="9" y="3"/>
                    </a:lnTo>
                    <a:lnTo>
                      <a:pt x="9" y="0"/>
                    </a:lnTo>
                    <a:lnTo>
                      <a:pt x="9" y="0"/>
                    </a:lnTo>
                    <a:lnTo>
                      <a:pt x="9" y="0"/>
                    </a:lnTo>
                    <a:lnTo>
                      <a:pt x="9" y="0"/>
                    </a:lnTo>
                    <a:close/>
                    <a:moveTo>
                      <a:pt x="9" y="5"/>
                    </a:moveTo>
                    <a:lnTo>
                      <a:pt x="8" y="7"/>
                    </a:lnTo>
                    <a:lnTo>
                      <a:pt x="11" y="13"/>
                    </a:lnTo>
                    <a:lnTo>
                      <a:pt x="17" y="17"/>
                    </a:lnTo>
                    <a:lnTo>
                      <a:pt x="21" y="22"/>
                    </a:lnTo>
                    <a:lnTo>
                      <a:pt x="26" y="22"/>
                    </a:lnTo>
                    <a:lnTo>
                      <a:pt x="30" y="22"/>
                    </a:lnTo>
                    <a:lnTo>
                      <a:pt x="26" y="20"/>
                    </a:lnTo>
                    <a:lnTo>
                      <a:pt x="25" y="17"/>
                    </a:lnTo>
                    <a:lnTo>
                      <a:pt x="21" y="15"/>
                    </a:lnTo>
                    <a:lnTo>
                      <a:pt x="21" y="13"/>
                    </a:lnTo>
                    <a:lnTo>
                      <a:pt x="19" y="11"/>
                    </a:lnTo>
                    <a:lnTo>
                      <a:pt x="13" y="9"/>
                    </a:lnTo>
                    <a:lnTo>
                      <a:pt x="11" y="7"/>
                    </a:lnTo>
                    <a:lnTo>
                      <a:pt x="9" y="5"/>
                    </a:lnTo>
                    <a:lnTo>
                      <a:pt x="9" y="5"/>
                    </a:lnTo>
                    <a:lnTo>
                      <a:pt x="9" y="5"/>
                    </a:lnTo>
                    <a:lnTo>
                      <a:pt x="9" y="5"/>
                    </a:lnTo>
                    <a:close/>
                    <a:moveTo>
                      <a:pt x="2" y="11"/>
                    </a:moveTo>
                    <a:lnTo>
                      <a:pt x="0" y="11"/>
                    </a:lnTo>
                    <a:lnTo>
                      <a:pt x="2" y="13"/>
                    </a:lnTo>
                    <a:lnTo>
                      <a:pt x="2" y="11"/>
                    </a:lnTo>
                    <a:lnTo>
                      <a:pt x="2" y="11"/>
                    </a:lnTo>
                    <a:lnTo>
                      <a:pt x="2" y="11"/>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96" name="Freeform 193">
                <a:extLst>
                  <a:ext uri="{FF2B5EF4-FFF2-40B4-BE49-F238E27FC236}">
                    <a16:creationId xmlns:a16="http://schemas.microsoft.com/office/drawing/2014/main" id="{9BC08595-374E-3634-7B8E-43F35578EA42}"/>
                  </a:ext>
                </a:extLst>
              </p:cNvPr>
              <p:cNvSpPr>
                <a:spLocks noEditPoints="1"/>
              </p:cNvSpPr>
              <p:nvPr/>
            </p:nvSpPr>
            <p:spPr bwMode="auto">
              <a:xfrm>
                <a:off x="10209460" y="2814451"/>
                <a:ext cx="97594" cy="70660"/>
              </a:xfrm>
              <a:custGeom>
                <a:avLst/>
                <a:gdLst/>
                <a:ahLst/>
                <a:cxnLst>
                  <a:cxn ang="0">
                    <a:pos x="238" y="196"/>
                  </a:cxn>
                  <a:cxn ang="0">
                    <a:pos x="223" y="196"/>
                  </a:cxn>
                  <a:cxn ang="0">
                    <a:pos x="117" y="19"/>
                  </a:cxn>
                  <a:cxn ang="0">
                    <a:pos x="262" y="81"/>
                  </a:cxn>
                  <a:cxn ang="0">
                    <a:pos x="270" y="108"/>
                  </a:cxn>
                  <a:cxn ang="0">
                    <a:pos x="256" y="81"/>
                  </a:cxn>
                  <a:cxn ang="0">
                    <a:pos x="253" y="72"/>
                  </a:cxn>
                  <a:cxn ang="0">
                    <a:pos x="247" y="65"/>
                  </a:cxn>
                  <a:cxn ang="0">
                    <a:pos x="224" y="51"/>
                  </a:cxn>
                  <a:cxn ang="0">
                    <a:pos x="211" y="44"/>
                  </a:cxn>
                  <a:cxn ang="0">
                    <a:pos x="162" y="0"/>
                  </a:cxn>
                  <a:cxn ang="0">
                    <a:pos x="177" y="27"/>
                  </a:cxn>
                  <a:cxn ang="0">
                    <a:pos x="176" y="72"/>
                  </a:cxn>
                  <a:cxn ang="0">
                    <a:pos x="144" y="89"/>
                  </a:cxn>
                  <a:cxn ang="0">
                    <a:pos x="183" y="97"/>
                  </a:cxn>
                  <a:cxn ang="0">
                    <a:pos x="211" y="80"/>
                  </a:cxn>
                  <a:cxn ang="0">
                    <a:pos x="206" y="59"/>
                  </a:cxn>
                  <a:cxn ang="0">
                    <a:pos x="183" y="83"/>
                  </a:cxn>
                  <a:cxn ang="0">
                    <a:pos x="166" y="80"/>
                  </a:cxn>
                  <a:cxn ang="0">
                    <a:pos x="140" y="81"/>
                  </a:cxn>
                  <a:cxn ang="0">
                    <a:pos x="125" y="83"/>
                  </a:cxn>
                  <a:cxn ang="0">
                    <a:pos x="115" y="78"/>
                  </a:cxn>
                  <a:cxn ang="0">
                    <a:pos x="213" y="151"/>
                  </a:cxn>
                  <a:cxn ang="0">
                    <a:pos x="187" y="138"/>
                  </a:cxn>
                  <a:cxn ang="0">
                    <a:pos x="187" y="138"/>
                  </a:cxn>
                  <a:cxn ang="0">
                    <a:pos x="189" y="168"/>
                  </a:cxn>
                  <a:cxn ang="0">
                    <a:pos x="179" y="164"/>
                  </a:cxn>
                  <a:cxn ang="0">
                    <a:pos x="181" y="161"/>
                  </a:cxn>
                  <a:cxn ang="0">
                    <a:pos x="170" y="157"/>
                  </a:cxn>
                  <a:cxn ang="0">
                    <a:pos x="168" y="157"/>
                  </a:cxn>
                  <a:cxn ang="0">
                    <a:pos x="68" y="125"/>
                  </a:cxn>
                  <a:cxn ang="0">
                    <a:pos x="63" y="125"/>
                  </a:cxn>
                  <a:cxn ang="0">
                    <a:pos x="68" y="127"/>
                  </a:cxn>
                  <a:cxn ang="0">
                    <a:pos x="55" y="127"/>
                  </a:cxn>
                  <a:cxn ang="0">
                    <a:pos x="46" y="142"/>
                  </a:cxn>
                  <a:cxn ang="0">
                    <a:pos x="44" y="140"/>
                  </a:cxn>
                  <a:cxn ang="0">
                    <a:pos x="42" y="142"/>
                  </a:cxn>
                  <a:cxn ang="0">
                    <a:pos x="51" y="132"/>
                  </a:cxn>
                  <a:cxn ang="0">
                    <a:pos x="51" y="132"/>
                  </a:cxn>
                  <a:cxn ang="0">
                    <a:pos x="21" y="153"/>
                  </a:cxn>
                  <a:cxn ang="0">
                    <a:pos x="44" y="146"/>
                  </a:cxn>
                  <a:cxn ang="0">
                    <a:pos x="14" y="125"/>
                  </a:cxn>
                  <a:cxn ang="0">
                    <a:pos x="27" y="136"/>
                  </a:cxn>
                  <a:cxn ang="0">
                    <a:pos x="42" y="130"/>
                  </a:cxn>
                  <a:cxn ang="0">
                    <a:pos x="51" y="123"/>
                  </a:cxn>
                  <a:cxn ang="0">
                    <a:pos x="61" y="127"/>
                  </a:cxn>
                  <a:cxn ang="0">
                    <a:pos x="76" y="125"/>
                  </a:cxn>
                  <a:cxn ang="0">
                    <a:pos x="104" y="149"/>
                  </a:cxn>
                  <a:cxn ang="0">
                    <a:pos x="132" y="172"/>
                  </a:cxn>
                  <a:cxn ang="0">
                    <a:pos x="166" y="179"/>
                  </a:cxn>
                  <a:cxn ang="0">
                    <a:pos x="177" y="176"/>
                  </a:cxn>
                  <a:cxn ang="0">
                    <a:pos x="159" y="162"/>
                  </a:cxn>
                  <a:cxn ang="0">
                    <a:pos x="144" y="151"/>
                  </a:cxn>
                  <a:cxn ang="0">
                    <a:pos x="117" y="119"/>
                  </a:cxn>
                  <a:cxn ang="0">
                    <a:pos x="119" y="91"/>
                  </a:cxn>
                  <a:cxn ang="0">
                    <a:pos x="89" y="68"/>
                  </a:cxn>
                  <a:cxn ang="0">
                    <a:pos x="63" y="51"/>
                  </a:cxn>
                  <a:cxn ang="0">
                    <a:pos x="19" y="34"/>
                  </a:cxn>
                </a:cxnLst>
                <a:rect l="0" t="0" r="r" b="b"/>
                <a:pathLst>
                  <a:path w="279" h="202">
                    <a:moveTo>
                      <a:pt x="238" y="196"/>
                    </a:moveTo>
                    <a:lnTo>
                      <a:pt x="241" y="194"/>
                    </a:lnTo>
                    <a:lnTo>
                      <a:pt x="245" y="194"/>
                    </a:lnTo>
                    <a:lnTo>
                      <a:pt x="245" y="198"/>
                    </a:lnTo>
                    <a:lnTo>
                      <a:pt x="241" y="198"/>
                    </a:lnTo>
                    <a:lnTo>
                      <a:pt x="238" y="198"/>
                    </a:lnTo>
                    <a:lnTo>
                      <a:pt x="238" y="196"/>
                    </a:lnTo>
                    <a:lnTo>
                      <a:pt x="238" y="196"/>
                    </a:lnTo>
                    <a:lnTo>
                      <a:pt x="238" y="196"/>
                    </a:lnTo>
                    <a:lnTo>
                      <a:pt x="238" y="196"/>
                    </a:lnTo>
                    <a:close/>
                    <a:moveTo>
                      <a:pt x="223" y="196"/>
                    </a:moveTo>
                    <a:lnTo>
                      <a:pt x="228" y="202"/>
                    </a:lnTo>
                    <a:lnTo>
                      <a:pt x="230" y="202"/>
                    </a:lnTo>
                    <a:lnTo>
                      <a:pt x="232" y="202"/>
                    </a:lnTo>
                    <a:lnTo>
                      <a:pt x="232" y="202"/>
                    </a:lnTo>
                    <a:lnTo>
                      <a:pt x="232" y="200"/>
                    </a:lnTo>
                    <a:lnTo>
                      <a:pt x="230" y="200"/>
                    </a:lnTo>
                    <a:lnTo>
                      <a:pt x="226" y="196"/>
                    </a:lnTo>
                    <a:lnTo>
                      <a:pt x="223" y="196"/>
                    </a:lnTo>
                    <a:lnTo>
                      <a:pt x="223" y="196"/>
                    </a:lnTo>
                    <a:lnTo>
                      <a:pt x="223" y="196"/>
                    </a:lnTo>
                    <a:lnTo>
                      <a:pt x="223" y="196"/>
                    </a:lnTo>
                    <a:close/>
                    <a:moveTo>
                      <a:pt x="108" y="16"/>
                    </a:moveTo>
                    <a:lnTo>
                      <a:pt x="108" y="14"/>
                    </a:lnTo>
                    <a:lnTo>
                      <a:pt x="113" y="14"/>
                    </a:lnTo>
                    <a:lnTo>
                      <a:pt x="115" y="14"/>
                    </a:lnTo>
                    <a:lnTo>
                      <a:pt x="117" y="16"/>
                    </a:lnTo>
                    <a:lnTo>
                      <a:pt x="119" y="14"/>
                    </a:lnTo>
                    <a:lnTo>
                      <a:pt x="123" y="16"/>
                    </a:lnTo>
                    <a:lnTo>
                      <a:pt x="117" y="19"/>
                    </a:lnTo>
                    <a:lnTo>
                      <a:pt x="113" y="19"/>
                    </a:lnTo>
                    <a:lnTo>
                      <a:pt x="113" y="19"/>
                    </a:lnTo>
                    <a:lnTo>
                      <a:pt x="108" y="19"/>
                    </a:lnTo>
                    <a:lnTo>
                      <a:pt x="108" y="19"/>
                    </a:lnTo>
                    <a:lnTo>
                      <a:pt x="108" y="16"/>
                    </a:lnTo>
                    <a:lnTo>
                      <a:pt x="108" y="16"/>
                    </a:lnTo>
                    <a:lnTo>
                      <a:pt x="108" y="16"/>
                    </a:lnTo>
                    <a:lnTo>
                      <a:pt x="108" y="16"/>
                    </a:lnTo>
                    <a:close/>
                    <a:moveTo>
                      <a:pt x="256" y="81"/>
                    </a:moveTo>
                    <a:lnTo>
                      <a:pt x="262" y="81"/>
                    </a:lnTo>
                    <a:lnTo>
                      <a:pt x="262" y="83"/>
                    </a:lnTo>
                    <a:lnTo>
                      <a:pt x="266" y="89"/>
                    </a:lnTo>
                    <a:lnTo>
                      <a:pt x="270" y="89"/>
                    </a:lnTo>
                    <a:lnTo>
                      <a:pt x="275" y="95"/>
                    </a:lnTo>
                    <a:lnTo>
                      <a:pt x="279" y="100"/>
                    </a:lnTo>
                    <a:lnTo>
                      <a:pt x="279" y="106"/>
                    </a:lnTo>
                    <a:lnTo>
                      <a:pt x="275" y="106"/>
                    </a:lnTo>
                    <a:lnTo>
                      <a:pt x="275" y="108"/>
                    </a:lnTo>
                    <a:lnTo>
                      <a:pt x="270" y="108"/>
                    </a:lnTo>
                    <a:lnTo>
                      <a:pt x="270" y="108"/>
                    </a:lnTo>
                    <a:lnTo>
                      <a:pt x="266" y="108"/>
                    </a:lnTo>
                    <a:lnTo>
                      <a:pt x="262" y="104"/>
                    </a:lnTo>
                    <a:lnTo>
                      <a:pt x="266" y="102"/>
                    </a:lnTo>
                    <a:lnTo>
                      <a:pt x="262" y="95"/>
                    </a:lnTo>
                    <a:lnTo>
                      <a:pt x="256" y="93"/>
                    </a:lnTo>
                    <a:lnTo>
                      <a:pt x="256" y="87"/>
                    </a:lnTo>
                    <a:lnTo>
                      <a:pt x="256" y="83"/>
                    </a:lnTo>
                    <a:lnTo>
                      <a:pt x="256" y="81"/>
                    </a:lnTo>
                    <a:lnTo>
                      <a:pt x="256" y="81"/>
                    </a:lnTo>
                    <a:lnTo>
                      <a:pt x="256" y="81"/>
                    </a:lnTo>
                    <a:lnTo>
                      <a:pt x="256" y="81"/>
                    </a:lnTo>
                    <a:close/>
                    <a:moveTo>
                      <a:pt x="253" y="72"/>
                    </a:moveTo>
                    <a:lnTo>
                      <a:pt x="253" y="74"/>
                    </a:lnTo>
                    <a:lnTo>
                      <a:pt x="255" y="78"/>
                    </a:lnTo>
                    <a:lnTo>
                      <a:pt x="255" y="81"/>
                    </a:lnTo>
                    <a:lnTo>
                      <a:pt x="256" y="78"/>
                    </a:lnTo>
                    <a:lnTo>
                      <a:pt x="256" y="74"/>
                    </a:lnTo>
                    <a:lnTo>
                      <a:pt x="253" y="72"/>
                    </a:lnTo>
                    <a:lnTo>
                      <a:pt x="253" y="72"/>
                    </a:lnTo>
                    <a:lnTo>
                      <a:pt x="253" y="72"/>
                    </a:lnTo>
                    <a:lnTo>
                      <a:pt x="253" y="72"/>
                    </a:lnTo>
                    <a:close/>
                    <a:moveTo>
                      <a:pt x="247" y="65"/>
                    </a:moveTo>
                    <a:lnTo>
                      <a:pt x="249" y="63"/>
                    </a:lnTo>
                    <a:lnTo>
                      <a:pt x="251" y="63"/>
                    </a:lnTo>
                    <a:lnTo>
                      <a:pt x="253" y="63"/>
                    </a:lnTo>
                    <a:lnTo>
                      <a:pt x="251" y="68"/>
                    </a:lnTo>
                    <a:lnTo>
                      <a:pt x="247" y="68"/>
                    </a:lnTo>
                    <a:lnTo>
                      <a:pt x="247" y="65"/>
                    </a:lnTo>
                    <a:lnTo>
                      <a:pt x="247" y="65"/>
                    </a:lnTo>
                    <a:lnTo>
                      <a:pt x="247" y="65"/>
                    </a:lnTo>
                    <a:lnTo>
                      <a:pt x="247" y="65"/>
                    </a:lnTo>
                    <a:close/>
                    <a:moveTo>
                      <a:pt x="187" y="27"/>
                    </a:moveTo>
                    <a:lnTo>
                      <a:pt x="192" y="31"/>
                    </a:lnTo>
                    <a:lnTo>
                      <a:pt x="200" y="34"/>
                    </a:lnTo>
                    <a:lnTo>
                      <a:pt x="208" y="38"/>
                    </a:lnTo>
                    <a:lnTo>
                      <a:pt x="211" y="40"/>
                    </a:lnTo>
                    <a:lnTo>
                      <a:pt x="213" y="44"/>
                    </a:lnTo>
                    <a:lnTo>
                      <a:pt x="219" y="46"/>
                    </a:lnTo>
                    <a:lnTo>
                      <a:pt x="221" y="51"/>
                    </a:lnTo>
                    <a:lnTo>
                      <a:pt x="224" y="51"/>
                    </a:lnTo>
                    <a:lnTo>
                      <a:pt x="226" y="59"/>
                    </a:lnTo>
                    <a:lnTo>
                      <a:pt x="228" y="59"/>
                    </a:lnTo>
                    <a:lnTo>
                      <a:pt x="228" y="63"/>
                    </a:lnTo>
                    <a:lnTo>
                      <a:pt x="226" y="65"/>
                    </a:lnTo>
                    <a:lnTo>
                      <a:pt x="224" y="70"/>
                    </a:lnTo>
                    <a:lnTo>
                      <a:pt x="221" y="68"/>
                    </a:lnTo>
                    <a:lnTo>
                      <a:pt x="219" y="63"/>
                    </a:lnTo>
                    <a:lnTo>
                      <a:pt x="221" y="59"/>
                    </a:lnTo>
                    <a:lnTo>
                      <a:pt x="219" y="49"/>
                    </a:lnTo>
                    <a:lnTo>
                      <a:pt x="211" y="44"/>
                    </a:lnTo>
                    <a:lnTo>
                      <a:pt x="208" y="44"/>
                    </a:lnTo>
                    <a:lnTo>
                      <a:pt x="202" y="38"/>
                    </a:lnTo>
                    <a:lnTo>
                      <a:pt x="187" y="31"/>
                    </a:lnTo>
                    <a:lnTo>
                      <a:pt x="187" y="31"/>
                    </a:lnTo>
                    <a:lnTo>
                      <a:pt x="187" y="27"/>
                    </a:lnTo>
                    <a:lnTo>
                      <a:pt x="187" y="27"/>
                    </a:lnTo>
                    <a:lnTo>
                      <a:pt x="187" y="27"/>
                    </a:lnTo>
                    <a:lnTo>
                      <a:pt x="187" y="27"/>
                    </a:lnTo>
                    <a:close/>
                    <a:moveTo>
                      <a:pt x="159" y="0"/>
                    </a:moveTo>
                    <a:lnTo>
                      <a:pt x="162" y="0"/>
                    </a:lnTo>
                    <a:lnTo>
                      <a:pt x="166" y="4"/>
                    </a:lnTo>
                    <a:lnTo>
                      <a:pt x="164" y="6"/>
                    </a:lnTo>
                    <a:lnTo>
                      <a:pt x="162" y="2"/>
                    </a:lnTo>
                    <a:lnTo>
                      <a:pt x="159" y="0"/>
                    </a:lnTo>
                    <a:lnTo>
                      <a:pt x="159" y="0"/>
                    </a:lnTo>
                    <a:lnTo>
                      <a:pt x="159" y="0"/>
                    </a:lnTo>
                    <a:lnTo>
                      <a:pt x="159" y="0"/>
                    </a:lnTo>
                    <a:close/>
                    <a:moveTo>
                      <a:pt x="172" y="27"/>
                    </a:moveTo>
                    <a:lnTo>
                      <a:pt x="176" y="25"/>
                    </a:lnTo>
                    <a:lnTo>
                      <a:pt x="177" y="27"/>
                    </a:lnTo>
                    <a:lnTo>
                      <a:pt x="177" y="31"/>
                    </a:lnTo>
                    <a:lnTo>
                      <a:pt x="174" y="31"/>
                    </a:lnTo>
                    <a:lnTo>
                      <a:pt x="172" y="31"/>
                    </a:lnTo>
                    <a:lnTo>
                      <a:pt x="172" y="27"/>
                    </a:lnTo>
                    <a:lnTo>
                      <a:pt x="172" y="27"/>
                    </a:lnTo>
                    <a:lnTo>
                      <a:pt x="172" y="27"/>
                    </a:lnTo>
                    <a:lnTo>
                      <a:pt x="172" y="27"/>
                    </a:lnTo>
                    <a:close/>
                    <a:moveTo>
                      <a:pt x="170" y="72"/>
                    </a:moveTo>
                    <a:lnTo>
                      <a:pt x="174" y="76"/>
                    </a:lnTo>
                    <a:lnTo>
                      <a:pt x="176" y="72"/>
                    </a:lnTo>
                    <a:lnTo>
                      <a:pt x="172" y="68"/>
                    </a:lnTo>
                    <a:lnTo>
                      <a:pt x="170" y="70"/>
                    </a:lnTo>
                    <a:lnTo>
                      <a:pt x="170" y="72"/>
                    </a:lnTo>
                    <a:lnTo>
                      <a:pt x="170" y="72"/>
                    </a:lnTo>
                    <a:lnTo>
                      <a:pt x="170" y="72"/>
                    </a:lnTo>
                    <a:lnTo>
                      <a:pt x="170" y="72"/>
                    </a:lnTo>
                    <a:close/>
                    <a:moveTo>
                      <a:pt x="140" y="81"/>
                    </a:moveTo>
                    <a:lnTo>
                      <a:pt x="138" y="83"/>
                    </a:lnTo>
                    <a:lnTo>
                      <a:pt x="140" y="89"/>
                    </a:lnTo>
                    <a:lnTo>
                      <a:pt x="144" y="89"/>
                    </a:lnTo>
                    <a:lnTo>
                      <a:pt x="151" y="95"/>
                    </a:lnTo>
                    <a:lnTo>
                      <a:pt x="151" y="97"/>
                    </a:lnTo>
                    <a:lnTo>
                      <a:pt x="153" y="95"/>
                    </a:lnTo>
                    <a:lnTo>
                      <a:pt x="159" y="95"/>
                    </a:lnTo>
                    <a:lnTo>
                      <a:pt x="162" y="98"/>
                    </a:lnTo>
                    <a:lnTo>
                      <a:pt x="164" y="98"/>
                    </a:lnTo>
                    <a:lnTo>
                      <a:pt x="168" y="98"/>
                    </a:lnTo>
                    <a:lnTo>
                      <a:pt x="176" y="97"/>
                    </a:lnTo>
                    <a:lnTo>
                      <a:pt x="179" y="98"/>
                    </a:lnTo>
                    <a:lnTo>
                      <a:pt x="183" y="97"/>
                    </a:lnTo>
                    <a:lnTo>
                      <a:pt x="187" y="98"/>
                    </a:lnTo>
                    <a:lnTo>
                      <a:pt x="187" y="97"/>
                    </a:lnTo>
                    <a:lnTo>
                      <a:pt x="187" y="93"/>
                    </a:lnTo>
                    <a:lnTo>
                      <a:pt x="192" y="93"/>
                    </a:lnTo>
                    <a:lnTo>
                      <a:pt x="198" y="87"/>
                    </a:lnTo>
                    <a:lnTo>
                      <a:pt x="198" y="83"/>
                    </a:lnTo>
                    <a:lnTo>
                      <a:pt x="202" y="83"/>
                    </a:lnTo>
                    <a:lnTo>
                      <a:pt x="204" y="83"/>
                    </a:lnTo>
                    <a:lnTo>
                      <a:pt x="208" y="83"/>
                    </a:lnTo>
                    <a:lnTo>
                      <a:pt x="211" y="80"/>
                    </a:lnTo>
                    <a:lnTo>
                      <a:pt x="208" y="76"/>
                    </a:lnTo>
                    <a:lnTo>
                      <a:pt x="208" y="74"/>
                    </a:lnTo>
                    <a:lnTo>
                      <a:pt x="208" y="72"/>
                    </a:lnTo>
                    <a:lnTo>
                      <a:pt x="211" y="72"/>
                    </a:lnTo>
                    <a:lnTo>
                      <a:pt x="215" y="68"/>
                    </a:lnTo>
                    <a:lnTo>
                      <a:pt x="215" y="59"/>
                    </a:lnTo>
                    <a:lnTo>
                      <a:pt x="211" y="55"/>
                    </a:lnTo>
                    <a:lnTo>
                      <a:pt x="208" y="59"/>
                    </a:lnTo>
                    <a:lnTo>
                      <a:pt x="208" y="59"/>
                    </a:lnTo>
                    <a:lnTo>
                      <a:pt x="206" y="59"/>
                    </a:lnTo>
                    <a:lnTo>
                      <a:pt x="200" y="59"/>
                    </a:lnTo>
                    <a:lnTo>
                      <a:pt x="198" y="63"/>
                    </a:lnTo>
                    <a:lnTo>
                      <a:pt x="200" y="68"/>
                    </a:lnTo>
                    <a:lnTo>
                      <a:pt x="202" y="70"/>
                    </a:lnTo>
                    <a:lnTo>
                      <a:pt x="200" y="72"/>
                    </a:lnTo>
                    <a:lnTo>
                      <a:pt x="196" y="72"/>
                    </a:lnTo>
                    <a:lnTo>
                      <a:pt x="189" y="78"/>
                    </a:lnTo>
                    <a:lnTo>
                      <a:pt x="187" y="81"/>
                    </a:lnTo>
                    <a:lnTo>
                      <a:pt x="187" y="83"/>
                    </a:lnTo>
                    <a:lnTo>
                      <a:pt x="183" y="83"/>
                    </a:lnTo>
                    <a:lnTo>
                      <a:pt x="181" y="83"/>
                    </a:lnTo>
                    <a:lnTo>
                      <a:pt x="179" y="81"/>
                    </a:lnTo>
                    <a:lnTo>
                      <a:pt x="177" y="81"/>
                    </a:lnTo>
                    <a:lnTo>
                      <a:pt x="174" y="83"/>
                    </a:lnTo>
                    <a:lnTo>
                      <a:pt x="172" y="83"/>
                    </a:lnTo>
                    <a:lnTo>
                      <a:pt x="170" y="80"/>
                    </a:lnTo>
                    <a:lnTo>
                      <a:pt x="172" y="78"/>
                    </a:lnTo>
                    <a:lnTo>
                      <a:pt x="168" y="76"/>
                    </a:lnTo>
                    <a:lnTo>
                      <a:pt x="166" y="78"/>
                    </a:lnTo>
                    <a:lnTo>
                      <a:pt x="166" y="80"/>
                    </a:lnTo>
                    <a:lnTo>
                      <a:pt x="164" y="81"/>
                    </a:lnTo>
                    <a:lnTo>
                      <a:pt x="162" y="81"/>
                    </a:lnTo>
                    <a:lnTo>
                      <a:pt x="157" y="83"/>
                    </a:lnTo>
                    <a:lnTo>
                      <a:pt x="153" y="83"/>
                    </a:lnTo>
                    <a:lnTo>
                      <a:pt x="151" y="81"/>
                    </a:lnTo>
                    <a:lnTo>
                      <a:pt x="147" y="81"/>
                    </a:lnTo>
                    <a:lnTo>
                      <a:pt x="144" y="83"/>
                    </a:lnTo>
                    <a:lnTo>
                      <a:pt x="140" y="81"/>
                    </a:lnTo>
                    <a:lnTo>
                      <a:pt x="140" y="81"/>
                    </a:lnTo>
                    <a:lnTo>
                      <a:pt x="140" y="81"/>
                    </a:lnTo>
                    <a:lnTo>
                      <a:pt x="140" y="81"/>
                    </a:lnTo>
                    <a:close/>
                    <a:moveTo>
                      <a:pt x="125" y="83"/>
                    </a:moveTo>
                    <a:lnTo>
                      <a:pt x="128" y="81"/>
                    </a:lnTo>
                    <a:lnTo>
                      <a:pt x="132" y="83"/>
                    </a:lnTo>
                    <a:lnTo>
                      <a:pt x="132" y="87"/>
                    </a:lnTo>
                    <a:lnTo>
                      <a:pt x="132" y="89"/>
                    </a:lnTo>
                    <a:lnTo>
                      <a:pt x="128" y="87"/>
                    </a:lnTo>
                    <a:lnTo>
                      <a:pt x="125" y="83"/>
                    </a:lnTo>
                    <a:lnTo>
                      <a:pt x="125" y="83"/>
                    </a:lnTo>
                    <a:lnTo>
                      <a:pt x="125" y="83"/>
                    </a:lnTo>
                    <a:lnTo>
                      <a:pt x="125" y="83"/>
                    </a:lnTo>
                    <a:close/>
                    <a:moveTo>
                      <a:pt x="115" y="78"/>
                    </a:moveTo>
                    <a:lnTo>
                      <a:pt x="113" y="80"/>
                    </a:lnTo>
                    <a:lnTo>
                      <a:pt x="115" y="83"/>
                    </a:lnTo>
                    <a:lnTo>
                      <a:pt x="119" y="81"/>
                    </a:lnTo>
                    <a:lnTo>
                      <a:pt x="119" y="80"/>
                    </a:lnTo>
                    <a:lnTo>
                      <a:pt x="115" y="78"/>
                    </a:lnTo>
                    <a:lnTo>
                      <a:pt x="115" y="78"/>
                    </a:lnTo>
                    <a:lnTo>
                      <a:pt x="115" y="78"/>
                    </a:lnTo>
                    <a:lnTo>
                      <a:pt x="115" y="78"/>
                    </a:lnTo>
                    <a:close/>
                    <a:moveTo>
                      <a:pt x="98" y="65"/>
                    </a:moveTo>
                    <a:lnTo>
                      <a:pt x="95" y="68"/>
                    </a:lnTo>
                    <a:lnTo>
                      <a:pt x="95" y="68"/>
                    </a:lnTo>
                    <a:lnTo>
                      <a:pt x="98" y="68"/>
                    </a:lnTo>
                    <a:lnTo>
                      <a:pt x="98" y="65"/>
                    </a:lnTo>
                    <a:lnTo>
                      <a:pt x="98" y="65"/>
                    </a:lnTo>
                    <a:lnTo>
                      <a:pt x="98" y="65"/>
                    </a:lnTo>
                    <a:lnTo>
                      <a:pt x="98" y="65"/>
                    </a:lnTo>
                    <a:close/>
                    <a:moveTo>
                      <a:pt x="213" y="149"/>
                    </a:moveTo>
                    <a:lnTo>
                      <a:pt x="213" y="151"/>
                    </a:lnTo>
                    <a:lnTo>
                      <a:pt x="213" y="155"/>
                    </a:lnTo>
                    <a:lnTo>
                      <a:pt x="215" y="153"/>
                    </a:lnTo>
                    <a:lnTo>
                      <a:pt x="221" y="157"/>
                    </a:lnTo>
                    <a:lnTo>
                      <a:pt x="219" y="155"/>
                    </a:lnTo>
                    <a:lnTo>
                      <a:pt x="213" y="149"/>
                    </a:lnTo>
                    <a:lnTo>
                      <a:pt x="213" y="149"/>
                    </a:lnTo>
                    <a:lnTo>
                      <a:pt x="213" y="149"/>
                    </a:lnTo>
                    <a:lnTo>
                      <a:pt x="213" y="149"/>
                    </a:lnTo>
                    <a:close/>
                    <a:moveTo>
                      <a:pt x="187" y="138"/>
                    </a:moveTo>
                    <a:lnTo>
                      <a:pt x="187" y="138"/>
                    </a:lnTo>
                    <a:lnTo>
                      <a:pt x="187" y="142"/>
                    </a:lnTo>
                    <a:lnTo>
                      <a:pt x="189" y="142"/>
                    </a:lnTo>
                    <a:lnTo>
                      <a:pt x="189" y="144"/>
                    </a:lnTo>
                    <a:lnTo>
                      <a:pt x="189" y="146"/>
                    </a:lnTo>
                    <a:lnTo>
                      <a:pt x="189" y="146"/>
                    </a:lnTo>
                    <a:lnTo>
                      <a:pt x="189" y="142"/>
                    </a:lnTo>
                    <a:lnTo>
                      <a:pt x="189" y="136"/>
                    </a:lnTo>
                    <a:lnTo>
                      <a:pt x="187" y="138"/>
                    </a:lnTo>
                    <a:lnTo>
                      <a:pt x="187" y="138"/>
                    </a:lnTo>
                    <a:lnTo>
                      <a:pt x="187" y="138"/>
                    </a:lnTo>
                    <a:lnTo>
                      <a:pt x="187" y="138"/>
                    </a:lnTo>
                    <a:close/>
                    <a:moveTo>
                      <a:pt x="179" y="164"/>
                    </a:moveTo>
                    <a:lnTo>
                      <a:pt x="183" y="164"/>
                    </a:lnTo>
                    <a:lnTo>
                      <a:pt x="183" y="166"/>
                    </a:lnTo>
                    <a:lnTo>
                      <a:pt x="183" y="166"/>
                    </a:lnTo>
                    <a:lnTo>
                      <a:pt x="187" y="168"/>
                    </a:lnTo>
                    <a:lnTo>
                      <a:pt x="187" y="168"/>
                    </a:lnTo>
                    <a:lnTo>
                      <a:pt x="187" y="166"/>
                    </a:lnTo>
                    <a:lnTo>
                      <a:pt x="189" y="166"/>
                    </a:lnTo>
                    <a:lnTo>
                      <a:pt x="189" y="168"/>
                    </a:lnTo>
                    <a:lnTo>
                      <a:pt x="187" y="170"/>
                    </a:lnTo>
                    <a:lnTo>
                      <a:pt x="187" y="172"/>
                    </a:lnTo>
                    <a:lnTo>
                      <a:pt x="187" y="172"/>
                    </a:lnTo>
                    <a:lnTo>
                      <a:pt x="183" y="172"/>
                    </a:lnTo>
                    <a:lnTo>
                      <a:pt x="183" y="170"/>
                    </a:lnTo>
                    <a:lnTo>
                      <a:pt x="183" y="168"/>
                    </a:lnTo>
                    <a:lnTo>
                      <a:pt x="181" y="166"/>
                    </a:lnTo>
                    <a:lnTo>
                      <a:pt x="179" y="164"/>
                    </a:lnTo>
                    <a:lnTo>
                      <a:pt x="179" y="164"/>
                    </a:lnTo>
                    <a:lnTo>
                      <a:pt x="179" y="164"/>
                    </a:lnTo>
                    <a:lnTo>
                      <a:pt x="179" y="164"/>
                    </a:lnTo>
                    <a:lnTo>
                      <a:pt x="179" y="164"/>
                    </a:lnTo>
                    <a:close/>
                    <a:moveTo>
                      <a:pt x="176" y="157"/>
                    </a:moveTo>
                    <a:lnTo>
                      <a:pt x="177" y="161"/>
                    </a:lnTo>
                    <a:lnTo>
                      <a:pt x="179" y="162"/>
                    </a:lnTo>
                    <a:lnTo>
                      <a:pt x="181" y="162"/>
                    </a:lnTo>
                    <a:lnTo>
                      <a:pt x="183" y="162"/>
                    </a:lnTo>
                    <a:lnTo>
                      <a:pt x="183" y="162"/>
                    </a:lnTo>
                    <a:lnTo>
                      <a:pt x="183" y="161"/>
                    </a:lnTo>
                    <a:lnTo>
                      <a:pt x="181" y="161"/>
                    </a:lnTo>
                    <a:lnTo>
                      <a:pt x="181" y="161"/>
                    </a:lnTo>
                    <a:lnTo>
                      <a:pt x="181" y="157"/>
                    </a:lnTo>
                    <a:lnTo>
                      <a:pt x="179" y="157"/>
                    </a:lnTo>
                    <a:lnTo>
                      <a:pt x="177" y="157"/>
                    </a:lnTo>
                    <a:lnTo>
                      <a:pt x="176" y="157"/>
                    </a:lnTo>
                    <a:lnTo>
                      <a:pt x="176" y="157"/>
                    </a:lnTo>
                    <a:lnTo>
                      <a:pt x="176" y="157"/>
                    </a:lnTo>
                    <a:lnTo>
                      <a:pt x="176" y="157"/>
                    </a:lnTo>
                    <a:close/>
                    <a:moveTo>
                      <a:pt x="168" y="157"/>
                    </a:moveTo>
                    <a:lnTo>
                      <a:pt x="170" y="157"/>
                    </a:lnTo>
                    <a:lnTo>
                      <a:pt x="172" y="157"/>
                    </a:lnTo>
                    <a:lnTo>
                      <a:pt x="174" y="161"/>
                    </a:lnTo>
                    <a:lnTo>
                      <a:pt x="174" y="161"/>
                    </a:lnTo>
                    <a:lnTo>
                      <a:pt x="174" y="157"/>
                    </a:lnTo>
                    <a:lnTo>
                      <a:pt x="172" y="157"/>
                    </a:lnTo>
                    <a:lnTo>
                      <a:pt x="170" y="155"/>
                    </a:lnTo>
                    <a:lnTo>
                      <a:pt x="168" y="157"/>
                    </a:lnTo>
                    <a:lnTo>
                      <a:pt x="168" y="157"/>
                    </a:lnTo>
                    <a:lnTo>
                      <a:pt x="168" y="157"/>
                    </a:lnTo>
                    <a:lnTo>
                      <a:pt x="168" y="157"/>
                    </a:lnTo>
                    <a:close/>
                    <a:moveTo>
                      <a:pt x="76" y="125"/>
                    </a:moveTo>
                    <a:lnTo>
                      <a:pt x="76" y="127"/>
                    </a:lnTo>
                    <a:lnTo>
                      <a:pt x="76" y="129"/>
                    </a:lnTo>
                    <a:lnTo>
                      <a:pt x="76" y="129"/>
                    </a:lnTo>
                    <a:lnTo>
                      <a:pt x="76" y="125"/>
                    </a:lnTo>
                    <a:lnTo>
                      <a:pt x="76" y="125"/>
                    </a:lnTo>
                    <a:lnTo>
                      <a:pt x="76" y="125"/>
                    </a:lnTo>
                    <a:lnTo>
                      <a:pt x="76" y="125"/>
                    </a:lnTo>
                    <a:close/>
                    <a:moveTo>
                      <a:pt x="68" y="127"/>
                    </a:moveTo>
                    <a:lnTo>
                      <a:pt x="68" y="125"/>
                    </a:lnTo>
                    <a:lnTo>
                      <a:pt x="70" y="125"/>
                    </a:lnTo>
                    <a:lnTo>
                      <a:pt x="68" y="127"/>
                    </a:lnTo>
                    <a:lnTo>
                      <a:pt x="68" y="127"/>
                    </a:lnTo>
                    <a:lnTo>
                      <a:pt x="68" y="127"/>
                    </a:lnTo>
                    <a:lnTo>
                      <a:pt x="68" y="127"/>
                    </a:lnTo>
                    <a:close/>
                    <a:moveTo>
                      <a:pt x="63" y="125"/>
                    </a:moveTo>
                    <a:lnTo>
                      <a:pt x="63" y="127"/>
                    </a:lnTo>
                    <a:lnTo>
                      <a:pt x="64" y="127"/>
                    </a:lnTo>
                    <a:lnTo>
                      <a:pt x="64" y="127"/>
                    </a:lnTo>
                    <a:lnTo>
                      <a:pt x="63" y="125"/>
                    </a:lnTo>
                    <a:lnTo>
                      <a:pt x="63" y="125"/>
                    </a:lnTo>
                    <a:lnTo>
                      <a:pt x="63" y="125"/>
                    </a:lnTo>
                    <a:lnTo>
                      <a:pt x="63" y="125"/>
                    </a:lnTo>
                    <a:close/>
                    <a:moveTo>
                      <a:pt x="68" y="127"/>
                    </a:moveTo>
                    <a:lnTo>
                      <a:pt x="64" y="123"/>
                    </a:lnTo>
                    <a:lnTo>
                      <a:pt x="66" y="121"/>
                    </a:lnTo>
                    <a:lnTo>
                      <a:pt x="68" y="121"/>
                    </a:lnTo>
                    <a:lnTo>
                      <a:pt x="68" y="125"/>
                    </a:lnTo>
                    <a:lnTo>
                      <a:pt x="68" y="127"/>
                    </a:lnTo>
                    <a:lnTo>
                      <a:pt x="68" y="127"/>
                    </a:lnTo>
                    <a:lnTo>
                      <a:pt x="68" y="127"/>
                    </a:lnTo>
                    <a:lnTo>
                      <a:pt x="68" y="127"/>
                    </a:lnTo>
                    <a:close/>
                    <a:moveTo>
                      <a:pt x="55" y="127"/>
                    </a:moveTo>
                    <a:lnTo>
                      <a:pt x="55" y="129"/>
                    </a:lnTo>
                    <a:lnTo>
                      <a:pt x="57" y="129"/>
                    </a:lnTo>
                    <a:lnTo>
                      <a:pt x="55" y="127"/>
                    </a:lnTo>
                    <a:lnTo>
                      <a:pt x="55" y="127"/>
                    </a:lnTo>
                    <a:lnTo>
                      <a:pt x="55" y="127"/>
                    </a:lnTo>
                    <a:lnTo>
                      <a:pt x="55" y="127"/>
                    </a:lnTo>
                    <a:lnTo>
                      <a:pt x="55" y="127"/>
                    </a:lnTo>
                    <a:close/>
                    <a:moveTo>
                      <a:pt x="49" y="140"/>
                    </a:moveTo>
                    <a:lnTo>
                      <a:pt x="51" y="138"/>
                    </a:lnTo>
                    <a:lnTo>
                      <a:pt x="51" y="138"/>
                    </a:lnTo>
                    <a:lnTo>
                      <a:pt x="51" y="140"/>
                    </a:lnTo>
                    <a:lnTo>
                      <a:pt x="51" y="140"/>
                    </a:lnTo>
                    <a:lnTo>
                      <a:pt x="49" y="140"/>
                    </a:lnTo>
                    <a:lnTo>
                      <a:pt x="49" y="140"/>
                    </a:lnTo>
                    <a:lnTo>
                      <a:pt x="49" y="140"/>
                    </a:lnTo>
                    <a:lnTo>
                      <a:pt x="49" y="140"/>
                    </a:lnTo>
                    <a:close/>
                    <a:moveTo>
                      <a:pt x="46" y="142"/>
                    </a:moveTo>
                    <a:lnTo>
                      <a:pt x="49" y="144"/>
                    </a:lnTo>
                    <a:lnTo>
                      <a:pt x="49" y="142"/>
                    </a:lnTo>
                    <a:lnTo>
                      <a:pt x="46" y="142"/>
                    </a:lnTo>
                    <a:lnTo>
                      <a:pt x="46" y="142"/>
                    </a:lnTo>
                    <a:lnTo>
                      <a:pt x="46" y="142"/>
                    </a:lnTo>
                    <a:lnTo>
                      <a:pt x="46" y="142"/>
                    </a:lnTo>
                    <a:close/>
                    <a:moveTo>
                      <a:pt x="44" y="140"/>
                    </a:moveTo>
                    <a:lnTo>
                      <a:pt x="46" y="142"/>
                    </a:lnTo>
                    <a:lnTo>
                      <a:pt x="46" y="140"/>
                    </a:lnTo>
                    <a:lnTo>
                      <a:pt x="44" y="140"/>
                    </a:lnTo>
                    <a:lnTo>
                      <a:pt x="44" y="140"/>
                    </a:lnTo>
                    <a:lnTo>
                      <a:pt x="44" y="140"/>
                    </a:lnTo>
                    <a:lnTo>
                      <a:pt x="44" y="140"/>
                    </a:lnTo>
                    <a:close/>
                    <a:moveTo>
                      <a:pt x="42" y="142"/>
                    </a:moveTo>
                    <a:lnTo>
                      <a:pt x="42" y="142"/>
                    </a:lnTo>
                    <a:lnTo>
                      <a:pt x="46" y="144"/>
                    </a:lnTo>
                    <a:lnTo>
                      <a:pt x="51" y="147"/>
                    </a:lnTo>
                    <a:lnTo>
                      <a:pt x="42" y="142"/>
                    </a:lnTo>
                    <a:lnTo>
                      <a:pt x="42" y="142"/>
                    </a:lnTo>
                    <a:lnTo>
                      <a:pt x="42" y="142"/>
                    </a:lnTo>
                    <a:lnTo>
                      <a:pt x="42" y="142"/>
                    </a:lnTo>
                    <a:close/>
                    <a:moveTo>
                      <a:pt x="46" y="132"/>
                    </a:moveTo>
                    <a:lnTo>
                      <a:pt x="51" y="132"/>
                    </a:lnTo>
                    <a:lnTo>
                      <a:pt x="51" y="136"/>
                    </a:lnTo>
                    <a:lnTo>
                      <a:pt x="49" y="132"/>
                    </a:lnTo>
                    <a:lnTo>
                      <a:pt x="46" y="132"/>
                    </a:lnTo>
                    <a:lnTo>
                      <a:pt x="46" y="132"/>
                    </a:lnTo>
                    <a:lnTo>
                      <a:pt x="46" y="132"/>
                    </a:lnTo>
                    <a:lnTo>
                      <a:pt x="46" y="132"/>
                    </a:lnTo>
                    <a:close/>
                    <a:moveTo>
                      <a:pt x="51" y="132"/>
                    </a:moveTo>
                    <a:lnTo>
                      <a:pt x="51" y="130"/>
                    </a:lnTo>
                    <a:lnTo>
                      <a:pt x="51" y="129"/>
                    </a:lnTo>
                    <a:lnTo>
                      <a:pt x="51" y="127"/>
                    </a:lnTo>
                    <a:lnTo>
                      <a:pt x="55" y="130"/>
                    </a:lnTo>
                    <a:lnTo>
                      <a:pt x="55" y="132"/>
                    </a:lnTo>
                    <a:lnTo>
                      <a:pt x="55" y="132"/>
                    </a:lnTo>
                    <a:lnTo>
                      <a:pt x="51" y="132"/>
                    </a:lnTo>
                    <a:lnTo>
                      <a:pt x="51" y="132"/>
                    </a:lnTo>
                    <a:lnTo>
                      <a:pt x="51" y="132"/>
                    </a:lnTo>
                    <a:lnTo>
                      <a:pt x="51" y="132"/>
                    </a:lnTo>
                    <a:close/>
                    <a:moveTo>
                      <a:pt x="2" y="29"/>
                    </a:moveTo>
                    <a:lnTo>
                      <a:pt x="0" y="98"/>
                    </a:lnTo>
                    <a:lnTo>
                      <a:pt x="0" y="104"/>
                    </a:lnTo>
                    <a:lnTo>
                      <a:pt x="0" y="106"/>
                    </a:lnTo>
                    <a:lnTo>
                      <a:pt x="0" y="108"/>
                    </a:lnTo>
                    <a:lnTo>
                      <a:pt x="0" y="153"/>
                    </a:lnTo>
                    <a:lnTo>
                      <a:pt x="6" y="153"/>
                    </a:lnTo>
                    <a:lnTo>
                      <a:pt x="8" y="153"/>
                    </a:lnTo>
                    <a:lnTo>
                      <a:pt x="12" y="153"/>
                    </a:lnTo>
                    <a:lnTo>
                      <a:pt x="21" y="153"/>
                    </a:lnTo>
                    <a:lnTo>
                      <a:pt x="25" y="153"/>
                    </a:lnTo>
                    <a:lnTo>
                      <a:pt x="25" y="155"/>
                    </a:lnTo>
                    <a:lnTo>
                      <a:pt x="25" y="157"/>
                    </a:lnTo>
                    <a:lnTo>
                      <a:pt x="31" y="157"/>
                    </a:lnTo>
                    <a:lnTo>
                      <a:pt x="32" y="155"/>
                    </a:lnTo>
                    <a:lnTo>
                      <a:pt x="40" y="153"/>
                    </a:lnTo>
                    <a:lnTo>
                      <a:pt x="40" y="151"/>
                    </a:lnTo>
                    <a:lnTo>
                      <a:pt x="42" y="153"/>
                    </a:lnTo>
                    <a:lnTo>
                      <a:pt x="44" y="151"/>
                    </a:lnTo>
                    <a:lnTo>
                      <a:pt x="44" y="146"/>
                    </a:lnTo>
                    <a:lnTo>
                      <a:pt x="38" y="142"/>
                    </a:lnTo>
                    <a:lnTo>
                      <a:pt x="32" y="140"/>
                    </a:lnTo>
                    <a:lnTo>
                      <a:pt x="31" y="138"/>
                    </a:lnTo>
                    <a:lnTo>
                      <a:pt x="27" y="136"/>
                    </a:lnTo>
                    <a:lnTo>
                      <a:pt x="25" y="136"/>
                    </a:lnTo>
                    <a:lnTo>
                      <a:pt x="21" y="136"/>
                    </a:lnTo>
                    <a:lnTo>
                      <a:pt x="21" y="136"/>
                    </a:lnTo>
                    <a:lnTo>
                      <a:pt x="21" y="130"/>
                    </a:lnTo>
                    <a:lnTo>
                      <a:pt x="17" y="127"/>
                    </a:lnTo>
                    <a:lnTo>
                      <a:pt x="14" y="125"/>
                    </a:lnTo>
                    <a:lnTo>
                      <a:pt x="14" y="123"/>
                    </a:lnTo>
                    <a:lnTo>
                      <a:pt x="10" y="121"/>
                    </a:lnTo>
                    <a:lnTo>
                      <a:pt x="14" y="123"/>
                    </a:lnTo>
                    <a:lnTo>
                      <a:pt x="14" y="125"/>
                    </a:lnTo>
                    <a:lnTo>
                      <a:pt x="17" y="125"/>
                    </a:lnTo>
                    <a:lnTo>
                      <a:pt x="21" y="129"/>
                    </a:lnTo>
                    <a:lnTo>
                      <a:pt x="21" y="132"/>
                    </a:lnTo>
                    <a:lnTo>
                      <a:pt x="21" y="136"/>
                    </a:lnTo>
                    <a:lnTo>
                      <a:pt x="21" y="136"/>
                    </a:lnTo>
                    <a:lnTo>
                      <a:pt x="27" y="136"/>
                    </a:lnTo>
                    <a:lnTo>
                      <a:pt x="31" y="138"/>
                    </a:lnTo>
                    <a:lnTo>
                      <a:pt x="32" y="138"/>
                    </a:lnTo>
                    <a:lnTo>
                      <a:pt x="36" y="138"/>
                    </a:lnTo>
                    <a:lnTo>
                      <a:pt x="42" y="136"/>
                    </a:lnTo>
                    <a:lnTo>
                      <a:pt x="46" y="136"/>
                    </a:lnTo>
                    <a:lnTo>
                      <a:pt x="49" y="136"/>
                    </a:lnTo>
                    <a:lnTo>
                      <a:pt x="46" y="136"/>
                    </a:lnTo>
                    <a:lnTo>
                      <a:pt x="46" y="132"/>
                    </a:lnTo>
                    <a:lnTo>
                      <a:pt x="44" y="130"/>
                    </a:lnTo>
                    <a:lnTo>
                      <a:pt x="42" y="130"/>
                    </a:lnTo>
                    <a:lnTo>
                      <a:pt x="40" y="129"/>
                    </a:lnTo>
                    <a:lnTo>
                      <a:pt x="42" y="130"/>
                    </a:lnTo>
                    <a:lnTo>
                      <a:pt x="46" y="130"/>
                    </a:lnTo>
                    <a:lnTo>
                      <a:pt x="49" y="132"/>
                    </a:lnTo>
                    <a:lnTo>
                      <a:pt x="51" y="132"/>
                    </a:lnTo>
                    <a:lnTo>
                      <a:pt x="51" y="132"/>
                    </a:lnTo>
                    <a:lnTo>
                      <a:pt x="51" y="129"/>
                    </a:lnTo>
                    <a:lnTo>
                      <a:pt x="51" y="127"/>
                    </a:lnTo>
                    <a:lnTo>
                      <a:pt x="51" y="125"/>
                    </a:lnTo>
                    <a:lnTo>
                      <a:pt x="51" y="123"/>
                    </a:lnTo>
                    <a:lnTo>
                      <a:pt x="49" y="119"/>
                    </a:lnTo>
                    <a:lnTo>
                      <a:pt x="49" y="117"/>
                    </a:lnTo>
                    <a:lnTo>
                      <a:pt x="51" y="119"/>
                    </a:lnTo>
                    <a:lnTo>
                      <a:pt x="55" y="123"/>
                    </a:lnTo>
                    <a:lnTo>
                      <a:pt x="57" y="125"/>
                    </a:lnTo>
                    <a:lnTo>
                      <a:pt x="59" y="127"/>
                    </a:lnTo>
                    <a:lnTo>
                      <a:pt x="59" y="125"/>
                    </a:lnTo>
                    <a:lnTo>
                      <a:pt x="59" y="121"/>
                    </a:lnTo>
                    <a:lnTo>
                      <a:pt x="59" y="123"/>
                    </a:lnTo>
                    <a:lnTo>
                      <a:pt x="61" y="127"/>
                    </a:lnTo>
                    <a:lnTo>
                      <a:pt x="63" y="127"/>
                    </a:lnTo>
                    <a:lnTo>
                      <a:pt x="63" y="123"/>
                    </a:lnTo>
                    <a:lnTo>
                      <a:pt x="61" y="121"/>
                    </a:lnTo>
                    <a:lnTo>
                      <a:pt x="63" y="117"/>
                    </a:lnTo>
                    <a:lnTo>
                      <a:pt x="64" y="119"/>
                    </a:lnTo>
                    <a:lnTo>
                      <a:pt x="68" y="121"/>
                    </a:lnTo>
                    <a:lnTo>
                      <a:pt x="70" y="123"/>
                    </a:lnTo>
                    <a:lnTo>
                      <a:pt x="72" y="125"/>
                    </a:lnTo>
                    <a:lnTo>
                      <a:pt x="76" y="123"/>
                    </a:lnTo>
                    <a:lnTo>
                      <a:pt x="76" y="125"/>
                    </a:lnTo>
                    <a:lnTo>
                      <a:pt x="76" y="123"/>
                    </a:lnTo>
                    <a:lnTo>
                      <a:pt x="76" y="125"/>
                    </a:lnTo>
                    <a:lnTo>
                      <a:pt x="76" y="127"/>
                    </a:lnTo>
                    <a:lnTo>
                      <a:pt x="80" y="129"/>
                    </a:lnTo>
                    <a:lnTo>
                      <a:pt x="83" y="130"/>
                    </a:lnTo>
                    <a:lnTo>
                      <a:pt x="91" y="132"/>
                    </a:lnTo>
                    <a:lnTo>
                      <a:pt x="95" y="132"/>
                    </a:lnTo>
                    <a:lnTo>
                      <a:pt x="98" y="136"/>
                    </a:lnTo>
                    <a:lnTo>
                      <a:pt x="98" y="142"/>
                    </a:lnTo>
                    <a:lnTo>
                      <a:pt x="104" y="149"/>
                    </a:lnTo>
                    <a:lnTo>
                      <a:pt x="104" y="151"/>
                    </a:lnTo>
                    <a:lnTo>
                      <a:pt x="108" y="153"/>
                    </a:lnTo>
                    <a:lnTo>
                      <a:pt x="110" y="155"/>
                    </a:lnTo>
                    <a:lnTo>
                      <a:pt x="110" y="157"/>
                    </a:lnTo>
                    <a:lnTo>
                      <a:pt x="119" y="166"/>
                    </a:lnTo>
                    <a:lnTo>
                      <a:pt x="119" y="168"/>
                    </a:lnTo>
                    <a:lnTo>
                      <a:pt x="123" y="170"/>
                    </a:lnTo>
                    <a:lnTo>
                      <a:pt x="128" y="172"/>
                    </a:lnTo>
                    <a:lnTo>
                      <a:pt x="128" y="172"/>
                    </a:lnTo>
                    <a:lnTo>
                      <a:pt x="132" y="172"/>
                    </a:lnTo>
                    <a:lnTo>
                      <a:pt x="134" y="174"/>
                    </a:lnTo>
                    <a:lnTo>
                      <a:pt x="140" y="172"/>
                    </a:lnTo>
                    <a:lnTo>
                      <a:pt x="144" y="174"/>
                    </a:lnTo>
                    <a:lnTo>
                      <a:pt x="147" y="174"/>
                    </a:lnTo>
                    <a:lnTo>
                      <a:pt x="153" y="174"/>
                    </a:lnTo>
                    <a:lnTo>
                      <a:pt x="157" y="176"/>
                    </a:lnTo>
                    <a:lnTo>
                      <a:pt x="159" y="176"/>
                    </a:lnTo>
                    <a:lnTo>
                      <a:pt x="162" y="178"/>
                    </a:lnTo>
                    <a:lnTo>
                      <a:pt x="164" y="178"/>
                    </a:lnTo>
                    <a:lnTo>
                      <a:pt x="166" y="179"/>
                    </a:lnTo>
                    <a:lnTo>
                      <a:pt x="162" y="181"/>
                    </a:lnTo>
                    <a:lnTo>
                      <a:pt x="166" y="181"/>
                    </a:lnTo>
                    <a:lnTo>
                      <a:pt x="172" y="185"/>
                    </a:lnTo>
                    <a:lnTo>
                      <a:pt x="176" y="181"/>
                    </a:lnTo>
                    <a:lnTo>
                      <a:pt x="177" y="181"/>
                    </a:lnTo>
                    <a:lnTo>
                      <a:pt x="172" y="178"/>
                    </a:lnTo>
                    <a:lnTo>
                      <a:pt x="170" y="178"/>
                    </a:lnTo>
                    <a:lnTo>
                      <a:pt x="170" y="176"/>
                    </a:lnTo>
                    <a:lnTo>
                      <a:pt x="174" y="176"/>
                    </a:lnTo>
                    <a:lnTo>
                      <a:pt x="177" y="176"/>
                    </a:lnTo>
                    <a:lnTo>
                      <a:pt x="181" y="174"/>
                    </a:lnTo>
                    <a:lnTo>
                      <a:pt x="174" y="172"/>
                    </a:lnTo>
                    <a:lnTo>
                      <a:pt x="164" y="172"/>
                    </a:lnTo>
                    <a:lnTo>
                      <a:pt x="162" y="168"/>
                    </a:lnTo>
                    <a:lnTo>
                      <a:pt x="159" y="166"/>
                    </a:lnTo>
                    <a:lnTo>
                      <a:pt x="162" y="164"/>
                    </a:lnTo>
                    <a:lnTo>
                      <a:pt x="166" y="164"/>
                    </a:lnTo>
                    <a:lnTo>
                      <a:pt x="168" y="162"/>
                    </a:lnTo>
                    <a:lnTo>
                      <a:pt x="164" y="162"/>
                    </a:lnTo>
                    <a:lnTo>
                      <a:pt x="159" y="162"/>
                    </a:lnTo>
                    <a:lnTo>
                      <a:pt x="153" y="161"/>
                    </a:lnTo>
                    <a:lnTo>
                      <a:pt x="151" y="161"/>
                    </a:lnTo>
                    <a:lnTo>
                      <a:pt x="151" y="157"/>
                    </a:lnTo>
                    <a:lnTo>
                      <a:pt x="153" y="155"/>
                    </a:lnTo>
                    <a:lnTo>
                      <a:pt x="153" y="153"/>
                    </a:lnTo>
                    <a:lnTo>
                      <a:pt x="151" y="149"/>
                    </a:lnTo>
                    <a:lnTo>
                      <a:pt x="149" y="149"/>
                    </a:lnTo>
                    <a:lnTo>
                      <a:pt x="147" y="151"/>
                    </a:lnTo>
                    <a:lnTo>
                      <a:pt x="145" y="151"/>
                    </a:lnTo>
                    <a:lnTo>
                      <a:pt x="144" y="151"/>
                    </a:lnTo>
                    <a:lnTo>
                      <a:pt x="140" y="147"/>
                    </a:lnTo>
                    <a:lnTo>
                      <a:pt x="138" y="142"/>
                    </a:lnTo>
                    <a:lnTo>
                      <a:pt x="138" y="140"/>
                    </a:lnTo>
                    <a:lnTo>
                      <a:pt x="132" y="132"/>
                    </a:lnTo>
                    <a:lnTo>
                      <a:pt x="132" y="132"/>
                    </a:lnTo>
                    <a:lnTo>
                      <a:pt x="128" y="129"/>
                    </a:lnTo>
                    <a:lnTo>
                      <a:pt x="125" y="129"/>
                    </a:lnTo>
                    <a:lnTo>
                      <a:pt x="123" y="129"/>
                    </a:lnTo>
                    <a:lnTo>
                      <a:pt x="121" y="123"/>
                    </a:lnTo>
                    <a:lnTo>
                      <a:pt x="117" y="119"/>
                    </a:lnTo>
                    <a:lnTo>
                      <a:pt x="117" y="115"/>
                    </a:lnTo>
                    <a:lnTo>
                      <a:pt x="113" y="112"/>
                    </a:lnTo>
                    <a:lnTo>
                      <a:pt x="113" y="108"/>
                    </a:lnTo>
                    <a:lnTo>
                      <a:pt x="113" y="108"/>
                    </a:lnTo>
                    <a:lnTo>
                      <a:pt x="119" y="108"/>
                    </a:lnTo>
                    <a:lnTo>
                      <a:pt x="125" y="106"/>
                    </a:lnTo>
                    <a:lnTo>
                      <a:pt x="128" y="102"/>
                    </a:lnTo>
                    <a:lnTo>
                      <a:pt x="128" y="98"/>
                    </a:lnTo>
                    <a:lnTo>
                      <a:pt x="123" y="93"/>
                    </a:lnTo>
                    <a:lnTo>
                      <a:pt x="119" y="91"/>
                    </a:lnTo>
                    <a:lnTo>
                      <a:pt x="117" y="93"/>
                    </a:lnTo>
                    <a:lnTo>
                      <a:pt x="113" y="91"/>
                    </a:lnTo>
                    <a:lnTo>
                      <a:pt x="108" y="87"/>
                    </a:lnTo>
                    <a:lnTo>
                      <a:pt x="104" y="83"/>
                    </a:lnTo>
                    <a:lnTo>
                      <a:pt x="100" y="83"/>
                    </a:lnTo>
                    <a:lnTo>
                      <a:pt x="91" y="83"/>
                    </a:lnTo>
                    <a:lnTo>
                      <a:pt x="89" y="80"/>
                    </a:lnTo>
                    <a:lnTo>
                      <a:pt x="93" y="76"/>
                    </a:lnTo>
                    <a:lnTo>
                      <a:pt x="93" y="72"/>
                    </a:lnTo>
                    <a:lnTo>
                      <a:pt x="89" y="68"/>
                    </a:lnTo>
                    <a:lnTo>
                      <a:pt x="83" y="63"/>
                    </a:lnTo>
                    <a:lnTo>
                      <a:pt x="83" y="63"/>
                    </a:lnTo>
                    <a:lnTo>
                      <a:pt x="80" y="63"/>
                    </a:lnTo>
                    <a:lnTo>
                      <a:pt x="80" y="59"/>
                    </a:lnTo>
                    <a:lnTo>
                      <a:pt x="76" y="59"/>
                    </a:lnTo>
                    <a:lnTo>
                      <a:pt x="74" y="55"/>
                    </a:lnTo>
                    <a:lnTo>
                      <a:pt x="70" y="55"/>
                    </a:lnTo>
                    <a:lnTo>
                      <a:pt x="68" y="51"/>
                    </a:lnTo>
                    <a:lnTo>
                      <a:pt x="66" y="53"/>
                    </a:lnTo>
                    <a:lnTo>
                      <a:pt x="63" y="51"/>
                    </a:lnTo>
                    <a:lnTo>
                      <a:pt x="59" y="49"/>
                    </a:lnTo>
                    <a:lnTo>
                      <a:pt x="55" y="48"/>
                    </a:lnTo>
                    <a:lnTo>
                      <a:pt x="51" y="46"/>
                    </a:lnTo>
                    <a:lnTo>
                      <a:pt x="44" y="44"/>
                    </a:lnTo>
                    <a:lnTo>
                      <a:pt x="34" y="40"/>
                    </a:lnTo>
                    <a:lnTo>
                      <a:pt x="31" y="38"/>
                    </a:lnTo>
                    <a:lnTo>
                      <a:pt x="27" y="38"/>
                    </a:lnTo>
                    <a:lnTo>
                      <a:pt x="25" y="38"/>
                    </a:lnTo>
                    <a:lnTo>
                      <a:pt x="25" y="38"/>
                    </a:lnTo>
                    <a:lnTo>
                      <a:pt x="19" y="34"/>
                    </a:lnTo>
                    <a:lnTo>
                      <a:pt x="17" y="34"/>
                    </a:lnTo>
                    <a:lnTo>
                      <a:pt x="14" y="31"/>
                    </a:lnTo>
                    <a:lnTo>
                      <a:pt x="6" y="31"/>
                    </a:lnTo>
                    <a:lnTo>
                      <a:pt x="2" y="29"/>
                    </a:lnTo>
                    <a:lnTo>
                      <a:pt x="2" y="29"/>
                    </a:lnTo>
                    <a:lnTo>
                      <a:pt x="2" y="29"/>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97" name="Freeform 194">
                <a:extLst>
                  <a:ext uri="{FF2B5EF4-FFF2-40B4-BE49-F238E27FC236}">
                    <a16:creationId xmlns:a16="http://schemas.microsoft.com/office/drawing/2014/main" id="{7E118D1F-112B-0DE7-E7ED-C9C620FC8C89}"/>
                  </a:ext>
                </a:extLst>
              </p:cNvPr>
              <p:cNvSpPr>
                <a:spLocks noEditPoints="1"/>
              </p:cNvSpPr>
              <p:nvPr/>
            </p:nvSpPr>
            <p:spPr bwMode="auto">
              <a:xfrm>
                <a:off x="9912830" y="2762680"/>
                <a:ext cx="296630" cy="116484"/>
              </a:xfrm>
              <a:custGeom>
                <a:avLst/>
                <a:gdLst/>
                <a:ahLst/>
                <a:cxnLst>
                  <a:cxn ang="0">
                    <a:pos x="803" y="256"/>
                  </a:cxn>
                  <a:cxn ang="0">
                    <a:pos x="728" y="199"/>
                  </a:cxn>
                  <a:cxn ang="0">
                    <a:pos x="704" y="173"/>
                  </a:cxn>
                  <a:cxn ang="0">
                    <a:pos x="715" y="137"/>
                  </a:cxn>
                  <a:cxn ang="0">
                    <a:pos x="777" y="158"/>
                  </a:cxn>
                  <a:cxn ang="0">
                    <a:pos x="655" y="132"/>
                  </a:cxn>
                  <a:cxn ang="0">
                    <a:pos x="564" y="60"/>
                  </a:cxn>
                  <a:cxn ang="0">
                    <a:pos x="609" y="133"/>
                  </a:cxn>
                  <a:cxn ang="0">
                    <a:pos x="615" y="98"/>
                  </a:cxn>
                  <a:cxn ang="0">
                    <a:pos x="594" y="137"/>
                  </a:cxn>
                  <a:cxn ang="0">
                    <a:pos x="619" y="194"/>
                  </a:cxn>
                  <a:cxn ang="0">
                    <a:pos x="606" y="182"/>
                  </a:cxn>
                  <a:cxn ang="0">
                    <a:pos x="589" y="186"/>
                  </a:cxn>
                  <a:cxn ang="0">
                    <a:pos x="568" y="173"/>
                  </a:cxn>
                  <a:cxn ang="0">
                    <a:pos x="506" y="229"/>
                  </a:cxn>
                  <a:cxn ang="0">
                    <a:pos x="498" y="226"/>
                  </a:cxn>
                  <a:cxn ang="0">
                    <a:pos x="519" y="150"/>
                  </a:cxn>
                  <a:cxn ang="0">
                    <a:pos x="498" y="118"/>
                  </a:cxn>
                  <a:cxn ang="0">
                    <a:pos x="483" y="103"/>
                  </a:cxn>
                  <a:cxn ang="0">
                    <a:pos x="444" y="194"/>
                  </a:cxn>
                  <a:cxn ang="0">
                    <a:pos x="485" y="203"/>
                  </a:cxn>
                  <a:cxn ang="0">
                    <a:pos x="498" y="182"/>
                  </a:cxn>
                  <a:cxn ang="0">
                    <a:pos x="461" y="143"/>
                  </a:cxn>
                  <a:cxn ang="0">
                    <a:pos x="461" y="24"/>
                  </a:cxn>
                  <a:cxn ang="0">
                    <a:pos x="389" y="197"/>
                  </a:cxn>
                  <a:cxn ang="0">
                    <a:pos x="261" y="141"/>
                  </a:cxn>
                  <a:cxn ang="0">
                    <a:pos x="374" y="69"/>
                  </a:cxn>
                  <a:cxn ang="0">
                    <a:pos x="438" y="107"/>
                  </a:cxn>
                  <a:cxn ang="0">
                    <a:pos x="389" y="175"/>
                  </a:cxn>
                  <a:cxn ang="0">
                    <a:pos x="310" y="186"/>
                  </a:cxn>
                  <a:cxn ang="0">
                    <a:pos x="261" y="130"/>
                  </a:cxn>
                  <a:cxn ang="0">
                    <a:pos x="745" y="156"/>
                  </a:cxn>
                  <a:cxn ang="0">
                    <a:pos x="730" y="252"/>
                  </a:cxn>
                  <a:cxn ang="0">
                    <a:pos x="719" y="241"/>
                  </a:cxn>
                  <a:cxn ang="0">
                    <a:pos x="728" y="229"/>
                  </a:cxn>
                  <a:cxn ang="0">
                    <a:pos x="658" y="267"/>
                  </a:cxn>
                  <a:cxn ang="0">
                    <a:pos x="641" y="243"/>
                  </a:cxn>
                  <a:cxn ang="0">
                    <a:pos x="623" y="284"/>
                  </a:cxn>
                  <a:cxn ang="0">
                    <a:pos x="515" y="324"/>
                  </a:cxn>
                  <a:cxn ang="0">
                    <a:pos x="510" y="327"/>
                  </a:cxn>
                  <a:cxn ang="0">
                    <a:pos x="432" y="309"/>
                  </a:cxn>
                  <a:cxn ang="0">
                    <a:pos x="562" y="275"/>
                  </a:cxn>
                  <a:cxn ang="0">
                    <a:pos x="519" y="284"/>
                  </a:cxn>
                  <a:cxn ang="0">
                    <a:pos x="498" y="288"/>
                  </a:cxn>
                  <a:cxn ang="0">
                    <a:pos x="444" y="288"/>
                  </a:cxn>
                  <a:cxn ang="0">
                    <a:pos x="410" y="282"/>
                  </a:cxn>
                  <a:cxn ang="0">
                    <a:pos x="368" y="292"/>
                  </a:cxn>
                  <a:cxn ang="0">
                    <a:pos x="807" y="275"/>
                  </a:cxn>
                  <a:cxn ang="0">
                    <a:pos x="188" y="254"/>
                  </a:cxn>
                  <a:cxn ang="0">
                    <a:pos x="331" y="273"/>
                  </a:cxn>
                  <a:cxn ang="0">
                    <a:pos x="222" y="267"/>
                  </a:cxn>
                  <a:cxn ang="0">
                    <a:pos x="207" y="60"/>
                  </a:cxn>
                  <a:cxn ang="0">
                    <a:pos x="171" y="103"/>
                  </a:cxn>
                  <a:cxn ang="0">
                    <a:pos x="218" y="182"/>
                  </a:cxn>
                  <a:cxn ang="0">
                    <a:pos x="173" y="137"/>
                  </a:cxn>
                  <a:cxn ang="0">
                    <a:pos x="118" y="88"/>
                  </a:cxn>
                  <a:cxn ang="0">
                    <a:pos x="71" y="160"/>
                  </a:cxn>
                  <a:cxn ang="0">
                    <a:pos x="35" y="100"/>
                  </a:cxn>
                  <a:cxn ang="0">
                    <a:pos x="64" y="94"/>
                  </a:cxn>
                  <a:cxn ang="0">
                    <a:pos x="184" y="235"/>
                  </a:cxn>
                  <a:cxn ang="0">
                    <a:pos x="148" y="133"/>
                  </a:cxn>
                  <a:cxn ang="0">
                    <a:pos x="54" y="49"/>
                  </a:cxn>
                </a:cxnLst>
                <a:rect l="0" t="0" r="r" b="b"/>
                <a:pathLst>
                  <a:path w="848" h="333">
                    <a:moveTo>
                      <a:pt x="848" y="175"/>
                    </a:moveTo>
                    <a:lnTo>
                      <a:pt x="847" y="245"/>
                    </a:lnTo>
                    <a:lnTo>
                      <a:pt x="845" y="250"/>
                    </a:lnTo>
                    <a:lnTo>
                      <a:pt x="845" y="252"/>
                    </a:lnTo>
                    <a:lnTo>
                      <a:pt x="847" y="254"/>
                    </a:lnTo>
                    <a:lnTo>
                      <a:pt x="845" y="299"/>
                    </a:lnTo>
                    <a:lnTo>
                      <a:pt x="843" y="299"/>
                    </a:lnTo>
                    <a:lnTo>
                      <a:pt x="841" y="297"/>
                    </a:lnTo>
                    <a:lnTo>
                      <a:pt x="835" y="292"/>
                    </a:lnTo>
                    <a:lnTo>
                      <a:pt x="832" y="288"/>
                    </a:lnTo>
                    <a:lnTo>
                      <a:pt x="832" y="288"/>
                    </a:lnTo>
                    <a:lnTo>
                      <a:pt x="828" y="284"/>
                    </a:lnTo>
                    <a:lnTo>
                      <a:pt x="828" y="284"/>
                    </a:lnTo>
                    <a:lnTo>
                      <a:pt x="828" y="280"/>
                    </a:lnTo>
                    <a:lnTo>
                      <a:pt x="828" y="278"/>
                    </a:lnTo>
                    <a:lnTo>
                      <a:pt x="828" y="273"/>
                    </a:lnTo>
                    <a:lnTo>
                      <a:pt x="828" y="278"/>
                    </a:lnTo>
                    <a:lnTo>
                      <a:pt x="826" y="280"/>
                    </a:lnTo>
                    <a:lnTo>
                      <a:pt x="820" y="278"/>
                    </a:lnTo>
                    <a:lnTo>
                      <a:pt x="816" y="280"/>
                    </a:lnTo>
                    <a:lnTo>
                      <a:pt x="813" y="280"/>
                    </a:lnTo>
                    <a:lnTo>
                      <a:pt x="813" y="278"/>
                    </a:lnTo>
                    <a:lnTo>
                      <a:pt x="807" y="282"/>
                    </a:lnTo>
                    <a:lnTo>
                      <a:pt x="807" y="278"/>
                    </a:lnTo>
                    <a:lnTo>
                      <a:pt x="807" y="278"/>
                    </a:lnTo>
                    <a:lnTo>
                      <a:pt x="807" y="275"/>
                    </a:lnTo>
                    <a:lnTo>
                      <a:pt x="807" y="273"/>
                    </a:lnTo>
                    <a:lnTo>
                      <a:pt x="809" y="271"/>
                    </a:lnTo>
                    <a:lnTo>
                      <a:pt x="809" y="265"/>
                    </a:lnTo>
                    <a:lnTo>
                      <a:pt x="807" y="265"/>
                    </a:lnTo>
                    <a:lnTo>
                      <a:pt x="807" y="263"/>
                    </a:lnTo>
                    <a:lnTo>
                      <a:pt x="807" y="263"/>
                    </a:lnTo>
                    <a:lnTo>
                      <a:pt x="809" y="263"/>
                    </a:lnTo>
                    <a:lnTo>
                      <a:pt x="813" y="263"/>
                    </a:lnTo>
                    <a:lnTo>
                      <a:pt x="815" y="260"/>
                    </a:lnTo>
                    <a:lnTo>
                      <a:pt x="813" y="260"/>
                    </a:lnTo>
                    <a:lnTo>
                      <a:pt x="807" y="260"/>
                    </a:lnTo>
                    <a:lnTo>
                      <a:pt x="807" y="260"/>
                    </a:lnTo>
                    <a:lnTo>
                      <a:pt x="803" y="258"/>
                    </a:lnTo>
                    <a:lnTo>
                      <a:pt x="803" y="256"/>
                    </a:lnTo>
                    <a:lnTo>
                      <a:pt x="803" y="256"/>
                    </a:lnTo>
                    <a:lnTo>
                      <a:pt x="807" y="256"/>
                    </a:lnTo>
                    <a:lnTo>
                      <a:pt x="807" y="254"/>
                    </a:lnTo>
                    <a:lnTo>
                      <a:pt x="801" y="250"/>
                    </a:lnTo>
                    <a:lnTo>
                      <a:pt x="800" y="248"/>
                    </a:lnTo>
                    <a:lnTo>
                      <a:pt x="798" y="245"/>
                    </a:lnTo>
                    <a:lnTo>
                      <a:pt x="798" y="241"/>
                    </a:lnTo>
                    <a:lnTo>
                      <a:pt x="794" y="239"/>
                    </a:lnTo>
                    <a:lnTo>
                      <a:pt x="794" y="235"/>
                    </a:lnTo>
                    <a:lnTo>
                      <a:pt x="798" y="233"/>
                    </a:lnTo>
                    <a:lnTo>
                      <a:pt x="794" y="233"/>
                    </a:lnTo>
                    <a:lnTo>
                      <a:pt x="792" y="231"/>
                    </a:lnTo>
                    <a:lnTo>
                      <a:pt x="794" y="231"/>
                    </a:lnTo>
                    <a:lnTo>
                      <a:pt x="792" y="229"/>
                    </a:lnTo>
                    <a:lnTo>
                      <a:pt x="794" y="226"/>
                    </a:lnTo>
                    <a:lnTo>
                      <a:pt x="790" y="228"/>
                    </a:lnTo>
                    <a:lnTo>
                      <a:pt x="788" y="226"/>
                    </a:lnTo>
                    <a:lnTo>
                      <a:pt x="786" y="226"/>
                    </a:lnTo>
                    <a:lnTo>
                      <a:pt x="784" y="226"/>
                    </a:lnTo>
                    <a:lnTo>
                      <a:pt x="788" y="222"/>
                    </a:lnTo>
                    <a:lnTo>
                      <a:pt x="784" y="224"/>
                    </a:lnTo>
                    <a:lnTo>
                      <a:pt x="783" y="224"/>
                    </a:lnTo>
                    <a:lnTo>
                      <a:pt x="777" y="222"/>
                    </a:lnTo>
                    <a:lnTo>
                      <a:pt x="777" y="218"/>
                    </a:lnTo>
                    <a:lnTo>
                      <a:pt x="771" y="216"/>
                    </a:lnTo>
                    <a:lnTo>
                      <a:pt x="768" y="216"/>
                    </a:lnTo>
                    <a:lnTo>
                      <a:pt x="756" y="214"/>
                    </a:lnTo>
                    <a:lnTo>
                      <a:pt x="747" y="211"/>
                    </a:lnTo>
                    <a:lnTo>
                      <a:pt x="741" y="211"/>
                    </a:lnTo>
                    <a:lnTo>
                      <a:pt x="736" y="209"/>
                    </a:lnTo>
                    <a:lnTo>
                      <a:pt x="736" y="207"/>
                    </a:lnTo>
                    <a:lnTo>
                      <a:pt x="734" y="205"/>
                    </a:lnTo>
                    <a:lnTo>
                      <a:pt x="730" y="205"/>
                    </a:lnTo>
                    <a:lnTo>
                      <a:pt x="730" y="201"/>
                    </a:lnTo>
                    <a:lnTo>
                      <a:pt x="734" y="201"/>
                    </a:lnTo>
                    <a:lnTo>
                      <a:pt x="736" y="201"/>
                    </a:lnTo>
                    <a:lnTo>
                      <a:pt x="734" y="201"/>
                    </a:lnTo>
                    <a:lnTo>
                      <a:pt x="732" y="199"/>
                    </a:lnTo>
                    <a:lnTo>
                      <a:pt x="728" y="201"/>
                    </a:lnTo>
                    <a:lnTo>
                      <a:pt x="728" y="199"/>
                    </a:lnTo>
                    <a:lnTo>
                      <a:pt x="724" y="199"/>
                    </a:lnTo>
                    <a:lnTo>
                      <a:pt x="724" y="197"/>
                    </a:lnTo>
                    <a:lnTo>
                      <a:pt x="722" y="199"/>
                    </a:lnTo>
                    <a:lnTo>
                      <a:pt x="722" y="196"/>
                    </a:lnTo>
                    <a:lnTo>
                      <a:pt x="719" y="196"/>
                    </a:lnTo>
                    <a:lnTo>
                      <a:pt x="719" y="196"/>
                    </a:lnTo>
                    <a:lnTo>
                      <a:pt x="719" y="197"/>
                    </a:lnTo>
                    <a:lnTo>
                      <a:pt x="715" y="196"/>
                    </a:lnTo>
                    <a:lnTo>
                      <a:pt x="715" y="190"/>
                    </a:lnTo>
                    <a:lnTo>
                      <a:pt x="713" y="186"/>
                    </a:lnTo>
                    <a:lnTo>
                      <a:pt x="715" y="184"/>
                    </a:lnTo>
                    <a:lnTo>
                      <a:pt x="715" y="181"/>
                    </a:lnTo>
                    <a:lnTo>
                      <a:pt x="713" y="184"/>
                    </a:lnTo>
                    <a:lnTo>
                      <a:pt x="713" y="186"/>
                    </a:lnTo>
                    <a:lnTo>
                      <a:pt x="711" y="190"/>
                    </a:lnTo>
                    <a:lnTo>
                      <a:pt x="709" y="190"/>
                    </a:lnTo>
                    <a:lnTo>
                      <a:pt x="707" y="196"/>
                    </a:lnTo>
                    <a:lnTo>
                      <a:pt x="707" y="199"/>
                    </a:lnTo>
                    <a:lnTo>
                      <a:pt x="704" y="203"/>
                    </a:lnTo>
                    <a:lnTo>
                      <a:pt x="700" y="205"/>
                    </a:lnTo>
                    <a:lnTo>
                      <a:pt x="698" y="203"/>
                    </a:lnTo>
                    <a:lnTo>
                      <a:pt x="694" y="197"/>
                    </a:lnTo>
                    <a:lnTo>
                      <a:pt x="694" y="194"/>
                    </a:lnTo>
                    <a:lnTo>
                      <a:pt x="694" y="194"/>
                    </a:lnTo>
                    <a:lnTo>
                      <a:pt x="698" y="192"/>
                    </a:lnTo>
                    <a:lnTo>
                      <a:pt x="694" y="190"/>
                    </a:lnTo>
                    <a:lnTo>
                      <a:pt x="694" y="190"/>
                    </a:lnTo>
                    <a:lnTo>
                      <a:pt x="690" y="190"/>
                    </a:lnTo>
                    <a:lnTo>
                      <a:pt x="690" y="184"/>
                    </a:lnTo>
                    <a:lnTo>
                      <a:pt x="687" y="182"/>
                    </a:lnTo>
                    <a:lnTo>
                      <a:pt x="683" y="182"/>
                    </a:lnTo>
                    <a:lnTo>
                      <a:pt x="681" y="181"/>
                    </a:lnTo>
                    <a:lnTo>
                      <a:pt x="683" y="177"/>
                    </a:lnTo>
                    <a:lnTo>
                      <a:pt x="688" y="177"/>
                    </a:lnTo>
                    <a:lnTo>
                      <a:pt x="690" y="179"/>
                    </a:lnTo>
                    <a:lnTo>
                      <a:pt x="694" y="179"/>
                    </a:lnTo>
                    <a:lnTo>
                      <a:pt x="694" y="181"/>
                    </a:lnTo>
                    <a:lnTo>
                      <a:pt x="700" y="179"/>
                    </a:lnTo>
                    <a:lnTo>
                      <a:pt x="700" y="173"/>
                    </a:lnTo>
                    <a:lnTo>
                      <a:pt x="704" y="173"/>
                    </a:lnTo>
                    <a:lnTo>
                      <a:pt x="709" y="175"/>
                    </a:lnTo>
                    <a:lnTo>
                      <a:pt x="711" y="179"/>
                    </a:lnTo>
                    <a:lnTo>
                      <a:pt x="713" y="175"/>
                    </a:lnTo>
                    <a:lnTo>
                      <a:pt x="715" y="173"/>
                    </a:lnTo>
                    <a:lnTo>
                      <a:pt x="715" y="173"/>
                    </a:lnTo>
                    <a:lnTo>
                      <a:pt x="719" y="169"/>
                    </a:lnTo>
                    <a:lnTo>
                      <a:pt x="715" y="165"/>
                    </a:lnTo>
                    <a:lnTo>
                      <a:pt x="707" y="165"/>
                    </a:lnTo>
                    <a:lnTo>
                      <a:pt x="709" y="167"/>
                    </a:lnTo>
                    <a:lnTo>
                      <a:pt x="705" y="167"/>
                    </a:lnTo>
                    <a:lnTo>
                      <a:pt x="704" y="167"/>
                    </a:lnTo>
                    <a:lnTo>
                      <a:pt x="698" y="169"/>
                    </a:lnTo>
                    <a:lnTo>
                      <a:pt x="698" y="167"/>
                    </a:lnTo>
                    <a:lnTo>
                      <a:pt x="694" y="169"/>
                    </a:lnTo>
                    <a:lnTo>
                      <a:pt x="690" y="167"/>
                    </a:lnTo>
                    <a:lnTo>
                      <a:pt x="688" y="167"/>
                    </a:lnTo>
                    <a:lnTo>
                      <a:pt x="685" y="167"/>
                    </a:lnTo>
                    <a:lnTo>
                      <a:pt x="681" y="165"/>
                    </a:lnTo>
                    <a:lnTo>
                      <a:pt x="681" y="162"/>
                    </a:lnTo>
                    <a:lnTo>
                      <a:pt x="681" y="160"/>
                    </a:lnTo>
                    <a:lnTo>
                      <a:pt x="679" y="156"/>
                    </a:lnTo>
                    <a:lnTo>
                      <a:pt x="673" y="154"/>
                    </a:lnTo>
                    <a:lnTo>
                      <a:pt x="673" y="150"/>
                    </a:lnTo>
                    <a:lnTo>
                      <a:pt x="670" y="152"/>
                    </a:lnTo>
                    <a:lnTo>
                      <a:pt x="670" y="154"/>
                    </a:lnTo>
                    <a:lnTo>
                      <a:pt x="664" y="154"/>
                    </a:lnTo>
                    <a:lnTo>
                      <a:pt x="664" y="152"/>
                    </a:lnTo>
                    <a:lnTo>
                      <a:pt x="670" y="148"/>
                    </a:lnTo>
                    <a:lnTo>
                      <a:pt x="670" y="145"/>
                    </a:lnTo>
                    <a:lnTo>
                      <a:pt x="670" y="143"/>
                    </a:lnTo>
                    <a:lnTo>
                      <a:pt x="670" y="141"/>
                    </a:lnTo>
                    <a:lnTo>
                      <a:pt x="675" y="141"/>
                    </a:lnTo>
                    <a:lnTo>
                      <a:pt x="677" y="137"/>
                    </a:lnTo>
                    <a:lnTo>
                      <a:pt x="681" y="137"/>
                    </a:lnTo>
                    <a:lnTo>
                      <a:pt x="687" y="133"/>
                    </a:lnTo>
                    <a:lnTo>
                      <a:pt x="688" y="133"/>
                    </a:lnTo>
                    <a:lnTo>
                      <a:pt x="694" y="132"/>
                    </a:lnTo>
                    <a:lnTo>
                      <a:pt x="702" y="133"/>
                    </a:lnTo>
                    <a:lnTo>
                      <a:pt x="709" y="141"/>
                    </a:lnTo>
                    <a:lnTo>
                      <a:pt x="715" y="137"/>
                    </a:lnTo>
                    <a:lnTo>
                      <a:pt x="719" y="141"/>
                    </a:lnTo>
                    <a:lnTo>
                      <a:pt x="722" y="141"/>
                    </a:lnTo>
                    <a:lnTo>
                      <a:pt x="722" y="143"/>
                    </a:lnTo>
                    <a:lnTo>
                      <a:pt x="722" y="147"/>
                    </a:lnTo>
                    <a:lnTo>
                      <a:pt x="724" y="150"/>
                    </a:lnTo>
                    <a:lnTo>
                      <a:pt x="724" y="154"/>
                    </a:lnTo>
                    <a:lnTo>
                      <a:pt x="724" y="158"/>
                    </a:lnTo>
                    <a:lnTo>
                      <a:pt x="722" y="162"/>
                    </a:lnTo>
                    <a:lnTo>
                      <a:pt x="722" y="165"/>
                    </a:lnTo>
                    <a:lnTo>
                      <a:pt x="724" y="173"/>
                    </a:lnTo>
                    <a:lnTo>
                      <a:pt x="724" y="179"/>
                    </a:lnTo>
                    <a:lnTo>
                      <a:pt x="728" y="181"/>
                    </a:lnTo>
                    <a:lnTo>
                      <a:pt x="728" y="181"/>
                    </a:lnTo>
                    <a:lnTo>
                      <a:pt x="728" y="175"/>
                    </a:lnTo>
                    <a:lnTo>
                      <a:pt x="730" y="173"/>
                    </a:lnTo>
                    <a:lnTo>
                      <a:pt x="732" y="175"/>
                    </a:lnTo>
                    <a:lnTo>
                      <a:pt x="732" y="179"/>
                    </a:lnTo>
                    <a:lnTo>
                      <a:pt x="734" y="182"/>
                    </a:lnTo>
                    <a:lnTo>
                      <a:pt x="734" y="182"/>
                    </a:lnTo>
                    <a:lnTo>
                      <a:pt x="736" y="186"/>
                    </a:lnTo>
                    <a:lnTo>
                      <a:pt x="739" y="190"/>
                    </a:lnTo>
                    <a:lnTo>
                      <a:pt x="741" y="190"/>
                    </a:lnTo>
                    <a:lnTo>
                      <a:pt x="745" y="190"/>
                    </a:lnTo>
                    <a:lnTo>
                      <a:pt x="749" y="190"/>
                    </a:lnTo>
                    <a:lnTo>
                      <a:pt x="749" y="186"/>
                    </a:lnTo>
                    <a:lnTo>
                      <a:pt x="752" y="184"/>
                    </a:lnTo>
                    <a:lnTo>
                      <a:pt x="752" y="184"/>
                    </a:lnTo>
                    <a:lnTo>
                      <a:pt x="752" y="179"/>
                    </a:lnTo>
                    <a:lnTo>
                      <a:pt x="754" y="175"/>
                    </a:lnTo>
                    <a:lnTo>
                      <a:pt x="758" y="175"/>
                    </a:lnTo>
                    <a:lnTo>
                      <a:pt x="762" y="173"/>
                    </a:lnTo>
                    <a:lnTo>
                      <a:pt x="764" y="169"/>
                    </a:lnTo>
                    <a:lnTo>
                      <a:pt x="764" y="167"/>
                    </a:lnTo>
                    <a:lnTo>
                      <a:pt x="766" y="167"/>
                    </a:lnTo>
                    <a:lnTo>
                      <a:pt x="769" y="167"/>
                    </a:lnTo>
                    <a:lnTo>
                      <a:pt x="773" y="165"/>
                    </a:lnTo>
                    <a:lnTo>
                      <a:pt x="777" y="165"/>
                    </a:lnTo>
                    <a:lnTo>
                      <a:pt x="777" y="162"/>
                    </a:lnTo>
                    <a:lnTo>
                      <a:pt x="777" y="160"/>
                    </a:lnTo>
                    <a:lnTo>
                      <a:pt x="777" y="158"/>
                    </a:lnTo>
                    <a:lnTo>
                      <a:pt x="786" y="152"/>
                    </a:lnTo>
                    <a:lnTo>
                      <a:pt x="790" y="154"/>
                    </a:lnTo>
                    <a:lnTo>
                      <a:pt x="794" y="156"/>
                    </a:lnTo>
                    <a:lnTo>
                      <a:pt x="800" y="160"/>
                    </a:lnTo>
                    <a:lnTo>
                      <a:pt x="807" y="160"/>
                    </a:lnTo>
                    <a:lnTo>
                      <a:pt x="809" y="162"/>
                    </a:lnTo>
                    <a:lnTo>
                      <a:pt x="813" y="162"/>
                    </a:lnTo>
                    <a:lnTo>
                      <a:pt x="816" y="165"/>
                    </a:lnTo>
                    <a:lnTo>
                      <a:pt x="828" y="169"/>
                    </a:lnTo>
                    <a:lnTo>
                      <a:pt x="832" y="169"/>
                    </a:lnTo>
                    <a:lnTo>
                      <a:pt x="832" y="169"/>
                    </a:lnTo>
                    <a:lnTo>
                      <a:pt x="837" y="169"/>
                    </a:lnTo>
                    <a:lnTo>
                      <a:pt x="841" y="169"/>
                    </a:lnTo>
                    <a:lnTo>
                      <a:pt x="843" y="171"/>
                    </a:lnTo>
                    <a:lnTo>
                      <a:pt x="843" y="173"/>
                    </a:lnTo>
                    <a:lnTo>
                      <a:pt x="843" y="175"/>
                    </a:lnTo>
                    <a:lnTo>
                      <a:pt x="847" y="177"/>
                    </a:lnTo>
                    <a:lnTo>
                      <a:pt x="848" y="175"/>
                    </a:lnTo>
                    <a:lnTo>
                      <a:pt x="848" y="175"/>
                    </a:lnTo>
                    <a:lnTo>
                      <a:pt x="848" y="175"/>
                    </a:lnTo>
                    <a:lnTo>
                      <a:pt x="848" y="175"/>
                    </a:lnTo>
                    <a:lnTo>
                      <a:pt x="848" y="175"/>
                    </a:lnTo>
                    <a:close/>
                    <a:moveTo>
                      <a:pt x="630" y="124"/>
                    </a:moveTo>
                    <a:lnTo>
                      <a:pt x="636" y="128"/>
                    </a:lnTo>
                    <a:lnTo>
                      <a:pt x="636" y="130"/>
                    </a:lnTo>
                    <a:lnTo>
                      <a:pt x="632" y="128"/>
                    </a:lnTo>
                    <a:lnTo>
                      <a:pt x="630" y="124"/>
                    </a:lnTo>
                    <a:lnTo>
                      <a:pt x="630" y="124"/>
                    </a:lnTo>
                    <a:lnTo>
                      <a:pt x="630" y="124"/>
                    </a:lnTo>
                    <a:lnTo>
                      <a:pt x="630" y="124"/>
                    </a:lnTo>
                    <a:close/>
                    <a:moveTo>
                      <a:pt x="666" y="133"/>
                    </a:moveTo>
                    <a:lnTo>
                      <a:pt x="670" y="133"/>
                    </a:lnTo>
                    <a:lnTo>
                      <a:pt x="673" y="132"/>
                    </a:lnTo>
                    <a:lnTo>
                      <a:pt x="670" y="130"/>
                    </a:lnTo>
                    <a:lnTo>
                      <a:pt x="666" y="126"/>
                    </a:lnTo>
                    <a:lnTo>
                      <a:pt x="660" y="126"/>
                    </a:lnTo>
                    <a:lnTo>
                      <a:pt x="658" y="130"/>
                    </a:lnTo>
                    <a:lnTo>
                      <a:pt x="655" y="130"/>
                    </a:lnTo>
                    <a:lnTo>
                      <a:pt x="653" y="130"/>
                    </a:lnTo>
                    <a:lnTo>
                      <a:pt x="655" y="132"/>
                    </a:lnTo>
                    <a:lnTo>
                      <a:pt x="651" y="132"/>
                    </a:lnTo>
                    <a:lnTo>
                      <a:pt x="656" y="133"/>
                    </a:lnTo>
                    <a:lnTo>
                      <a:pt x="660" y="133"/>
                    </a:lnTo>
                    <a:lnTo>
                      <a:pt x="664" y="133"/>
                    </a:lnTo>
                    <a:lnTo>
                      <a:pt x="664" y="132"/>
                    </a:lnTo>
                    <a:lnTo>
                      <a:pt x="660" y="132"/>
                    </a:lnTo>
                    <a:lnTo>
                      <a:pt x="660" y="130"/>
                    </a:lnTo>
                    <a:lnTo>
                      <a:pt x="660" y="130"/>
                    </a:lnTo>
                    <a:lnTo>
                      <a:pt x="666" y="133"/>
                    </a:lnTo>
                    <a:lnTo>
                      <a:pt x="666" y="133"/>
                    </a:lnTo>
                    <a:lnTo>
                      <a:pt x="666" y="133"/>
                    </a:lnTo>
                    <a:lnTo>
                      <a:pt x="666" y="133"/>
                    </a:lnTo>
                    <a:close/>
                    <a:moveTo>
                      <a:pt x="660" y="143"/>
                    </a:moveTo>
                    <a:lnTo>
                      <a:pt x="656" y="141"/>
                    </a:lnTo>
                    <a:lnTo>
                      <a:pt x="653" y="141"/>
                    </a:lnTo>
                    <a:lnTo>
                      <a:pt x="656" y="143"/>
                    </a:lnTo>
                    <a:lnTo>
                      <a:pt x="660" y="143"/>
                    </a:lnTo>
                    <a:lnTo>
                      <a:pt x="660" y="143"/>
                    </a:lnTo>
                    <a:lnTo>
                      <a:pt x="660" y="143"/>
                    </a:lnTo>
                    <a:lnTo>
                      <a:pt x="660" y="143"/>
                    </a:lnTo>
                    <a:close/>
                    <a:moveTo>
                      <a:pt x="664" y="141"/>
                    </a:moveTo>
                    <a:lnTo>
                      <a:pt x="660" y="143"/>
                    </a:lnTo>
                    <a:lnTo>
                      <a:pt x="660" y="141"/>
                    </a:lnTo>
                    <a:lnTo>
                      <a:pt x="664" y="141"/>
                    </a:lnTo>
                    <a:lnTo>
                      <a:pt x="664" y="141"/>
                    </a:lnTo>
                    <a:lnTo>
                      <a:pt x="664" y="141"/>
                    </a:lnTo>
                    <a:lnTo>
                      <a:pt x="664" y="141"/>
                    </a:lnTo>
                    <a:close/>
                    <a:moveTo>
                      <a:pt x="660" y="143"/>
                    </a:moveTo>
                    <a:lnTo>
                      <a:pt x="658" y="145"/>
                    </a:lnTo>
                    <a:lnTo>
                      <a:pt x="658" y="150"/>
                    </a:lnTo>
                    <a:lnTo>
                      <a:pt x="660" y="152"/>
                    </a:lnTo>
                    <a:lnTo>
                      <a:pt x="664" y="150"/>
                    </a:lnTo>
                    <a:lnTo>
                      <a:pt x="664" y="143"/>
                    </a:lnTo>
                    <a:lnTo>
                      <a:pt x="660" y="143"/>
                    </a:lnTo>
                    <a:lnTo>
                      <a:pt x="660" y="143"/>
                    </a:lnTo>
                    <a:lnTo>
                      <a:pt x="660" y="143"/>
                    </a:lnTo>
                    <a:lnTo>
                      <a:pt x="660" y="143"/>
                    </a:lnTo>
                    <a:close/>
                    <a:moveTo>
                      <a:pt x="560" y="54"/>
                    </a:moveTo>
                    <a:lnTo>
                      <a:pt x="562" y="58"/>
                    </a:lnTo>
                    <a:lnTo>
                      <a:pt x="564" y="60"/>
                    </a:lnTo>
                    <a:lnTo>
                      <a:pt x="562" y="64"/>
                    </a:lnTo>
                    <a:lnTo>
                      <a:pt x="560" y="60"/>
                    </a:lnTo>
                    <a:lnTo>
                      <a:pt x="560" y="56"/>
                    </a:lnTo>
                    <a:lnTo>
                      <a:pt x="560" y="54"/>
                    </a:lnTo>
                    <a:lnTo>
                      <a:pt x="560" y="54"/>
                    </a:lnTo>
                    <a:lnTo>
                      <a:pt x="560" y="54"/>
                    </a:lnTo>
                    <a:lnTo>
                      <a:pt x="560" y="54"/>
                    </a:lnTo>
                    <a:close/>
                    <a:moveTo>
                      <a:pt x="581" y="39"/>
                    </a:moveTo>
                    <a:lnTo>
                      <a:pt x="581" y="45"/>
                    </a:lnTo>
                    <a:lnTo>
                      <a:pt x="585" y="49"/>
                    </a:lnTo>
                    <a:lnTo>
                      <a:pt x="585" y="49"/>
                    </a:lnTo>
                    <a:lnTo>
                      <a:pt x="587" y="45"/>
                    </a:lnTo>
                    <a:lnTo>
                      <a:pt x="585" y="39"/>
                    </a:lnTo>
                    <a:lnTo>
                      <a:pt x="585" y="39"/>
                    </a:lnTo>
                    <a:lnTo>
                      <a:pt x="581" y="39"/>
                    </a:lnTo>
                    <a:lnTo>
                      <a:pt x="581" y="39"/>
                    </a:lnTo>
                    <a:lnTo>
                      <a:pt x="581" y="39"/>
                    </a:lnTo>
                    <a:lnTo>
                      <a:pt x="581" y="39"/>
                    </a:lnTo>
                    <a:close/>
                    <a:moveTo>
                      <a:pt x="581" y="49"/>
                    </a:moveTo>
                    <a:lnTo>
                      <a:pt x="585" y="51"/>
                    </a:lnTo>
                    <a:lnTo>
                      <a:pt x="585" y="54"/>
                    </a:lnTo>
                    <a:lnTo>
                      <a:pt x="585" y="54"/>
                    </a:lnTo>
                    <a:lnTo>
                      <a:pt x="585" y="54"/>
                    </a:lnTo>
                    <a:lnTo>
                      <a:pt x="581" y="49"/>
                    </a:lnTo>
                    <a:lnTo>
                      <a:pt x="581" y="49"/>
                    </a:lnTo>
                    <a:lnTo>
                      <a:pt x="581" y="49"/>
                    </a:lnTo>
                    <a:lnTo>
                      <a:pt x="581" y="49"/>
                    </a:lnTo>
                    <a:close/>
                    <a:moveTo>
                      <a:pt x="611" y="84"/>
                    </a:moveTo>
                    <a:lnTo>
                      <a:pt x="611" y="88"/>
                    </a:lnTo>
                    <a:lnTo>
                      <a:pt x="615" y="88"/>
                    </a:lnTo>
                    <a:lnTo>
                      <a:pt x="617" y="88"/>
                    </a:lnTo>
                    <a:lnTo>
                      <a:pt x="619" y="84"/>
                    </a:lnTo>
                    <a:lnTo>
                      <a:pt x="619" y="83"/>
                    </a:lnTo>
                    <a:lnTo>
                      <a:pt x="615" y="81"/>
                    </a:lnTo>
                    <a:lnTo>
                      <a:pt x="615" y="83"/>
                    </a:lnTo>
                    <a:lnTo>
                      <a:pt x="611" y="84"/>
                    </a:lnTo>
                    <a:lnTo>
                      <a:pt x="611" y="84"/>
                    </a:lnTo>
                    <a:lnTo>
                      <a:pt x="611" y="84"/>
                    </a:lnTo>
                    <a:lnTo>
                      <a:pt x="611" y="84"/>
                    </a:lnTo>
                    <a:close/>
                    <a:moveTo>
                      <a:pt x="609" y="133"/>
                    </a:moveTo>
                    <a:lnTo>
                      <a:pt x="609" y="137"/>
                    </a:lnTo>
                    <a:lnTo>
                      <a:pt x="615" y="141"/>
                    </a:lnTo>
                    <a:lnTo>
                      <a:pt x="615" y="143"/>
                    </a:lnTo>
                    <a:lnTo>
                      <a:pt x="615" y="143"/>
                    </a:lnTo>
                    <a:lnTo>
                      <a:pt x="615" y="147"/>
                    </a:lnTo>
                    <a:lnTo>
                      <a:pt x="611" y="143"/>
                    </a:lnTo>
                    <a:lnTo>
                      <a:pt x="609" y="141"/>
                    </a:lnTo>
                    <a:lnTo>
                      <a:pt x="606" y="137"/>
                    </a:lnTo>
                    <a:lnTo>
                      <a:pt x="604" y="133"/>
                    </a:lnTo>
                    <a:lnTo>
                      <a:pt x="600" y="130"/>
                    </a:lnTo>
                    <a:lnTo>
                      <a:pt x="602" y="126"/>
                    </a:lnTo>
                    <a:lnTo>
                      <a:pt x="602" y="124"/>
                    </a:lnTo>
                    <a:lnTo>
                      <a:pt x="602" y="122"/>
                    </a:lnTo>
                    <a:lnTo>
                      <a:pt x="598" y="118"/>
                    </a:lnTo>
                    <a:lnTo>
                      <a:pt x="598" y="116"/>
                    </a:lnTo>
                    <a:lnTo>
                      <a:pt x="600" y="113"/>
                    </a:lnTo>
                    <a:lnTo>
                      <a:pt x="598" y="109"/>
                    </a:lnTo>
                    <a:lnTo>
                      <a:pt x="596" y="107"/>
                    </a:lnTo>
                    <a:lnTo>
                      <a:pt x="598" y="101"/>
                    </a:lnTo>
                    <a:lnTo>
                      <a:pt x="600" y="100"/>
                    </a:lnTo>
                    <a:lnTo>
                      <a:pt x="600" y="98"/>
                    </a:lnTo>
                    <a:lnTo>
                      <a:pt x="600" y="92"/>
                    </a:lnTo>
                    <a:lnTo>
                      <a:pt x="606" y="84"/>
                    </a:lnTo>
                    <a:lnTo>
                      <a:pt x="609" y="84"/>
                    </a:lnTo>
                    <a:lnTo>
                      <a:pt x="606" y="88"/>
                    </a:lnTo>
                    <a:lnTo>
                      <a:pt x="606" y="92"/>
                    </a:lnTo>
                    <a:lnTo>
                      <a:pt x="606" y="92"/>
                    </a:lnTo>
                    <a:lnTo>
                      <a:pt x="609" y="92"/>
                    </a:lnTo>
                    <a:lnTo>
                      <a:pt x="609" y="100"/>
                    </a:lnTo>
                    <a:lnTo>
                      <a:pt x="606" y="103"/>
                    </a:lnTo>
                    <a:lnTo>
                      <a:pt x="604" y="103"/>
                    </a:lnTo>
                    <a:lnTo>
                      <a:pt x="602" y="107"/>
                    </a:lnTo>
                    <a:lnTo>
                      <a:pt x="604" y="109"/>
                    </a:lnTo>
                    <a:lnTo>
                      <a:pt x="606" y="109"/>
                    </a:lnTo>
                    <a:lnTo>
                      <a:pt x="606" y="107"/>
                    </a:lnTo>
                    <a:lnTo>
                      <a:pt x="611" y="105"/>
                    </a:lnTo>
                    <a:lnTo>
                      <a:pt x="611" y="103"/>
                    </a:lnTo>
                    <a:lnTo>
                      <a:pt x="609" y="103"/>
                    </a:lnTo>
                    <a:lnTo>
                      <a:pt x="611" y="100"/>
                    </a:lnTo>
                    <a:lnTo>
                      <a:pt x="615" y="98"/>
                    </a:lnTo>
                    <a:lnTo>
                      <a:pt x="621" y="98"/>
                    </a:lnTo>
                    <a:lnTo>
                      <a:pt x="623" y="98"/>
                    </a:lnTo>
                    <a:lnTo>
                      <a:pt x="623" y="100"/>
                    </a:lnTo>
                    <a:lnTo>
                      <a:pt x="621" y="107"/>
                    </a:lnTo>
                    <a:lnTo>
                      <a:pt x="615" y="109"/>
                    </a:lnTo>
                    <a:lnTo>
                      <a:pt x="611" y="113"/>
                    </a:lnTo>
                    <a:lnTo>
                      <a:pt x="615" y="113"/>
                    </a:lnTo>
                    <a:lnTo>
                      <a:pt x="615" y="113"/>
                    </a:lnTo>
                    <a:lnTo>
                      <a:pt x="621" y="116"/>
                    </a:lnTo>
                    <a:lnTo>
                      <a:pt x="621" y="122"/>
                    </a:lnTo>
                    <a:lnTo>
                      <a:pt x="623" y="122"/>
                    </a:lnTo>
                    <a:lnTo>
                      <a:pt x="619" y="122"/>
                    </a:lnTo>
                    <a:lnTo>
                      <a:pt x="615" y="122"/>
                    </a:lnTo>
                    <a:lnTo>
                      <a:pt x="611" y="122"/>
                    </a:lnTo>
                    <a:lnTo>
                      <a:pt x="606" y="118"/>
                    </a:lnTo>
                    <a:lnTo>
                      <a:pt x="606" y="118"/>
                    </a:lnTo>
                    <a:lnTo>
                      <a:pt x="606" y="126"/>
                    </a:lnTo>
                    <a:lnTo>
                      <a:pt x="609" y="133"/>
                    </a:lnTo>
                    <a:lnTo>
                      <a:pt x="609" y="133"/>
                    </a:lnTo>
                    <a:lnTo>
                      <a:pt x="609" y="133"/>
                    </a:lnTo>
                    <a:lnTo>
                      <a:pt x="609" y="133"/>
                    </a:lnTo>
                    <a:close/>
                    <a:moveTo>
                      <a:pt x="592" y="141"/>
                    </a:moveTo>
                    <a:lnTo>
                      <a:pt x="594" y="143"/>
                    </a:lnTo>
                    <a:lnTo>
                      <a:pt x="591" y="141"/>
                    </a:lnTo>
                    <a:lnTo>
                      <a:pt x="592" y="141"/>
                    </a:lnTo>
                    <a:lnTo>
                      <a:pt x="592" y="141"/>
                    </a:lnTo>
                    <a:lnTo>
                      <a:pt x="592" y="141"/>
                    </a:lnTo>
                    <a:lnTo>
                      <a:pt x="592" y="141"/>
                    </a:lnTo>
                    <a:lnTo>
                      <a:pt x="592" y="141"/>
                    </a:lnTo>
                    <a:close/>
                    <a:moveTo>
                      <a:pt x="592" y="133"/>
                    </a:moveTo>
                    <a:lnTo>
                      <a:pt x="591" y="133"/>
                    </a:lnTo>
                    <a:lnTo>
                      <a:pt x="589" y="137"/>
                    </a:lnTo>
                    <a:lnTo>
                      <a:pt x="592" y="137"/>
                    </a:lnTo>
                    <a:lnTo>
                      <a:pt x="592" y="133"/>
                    </a:lnTo>
                    <a:lnTo>
                      <a:pt x="592" y="133"/>
                    </a:lnTo>
                    <a:lnTo>
                      <a:pt x="592" y="133"/>
                    </a:lnTo>
                    <a:lnTo>
                      <a:pt x="592" y="133"/>
                    </a:lnTo>
                    <a:lnTo>
                      <a:pt x="592" y="133"/>
                    </a:lnTo>
                    <a:close/>
                    <a:moveTo>
                      <a:pt x="596" y="133"/>
                    </a:moveTo>
                    <a:lnTo>
                      <a:pt x="594" y="137"/>
                    </a:lnTo>
                    <a:lnTo>
                      <a:pt x="594" y="137"/>
                    </a:lnTo>
                    <a:lnTo>
                      <a:pt x="596" y="141"/>
                    </a:lnTo>
                    <a:lnTo>
                      <a:pt x="600" y="141"/>
                    </a:lnTo>
                    <a:lnTo>
                      <a:pt x="602" y="143"/>
                    </a:lnTo>
                    <a:lnTo>
                      <a:pt x="604" y="141"/>
                    </a:lnTo>
                    <a:lnTo>
                      <a:pt x="604" y="141"/>
                    </a:lnTo>
                    <a:lnTo>
                      <a:pt x="600" y="141"/>
                    </a:lnTo>
                    <a:lnTo>
                      <a:pt x="600" y="137"/>
                    </a:lnTo>
                    <a:lnTo>
                      <a:pt x="598" y="133"/>
                    </a:lnTo>
                    <a:lnTo>
                      <a:pt x="596" y="133"/>
                    </a:lnTo>
                    <a:lnTo>
                      <a:pt x="596" y="133"/>
                    </a:lnTo>
                    <a:lnTo>
                      <a:pt x="596" y="133"/>
                    </a:lnTo>
                    <a:lnTo>
                      <a:pt x="596" y="133"/>
                    </a:lnTo>
                    <a:close/>
                    <a:moveTo>
                      <a:pt x="594" y="158"/>
                    </a:moveTo>
                    <a:lnTo>
                      <a:pt x="600" y="152"/>
                    </a:lnTo>
                    <a:lnTo>
                      <a:pt x="606" y="152"/>
                    </a:lnTo>
                    <a:lnTo>
                      <a:pt x="611" y="158"/>
                    </a:lnTo>
                    <a:lnTo>
                      <a:pt x="609" y="160"/>
                    </a:lnTo>
                    <a:lnTo>
                      <a:pt x="606" y="160"/>
                    </a:lnTo>
                    <a:lnTo>
                      <a:pt x="604" y="160"/>
                    </a:lnTo>
                    <a:lnTo>
                      <a:pt x="600" y="162"/>
                    </a:lnTo>
                    <a:lnTo>
                      <a:pt x="598" y="160"/>
                    </a:lnTo>
                    <a:lnTo>
                      <a:pt x="594" y="158"/>
                    </a:lnTo>
                    <a:lnTo>
                      <a:pt x="594" y="158"/>
                    </a:lnTo>
                    <a:lnTo>
                      <a:pt x="594" y="158"/>
                    </a:lnTo>
                    <a:lnTo>
                      <a:pt x="594" y="158"/>
                    </a:lnTo>
                    <a:close/>
                    <a:moveTo>
                      <a:pt x="649" y="160"/>
                    </a:moveTo>
                    <a:lnTo>
                      <a:pt x="641" y="160"/>
                    </a:lnTo>
                    <a:lnTo>
                      <a:pt x="640" y="162"/>
                    </a:lnTo>
                    <a:lnTo>
                      <a:pt x="640" y="162"/>
                    </a:lnTo>
                    <a:lnTo>
                      <a:pt x="649" y="165"/>
                    </a:lnTo>
                    <a:lnTo>
                      <a:pt x="653" y="162"/>
                    </a:lnTo>
                    <a:lnTo>
                      <a:pt x="651" y="162"/>
                    </a:lnTo>
                    <a:lnTo>
                      <a:pt x="651" y="160"/>
                    </a:lnTo>
                    <a:lnTo>
                      <a:pt x="649" y="160"/>
                    </a:lnTo>
                    <a:lnTo>
                      <a:pt x="649" y="160"/>
                    </a:lnTo>
                    <a:lnTo>
                      <a:pt x="649" y="160"/>
                    </a:lnTo>
                    <a:lnTo>
                      <a:pt x="649" y="160"/>
                    </a:lnTo>
                    <a:close/>
                    <a:moveTo>
                      <a:pt x="617" y="194"/>
                    </a:moveTo>
                    <a:lnTo>
                      <a:pt x="619" y="194"/>
                    </a:lnTo>
                    <a:lnTo>
                      <a:pt x="619" y="196"/>
                    </a:lnTo>
                    <a:lnTo>
                      <a:pt x="617" y="196"/>
                    </a:lnTo>
                    <a:lnTo>
                      <a:pt x="617" y="194"/>
                    </a:lnTo>
                    <a:lnTo>
                      <a:pt x="617" y="194"/>
                    </a:lnTo>
                    <a:lnTo>
                      <a:pt x="617" y="194"/>
                    </a:lnTo>
                    <a:lnTo>
                      <a:pt x="617" y="194"/>
                    </a:lnTo>
                    <a:close/>
                    <a:moveTo>
                      <a:pt x="615" y="194"/>
                    </a:moveTo>
                    <a:lnTo>
                      <a:pt x="615" y="194"/>
                    </a:lnTo>
                    <a:lnTo>
                      <a:pt x="615" y="196"/>
                    </a:lnTo>
                    <a:lnTo>
                      <a:pt x="615" y="196"/>
                    </a:lnTo>
                    <a:lnTo>
                      <a:pt x="615" y="194"/>
                    </a:lnTo>
                    <a:lnTo>
                      <a:pt x="615" y="194"/>
                    </a:lnTo>
                    <a:lnTo>
                      <a:pt x="615" y="194"/>
                    </a:lnTo>
                    <a:lnTo>
                      <a:pt x="615" y="194"/>
                    </a:lnTo>
                    <a:close/>
                    <a:moveTo>
                      <a:pt x="604" y="196"/>
                    </a:moveTo>
                    <a:lnTo>
                      <a:pt x="609" y="194"/>
                    </a:lnTo>
                    <a:lnTo>
                      <a:pt x="611" y="194"/>
                    </a:lnTo>
                    <a:lnTo>
                      <a:pt x="611" y="194"/>
                    </a:lnTo>
                    <a:lnTo>
                      <a:pt x="611" y="197"/>
                    </a:lnTo>
                    <a:lnTo>
                      <a:pt x="609" y="196"/>
                    </a:lnTo>
                    <a:lnTo>
                      <a:pt x="606" y="197"/>
                    </a:lnTo>
                    <a:lnTo>
                      <a:pt x="604" y="196"/>
                    </a:lnTo>
                    <a:lnTo>
                      <a:pt x="604" y="196"/>
                    </a:lnTo>
                    <a:lnTo>
                      <a:pt x="604" y="196"/>
                    </a:lnTo>
                    <a:lnTo>
                      <a:pt x="604" y="196"/>
                    </a:lnTo>
                    <a:close/>
                    <a:moveTo>
                      <a:pt x="604" y="186"/>
                    </a:moveTo>
                    <a:lnTo>
                      <a:pt x="600" y="186"/>
                    </a:lnTo>
                    <a:lnTo>
                      <a:pt x="604" y="186"/>
                    </a:lnTo>
                    <a:lnTo>
                      <a:pt x="604" y="186"/>
                    </a:lnTo>
                    <a:lnTo>
                      <a:pt x="604" y="186"/>
                    </a:lnTo>
                    <a:lnTo>
                      <a:pt x="604" y="186"/>
                    </a:lnTo>
                    <a:lnTo>
                      <a:pt x="604" y="186"/>
                    </a:lnTo>
                    <a:close/>
                    <a:moveTo>
                      <a:pt x="606" y="182"/>
                    </a:moveTo>
                    <a:lnTo>
                      <a:pt x="604" y="182"/>
                    </a:lnTo>
                    <a:lnTo>
                      <a:pt x="604" y="184"/>
                    </a:lnTo>
                    <a:lnTo>
                      <a:pt x="606" y="184"/>
                    </a:lnTo>
                    <a:lnTo>
                      <a:pt x="606" y="182"/>
                    </a:lnTo>
                    <a:lnTo>
                      <a:pt x="606" y="182"/>
                    </a:lnTo>
                    <a:lnTo>
                      <a:pt x="606" y="182"/>
                    </a:lnTo>
                    <a:lnTo>
                      <a:pt x="606" y="182"/>
                    </a:lnTo>
                    <a:close/>
                    <a:moveTo>
                      <a:pt x="606" y="192"/>
                    </a:moveTo>
                    <a:lnTo>
                      <a:pt x="611" y="186"/>
                    </a:lnTo>
                    <a:lnTo>
                      <a:pt x="615" y="190"/>
                    </a:lnTo>
                    <a:lnTo>
                      <a:pt x="615" y="192"/>
                    </a:lnTo>
                    <a:lnTo>
                      <a:pt x="619" y="190"/>
                    </a:lnTo>
                    <a:lnTo>
                      <a:pt x="623" y="186"/>
                    </a:lnTo>
                    <a:lnTo>
                      <a:pt x="624" y="186"/>
                    </a:lnTo>
                    <a:lnTo>
                      <a:pt x="626" y="190"/>
                    </a:lnTo>
                    <a:lnTo>
                      <a:pt x="636" y="192"/>
                    </a:lnTo>
                    <a:lnTo>
                      <a:pt x="636" y="190"/>
                    </a:lnTo>
                    <a:lnTo>
                      <a:pt x="640" y="190"/>
                    </a:lnTo>
                    <a:lnTo>
                      <a:pt x="649" y="194"/>
                    </a:lnTo>
                    <a:lnTo>
                      <a:pt x="651" y="194"/>
                    </a:lnTo>
                    <a:lnTo>
                      <a:pt x="655" y="199"/>
                    </a:lnTo>
                    <a:lnTo>
                      <a:pt x="658" y="199"/>
                    </a:lnTo>
                    <a:lnTo>
                      <a:pt x="660" y="196"/>
                    </a:lnTo>
                    <a:lnTo>
                      <a:pt x="658" y="190"/>
                    </a:lnTo>
                    <a:lnTo>
                      <a:pt x="649" y="184"/>
                    </a:lnTo>
                    <a:lnTo>
                      <a:pt x="640" y="182"/>
                    </a:lnTo>
                    <a:lnTo>
                      <a:pt x="636" y="181"/>
                    </a:lnTo>
                    <a:lnTo>
                      <a:pt x="634" y="179"/>
                    </a:lnTo>
                    <a:lnTo>
                      <a:pt x="630" y="182"/>
                    </a:lnTo>
                    <a:lnTo>
                      <a:pt x="626" y="182"/>
                    </a:lnTo>
                    <a:lnTo>
                      <a:pt x="623" y="181"/>
                    </a:lnTo>
                    <a:lnTo>
                      <a:pt x="617" y="181"/>
                    </a:lnTo>
                    <a:lnTo>
                      <a:pt x="611" y="181"/>
                    </a:lnTo>
                    <a:lnTo>
                      <a:pt x="609" y="184"/>
                    </a:lnTo>
                    <a:lnTo>
                      <a:pt x="609" y="186"/>
                    </a:lnTo>
                    <a:lnTo>
                      <a:pt x="606" y="186"/>
                    </a:lnTo>
                    <a:lnTo>
                      <a:pt x="606" y="190"/>
                    </a:lnTo>
                    <a:lnTo>
                      <a:pt x="606" y="192"/>
                    </a:lnTo>
                    <a:lnTo>
                      <a:pt x="606" y="192"/>
                    </a:lnTo>
                    <a:lnTo>
                      <a:pt x="606" y="192"/>
                    </a:lnTo>
                    <a:lnTo>
                      <a:pt x="606" y="192"/>
                    </a:lnTo>
                    <a:lnTo>
                      <a:pt x="606" y="192"/>
                    </a:lnTo>
                    <a:close/>
                    <a:moveTo>
                      <a:pt x="572" y="186"/>
                    </a:moveTo>
                    <a:lnTo>
                      <a:pt x="576" y="186"/>
                    </a:lnTo>
                    <a:lnTo>
                      <a:pt x="577" y="186"/>
                    </a:lnTo>
                    <a:lnTo>
                      <a:pt x="585" y="186"/>
                    </a:lnTo>
                    <a:lnTo>
                      <a:pt x="589" y="186"/>
                    </a:lnTo>
                    <a:lnTo>
                      <a:pt x="589" y="190"/>
                    </a:lnTo>
                    <a:lnTo>
                      <a:pt x="592" y="192"/>
                    </a:lnTo>
                    <a:lnTo>
                      <a:pt x="592" y="196"/>
                    </a:lnTo>
                    <a:lnTo>
                      <a:pt x="589" y="196"/>
                    </a:lnTo>
                    <a:lnTo>
                      <a:pt x="585" y="199"/>
                    </a:lnTo>
                    <a:lnTo>
                      <a:pt x="581" y="199"/>
                    </a:lnTo>
                    <a:lnTo>
                      <a:pt x="577" y="199"/>
                    </a:lnTo>
                    <a:lnTo>
                      <a:pt x="576" y="197"/>
                    </a:lnTo>
                    <a:lnTo>
                      <a:pt x="570" y="196"/>
                    </a:lnTo>
                    <a:lnTo>
                      <a:pt x="568" y="192"/>
                    </a:lnTo>
                    <a:lnTo>
                      <a:pt x="568" y="186"/>
                    </a:lnTo>
                    <a:lnTo>
                      <a:pt x="572" y="186"/>
                    </a:lnTo>
                    <a:lnTo>
                      <a:pt x="572" y="186"/>
                    </a:lnTo>
                    <a:lnTo>
                      <a:pt x="572" y="186"/>
                    </a:lnTo>
                    <a:lnTo>
                      <a:pt x="572" y="186"/>
                    </a:lnTo>
                    <a:close/>
                    <a:moveTo>
                      <a:pt x="468" y="260"/>
                    </a:moveTo>
                    <a:lnTo>
                      <a:pt x="466" y="260"/>
                    </a:lnTo>
                    <a:lnTo>
                      <a:pt x="466" y="260"/>
                    </a:lnTo>
                    <a:lnTo>
                      <a:pt x="468" y="263"/>
                    </a:lnTo>
                    <a:lnTo>
                      <a:pt x="468" y="260"/>
                    </a:lnTo>
                    <a:lnTo>
                      <a:pt x="468" y="260"/>
                    </a:lnTo>
                    <a:lnTo>
                      <a:pt x="468" y="260"/>
                    </a:lnTo>
                    <a:lnTo>
                      <a:pt x="468" y="260"/>
                    </a:lnTo>
                    <a:close/>
                    <a:moveTo>
                      <a:pt x="466" y="235"/>
                    </a:moveTo>
                    <a:lnTo>
                      <a:pt x="468" y="241"/>
                    </a:lnTo>
                    <a:lnTo>
                      <a:pt x="466" y="245"/>
                    </a:lnTo>
                    <a:lnTo>
                      <a:pt x="466" y="248"/>
                    </a:lnTo>
                    <a:lnTo>
                      <a:pt x="464" y="245"/>
                    </a:lnTo>
                    <a:lnTo>
                      <a:pt x="463" y="243"/>
                    </a:lnTo>
                    <a:lnTo>
                      <a:pt x="464" y="241"/>
                    </a:lnTo>
                    <a:lnTo>
                      <a:pt x="464" y="239"/>
                    </a:lnTo>
                    <a:lnTo>
                      <a:pt x="466" y="235"/>
                    </a:lnTo>
                    <a:lnTo>
                      <a:pt x="466" y="235"/>
                    </a:lnTo>
                    <a:lnTo>
                      <a:pt x="466" y="235"/>
                    </a:lnTo>
                    <a:lnTo>
                      <a:pt x="466" y="235"/>
                    </a:lnTo>
                    <a:close/>
                    <a:moveTo>
                      <a:pt x="568" y="165"/>
                    </a:moveTo>
                    <a:lnTo>
                      <a:pt x="568" y="167"/>
                    </a:lnTo>
                    <a:lnTo>
                      <a:pt x="570" y="171"/>
                    </a:lnTo>
                    <a:lnTo>
                      <a:pt x="570" y="173"/>
                    </a:lnTo>
                    <a:lnTo>
                      <a:pt x="568" y="173"/>
                    </a:lnTo>
                    <a:lnTo>
                      <a:pt x="566" y="169"/>
                    </a:lnTo>
                    <a:lnTo>
                      <a:pt x="566" y="165"/>
                    </a:lnTo>
                    <a:lnTo>
                      <a:pt x="568" y="165"/>
                    </a:lnTo>
                    <a:lnTo>
                      <a:pt x="568" y="165"/>
                    </a:lnTo>
                    <a:lnTo>
                      <a:pt x="568" y="165"/>
                    </a:lnTo>
                    <a:lnTo>
                      <a:pt x="568" y="165"/>
                    </a:lnTo>
                    <a:close/>
                    <a:moveTo>
                      <a:pt x="557" y="162"/>
                    </a:moveTo>
                    <a:lnTo>
                      <a:pt x="560" y="160"/>
                    </a:lnTo>
                    <a:lnTo>
                      <a:pt x="562" y="162"/>
                    </a:lnTo>
                    <a:lnTo>
                      <a:pt x="564" y="160"/>
                    </a:lnTo>
                    <a:lnTo>
                      <a:pt x="572" y="162"/>
                    </a:lnTo>
                    <a:lnTo>
                      <a:pt x="576" y="162"/>
                    </a:lnTo>
                    <a:lnTo>
                      <a:pt x="572" y="162"/>
                    </a:lnTo>
                    <a:lnTo>
                      <a:pt x="562" y="165"/>
                    </a:lnTo>
                    <a:lnTo>
                      <a:pt x="560" y="162"/>
                    </a:lnTo>
                    <a:lnTo>
                      <a:pt x="560" y="162"/>
                    </a:lnTo>
                    <a:lnTo>
                      <a:pt x="557" y="162"/>
                    </a:lnTo>
                    <a:lnTo>
                      <a:pt x="557" y="162"/>
                    </a:lnTo>
                    <a:lnTo>
                      <a:pt x="557" y="162"/>
                    </a:lnTo>
                    <a:lnTo>
                      <a:pt x="557" y="162"/>
                    </a:lnTo>
                    <a:close/>
                    <a:moveTo>
                      <a:pt x="540" y="162"/>
                    </a:moveTo>
                    <a:lnTo>
                      <a:pt x="542" y="160"/>
                    </a:lnTo>
                    <a:lnTo>
                      <a:pt x="544" y="160"/>
                    </a:lnTo>
                    <a:lnTo>
                      <a:pt x="545" y="158"/>
                    </a:lnTo>
                    <a:lnTo>
                      <a:pt x="547" y="160"/>
                    </a:lnTo>
                    <a:lnTo>
                      <a:pt x="551" y="162"/>
                    </a:lnTo>
                    <a:lnTo>
                      <a:pt x="553" y="160"/>
                    </a:lnTo>
                    <a:lnTo>
                      <a:pt x="557" y="160"/>
                    </a:lnTo>
                    <a:lnTo>
                      <a:pt x="557" y="162"/>
                    </a:lnTo>
                    <a:lnTo>
                      <a:pt x="553" y="162"/>
                    </a:lnTo>
                    <a:lnTo>
                      <a:pt x="551" y="165"/>
                    </a:lnTo>
                    <a:lnTo>
                      <a:pt x="547" y="162"/>
                    </a:lnTo>
                    <a:lnTo>
                      <a:pt x="544" y="165"/>
                    </a:lnTo>
                    <a:lnTo>
                      <a:pt x="540" y="165"/>
                    </a:lnTo>
                    <a:lnTo>
                      <a:pt x="538" y="162"/>
                    </a:lnTo>
                    <a:lnTo>
                      <a:pt x="540" y="162"/>
                    </a:lnTo>
                    <a:lnTo>
                      <a:pt x="540" y="162"/>
                    </a:lnTo>
                    <a:lnTo>
                      <a:pt x="540" y="162"/>
                    </a:lnTo>
                    <a:lnTo>
                      <a:pt x="540" y="162"/>
                    </a:lnTo>
                    <a:close/>
                    <a:moveTo>
                      <a:pt x="506" y="229"/>
                    </a:moveTo>
                    <a:lnTo>
                      <a:pt x="510" y="224"/>
                    </a:lnTo>
                    <a:lnTo>
                      <a:pt x="512" y="216"/>
                    </a:lnTo>
                    <a:lnTo>
                      <a:pt x="512" y="211"/>
                    </a:lnTo>
                    <a:lnTo>
                      <a:pt x="513" y="211"/>
                    </a:lnTo>
                    <a:lnTo>
                      <a:pt x="515" y="211"/>
                    </a:lnTo>
                    <a:lnTo>
                      <a:pt x="515" y="214"/>
                    </a:lnTo>
                    <a:lnTo>
                      <a:pt x="517" y="214"/>
                    </a:lnTo>
                    <a:lnTo>
                      <a:pt x="517" y="216"/>
                    </a:lnTo>
                    <a:lnTo>
                      <a:pt x="515" y="214"/>
                    </a:lnTo>
                    <a:lnTo>
                      <a:pt x="515" y="216"/>
                    </a:lnTo>
                    <a:lnTo>
                      <a:pt x="513" y="218"/>
                    </a:lnTo>
                    <a:lnTo>
                      <a:pt x="512" y="220"/>
                    </a:lnTo>
                    <a:lnTo>
                      <a:pt x="513" y="224"/>
                    </a:lnTo>
                    <a:lnTo>
                      <a:pt x="515" y="224"/>
                    </a:lnTo>
                    <a:lnTo>
                      <a:pt x="517" y="226"/>
                    </a:lnTo>
                    <a:lnTo>
                      <a:pt x="515" y="228"/>
                    </a:lnTo>
                    <a:lnTo>
                      <a:pt x="513" y="228"/>
                    </a:lnTo>
                    <a:lnTo>
                      <a:pt x="512" y="231"/>
                    </a:lnTo>
                    <a:lnTo>
                      <a:pt x="508" y="233"/>
                    </a:lnTo>
                    <a:lnTo>
                      <a:pt x="506" y="231"/>
                    </a:lnTo>
                    <a:lnTo>
                      <a:pt x="506" y="229"/>
                    </a:lnTo>
                    <a:lnTo>
                      <a:pt x="506" y="229"/>
                    </a:lnTo>
                    <a:lnTo>
                      <a:pt x="506" y="229"/>
                    </a:lnTo>
                    <a:lnTo>
                      <a:pt x="506" y="229"/>
                    </a:lnTo>
                    <a:close/>
                    <a:moveTo>
                      <a:pt x="498" y="226"/>
                    </a:moveTo>
                    <a:lnTo>
                      <a:pt x="498" y="226"/>
                    </a:lnTo>
                    <a:lnTo>
                      <a:pt x="498" y="226"/>
                    </a:lnTo>
                    <a:lnTo>
                      <a:pt x="498" y="228"/>
                    </a:lnTo>
                    <a:lnTo>
                      <a:pt x="502" y="228"/>
                    </a:lnTo>
                    <a:lnTo>
                      <a:pt x="502" y="226"/>
                    </a:lnTo>
                    <a:lnTo>
                      <a:pt x="504" y="226"/>
                    </a:lnTo>
                    <a:lnTo>
                      <a:pt x="504" y="222"/>
                    </a:lnTo>
                    <a:lnTo>
                      <a:pt x="508" y="220"/>
                    </a:lnTo>
                    <a:lnTo>
                      <a:pt x="508" y="218"/>
                    </a:lnTo>
                    <a:lnTo>
                      <a:pt x="506" y="214"/>
                    </a:lnTo>
                    <a:lnTo>
                      <a:pt x="502" y="216"/>
                    </a:lnTo>
                    <a:lnTo>
                      <a:pt x="502" y="218"/>
                    </a:lnTo>
                    <a:lnTo>
                      <a:pt x="502" y="220"/>
                    </a:lnTo>
                    <a:lnTo>
                      <a:pt x="498" y="226"/>
                    </a:lnTo>
                    <a:lnTo>
                      <a:pt x="498" y="226"/>
                    </a:lnTo>
                    <a:lnTo>
                      <a:pt x="498" y="226"/>
                    </a:lnTo>
                    <a:lnTo>
                      <a:pt x="498" y="226"/>
                    </a:lnTo>
                    <a:close/>
                    <a:moveTo>
                      <a:pt x="491" y="222"/>
                    </a:moveTo>
                    <a:lnTo>
                      <a:pt x="491" y="224"/>
                    </a:lnTo>
                    <a:lnTo>
                      <a:pt x="489" y="226"/>
                    </a:lnTo>
                    <a:lnTo>
                      <a:pt x="491" y="229"/>
                    </a:lnTo>
                    <a:lnTo>
                      <a:pt x="493" y="231"/>
                    </a:lnTo>
                    <a:lnTo>
                      <a:pt x="493" y="229"/>
                    </a:lnTo>
                    <a:lnTo>
                      <a:pt x="493" y="226"/>
                    </a:lnTo>
                    <a:lnTo>
                      <a:pt x="493" y="222"/>
                    </a:lnTo>
                    <a:lnTo>
                      <a:pt x="493" y="222"/>
                    </a:lnTo>
                    <a:lnTo>
                      <a:pt x="491" y="222"/>
                    </a:lnTo>
                    <a:lnTo>
                      <a:pt x="491" y="222"/>
                    </a:lnTo>
                    <a:lnTo>
                      <a:pt x="491" y="222"/>
                    </a:lnTo>
                    <a:lnTo>
                      <a:pt x="491" y="222"/>
                    </a:lnTo>
                    <a:close/>
                    <a:moveTo>
                      <a:pt x="517" y="162"/>
                    </a:moveTo>
                    <a:lnTo>
                      <a:pt x="513" y="162"/>
                    </a:lnTo>
                    <a:lnTo>
                      <a:pt x="517" y="165"/>
                    </a:lnTo>
                    <a:lnTo>
                      <a:pt x="517" y="165"/>
                    </a:lnTo>
                    <a:lnTo>
                      <a:pt x="517" y="162"/>
                    </a:lnTo>
                    <a:lnTo>
                      <a:pt x="517" y="162"/>
                    </a:lnTo>
                    <a:lnTo>
                      <a:pt x="517" y="162"/>
                    </a:lnTo>
                    <a:lnTo>
                      <a:pt x="517" y="162"/>
                    </a:lnTo>
                    <a:close/>
                    <a:moveTo>
                      <a:pt x="521" y="160"/>
                    </a:moveTo>
                    <a:lnTo>
                      <a:pt x="519" y="162"/>
                    </a:lnTo>
                    <a:lnTo>
                      <a:pt x="523" y="162"/>
                    </a:lnTo>
                    <a:lnTo>
                      <a:pt x="521" y="160"/>
                    </a:lnTo>
                    <a:lnTo>
                      <a:pt x="521" y="160"/>
                    </a:lnTo>
                    <a:lnTo>
                      <a:pt x="521" y="160"/>
                    </a:lnTo>
                    <a:lnTo>
                      <a:pt x="521" y="160"/>
                    </a:lnTo>
                    <a:close/>
                    <a:moveTo>
                      <a:pt x="527" y="156"/>
                    </a:moveTo>
                    <a:lnTo>
                      <a:pt x="523" y="158"/>
                    </a:lnTo>
                    <a:lnTo>
                      <a:pt x="527" y="160"/>
                    </a:lnTo>
                    <a:lnTo>
                      <a:pt x="527" y="156"/>
                    </a:lnTo>
                    <a:lnTo>
                      <a:pt x="527" y="156"/>
                    </a:lnTo>
                    <a:lnTo>
                      <a:pt x="527" y="156"/>
                    </a:lnTo>
                    <a:lnTo>
                      <a:pt x="527" y="156"/>
                    </a:lnTo>
                    <a:close/>
                    <a:moveTo>
                      <a:pt x="510" y="152"/>
                    </a:moveTo>
                    <a:lnTo>
                      <a:pt x="515" y="150"/>
                    </a:lnTo>
                    <a:lnTo>
                      <a:pt x="519" y="150"/>
                    </a:lnTo>
                    <a:lnTo>
                      <a:pt x="521" y="152"/>
                    </a:lnTo>
                    <a:lnTo>
                      <a:pt x="519" y="154"/>
                    </a:lnTo>
                    <a:lnTo>
                      <a:pt x="523" y="152"/>
                    </a:lnTo>
                    <a:lnTo>
                      <a:pt x="523" y="150"/>
                    </a:lnTo>
                    <a:lnTo>
                      <a:pt x="527" y="152"/>
                    </a:lnTo>
                    <a:lnTo>
                      <a:pt x="523" y="156"/>
                    </a:lnTo>
                    <a:lnTo>
                      <a:pt x="523" y="156"/>
                    </a:lnTo>
                    <a:lnTo>
                      <a:pt x="521" y="156"/>
                    </a:lnTo>
                    <a:lnTo>
                      <a:pt x="519" y="158"/>
                    </a:lnTo>
                    <a:lnTo>
                      <a:pt x="515" y="156"/>
                    </a:lnTo>
                    <a:lnTo>
                      <a:pt x="513" y="158"/>
                    </a:lnTo>
                    <a:lnTo>
                      <a:pt x="510" y="156"/>
                    </a:lnTo>
                    <a:lnTo>
                      <a:pt x="510" y="152"/>
                    </a:lnTo>
                    <a:lnTo>
                      <a:pt x="510" y="152"/>
                    </a:lnTo>
                    <a:lnTo>
                      <a:pt x="510" y="152"/>
                    </a:lnTo>
                    <a:lnTo>
                      <a:pt x="510" y="152"/>
                    </a:lnTo>
                    <a:close/>
                    <a:moveTo>
                      <a:pt x="491" y="133"/>
                    </a:moveTo>
                    <a:lnTo>
                      <a:pt x="493" y="133"/>
                    </a:lnTo>
                    <a:lnTo>
                      <a:pt x="493" y="133"/>
                    </a:lnTo>
                    <a:lnTo>
                      <a:pt x="493" y="133"/>
                    </a:lnTo>
                    <a:lnTo>
                      <a:pt x="491" y="133"/>
                    </a:lnTo>
                    <a:lnTo>
                      <a:pt x="491" y="133"/>
                    </a:lnTo>
                    <a:lnTo>
                      <a:pt x="491" y="133"/>
                    </a:lnTo>
                    <a:lnTo>
                      <a:pt x="491" y="133"/>
                    </a:lnTo>
                    <a:close/>
                    <a:moveTo>
                      <a:pt x="489" y="133"/>
                    </a:moveTo>
                    <a:lnTo>
                      <a:pt x="491" y="133"/>
                    </a:lnTo>
                    <a:lnTo>
                      <a:pt x="493" y="137"/>
                    </a:lnTo>
                    <a:lnTo>
                      <a:pt x="491" y="137"/>
                    </a:lnTo>
                    <a:lnTo>
                      <a:pt x="489" y="133"/>
                    </a:lnTo>
                    <a:lnTo>
                      <a:pt x="489" y="133"/>
                    </a:lnTo>
                    <a:lnTo>
                      <a:pt x="489" y="133"/>
                    </a:lnTo>
                    <a:lnTo>
                      <a:pt x="489" y="133"/>
                    </a:lnTo>
                    <a:close/>
                    <a:moveTo>
                      <a:pt x="466" y="118"/>
                    </a:moveTo>
                    <a:lnTo>
                      <a:pt x="468" y="116"/>
                    </a:lnTo>
                    <a:lnTo>
                      <a:pt x="474" y="118"/>
                    </a:lnTo>
                    <a:lnTo>
                      <a:pt x="480" y="122"/>
                    </a:lnTo>
                    <a:lnTo>
                      <a:pt x="487" y="116"/>
                    </a:lnTo>
                    <a:lnTo>
                      <a:pt x="493" y="116"/>
                    </a:lnTo>
                    <a:lnTo>
                      <a:pt x="493" y="118"/>
                    </a:lnTo>
                    <a:lnTo>
                      <a:pt x="498" y="118"/>
                    </a:lnTo>
                    <a:lnTo>
                      <a:pt x="498" y="118"/>
                    </a:lnTo>
                    <a:lnTo>
                      <a:pt x="506" y="118"/>
                    </a:lnTo>
                    <a:lnTo>
                      <a:pt x="512" y="118"/>
                    </a:lnTo>
                    <a:lnTo>
                      <a:pt x="512" y="116"/>
                    </a:lnTo>
                    <a:lnTo>
                      <a:pt x="517" y="116"/>
                    </a:lnTo>
                    <a:lnTo>
                      <a:pt x="519" y="118"/>
                    </a:lnTo>
                    <a:lnTo>
                      <a:pt x="521" y="122"/>
                    </a:lnTo>
                    <a:lnTo>
                      <a:pt x="523" y="122"/>
                    </a:lnTo>
                    <a:lnTo>
                      <a:pt x="538" y="118"/>
                    </a:lnTo>
                    <a:lnTo>
                      <a:pt x="544" y="116"/>
                    </a:lnTo>
                    <a:lnTo>
                      <a:pt x="545" y="113"/>
                    </a:lnTo>
                    <a:lnTo>
                      <a:pt x="547" y="113"/>
                    </a:lnTo>
                    <a:lnTo>
                      <a:pt x="551" y="109"/>
                    </a:lnTo>
                    <a:lnTo>
                      <a:pt x="551" y="109"/>
                    </a:lnTo>
                    <a:lnTo>
                      <a:pt x="553" y="105"/>
                    </a:lnTo>
                    <a:lnTo>
                      <a:pt x="557" y="101"/>
                    </a:lnTo>
                    <a:lnTo>
                      <a:pt x="557" y="101"/>
                    </a:lnTo>
                    <a:lnTo>
                      <a:pt x="557" y="100"/>
                    </a:lnTo>
                    <a:lnTo>
                      <a:pt x="553" y="98"/>
                    </a:lnTo>
                    <a:lnTo>
                      <a:pt x="547" y="98"/>
                    </a:lnTo>
                    <a:lnTo>
                      <a:pt x="545" y="98"/>
                    </a:lnTo>
                    <a:lnTo>
                      <a:pt x="545" y="100"/>
                    </a:lnTo>
                    <a:lnTo>
                      <a:pt x="542" y="103"/>
                    </a:lnTo>
                    <a:lnTo>
                      <a:pt x="542" y="105"/>
                    </a:lnTo>
                    <a:lnTo>
                      <a:pt x="538" y="107"/>
                    </a:lnTo>
                    <a:lnTo>
                      <a:pt x="536" y="107"/>
                    </a:lnTo>
                    <a:lnTo>
                      <a:pt x="532" y="109"/>
                    </a:lnTo>
                    <a:lnTo>
                      <a:pt x="528" y="113"/>
                    </a:lnTo>
                    <a:lnTo>
                      <a:pt x="521" y="109"/>
                    </a:lnTo>
                    <a:lnTo>
                      <a:pt x="513" y="109"/>
                    </a:lnTo>
                    <a:lnTo>
                      <a:pt x="512" y="109"/>
                    </a:lnTo>
                    <a:lnTo>
                      <a:pt x="510" y="113"/>
                    </a:lnTo>
                    <a:lnTo>
                      <a:pt x="506" y="109"/>
                    </a:lnTo>
                    <a:lnTo>
                      <a:pt x="502" y="109"/>
                    </a:lnTo>
                    <a:lnTo>
                      <a:pt x="498" y="109"/>
                    </a:lnTo>
                    <a:lnTo>
                      <a:pt x="498" y="107"/>
                    </a:lnTo>
                    <a:lnTo>
                      <a:pt x="493" y="107"/>
                    </a:lnTo>
                    <a:lnTo>
                      <a:pt x="489" y="109"/>
                    </a:lnTo>
                    <a:lnTo>
                      <a:pt x="487" y="107"/>
                    </a:lnTo>
                    <a:lnTo>
                      <a:pt x="483" y="103"/>
                    </a:lnTo>
                    <a:lnTo>
                      <a:pt x="478" y="101"/>
                    </a:lnTo>
                    <a:lnTo>
                      <a:pt x="474" y="101"/>
                    </a:lnTo>
                    <a:lnTo>
                      <a:pt x="474" y="107"/>
                    </a:lnTo>
                    <a:lnTo>
                      <a:pt x="472" y="109"/>
                    </a:lnTo>
                    <a:lnTo>
                      <a:pt x="468" y="113"/>
                    </a:lnTo>
                    <a:lnTo>
                      <a:pt x="468" y="113"/>
                    </a:lnTo>
                    <a:lnTo>
                      <a:pt x="463" y="113"/>
                    </a:lnTo>
                    <a:lnTo>
                      <a:pt x="459" y="113"/>
                    </a:lnTo>
                    <a:lnTo>
                      <a:pt x="457" y="116"/>
                    </a:lnTo>
                    <a:lnTo>
                      <a:pt x="457" y="116"/>
                    </a:lnTo>
                    <a:lnTo>
                      <a:pt x="451" y="122"/>
                    </a:lnTo>
                    <a:lnTo>
                      <a:pt x="451" y="126"/>
                    </a:lnTo>
                    <a:lnTo>
                      <a:pt x="453" y="130"/>
                    </a:lnTo>
                    <a:lnTo>
                      <a:pt x="453" y="133"/>
                    </a:lnTo>
                    <a:lnTo>
                      <a:pt x="451" y="137"/>
                    </a:lnTo>
                    <a:lnTo>
                      <a:pt x="453" y="141"/>
                    </a:lnTo>
                    <a:lnTo>
                      <a:pt x="455" y="145"/>
                    </a:lnTo>
                    <a:lnTo>
                      <a:pt x="453" y="143"/>
                    </a:lnTo>
                    <a:lnTo>
                      <a:pt x="451" y="141"/>
                    </a:lnTo>
                    <a:lnTo>
                      <a:pt x="449" y="141"/>
                    </a:lnTo>
                    <a:lnTo>
                      <a:pt x="448" y="143"/>
                    </a:lnTo>
                    <a:lnTo>
                      <a:pt x="444" y="145"/>
                    </a:lnTo>
                    <a:lnTo>
                      <a:pt x="444" y="148"/>
                    </a:lnTo>
                    <a:lnTo>
                      <a:pt x="444" y="152"/>
                    </a:lnTo>
                    <a:lnTo>
                      <a:pt x="444" y="156"/>
                    </a:lnTo>
                    <a:lnTo>
                      <a:pt x="444" y="162"/>
                    </a:lnTo>
                    <a:lnTo>
                      <a:pt x="444" y="165"/>
                    </a:lnTo>
                    <a:lnTo>
                      <a:pt x="444" y="167"/>
                    </a:lnTo>
                    <a:lnTo>
                      <a:pt x="438" y="169"/>
                    </a:lnTo>
                    <a:lnTo>
                      <a:pt x="438" y="173"/>
                    </a:lnTo>
                    <a:lnTo>
                      <a:pt x="434" y="177"/>
                    </a:lnTo>
                    <a:lnTo>
                      <a:pt x="434" y="182"/>
                    </a:lnTo>
                    <a:lnTo>
                      <a:pt x="434" y="184"/>
                    </a:lnTo>
                    <a:lnTo>
                      <a:pt x="434" y="186"/>
                    </a:lnTo>
                    <a:lnTo>
                      <a:pt x="434" y="192"/>
                    </a:lnTo>
                    <a:lnTo>
                      <a:pt x="438" y="194"/>
                    </a:lnTo>
                    <a:lnTo>
                      <a:pt x="438" y="194"/>
                    </a:lnTo>
                    <a:lnTo>
                      <a:pt x="442" y="194"/>
                    </a:lnTo>
                    <a:lnTo>
                      <a:pt x="444" y="192"/>
                    </a:lnTo>
                    <a:lnTo>
                      <a:pt x="444" y="194"/>
                    </a:lnTo>
                    <a:lnTo>
                      <a:pt x="448" y="197"/>
                    </a:lnTo>
                    <a:lnTo>
                      <a:pt x="449" y="207"/>
                    </a:lnTo>
                    <a:lnTo>
                      <a:pt x="448" y="209"/>
                    </a:lnTo>
                    <a:lnTo>
                      <a:pt x="448" y="214"/>
                    </a:lnTo>
                    <a:lnTo>
                      <a:pt x="444" y="216"/>
                    </a:lnTo>
                    <a:lnTo>
                      <a:pt x="444" y="226"/>
                    </a:lnTo>
                    <a:lnTo>
                      <a:pt x="444" y="231"/>
                    </a:lnTo>
                    <a:lnTo>
                      <a:pt x="448" y="231"/>
                    </a:lnTo>
                    <a:lnTo>
                      <a:pt x="449" y="233"/>
                    </a:lnTo>
                    <a:lnTo>
                      <a:pt x="453" y="233"/>
                    </a:lnTo>
                    <a:lnTo>
                      <a:pt x="455" y="231"/>
                    </a:lnTo>
                    <a:lnTo>
                      <a:pt x="459" y="231"/>
                    </a:lnTo>
                    <a:lnTo>
                      <a:pt x="463" y="231"/>
                    </a:lnTo>
                    <a:lnTo>
                      <a:pt x="464" y="233"/>
                    </a:lnTo>
                    <a:lnTo>
                      <a:pt x="464" y="229"/>
                    </a:lnTo>
                    <a:lnTo>
                      <a:pt x="464" y="226"/>
                    </a:lnTo>
                    <a:lnTo>
                      <a:pt x="463" y="224"/>
                    </a:lnTo>
                    <a:lnTo>
                      <a:pt x="461" y="220"/>
                    </a:lnTo>
                    <a:lnTo>
                      <a:pt x="463" y="216"/>
                    </a:lnTo>
                    <a:lnTo>
                      <a:pt x="464" y="211"/>
                    </a:lnTo>
                    <a:lnTo>
                      <a:pt x="464" y="205"/>
                    </a:lnTo>
                    <a:lnTo>
                      <a:pt x="463" y="203"/>
                    </a:lnTo>
                    <a:lnTo>
                      <a:pt x="466" y="197"/>
                    </a:lnTo>
                    <a:lnTo>
                      <a:pt x="466" y="192"/>
                    </a:lnTo>
                    <a:lnTo>
                      <a:pt x="466" y="186"/>
                    </a:lnTo>
                    <a:lnTo>
                      <a:pt x="463" y="186"/>
                    </a:lnTo>
                    <a:lnTo>
                      <a:pt x="463" y="184"/>
                    </a:lnTo>
                    <a:lnTo>
                      <a:pt x="468" y="181"/>
                    </a:lnTo>
                    <a:lnTo>
                      <a:pt x="468" y="179"/>
                    </a:lnTo>
                    <a:lnTo>
                      <a:pt x="472" y="179"/>
                    </a:lnTo>
                    <a:lnTo>
                      <a:pt x="476" y="179"/>
                    </a:lnTo>
                    <a:lnTo>
                      <a:pt x="476" y="181"/>
                    </a:lnTo>
                    <a:lnTo>
                      <a:pt x="478" y="184"/>
                    </a:lnTo>
                    <a:lnTo>
                      <a:pt x="478" y="186"/>
                    </a:lnTo>
                    <a:lnTo>
                      <a:pt x="474" y="190"/>
                    </a:lnTo>
                    <a:lnTo>
                      <a:pt x="472" y="194"/>
                    </a:lnTo>
                    <a:lnTo>
                      <a:pt x="476" y="197"/>
                    </a:lnTo>
                    <a:lnTo>
                      <a:pt x="478" y="197"/>
                    </a:lnTo>
                    <a:lnTo>
                      <a:pt x="480" y="201"/>
                    </a:lnTo>
                    <a:lnTo>
                      <a:pt x="485" y="203"/>
                    </a:lnTo>
                    <a:lnTo>
                      <a:pt x="485" y="207"/>
                    </a:lnTo>
                    <a:lnTo>
                      <a:pt x="483" y="207"/>
                    </a:lnTo>
                    <a:lnTo>
                      <a:pt x="483" y="214"/>
                    </a:lnTo>
                    <a:lnTo>
                      <a:pt x="485" y="216"/>
                    </a:lnTo>
                    <a:lnTo>
                      <a:pt x="487" y="218"/>
                    </a:lnTo>
                    <a:lnTo>
                      <a:pt x="489" y="216"/>
                    </a:lnTo>
                    <a:lnTo>
                      <a:pt x="493" y="218"/>
                    </a:lnTo>
                    <a:lnTo>
                      <a:pt x="496" y="218"/>
                    </a:lnTo>
                    <a:lnTo>
                      <a:pt x="496" y="216"/>
                    </a:lnTo>
                    <a:lnTo>
                      <a:pt x="493" y="214"/>
                    </a:lnTo>
                    <a:lnTo>
                      <a:pt x="498" y="211"/>
                    </a:lnTo>
                    <a:lnTo>
                      <a:pt x="502" y="211"/>
                    </a:lnTo>
                    <a:lnTo>
                      <a:pt x="506" y="209"/>
                    </a:lnTo>
                    <a:lnTo>
                      <a:pt x="512" y="209"/>
                    </a:lnTo>
                    <a:lnTo>
                      <a:pt x="513" y="207"/>
                    </a:lnTo>
                    <a:lnTo>
                      <a:pt x="515" y="209"/>
                    </a:lnTo>
                    <a:lnTo>
                      <a:pt x="517" y="209"/>
                    </a:lnTo>
                    <a:lnTo>
                      <a:pt x="519" y="205"/>
                    </a:lnTo>
                    <a:lnTo>
                      <a:pt x="519" y="203"/>
                    </a:lnTo>
                    <a:lnTo>
                      <a:pt x="513" y="203"/>
                    </a:lnTo>
                    <a:lnTo>
                      <a:pt x="512" y="203"/>
                    </a:lnTo>
                    <a:lnTo>
                      <a:pt x="510" y="203"/>
                    </a:lnTo>
                    <a:lnTo>
                      <a:pt x="506" y="203"/>
                    </a:lnTo>
                    <a:lnTo>
                      <a:pt x="506" y="201"/>
                    </a:lnTo>
                    <a:lnTo>
                      <a:pt x="504" y="201"/>
                    </a:lnTo>
                    <a:lnTo>
                      <a:pt x="504" y="199"/>
                    </a:lnTo>
                    <a:lnTo>
                      <a:pt x="502" y="197"/>
                    </a:lnTo>
                    <a:lnTo>
                      <a:pt x="502" y="199"/>
                    </a:lnTo>
                    <a:lnTo>
                      <a:pt x="502" y="197"/>
                    </a:lnTo>
                    <a:lnTo>
                      <a:pt x="498" y="196"/>
                    </a:lnTo>
                    <a:lnTo>
                      <a:pt x="498" y="194"/>
                    </a:lnTo>
                    <a:lnTo>
                      <a:pt x="498" y="192"/>
                    </a:lnTo>
                    <a:lnTo>
                      <a:pt x="502" y="190"/>
                    </a:lnTo>
                    <a:lnTo>
                      <a:pt x="502" y="190"/>
                    </a:lnTo>
                    <a:lnTo>
                      <a:pt x="502" y="190"/>
                    </a:lnTo>
                    <a:lnTo>
                      <a:pt x="502" y="190"/>
                    </a:lnTo>
                    <a:lnTo>
                      <a:pt x="502" y="186"/>
                    </a:lnTo>
                    <a:lnTo>
                      <a:pt x="502" y="186"/>
                    </a:lnTo>
                    <a:lnTo>
                      <a:pt x="498" y="184"/>
                    </a:lnTo>
                    <a:lnTo>
                      <a:pt x="498" y="182"/>
                    </a:lnTo>
                    <a:lnTo>
                      <a:pt x="498" y="181"/>
                    </a:lnTo>
                    <a:lnTo>
                      <a:pt x="496" y="179"/>
                    </a:lnTo>
                    <a:lnTo>
                      <a:pt x="493" y="179"/>
                    </a:lnTo>
                    <a:lnTo>
                      <a:pt x="493" y="175"/>
                    </a:lnTo>
                    <a:lnTo>
                      <a:pt x="489" y="169"/>
                    </a:lnTo>
                    <a:lnTo>
                      <a:pt x="485" y="165"/>
                    </a:lnTo>
                    <a:lnTo>
                      <a:pt x="483" y="165"/>
                    </a:lnTo>
                    <a:lnTo>
                      <a:pt x="483" y="162"/>
                    </a:lnTo>
                    <a:lnTo>
                      <a:pt x="485" y="162"/>
                    </a:lnTo>
                    <a:lnTo>
                      <a:pt x="485" y="165"/>
                    </a:lnTo>
                    <a:lnTo>
                      <a:pt x="489" y="165"/>
                    </a:lnTo>
                    <a:lnTo>
                      <a:pt x="493" y="162"/>
                    </a:lnTo>
                    <a:lnTo>
                      <a:pt x="493" y="160"/>
                    </a:lnTo>
                    <a:lnTo>
                      <a:pt x="502" y="158"/>
                    </a:lnTo>
                    <a:lnTo>
                      <a:pt x="506" y="152"/>
                    </a:lnTo>
                    <a:lnTo>
                      <a:pt x="508" y="148"/>
                    </a:lnTo>
                    <a:lnTo>
                      <a:pt x="512" y="147"/>
                    </a:lnTo>
                    <a:lnTo>
                      <a:pt x="512" y="145"/>
                    </a:lnTo>
                    <a:lnTo>
                      <a:pt x="515" y="143"/>
                    </a:lnTo>
                    <a:lnTo>
                      <a:pt x="519" y="145"/>
                    </a:lnTo>
                    <a:lnTo>
                      <a:pt x="523" y="145"/>
                    </a:lnTo>
                    <a:lnTo>
                      <a:pt x="523" y="141"/>
                    </a:lnTo>
                    <a:lnTo>
                      <a:pt x="523" y="137"/>
                    </a:lnTo>
                    <a:lnTo>
                      <a:pt x="521" y="137"/>
                    </a:lnTo>
                    <a:lnTo>
                      <a:pt x="513" y="137"/>
                    </a:lnTo>
                    <a:lnTo>
                      <a:pt x="510" y="141"/>
                    </a:lnTo>
                    <a:lnTo>
                      <a:pt x="502" y="141"/>
                    </a:lnTo>
                    <a:lnTo>
                      <a:pt x="502" y="141"/>
                    </a:lnTo>
                    <a:lnTo>
                      <a:pt x="498" y="145"/>
                    </a:lnTo>
                    <a:lnTo>
                      <a:pt x="493" y="143"/>
                    </a:lnTo>
                    <a:lnTo>
                      <a:pt x="493" y="145"/>
                    </a:lnTo>
                    <a:lnTo>
                      <a:pt x="489" y="143"/>
                    </a:lnTo>
                    <a:lnTo>
                      <a:pt x="485" y="141"/>
                    </a:lnTo>
                    <a:lnTo>
                      <a:pt x="481" y="147"/>
                    </a:lnTo>
                    <a:lnTo>
                      <a:pt x="478" y="152"/>
                    </a:lnTo>
                    <a:lnTo>
                      <a:pt x="474" y="154"/>
                    </a:lnTo>
                    <a:lnTo>
                      <a:pt x="472" y="154"/>
                    </a:lnTo>
                    <a:lnTo>
                      <a:pt x="472" y="152"/>
                    </a:lnTo>
                    <a:lnTo>
                      <a:pt x="466" y="147"/>
                    </a:lnTo>
                    <a:lnTo>
                      <a:pt x="461" y="143"/>
                    </a:lnTo>
                    <a:lnTo>
                      <a:pt x="459" y="137"/>
                    </a:lnTo>
                    <a:lnTo>
                      <a:pt x="459" y="130"/>
                    </a:lnTo>
                    <a:lnTo>
                      <a:pt x="463" y="122"/>
                    </a:lnTo>
                    <a:lnTo>
                      <a:pt x="466" y="118"/>
                    </a:lnTo>
                    <a:lnTo>
                      <a:pt x="466" y="118"/>
                    </a:lnTo>
                    <a:lnTo>
                      <a:pt x="466" y="118"/>
                    </a:lnTo>
                    <a:lnTo>
                      <a:pt x="466" y="118"/>
                    </a:lnTo>
                    <a:close/>
                    <a:moveTo>
                      <a:pt x="468" y="0"/>
                    </a:moveTo>
                    <a:lnTo>
                      <a:pt x="466" y="3"/>
                    </a:lnTo>
                    <a:lnTo>
                      <a:pt x="468" y="3"/>
                    </a:lnTo>
                    <a:lnTo>
                      <a:pt x="468" y="2"/>
                    </a:lnTo>
                    <a:lnTo>
                      <a:pt x="468" y="0"/>
                    </a:lnTo>
                    <a:lnTo>
                      <a:pt x="468" y="0"/>
                    </a:lnTo>
                    <a:lnTo>
                      <a:pt x="468" y="0"/>
                    </a:lnTo>
                    <a:lnTo>
                      <a:pt x="468" y="0"/>
                    </a:lnTo>
                    <a:close/>
                    <a:moveTo>
                      <a:pt x="472" y="11"/>
                    </a:moveTo>
                    <a:lnTo>
                      <a:pt x="476" y="11"/>
                    </a:lnTo>
                    <a:lnTo>
                      <a:pt x="478" y="11"/>
                    </a:lnTo>
                    <a:lnTo>
                      <a:pt x="480" y="11"/>
                    </a:lnTo>
                    <a:lnTo>
                      <a:pt x="481" y="11"/>
                    </a:lnTo>
                    <a:lnTo>
                      <a:pt x="481" y="11"/>
                    </a:lnTo>
                    <a:lnTo>
                      <a:pt x="478" y="9"/>
                    </a:lnTo>
                    <a:lnTo>
                      <a:pt x="472" y="11"/>
                    </a:lnTo>
                    <a:lnTo>
                      <a:pt x="472" y="11"/>
                    </a:lnTo>
                    <a:lnTo>
                      <a:pt x="472" y="11"/>
                    </a:lnTo>
                    <a:lnTo>
                      <a:pt x="472" y="11"/>
                    </a:lnTo>
                    <a:lnTo>
                      <a:pt x="472" y="11"/>
                    </a:lnTo>
                    <a:lnTo>
                      <a:pt x="472" y="11"/>
                    </a:lnTo>
                    <a:close/>
                    <a:moveTo>
                      <a:pt x="444" y="32"/>
                    </a:moveTo>
                    <a:lnTo>
                      <a:pt x="444" y="34"/>
                    </a:lnTo>
                    <a:lnTo>
                      <a:pt x="448" y="35"/>
                    </a:lnTo>
                    <a:lnTo>
                      <a:pt x="448" y="35"/>
                    </a:lnTo>
                    <a:lnTo>
                      <a:pt x="444" y="32"/>
                    </a:lnTo>
                    <a:lnTo>
                      <a:pt x="444" y="32"/>
                    </a:lnTo>
                    <a:lnTo>
                      <a:pt x="444" y="32"/>
                    </a:lnTo>
                    <a:lnTo>
                      <a:pt x="444" y="32"/>
                    </a:lnTo>
                    <a:close/>
                    <a:moveTo>
                      <a:pt x="451" y="28"/>
                    </a:moveTo>
                    <a:lnTo>
                      <a:pt x="457" y="24"/>
                    </a:lnTo>
                    <a:lnTo>
                      <a:pt x="461" y="24"/>
                    </a:lnTo>
                    <a:lnTo>
                      <a:pt x="461" y="24"/>
                    </a:lnTo>
                    <a:lnTo>
                      <a:pt x="457" y="28"/>
                    </a:lnTo>
                    <a:lnTo>
                      <a:pt x="453" y="28"/>
                    </a:lnTo>
                    <a:lnTo>
                      <a:pt x="451" y="28"/>
                    </a:lnTo>
                    <a:lnTo>
                      <a:pt x="451" y="28"/>
                    </a:lnTo>
                    <a:lnTo>
                      <a:pt x="451" y="28"/>
                    </a:lnTo>
                    <a:lnTo>
                      <a:pt x="451" y="28"/>
                    </a:lnTo>
                    <a:close/>
                    <a:moveTo>
                      <a:pt x="414" y="49"/>
                    </a:moveTo>
                    <a:lnTo>
                      <a:pt x="414" y="49"/>
                    </a:lnTo>
                    <a:lnTo>
                      <a:pt x="414" y="49"/>
                    </a:lnTo>
                    <a:lnTo>
                      <a:pt x="414" y="49"/>
                    </a:lnTo>
                    <a:lnTo>
                      <a:pt x="414" y="49"/>
                    </a:lnTo>
                    <a:lnTo>
                      <a:pt x="414" y="49"/>
                    </a:lnTo>
                    <a:lnTo>
                      <a:pt x="414" y="49"/>
                    </a:lnTo>
                    <a:close/>
                    <a:moveTo>
                      <a:pt x="414" y="45"/>
                    </a:moveTo>
                    <a:lnTo>
                      <a:pt x="414" y="49"/>
                    </a:lnTo>
                    <a:lnTo>
                      <a:pt x="414" y="49"/>
                    </a:lnTo>
                    <a:lnTo>
                      <a:pt x="417" y="49"/>
                    </a:lnTo>
                    <a:lnTo>
                      <a:pt x="417" y="49"/>
                    </a:lnTo>
                    <a:lnTo>
                      <a:pt x="414" y="45"/>
                    </a:lnTo>
                    <a:lnTo>
                      <a:pt x="414" y="45"/>
                    </a:lnTo>
                    <a:lnTo>
                      <a:pt x="414" y="45"/>
                    </a:lnTo>
                    <a:lnTo>
                      <a:pt x="414" y="45"/>
                    </a:lnTo>
                    <a:close/>
                    <a:moveTo>
                      <a:pt x="417" y="56"/>
                    </a:moveTo>
                    <a:lnTo>
                      <a:pt x="414" y="56"/>
                    </a:lnTo>
                    <a:lnTo>
                      <a:pt x="414" y="58"/>
                    </a:lnTo>
                    <a:lnTo>
                      <a:pt x="417" y="56"/>
                    </a:lnTo>
                    <a:lnTo>
                      <a:pt x="417" y="56"/>
                    </a:lnTo>
                    <a:lnTo>
                      <a:pt x="417" y="56"/>
                    </a:lnTo>
                    <a:lnTo>
                      <a:pt x="417" y="56"/>
                    </a:lnTo>
                    <a:close/>
                    <a:moveTo>
                      <a:pt x="410" y="60"/>
                    </a:moveTo>
                    <a:lnTo>
                      <a:pt x="414" y="60"/>
                    </a:lnTo>
                    <a:lnTo>
                      <a:pt x="414" y="64"/>
                    </a:lnTo>
                    <a:lnTo>
                      <a:pt x="414" y="64"/>
                    </a:lnTo>
                    <a:lnTo>
                      <a:pt x="410" y="60"/>
                    </a:lnTo>
                    <a:lnTo>
                      <a:pt x="410" y="60"/>
                    </a:lnTo>
                    <a:lnTo>
                      <a:pt x="410" y="60"/>
                    </a:lnTo>
                    <a:lnTo>
                      <a:pt x="410" y="60"/>
                    </a:lnTo>
                    <a:close/>
                    <a:moveTo>
                      <a:pt x="389" y="192"/>
                    </a:moveTo>
                    <a:lnTo>
                      <a:pt x="389" y="192"/>
                    </a:lnTo>
                    <a:lnTo>
                      <a:pt x="389" y="197"/>
                    </a:lnTo>
                    <a:lnTo>
                      <a:pt x="389" y="197"/>
                    </a:lnTo>
                    <a:lnTo>
                      <a:pt x="389" y="192"/>
                    </a:lnTo>
                    <a:lnTo>
                      <a:pt x="389" y="192"/>
                    </a:lnTo>
                    <a:lnTo>
                      <a:pt x="389" y="192"/>
                    </a:lnTo>
                    <a:lnTo>
                      <a:pt x="389" y="192"/>
                    </a:lnTo>
                    <a:lnTo>
                      <a:pt x="389" y="192"/>
                    </a:lnTo>
                    <a:close/>
                    <a:moveTo>
                      <a:pt x="385" y="192"/>
                    </a:moveTo>
                    <a:lnTo>
                      <a:pt x="389" y="197"/>
                    </a:lnTo>
                    <a:lnTo>
                      <a:pt x="385" y="201"/>
                    </a:lnTo>
                    <a:lnTo>
                      <a:pt x="384" y="205"/>
                    </a:lnTo>
                    <a:lnTo>
                      <a:pt x="384" y="203"/>
                    </a:lnTo>
                    <a:lnTo>
                      <a:pt x="384" y="197"/>
                    </a:lnTo>
                    <a:lnTo>
                      <a:pt x="385" y="190"/>
                    </a:lnTo>
                    <a:lnTo>
                      <a:pt x="385" y="190"/>
                    </a:lnTo>
                    <a:lnTo>
                      <a:pt x="385" y="192"/>
                    </a:lnTo>
                    <a:lnTo>
                      <a:pt x="385" y="192"/>
                    </a:lnTo>
                    <a:lnTo>
                      <a:pt x="385" y="192"/>
                    </a:lnTo>
                    <a:lnTo>
                      <a:pt x="385" y="192"/>
                    </a:lnTo>
                    <a:close/>
                    <a:moveTo>
                      <a:pt x="259" y="133"/>
                    </a:moveTo>
                    <a:lnTo>
                      <a:pt x="265" y="133"/>
                    </a:lnTo>
                    <a:lnTo>
                      <a:pt x="265" y="137"/>
                    </a:lnTo>
                    <a:lnTo>
                      <a:pt x="263" y="137"/>
                    </a:lnTo>
                    <a:lnTo>
                      <a:pt x="259" y="137"/>
                    </a:lnTo>
                    <a:lnTo>
                      <a:pt x="259" y="133"/>
                    </a:lnTo>
                    <a:lnTo>
                      <a:pt x="259" y="133"/>
                    </a:lnTo>
                    <a:lnTo>
                      <a:pt x="259" y="133"/>
                    </a:lnTo>
                    <a:lnTo>
                      <a:pt x="259" y="133"/>
                    </a:lnTo>
                    <a:lnTo>
                      <a:pt x="259" y="133"/>
                    </a:lnTo>
                    <a:close/>
                    <a:moveTo>
                      <a:pt x="261" y="141"/>
                    </a:moveTo>
                    <a:lnTo>
                      <a:pt x="267" y="143"/>
                    </a:lnTo>
                    <a:lnTo>
                      <a:pt x="267" y="145"/>
                    </a:lnTo>
                    <a:lnTo>
                      <a:pt x="271" y="145"/>
                    </a:lnTo>
                    <a:lnTo>
                      <a:pt x="271" y="147"/>
                    </a:lnTo>
                    <a:lnTo>
                      <a:pt x="265" y="147"/>
                    </a:lnTo>
                    <a:lnTo>
                      <a:pt x="263" y="147"/>
                    </a:lnTo>
                    <a:lnTo>
                      <a:pt x="261" y="143"/>
                    </a:lnTo>
                    <a:lnTo>
                      <a:pt x="261" y="141"/>
                    </a:lnTo>
                    <a:lnTo>
                      <a:pt x="261" y="141"/>
                    </a:lnTo>
                    <a:lnTo>
                      <a:pt x="261" y="141"/>
                    </a:lnTo>
                    <a:lnTo>
                      <a:pt x="261" y="141"/>
                    </a:lnTo>
                    <a:close/>
                    <a:moveTo>
                      <a:pt x="265" y="147"/>
                    </a:moveTo>
                    <a:lnTo>
                      <a:pt x="271" y="148"/>
                    </a:lnTo>
                    <a:lnTo>
                      <a:pt x="272" y="150"/>
                    </a:lnTo>
                    <a:lnTo>
                      <a:pt x="267" y="154"/>
                    </a:lnTo>
                    <a:lnTo>
                      <a:pt x="267" y="154"/>
                    </a:lnTo>
                    <a:lnTo>
                      <a:pt x="265" y="152"/>
                    </a:lnTo>
                    <a:lnTo>
                      <a:pt x="265" y="150"/>
                    </a:lnTo>
                    <a:lnTo>
                      <a:pt x="265" y="150"/>
                    </a:lnTo>
                    <a:lnTo>
                      <a:pt x="265" y="147"/>
                    </a:lnTo>
                    <a:lnTo>
                      <a:pt x="265" y="147"/>
                    </a:lnTo>
                    <a:lnTo>
                      <a:pt x="265" y="147"/>
                    </a:lnTo>
                    <a:lnTo>
                      <a:pt x="265" y="147"/>
                    </a:lnTo>
                    <a:close/>
                    <a:moveTo>
                      <a:pt x="256" y="103"/>
                    </a:moveTo>
                    <a:lnTo>
                      <a:pt x="259" y="100"/>
                    </a:lnTo>
                    <a:lnTo>
                      <a:pt x="263" y="92"/>
                    </a:lnTo>
                    <a:lnTo>
                      <a:pt x="265" y="92"/>
                    </a:lnTo>
                    <a:lnTo>
                      <a:pt x="267" y="88"/>
                    </a:lnTo>
                    <a:lnTo>
                      <a:pt x="272" y="98"/>
                    </a:lnTo>
                    <a:lnTo>
                      <a:pt x="280" y="100"/>
                    </a:lnTo>
                    <a:lnTo>
                      <a:pt x="280" y="101"/>
                    </a:lnTo>
                    <a:lnTo>
                      <a:pt x="282" y="105"/>
                    </a:lnTo>
                    <a:lnTo>
                      <a:pt x="284" y="109"/>
                    </a:lnTo>
                    <a:lnTo>
                      <a:pt x="288" y="109"/>
                    </a:lnTo>
                    <a:lnTo>
                      <a:pt x="293" y="109"/>
                    </a:lnTo>
                    <a:lnTo>
                      <a:pt x="293" y="105"/>
                    </a:lnTo>
                    <a:lnTo>
                      <a:pt x="299" y="107"/>
                    </a:lnTo>
                    <a:lnTo>
                      <a:pt x="301" y="105"/>
                    </a:lnTo>
                    <a:lnTo>
                      <a:pt x="310" y="105"/>
                    </a:lnTo>
                    <a:lnTo>
                      <a:pt x="321" y="101"/>
                    </a:lnTo>
                    <a:lnTo>
                      <a:pt x="323" y="98"/>
                    </a:lnTo>
                    <a:lnTo>
                      <a:pt x="331" y="98"/>
                    </a:lnTo>
                    <a:lnTo>
                      <a:pt x="336" y="101"/>
                    </a:lnTo>
                    <a:lnTo>
                      <a:pt x="338" y="103"/>
                    </a:lnTo>
                    <a:lnTo>
                      <a:pt x="342" y="103"/>
                    </a:lnTo>
                    <a:lnTo>
                      <a:pt x="352" y="98"/>
                    </a:lnTo>
                    <a:lnTo>
                      <a:pt x="359" y="98"/>
                    </a:lnTo>
                    <a:lnTo>
                      <a:pt x="359" y="94"/>
                    </a:lnTo>
                    <a:lnTo>
                      <a:pt x="365" y="84"/>
                    </a:lnTo>
                    <a:lnTo>
                      <a:pt x="368" y="75"/>
                    </a:lnTo>
                    <a:lnTo>
                      <a:pt x="374" y="69"/>
                    </a:lnTo>
                    <a:lnTo>
                      <a:pt x="378" y="52"/>
                    </a:lnTo>
                    <a:lnTo>
                      <a:pt x="378" y="51"/>
                    </a:lnTo>
                    <a:lnTo>
                      <a:pt x="380" y="49"/>
                    </a:lnTo>
                    <a:lnTo>
                      <a:pt x="380" y="45"/>
                    </a:lnTo>
                    <a:lnTo>
                      <a:pt x="385" y="39"/>
                    </a:lnTo>
                    <a:lnTo>
                      <a:pt x="385" y="41"/>
                    </a:lnTo>
                    <a:lnTo>
                      <a:pt x="393" y="41"/>
                    </a:lnTo>
                    <a:lnTo>
                      <a:pt x="400" y="41"/>
                    </a:lnTo>
                    <a:lnTo>
                      <a:pt x="402" y="41"/>
                    </a:lnTo>
                    <a:lnTo>
                      <a:pt x="408" y="41"/>
                    </a:lnTo>
                    <a:lnTo>
                      <a:pt x="414" y="45"/>
                    </a:lnTo>
                    <a:lnTo>
                      <a:pt x="410" y="45"/>
                    </a:lnTo>
                    <a:lnTo>
                      <a:pt x="410" y="45"/>
                    </a:lnTo>
                    <a:lnTo>
                      <a:pt x="410" y="49"/>
                    </a:lnTo>
                    <a:lnTo>
                      <a:pt x="410" y="49"/>
                    </a:lnTo>
                    <a:lnTo>
                      <a:pt x="414" y="51"/>
                    </a:lnTo>
                    <a:lnTo>
                      <a:pt x="417" y="54"/>
                    </a:lnTo>
                    <a:lnTo>
                      <a:pt x="414" y="56"/>
                    </a:lnTo>
                    <a:lnTo>
                      <a:pt x="408" y="54"/>
                    </a:lnTo>
                    <a:lnTo>
                      <a:pt x="406" y="56"/>
                    </a:lnTo>
                    <a:lnTo>
                      <a:pt x="410" y="60"/>
                    </a:lnTo>
                    <a:lnTo>
                      <a:pt x="410" y="60"/>
                    </a:lnTo>
                    <a:lnTo>
                      <a:pt x="410" y="64"/>
                    </a:lnTo>
                    <a:lnTo>
                      <a:pt x="410" y="64"/>
                    </a:lnTo>
                    <a:lnTo>
                      <a:pt x="410" y="64"/>
                    </a:lnTo>
                    <a:lnTo>
                      <a:pt x="410" y="69"/>
                    </a:lnTo>
                    <a:lnTo>
                      <a:pt x="414" y="73"/>
                    </a:lnTo>
                    <a:lnTo>
                      <a:pt x="417" y="79"/>
                    </a:lnTo>
                    <a:lnTo>
                      <a:pt x="423" y="81"/>
                    </a:lnTo>
                    <a:lnTo>
                      <a:pt x="419" y="84"/>
                    </a:lnTo>
                    <a:lnTo>
                      <a:pt x="414" y="84"/>
                    </a:lnTo>
                    <a:lnTo>
                      <a:pt x="414" y="88"/>
                    </a:lnTo>
                    <a:lnTo>
                      <a:pt x="417" y="88"/>
                    </a:lnTo>
                    <a:lnTo>
                      <a:pt x="417" y="92"/>
                    </a:lnTo>
                    <a:lnTo>
                      <a:pt x="419" y="92"/>
                    </a:lnTo>
                    <a:lnTo>
                      <a:pt x="427" y="101"/>
                    </a:lnTo>
                    <a:lnTo>
                      <a:pt x="431" y="101"/>
                    </a:lnTo>
                    <a:lnTo>
                      <a:pt x="432" y="105"/>
                    </a:lnTo>
                    <a:lnTo>
                      <a:pt x="434" y="107"/>
                    </a:lnTo>
                    <a:lnTo>
                      <a:pt x="438" y="107"/>
                    </a:lnTo>
                    <a:lnTo>
                      <a:pt x="434" y="109"/>
                    </a:lnTo>
                    <a:lnTo>
                      <a:pt x="434" y="113"/>
                    </a:lnTo>
                    <a:lnTo>
                      <a:pt x="432" y="109"/>
                    </a:lnTo>
                    <a:lnTo>
                      <a:pt x="429" y="113"/>
                    </a:lnTo>
                    <a:lnTo>
                      <a:pt x="425" y="113"/>
                    </a:lnTo>
                    <a:lnTo>
                      <a:pt x="417" y="107"/>
                    </a:lnTo>
                    <a:lnTo>
                      <a:pt x="419" y="109"/>
                    </a:lnTo>
                    <a:lnTo>
                      <a:pt x="417" y="113"/>
                    </a:lnTo>
                    <a:lnTo>
                      <a:pt x="417" y="109"/>
                    </a:lnTo>
                    <a:lnTo>
                      <a:pt x="414" y="113"/>
                    </a:lnTo>
                    <a:lnTo>
                      <a:pt x="414" y="116"/>
                    </a:lnTo>
                    <a:lnTo>
                      <a:pt x="410" y="118"/>
                    </a:lnTo>
                    <a:lnTo>
                      <a:pt x="410" y="126"/>
                    </a:lnTo>
                    <a:lnTo>
                      <a:pt x="410" y="128"/>
                    </a:lnTo>
                    <a:lnTo>
                      <a:pt x="408" y="133"/>
                    </a:lnTo>
                    <a:lnTo>
                      <a:pt x="402" y="137"/>
                    </a:lnTo>
                    <a:lnTo>
                      <a:pt x="404" y="143"/>
                    </a:lnTo>
                    <a:lnTo>
                      <a:pt x="402" y="147"/>
                    </a:lnTo>
                    <a:lnTo>
                      <a:pt x="399" y="150"/>
                    </a:lnTo>
                    <a:lnTo>
                      <a:pt x="397" y="147"/>
                    </a:lnTo>
                    <a:lnTo>
                      <a:pt x="395" y="145"/>
                    </a:lnTo>
                    <a:lnTo>
                      <a:pt x="397" y="148"/>
                    </a:lnTo>
                    <a:lnTo>
                      <a:pt x="397" y="152"/>
                    </a:lnTo>
                    <a:lnTo>
                      <a:pt x="393" y="156"/>
                    </a:lnTo>
                    <a:lnTo>
                      <a:pt x="393" y="160"/>
                    </a:lnTo>
                    <a:lnTo>
                      <a:pt x="389" y="160"/>
                    </a:lnTo>
                    <a:lnTo>
                      <a:pt x="385" y="160"/>
                    </a:lnTo>
                    <a:lnTo>
                      <a:pt x="389" y="162"/>
                    </a:lnTo>
                    <a:lnTo>
                      <a:pt x="385" y="162"/>
                    </a:lnTo>
                    <a:lnTo>
                      <a:pt x="389" y="162"/>
                    </a:lnTo>
                    <a:lnTo>
                      <a:pt x="393" y="165"/>
                    </a:lnTo>
                    <a:lnTo>
                      <a:pt x="393" y="167"/>
                    </a:lnTo>
                    <a:lnTo>
                      <a:pt x="389" y="167"/>
                    </a:lnTo>
                    <a:lnTo>
                      <a:pt x="389" y="169"/>
                    </a:lnTo>
                    <a:lnTo>
                      <a:pt x="393" y="169"/>
                    </a:lnTo>
                    <a:lnTo>
                      <a:pt x="393" y="171"/>
                    </a:lnTo>
                    <a:lnTo>
                      <a:pt x="393" y="175"/>
                    </a:lnTo>
                    <a:lnTo>
                      <a:pt x="389" y="173"/>
                    </a:lnTo>
                    <a:lnTo>
                      <a:pt x="389" y="173"/>
                    </a:lnTo>
                    <a:lnTo>
                      <a:pt x="389" y="175"/>
                    </a:lnTo>
                    <a:lnTo>
                      <a:pt x="389" y="177"/>
                    </a:lnTo>
                    <a:lnTo>
                      <a:pt x="389" y="177"/>
                    </a:lnTo>
                    <a:lnTo>
                      <a:pt x="389" y="184"/>
                    </a:lnTo>
                    <a:lnTo>
                      <a:pt x="385" y="184"/>
                    </a:lnTo>
                    <a:lnTo>
                      <a:pt x="385" y="182"/>
                    </a:lnTo>
                    <a:lnTo>
                      <a:pt x="385" y="186"/>
                    </a:lnTo>
                    <a:lnTo>
                      <a:pt x="385" y="190"/>
                    </a:lnTo>
                    <a:lnTo>
                      <a:pt x="380" y="196"/>
                    </a:lnTo>
                    <a:lnTo>
                      <a:pt x="374" y="199"/>
                    </a:lnTo>
                    <a:lnTo>
                      <a:pt x="368" y="201"/>
                    </a:lnTo>
                    <a:lnTo>
                      <a:pt x="361" y="205"/>
                    </a:lnTo>
                    <a:lnTo>
                      <a:pt x="355" y="205"/>
                    </a:lnTo>
                    <a:lnTo>
                      <a:pt x="355" y="199"/>
                    </a:lnTo>
                    <a:lnTo>
                      <a:pt x="355" y="197"/>
                    </a:lnTo>
                    <a:lnTo>
                      <a:pt x="355" y="194"/>
                    </a:lnTo>
                    <a:lnTo>
                      <a:pt x="355" y="192"/>
                    </a:lnTo>
                    <a:lnTo>
                      <a:pt x="353" y="194"/>
                    </a:lnTo>
                    <a:lnTo>
                      <a:pt x="352" y="190"/>
                    </a:lnTo>
                    <a:lnTo>
                      <a:pt x="350" y="192"/>
                    </a:lnTo>
                    <a:lnTo>
                      <a:pt x="346" y="190"/>
                    </a:lnTo>
                    <a:lnTo>
                      <a:pt x="344" y="190"/>
                    </a:lnTo>
                    <a:lnTo>
                      <a:pt x="342" y="190"/>
                    </a:lnTo>
                    <a:lnTo>
                      <a:pt x="344" y="194"/>
                    </a:lnTo>
                    <a:lnTo>
                      <a:pt x="340" y="192"/>
                    </a:lnTo>
                    <a:lnTo>
                      <a:pt x="338" y="190"/>
                    </a:lnTo>
                    <a:lnTo>
                      <a:pt x="338" y="186"/>
                    </a:lnTo>
                    <a:lnTo>
                      <a:pt x="336" y="186"/>
                    </a:lnTo>
                    <a:lnTo>
                      <a:pt x="335" y="186"/>
                    </a:lnTo>
                    <a:lnTo>
                      <a:pt x="331" y="186"/>
                    </a:lnTo>
                    <a:lnTo>
                      <a:pt x="331" y="186"/>
                    </a:lnTo>
                    <a:lnTo>
                      <a:pt x="327" y="190"/>
                    </a:lnTo>
                    <a:lnTo>
                      <a:pt x="323" y="190"/>
                    </a:lnTo>
                    <a:lnTo>
                      <a:pt x="321" y="190"/>
                    </a:lnTo>
                    <a:lnTo>
                      <a:pt x="320" y="192"/>
                    </a:lnTo>
                    <a:lnTo>
                      <a:pt x="318" y="190"/>
                    </a:lnTo>
                    <a:lnTo>
                      <a:pt x="316" y="190"/>
                    </a:lnTo>
                    <a:lnTo>
                      <a:pt x="310" y="196"/>
                    </a:lnTo>
                    <a:lnTo>
                      <a:pt x="310" y="196"/>
                    </a:lnTo>
                    <a:lnTo>
                      <a:pt x="310" y="192"/>
                    </a:lnTo>
                    <a:lnTo>
                      <a:pt x="310" y="186"/>
                    </a:lnTo>
                    <a:lnTo>
                      <a:pt x="306" y="182"/>
                    </a:lnTo>
                    <a:lnTo>
                      <a:pt x="306" y="179"/>
                    </a:lnTo>
                    <a:lnTo>
                      <a:pt x="304" y="177"/>
                    </a:lnTo>
                    <a:lnTo>
                      <a:pt x="306" y="179"/>
                    </a:lnTo>
                    <a:lnTo>
                      <a:pt x="304" y="182"/>
                    </a:lnTo>
                    <a:lnTo>
                      <a:pt x="301" y="184"/>
                    </a:lnTo>
                    <a:lnTo>
                      <a:pt x="301" y="182"/>
                    </a:lnTo>
                    <a:lnTo>
                      <a:pt x="297" y="184"/>
                    </a:lnTo>
                    <a:lnTo>
                      <a:pt x="293" y="186"/>
                    </a:lnTo>
                    <a:lnTo>
                      <a:pt x="289" y="184"/>
                    </a:lnTo>
                    <a:lnTo>
                      <a:pt x="286" y="184"/>
                    </a:lnTo>
                    <a:lnTo>
                      <a:pt x="284" y="181"/>
                    </a:lnTo>
                    <a:lnTo>
                      <a:pt x="282" y="184"/>
                    </a:lnTo>
                    <a:lnTo>
                      <a:pt x="280" y="184"/>
                    </a:lnTo>
                    <a:lnTo>
                      <a:pt x="276" y="179"/>
                    </a:lnTo>
                    <a:lnTo>
                      <a:pt x="276" y="173"/>
                    </a:lnTo>
                    <a:lnTo>
                      <a:pt x="276" y="165"/>
                    </a:lnTo>
                    <a:lnTo>
                      <a:pt x="272" y="165"/>
                    </a:lnTo>
                    <a:lnTo>
                      <a:pt x="272" y="162"/>
                    </a:lnTo>
                    <a:lnTo>
                      <a:pt x="272" y="160"/>
                    </a:lnTo>
                    <a:lnTo>
                      <a:pt x="276" y="156"/>
                    </a:lnTo>
                    <a:lnTo>
                      <a:pt x="276" y="152"/>
                    </a:lnTo>
                    <a:lnTo>
                      <a:pt x="276" y="148"/>
                    </a:lnTo>
                    <a:lnTo>
                      <a:pt x="271" y="143"/>
                    </a:lnTo>
                    <a:lnTo>
                      <a:pt x="265" y="141"/>
                    </a:lnTo>
                    <a:lnTo>
                      <a:pt x="261" y="141"/>
                    </a:lnTo>
                    <a:lnTo>
                      <a:pt x="261" y="137"/>
                    </a:lnTo>
                    <a:lnTo>
                      <a:pt x="263" y="137"/>
                    </a:lnTo>
                    <a:lnTo>
                      <a:pt x="267" y="137"/>
                    </a:lnTo>
                    <a:lnTo>
                      <a:pt x="272" y="133"/>
                    </a:lnTo>
                    <a:lnTo>
                      <a:pt x="276" y="132"/>
                    </a:lnTo>
                    <a:lnTo>
                      <a:pt x="280" y="132"/>
                    </a:lnTo>
                    <a:lnTo>
                      <a:pt x="276" y="130"/>
                    </a:lnTo>
                    <a:lnTo>
                      <a:pt x="272" y="133"/>
                    </a:lnTo>
                    <a:lnTo>
                      <a:pt x="267" y="133"/>
                    </a:lnTo>
                    <a:lnTo>
                      <a:pt x="265" y="133"/>
                    </a:lnTo>
                    <a:lnTo>
                      <a:pt x="261" y="133"/>
                    </a:lnTo>
                    <a:lnTo>
                      <a:pt x="257" y="130"/>
                    </a:lnTo>
                    <a:lnTo>
                      <a:pt x="259" y="128"/>
                    </a:lnTo>
                    <a:lnTo>
                      <a:pt x="261" y="130"/>
                    </a:lnTo>
                    <a:lnTo>
                      <a:pt x="259" y="126"/>
                    </a:lnTo>
                    <a:lnTo>
                      <a:pt x="256" y="118"/>
                    </a:lnTo>
                    <a:lnTo>
                      <a:pt x="256" y="113"/>
                    </a:lnTo>
                    <a:lnTo>
                      <a:pt x="256" y="113"/>
                    </a:lnTo>
                    <a:lnTo>
                      <a:pt x="257" y="109"/>
                    </a:lnTo>
                    <a:lnTo>
                      <a:pt x="256" y="107"/>
                    </a:lnTo>
                    <a:lnTo>
                      <a:pt x="256" y="103"/>
                    </a:lnTo>
                    <a:lnTo>
                      <a:pt x="256" y="103"/>
                    </a:lnTo>
                    <a:lnTo>
                      <a:pt x="256" y="103"/>
                    </a:lnTo>
                    <a:lnTo>
                      <a:pt x="256" y="103"/>
                    </a:lnTo>
                    <a:close/>
                    <a:moveTo>
                      <a:pt x="734" y="143"/>
                    </a:moveTo>
                    <a:lnTo>
                      <a:pt x="732" y="143"/>
                    </a:lnTo>
                    <a:lnTo>
                      <a:pt x="734" y="147"/>
                    </a:lnTo>
                    <a:lnTo>
                      <a:pt x="737" y="145"/>
                    </a:lnTo>
                    <a:lnTo>
                      <a:pt x="734" y="143"/>
                    </a:lnTo>
                    <a:lnTo>
                      <a:pt x="734" y="143"/>
                    </a:lnTo>
                    <a:lnTo>
                      <a:pt x="734" y="143"/>
                    </a:lnTo>
                    <a:lnTo>
                      <a:pt x="734" y="143"/>
                    </a:lnTo>
                    <a:close/>
                    <a:moveTo>
                      <a:pt x="743" y="156"/>
                    </a:moveTo>
                    <a:lnTo>
                      <a:pt x="737" y="156"/>
                    </a:lnTo>
                    <a:lnTo>
                      <a:pt x="741" y="156"/>
                    </a:lnTo>
                    <a:lnTo>
                      <a:pt x="743" y="156"/>
                    </a:lnTo>
                    <a:lnTo>
                      <a:pt x="743" y="156"/>
                    </a:lnTo>
                    <a:lnTo>
                      <a:pt x="743" y="156"/>
                    </a:lnTo>
                    <a:lnTo>
                      <a:pt x="743" y="156"/>
                    </a:lnTo>
                    <a:close/>
                    <a:moveTo>
                      <a:pt x="745" y="156"/>
                    </a:moveTo>
                    <a:lnTo>
                      <a:pt x="745" y="156"/>
                    </a:lnTo>
                    <a:lnTo>
                      <a:pt x="747" y="158"/>
                    </a:lnTo>
                    <a:lnTo>
                      <a:pt x="752" y="160"/>
                    </a:lnTo>
                    <a:lnTo>
                      <a:pt x="760" y="162"/>
                    </a:lnTo>
                    <a:lnTo>
                      <a:pt x="769" y="160"/>
                    </a:lnTo>
                    <a:lnTo>
                      <a:pt x="771" y="160"/>
                    </a:lnTo>
                    <a:lnTo>
                      <a:pt x="764" y="158"/>
                    </a:lnTo>
                    <a:lnTo>
                      <a:pt x="762" y="158"/>
                    </a:lnTo>
                    <a:lnTo>
                      <a:pt x="754" y="158"/>
                    </a:lnTo>
                    <a:lnTo>
                      <a:pt x="752" y="160"/>
                    </a:lnTo>
                    <a:lnTo>
                      <a:pt x="745" y="156"/>
                    </a:lnTo>
                    <a:lnTo>
                      <a:pt x="745" y="156"/>
                    </a:lnTo>
                    <a:lnTo>
                      <a:pt x="745" y="156"/>
                    </a:lnTo>
                    <a:lnTo>
                      <a:pt x="745" y="156"/>
                    </a:lnTo>
                    <a:close/>
                    <a:moveTo>
                      <a:pt x="745" y="137"/>
                    </a:moveTo>
                    <a:lnTo>
                      <a:pt x="749" y="141"/>
                    </a:lnTo>
                    <a:lnTo>
                      <a:pt x="749" y="141"/>
                    </a:lnTo>
                    <a:lnTo>
                      <a:pt x="749" y="141"/>
                    </a:lnTo>
                    <a:lnTo>
                      <a:pt x="752" y="143"/>
                    </a:lnTo>
                    <a:lnTo>
                      <a:pt x="752" y="147"/>
                    </a:lnTo>
                    <a:lnTo>
                      <a:pt x="754" y="147"/>
                    </a:lnTo>
                    <a:lnTo>
                      <a:pt x="756" y="147"/>
                    </a:lnTo>
                    <a:lnTo>
                      <a:pt x="758" y="147"/>
                    </a:lnTo>
                    <a:lnTo>
                      <a:pt x="762" y="147"/>
                    </a:lnTo>
                    <a:lnTo>
                      <a:pt x="760" y="145"/>
                    </a:lnTo>
                    <a:lnTo>
                      <a:pt x="758" y="143"/>
                    </a:lnTo>
                    <a:lnTo>
                      <a:pt x="754" y="141"/>
                    </a:lnTo>
                    <a:lnTo>
                      <a:pt x="752" y="137"/>
                    </a:lnTo>
                    <a:lnTo>
                      <a:pt x="749" y="137"/>
                    </a:lnTo>
                    <a:lnTo>
                      <a:pt x="745" y="137"/>
                    </a:lnTo>
                    <a:lnTo>
                      <a:pt x="745" y="137"/>
                    </a:lnTo>
                    <a:lnTo>
                      <a:pt x="745" y="137"/>
                    </a:lnTo>
                    <a:lnTo>
                      <a:pt x="745" y="137"/>
                    </a:lnTo>
                    <a:lnTo>
                      <a:pt x="745" y="137"/>
                    </a:lnTo>
                    <a:close/>
                    <a:moveTo>
                      <a:pt x="690" y="231"/>
                    </a:moveTo>
                    <a:lnTo>
                      <a:pt x="694" y="235"/>
                    </a:lnTo>
                    <a:lnTo>
                      <a:pt x="694" y="235"/>
                    </a:lnTo>
                    <a:lnTo>
                      <a:pt x="694" y="239"/>
                    </a:lnTo>
                    <a:lnTo>
                      <a:pt x="694" y="235"/>
                    </a:lnTo>
                    <a:lnTo>
                      <a:pt x="690" y="231"/>
                    </a:lnTo>
                    <a:lnTo>
                      <a:pt x="690" y="231"/>
                    </a:lnTo>
                    <a:lnTo>
                      <a:pt x="690" y="231"/>
                    </a:lnTo>
                    <a:lnTo>
                      <a:pt x="690" y="231"/>
                    </a:lnTo>
                    <a:close/>
                    <a:moveTo>
                      <a:pt x="702" y="228"/>
                    </a:moveTo>
                    <a:lnTo>
                      <a:pt x="698" y="229"/>
                    </a:lnTo>
                    <a:lnTo>
                      <a:pt x="698" y="235"/>
                    </a:lnTo>
                    <a:lnTo>
                      <a:pt x="694" y="239"/>
                    </a:lnTo>
                    <a:lnTo>
                      <a:pt x="698" y="239"/>
                    </a:lnTo>
                    <a:lnTo>
                      <a:pt x="700" y="229"/>
                    </a:lnTo>
                    <a:lnTo>
                      <a:pt x="702" y="228"/>
                    </a:lnTo>
                    <a:lnTo>
                      <a:pt x="702" y="228"/>
                    </a:lnTo>
                    <a:lnTo>
                      <a:pt x="702" y="228"/>
                    </a:lnTo>
                    <a:lnTo>
                      <a:pt x="702" y="228"/>
                    </a:lnTo>
                    <a:close/>
                    <a:moveTo>
                      <a:pt x="730" y="252"/>
                    </a:moveTo>
                    <a:lnTo>
                      <a:pt x="728" y="254"/>
                    </a:lnTo>
                    <a:lnTo>
                      <a:pt x="730" y="254"/>
                    </a:lnTo>
                    <a:lnTo>
                      <a:pt x="730" y="252"/>
                    </a:lnTo>
                    <a:lnTo>
                      <a:pt x="730" y="252"/>
                    </a:lnTo>
                    <a:lnTo>
                      <a:pt x="730" y="252"/>
                    </a:lnTo>
                    <a:lnTo>
                      <a:pt x="730" y="252"/>
                    </a:lnTo>
                    <a:lnTo>
                      <a:pt x="730" y="252"/>
                    </a:lnTo>
                    <a:close/>
                    <a:moveTo>
                      <a:pt x="719" y="245"/>
                    </a:moveTo>
                    <a:lnTo>
                      <a:pt x="719" y="243"/>
                    </a:lnTo>
                    <a:lnTo>
                      <a:pt x="719" y="245"/>
                    </a:lnTo>
                    <a:lnTo>
                      <a:pt x="719" y="248"/>
                    </a:lnTo>
                    <a:lnTo>
                      <a:pt x="719" y="250"/>
                    </a:lnTo>
                    <a:lnTo>
                      <a:pt x="722" y="252"/>
                    </a:lnTo>
                    <a:lnTo>
                      <a:pt x="719" y="252"/>
                    </a:lnTo>
                    <a:lnTo>
                      <a:pt x="719" y="250"/>
                    </a:lnTo>
                    <a:lnTo>
                      <a:pt x="719" y="254"/>
                    </a:lnTo>
                    <a:lnTo>
                      <a:pt x="719" y="256"/>
                    </a:lnTo>
                    <a:lnTo>
                      <a:pt x="722" y="256"/>
                    </a:lnTo>
                    <a:lnTo>
                      <a:pt x="724" y="252"/>
                    </a:lnTo>
                    <a:lnTo>
                      <a:pt x="728" y="252"/>
                    </a:lnTo>
                    <a:lnTo>
                      <a:pt x="724" y="250"/>
                    </a:lnTo>
                    <a:lnTo>
                      <a:pt x="724" y="246"/>
                    </a:lnTo>
                    <a:lnTo>
                      <a:pt x="719" y="245"/>
                    </a:lnTo>
                    <a:lnTo>
                      <a:pt x="719" y="245"/>
                    </a:lnTo>
                    <a:lnTo>
                      <a:pt x="719" y="245"/>
                    </a:lnTo>
                    <a:lnTo>
                      <a:pt x="719" y="245"/>
                    </a:lnTo>
                    <a:close/>
                    <a:moveTo>
                      <a:pt x="728" y="246"/>
                    </a:moveTo>
                    <a:lnTo>
                      <a:pt x="728" y="246"/>
                    </a:lnTo>
                    <a:lnTo>
                      <a:pt x="724" y="246"/>
                    </a:lnTo>
                    <a:lnTo>
                      <a:pt x="724" y="248"/>
                    </a:lnTo>
                    <a:lnTo>
                      <a:pt x="728" y="250"/>
                    </a:lnTo>
                    <a:lnTo>
                      <a:pt x="728" y="250"/>
                    </a:lnTo>
                    <a:lnTo>
                      <a:pt x="728" y="246"/>
                    </a:lnTo>
                    <a:lnTo>
                      <a:pt x="728" y="246"/>
                    </a:lnTo>
                    <a:lnTo>
                      <a:pt x="728" y="246"/>
                    </a:lnTo>
                    <a:lnTo>
                      <a:pt x="728" y="246"/>
                    </a:lnTo>
                    <a:lnTo>
                      <a:pt x="728" y="246"/>
                    </a:lnTo>
                    <a:close/>
                    <a:moveTo>
                      <a:pt x="722" y="239"/>
                    </a:moveTo>
                    <a:lnTo>
                      <a:pt x="719" y="239"/>
                    </a:lnTo>
                    <a:lnTo>
                      <a:pt x="719" y="241"/>
                    </a:lnTo>
                    <a:lnTo>
                      <a:pt x="722" y="245"/>
                    </a:lnTo>
                    <a:lnTo>
                      <a:pt x="724" y="246"/>
                    </a:lnTo>
                    <a:lnTo>
                      <a:pt x="724" y="245"/>
                    </a:lnTo>
                    <a:lnTo>
                      <a:pt x="722" y="243"/>
                    </a:lnTo>
                    <a:lnTo>
                      <a:pt x="722" y="239"/>
                    </a:lnTo>
                    <a:lnTo>
                      <a:pt x="722" y="239"/>
                    </a:lnTo>
                    <a:lnTo>
                      <a:pt x="722" y="239"/>
                    </a:lnTo>
                    <a:lnTo>
                      <a:pt x="722" y="239"/>
                    </a:lnTo>
                    <a:close/>
                    <a:moveTo>
                      <a:pt x="728" y="239"/>
                    </a:moveTo>
                    <a:lnTo>
                      <a:pt x="724" y="239"/>
                    </a:lnTo>
                    <a:lnTo>
                      <a:pt x="724" y="241"/>
                    </a:lnTo>
                    <a:lnTo>
                      <a:pt x="724" y="241"/>
                    </a:lnTo>
                    <a:lnTo>
                      <a:pt x="728" y="245"/>
                    </a:lnTo>
                    <a:lnTo>
                      <a:pt x="728" y="245"/>
                    </a:lnTo>
                    <a:lnTo>
                      <a:pt x="730" y="243"/>
                    </a:lnTo>
                    <a:lnTo>
                      <a:pt x="730" y="241"/>
                    </a:lnTo>
                    <a:lnTo>
                      <a:pt x="730" y="241"/>
                    </a:lnTo>
                    <a:lnTo>
                      <a:pt x="730" y="239"/>
                    </a:lnTo>
                    <a:lnTo>
                      <a:pt x="728" y="239"/>
                    </a:lnTo>
                    <a:lnTo>
                      <a:pt x="728" y="239"/>
                    </a:lnTo>
                    <a:lnTo>
                      <a:pt x="728" y="239"/>
                    </a:lnTo>
                    <a:lnTo>
                      <a:pt x="728" y="239"/>
                    </a:lnTo>
                    <a:lnTo>
                      <a:pt x="728" y="239"/>
                    </a:lnTo>
                    <a:close/>
                    <a:moveTo>
                      <a:pt x="722" y="235"/>
                    </a:moveTo>
                    <a:lnTo>
                      <a:pt x="719" y="235"/>
                    </a:lnTo>
                    <a:lnTo>
                      <a:pt x="719" y="235"/>
                    </a:lnTo>
                    <a:lnTo>
                      <a:pt x="722" y="235"/>
                    </a:lnTo>
                    <a:lnTo>
                      <a:pt x="722" y="235"/>
                    </a:lnTo>
                    <a:lnTo>
                      <a:pt x="722" y="235"/>
                    </a:lnTo>
                    <a:lnTo>
                      <a:pt x="722" y="235"/>
                    </a:lnTo>
                    <a:lnTo>
                      <a:pt x="722" y="235"/>
                    </a:lnTo>
                    <a:close/>
                    <a:moveTo>
                      <a:pt x="728" y="229"/>
                    </a:moveTo>
                    <a:lnTo>
                      <a:pt x="728" y="231"/>
                    </a:lnTo>
                    <a:lnTo>
                      <a:pt x="730" y="231"/>
                    </a:lnTo>
                    <a:lnTo>
                      <a:pt x="728" y="229"/>
                    </a:lnTo>
                    <a:lnTo>
                      <a:pt x="728" y="229"/>
                    </a:lnTo>
                    <a:lnTo>
                      <a:pt x="728" y="229"/>
                    </a:lnTo>
                    <a:lnTo>
                      <a:pt x="728" y="229"/>
                    </a:lnTo>
                    <a:lnTo>
                      <a:pt x="728" y="229"/>
                    </a:lnTo>
                    <a:close/>
                    <a:moveTo>
                      <a:pt x="728" y="229"/>
                    </a:moveTo>
                    <a:lnTo>
                      <a:pt x="724" y="229"/>
                    </a:lnTo>
                    <a:lnTo>
                      <a:pt x="724" y="233"/>
                    </a:lnTo>
                    <a:lnTo>
                      <a:pt x="722" y="233"/>
                    </a:lnTo>
                    <a:lnTo>
                      <a:pt x="724" y="233"/>
                    </a:lnTo>
                    <a:lnTo>
                      <a:pt x="724" y="235"/>
                    </a:lnTo>
                    <a:lnTo>
                      <a:pt x="724" y="235"/>
                    </a:lnTo>
                    <a:lnTo>
                      <a:pt x="724" y="235"/>
                    </a:lnTo>
                    <a:lnTo>
                      <a:pt x="724" y="239"/>
                    </a:lnTo>
                    <a:lnTo>
                      <a:pt x="724" y="239"/>
                    </a:lnTo>
                    <a:lnTo>
                      <a:pt x="728" y="235"/>
                    </a:lnTo>
                    <a:lnTo>
                      <a:pt x="728" y="235"/>
                    </a:lnTo>
                    <a:lnTo>
                      <a:pt x="730" y="235"/>
                    </a:lnTo>
                    <a:lnTo>
                      <a:pt x="730" y="231"/>
                    </a:lnTo>
                    <a:lnTo>
                      <a:pt x="728" y="231"/>
                    </a:lnTo>
                    <a:lnTo>
                      <a:pt x="728" y="229"/>
                    </a:lnTo>
                    <a:lnTo>
                      <a:pt x="728" y="229"/>
                    </a:lnTo>
                    <a:lnTo>
                      <a:pt x="728" y="229"/>
                    </a:lnTo>
                    <a:lnTo>
                      <a:pt x="728" y="229"/>
                    </a:lnTo>
                    <a:close/>
                    <a:moveTo>
                      <a:pt x="677" y="260"/>
                    </a:moveTo>
                    <a:lnTo>
                      <a:pt x="681" y="258"/>
                    </a:lnTo>
                    <a:lnTo>
                      <a:pt x="679" y="258"/>
                    </a:lnTo>
                    <a:lnTo>
                      <a:pt x="677" y="260"/>
                    </a:lnTo>
                    <a:lnTo>
                      <a:pt x="677" y="260"/>
                    </a:lnTo>
                    <a:lnTo>
                      <a:pt x="677" y="260"/>
                    </a:lnTo>
                    <a:lnTo>
                      <a:pt x="677" y="260"/>
                    </a:lnTo>
                    <a:close/>
                    <a:moveTo>
                      <a:pt x="673" y="260"/>
                    </a:moveTo>
                    <a:lnTo>
                      <a:pt x="679" y="263"/>
                    </a:lnTo>
                    <a:lnTo>
                      <a:pt x="677" y="260"/>
                    </a:lnTo>
                    <a:lnTo>
                      <a:pt x="673" y="260"/>
                    </a:lnTo>
                    <a:lnTo>
                      <a:pt x="673" y="260"/>
                    </a:lnTo>
                    <a:lnTo>
                      <a:pt x="673" y="260"/>
                    </a:lnTo>
                    <a:lnTo>
                      <a:pt x="673" y="260"/>
                    </a:lnTo>
                    <a:close/>
                    <a:moveTo>
                      <a:pt x="658" y="267"/>
                    </a:moveTo>
                    <a:lnTo>
                      <a:pt x="656" y="269"/>
                    </a:lnTo>
                    <a:lnTo>
                      <a:pt x="658" y="269"/>
                    </a:lnTo>
                    <a:lnTo>
                      <a:pt x="658" y="269"/>
                    </a:lnTo>
                    <a:lnTo>
                      <a:pt x="658" y="267"/>
                    </a:lnTo>
                    <a:lnTo>
                      <a:pt x="658" y="267"/>
                    </a:lnTo>
                    <a:lnTo>
                      <a:pt x="658" y="267"/>
                    </a:lnTo>
                    <a:lnTo>
                      <a:pt x="658" y="267"/>
                    </a:lnTo>
                    <a:close/>
                    <a:moveTo>
                      <a:pt x="664" y="265"/>
                    </a:moveTo>
                    <a:lnTo>
                      <a:pt x="658" y="265"/>
                    </a:lnTo>
                    <a:lnTo>
                      <a:pt x="660" y="267"/>
                    </a:lnTo>
                    <a:lnTo>
                      <a:pt x="664" y="265"/>
                    </a:lnTo>
                    <a:lnTo>
                      <a:pt x="664" y="265"/>
                    </a:lnTo>
                    <a:lnTo>
                      <a:pt x="664" y="265"/>
                    </a:lnTo>
                    <a:lnTo>
                      <a:pt x="664" y="265"/>
                    </a:lnTo>
                    <a:lnTo>
                      <a:pt x="664" y="265"/>
                    </a:lnTo>
                    <a:close/>
                    <a:moveTo>
                      <a:pt x="664" y="278"/>
                    </a:moveTo>
                    <a:lnTo>
                      <a:pt x="660" y="278"/>
                    </a:lnTo>
                    <a:lnTo>
                      <a:pt x="658" y="282"/>
                    </a:lnTo>
                    <a:lnTo>
                      <a:pt x="658" y="282"/>
                    </a:lnTo>
                    <a:lnTo>
                      <a:pt x="660" y="282"/>
                    </a:lnTo>
                    <a:lnTo>
                      <a:pt x="664" y="280"/>
                    </a:lnTo>
                    <a:lnTo>
                      <a:pt x="664" y="278"/>
                    </a:lnTo>
                    <a:lnTo>
                      <a:pt x="664" y="278"/>
                    </a:lnTo>
                    <a:lnTo>
                      <a:pt x="664" y="278"/>
                    </a:lnTo>
                    <a:lnTo>
                      <a:pt x="664" y="278"/>
                    </a:lnTo>
                    <a:close/>
                    <a:moveTo>
                      <a:pt x="670" y="263"/>
                    </a:moveTo>
                    <a:lnTo>
                      <a:pt x="664" y="267"/>
                    </a:lnTo>
                    <a:lnTo>
                      <a:pt x="664" y="269"/>
                    </a:lnTo>
                    <a:lnTo>
                      <a:pt x="664" y="271"/>
                    </a:lnTo>
                    <a:lnTo>
                      <a:pt x="664" y="273"/>
                    </a:lnTo>
                    <a:lnTo>
                      <a:pt x="664" y="277"/>
                    </a:lnTo>
                    <a:lnTo>
                      <a:pt x="664" y="278"/>
                    </a:lnTo>
                    <a:lnTo>
                      <a:pt x="670" y="278"/>
                    </a:lnTo>
                    <a:lnTo>
                      <a:pt x="673" y="273"/>
                    </a:lnTo>
                    <a:lnTo>
                      <a:pt x="673" y="267"/>
                    </a:lnTo>
                    <a:lnTo>
                      <a:pt x="673" y="263"/>
                    </a:lnTo>
                    <a:lnTo>
                      <a:pt x="673" y="263"/>
                    </a:lnTo>
                    <a:lnTo>
                      <a:pt x="673" y="263"/>
                    </a:lnTo>
                    <a:lnTo>
                      <a:pt x="673" y="260"/>
                    </a:lnTo>
                    <a:lnTo>
                      <a:pt x="670" y="263"/>
                    </a:lnTo>
                    <a:lnTo>
                      <a:pt x="670" y="263"/>
                    </a:lnTo>
                    <a:lnTo>
                      <a:pt x="670" y="263"/>
                    </a:lnTo>
                    <a:lnTo>
                      <a:pt x="670" y="263"/>
                    </a:lnTo>
                    <a:lnTo>
                      <a:pt x="670" y="263"/>
                    </a:lnTo>
                    <a:close/>
                    <a:moveTo>
                      <a:pt x="641" y="246"/>
                    </a:moveTo>
                    <a:lnTo>
                      <a:pt x="643" y="245"/>
                    </a:lnTo>
                    <a:lnTo>
                      <a:pt x="641" y="243"/>
                    </a:lnTo>
                    <a:lnTo>
                      <a:pt x="641" y="246"/>
                    </a:lnTo>
                    <a:lnTo>
                      <a:pt x="641" y="246"/>
                    </a:lnTo>
                    <a:lnTo>
                      <a:pt x="641" y="246"/>
                    </a:lnTo>
                    <a:lnTo>
                      <a:pt x="641" y="246"/>
                    </a:lnTo>
                    <a:close/>
                    <a:moveTo>
                      <a:pt x="634" y="252"/>
                    </a:moveTo>
                    <a:lnTo>
                      <a:pt x="632" y="254"/>
                    </a:lnTo>
                    <a:lnTo>
                      <a:pt x="634" y="254"/>
                    </a:lnTo>
                    <a:lnTo>
                      <a:pt x="634" y="252"/>
                    </a:lnTo>
                    <a:lnTo>
                      <a:pt x="634" y="252"/>
                    </a:lnTo>
                    <a:lnTo>
                      <a:pt x="634" y="252"/>
                    </a:lnTo>
                    <a:lnTo>
                      <a:pt x="634" y="252"/>
                    </a:lnTo>
                    <a:close/>
                    <a:moveTo>
                      <a:pt x="640" y="280"/>
                    </a:moveTo>
                    <a:lnTo>
                      <a:pt x="636" y="282"/>
                    </a:lnTo>
                    <a:lnTo>
                      <a:pt x="640" y="282"/>
                    </a:lnTo>
                    <a:lnTo>
                      <a:pt x="640" y="280"/>
                    </a:lnTo>
                    <a:lnTo>
                      <a:pt x="640" y="280"/>
                    </a:lnTo>
                    <a:lnTo>
                      <a:pt x="640" y="280"/>
                    </a:lnTo>
                    <a:lnTo>
                      <a:pt x="640" y="280"/>
                    </a:lnTo>
                    <a:close/>
                    <a:moveTo>
                      <a:pt x="634" y="275"/>
                    </a:moveTo>
                    <a:lnTo>
                      <a:pt x="636" y="273"/>
                    </a:lnTo>
                    <a:lnTo>
                      <a:pt x="640" y="275"/>
                    </a:lnTo>
                    <a:lnTo>
                      <a:pt x="640" y="277"/>
                    </a:lnTo>
                    <a:lnTo>
                      <a:pt x="636" y="278"/>
                    </a:lnTo>
                    <a:lnTo>
                      <a:pt x="634" y="277"/>
                    </a:lnTo>
                    <a:lnTo>
                      <a:pt x="634" y="275"/>
                    </a:lnTo>
                    <a:lnTo>
                      <a:pt x="634" y="275"/>
                    </a:lnTo>
                    <a:lnTo>
                      <a:pt x="634" y="275"/>
                    </a:lnTo>
                    <a:lnTo>
                      <a:pt x="634" y="275"/>
                    </a:lnTo>
                    <a:close/>
                    <a:moveTo>
                      <a:pt x="615" y="260"/>
                    </a:moveTo>
                    <a:lnTo>
                      <a:pt x="615" y="260"/>
                    </a:lnTo>
                    <a:lnTo>
                      <a:pt x="617" y="260"/>
                    </a:lnTo>
                    <a:lnTo>
                      <a:pt x="615" y="263"/>
                    </a:lnTo>
                    <a:lnTo>
                      <a:pt x="615" y="263"/>
                    </a:lnTo>
                    <a:lnTo>
                      <a:pt x="615" y="260"/>
                    </a:lnTo>
                    <a:lnTo>
                      <a:pt x="615" y="260"/>
                    </a:lnTo>
                    <a:lnTo>
                      <a:pt x="615" y="260"/>
                    </a:lnTo>
                    <a:lnTo>
                      <a:pt x="615" y="260"/>
                    </a:lnTo>
                    <a:close/>
                    <a:moveTo>
                      <a:pt x="617" y="284"/>
                    </a:moveTo>
                    <a:lnTo>
                      <a:pt x="621" y="282"/>
                    </a:lnTo>
                    <a:lnTo>
                      <a:pt x="623" y="284"/>
                    </a:lnTo>
                    <a:lnTo>
                      <a:pt x="619" y="284"/>
                    </a:lnTo>
                    <a:lnTo>
                      <a:pt x="617" y="284"/>
                    </a:lnTo>
                    <a:lnTo>
                      <a:pt x="617" y="284"/>
                    </a:lnTo>
                    <a:lnTo>
                      <a:pt x="617" y="284"/>
                    </a:lnTo>
                    <a:lnTo>
                      <a:pt x="617" y="284"/>
                    </a:lnTo>
                    <a:close/>
                    <a:moveTo>
                      <a:pt x="589" y="269"/>
                    </a:moveTo>
                    <a:lnTo>
                      <a:pt x="592" y="267"/>
                    </a:lnTo>
                    <a:lnTo>
                      <a:pt x="591" y="265"/>
                    </a:lnTo>
                    <a:lnTo>
                      <a:pt x="589" y="267"/>
                    </a:lnTo>
                    <a:lnTo>
                      <a:pt x="589" y="269"/>
                    </a:lnTo>
                    <a:lnTo>
                      <a:pt x="589" y="269"/>
                    </a:lnTo>
                    <a:lnTo>
                      <a:pt x="589" y="269"/>
                    </a:lnTo>
                    <a:lnTo>
                      <a:pt x="589" y="269"/>
                    </a:lnTo>
                    <a:close/>
                    <a:moveTo>
                      <a:pt x="600" y="280"/>
                    </a:moveTo>
                    <a:lnTo>
                      <a:pt x="606" y="282"/>
                    </a:lnTo>
                    <a:lnTo>
                      <a:pt x="609" y="280"/>
                    </a:lnTo>
                    <a:lnTo>
                      <a:pt x="609" y="282"/>
                    </a:lnTo>
                    <a:lnTo>
                      <a:pt x="604" y="284"/>
                    </a:lnTo>
                    <a:lnTo>
                      <a:pt x="600" y="282"/>
                    </a:lnTo>
                    <a:lnTo>
                      <a:pt x="600" y="280"/>
                    </a:lnTo>
                    <a:lnTo>
                      <a:pt x="600" y="280"/>
                    </a:lnTo>
                    <a:lnTo>
                      <a:pt x="600" y="280"/>
                    </a:lnTo>
                    <a:lnTo>
                      <a:pt x="600" y="280"/>
                    </a:lnTo>
                    <a:close/>
                    <a:moveTo>
                      <a:pt x="594" y="282"/>
                    </a:moveTo>
                    <a:lnTo>
                      <a:pt x="596" y="282"/>
                    </a:lnTo>
                    <a:lnTo>
                      <a:pt x="596" y="284"/>
                    </a:lnTo>
                    <a:lnTo>
                      <a:pt x="594" y="282"/>
                    </a:lnTo>
                    <a:lnTo>
                      <a:pt x="594" y="282"/>
                    </a:lnTo>
                    <a:lnTo>
                      <a:pt x="594" y="282"/>
                    </a:lnTo>
                    <a:lnTo>
                      <a:pt x="594" y="282"/>
                    </a:lnTo>
                    <a:close/>
                    <a:moveTo>
                      <a:pt x="585" y="282"/>
                    </a:moveTo>
                    <a:lnTo>
                      <a:pt x="587" y="280"/>
                    </a:lnTo>
                    <a:lnTo>
                      <a:pt x="589" y="282"/>
                    </a:lnTo>
                    <a:lnTo>
                      <a:pt x="587" y="282"/>
                    </a:lnTo>
                    <a:lnTo>
                      <a:pt x="585" y="282"/>
                    </a:lnTo>
                    <a:lnTo>
                      <a:pt x="585" y="282"/>
                    </a:lnTo>
                    <a:lnTo>
                      <a:pt x="585" y="282"/>
                    </a:lnTo>
                    <a:lnTo>
                      <a:pt x="585" y="282"/>
                    </a:lnTo>
                    <a:close/>
                    <a:moveTo>
                      <a:pt x="517" y="320"/>
                    </a:moveTo>
                    <a:lnTo>
                      <a:pt x="515" y="324"/>
                    </a:lnTo>
                    <a:lnTo>
                      <a:pt x="517" y="326"/>
                    </a:lnTo>
                    <a:lnTo>
                      <a:pt x="523" y="324"/>
                    </a:lnTo>
                    <a:lnTo>
                      <a:pt x="528" y="320"/>
                    </a:lnTo>
                    <a:lnTo>
                      <a:pt x="532" y="320"/>
                    </a:lnTo>
                    <a:lnTo>
                      <a:pt x="536" y="320"/>
                    </a:lnTo>
                    <a:lnTo>
                      <a:pt x="538" y="318"/>
                    </a:lnTo>
                    <a:lnTo>
                      <a:pt x="542" y="314"/>
                    </a:lnTo>
                    <a:lnTo>
                      <a:pt x="547" y="309"/>
                    </a:lnTo>
                    <a:lnTo>
                      <a:pt x="551" y="307"/>
                    </a:lnTo>
                    <a:lnTo>
                      <a:pt x="551" y="307"/>
                    </a:lnTo>
                    <a:lnTo>
                      <a:pt x="547" y="303"/>
                    </a:lnTo>
                    <a:lnTo>
                      <a:pt x="544" y="297"/>
                    </a:lnTo>
                    <a:lnTo>
                      <a:pt x="542" y="299"/>
                    </a:lnTo>
                    <a:lnTo>
                      <a:pt x="538" y="299"/>
                    </a:lnTo>
                    <a:lnTo>
                      <a:pt x="538" y="305"/>
                    </a:lnTo>
                    <a:lnTo>
                      <a:pt x="536" y="305"/>
                    </a:lnTo>
                    <a:lnTo>
                      <a:pt x="530" y="307"/>
                    </a:lnTo>
                    <a:lnTo>
                      <a:pt x="527" y="303"/>
                    </a:lnTo>
                    <a:lnTo>
                      <a:pt x="527" y="305"/>
                    </a:lnTo>
                    <a:lnTo>
                      <a:pt x="523" y="307"/>
                    </a:lnTo>
                    <a:lnTo>
                      <a:pt x="523" y="309"/>
                    </a:lnTo>
                    <a:lnTo>
                      <a:pt x="519" y="316"/>
                    </a:lnTo>
                    <a:lnTo>
                      <a:pt x="519" y="316"/>
                    </a:lnTo>
                    <a:lnTo>
                      <a:pt x="521" y="318"/>
                    </a:lnTo>
                    <a:lnTo>
                      <a:pt x="521" y="320"/>
                    </a:lnTo>
                    <a:lnTo>
                      <a:pt x="519" y="320"/>
                    </a:lnTo>
                    <a:lnTo>
                      <a:pt x="517" y="320"/>
                    </a:lnTo>
                    <a:lnTo>
                      <a:pt x="517" y="320"/>
                    </a:lnTo>
                    <a:lnTo>
                      <a:pt x="517" y="320"/>
                    </a:lnTo>
                    <a:lnTo>
                      <a:pt x="517" y="320"/>
                    </a:lnTo>
                    <a:close/>
                    <a:moveTo>
                      <a:pt x="513" y="324"/>
                    </a:moveTo>
                    <a:lnTo>
                      <a:pt x="515" y="320"/>
                    </a:lnTo>
                    <a:lnTo>
                      <a:pt x="513" y="320"/>
                    </a:lnTo>
                    <a:lnTo>
                      <a:pt x="512" y="322"/>
                    </a:lnTo>
                    <a:lnTo>
                      <a:pt x="513" y="324"/>
                    </a:lnTo>
                    <a:lnTo>
                      <a:pt x="513" y="324"/>
                    </a:lnTo>
                    <a:lnTo>
                      <a:pt x="513" y="324"/>
                    </a:lnTo>
                    <a:lnTo>
                      <a:pt x="513" y="324"/>
                    </a:lnTo>
                    <a:close/>
                    <a:moveTo>
                      <a:pt x="513" y="326"/>
                    </a:moveTo>
                    <a:lnTo>
                      <a:pt x="510" y="327"/>
                    </a:lnTo>
                    <a:lnTo>
                      <a:pt x="512" y="327"/>
                    </a:lnTo>
                    <a:lnTo>
                      <a:pt x="504" y="331"/>
                    </a:lnTo>
                    <a:lnTo>
                      <a:pt x="502" y="333"/>
                    </a:lnTo>
                    <a:lnTo>
                      <a:pt x="504" y="333"/>
                    </a:lnTo>
                    <a:lnTo>
                      <a:pt x="513" y="331"/>
                    </a:lnTo>
                    <a:lnTo>
                      <a:pt x="515" y="327"/>
                    </a:lnTo>
                    <a:lnTo>
                      <a:pt x="513" y="326"/>
                    </a:lnTo>
                    <a:lnTo>
                      <a:pt x="513" y="326"/>
                    </a:lnTo>
                    <a:lnTo>
                      <a:pt x="513" y="326"/>
                    </a:lnTo>
                    <a:lnTo>
                      <a:pt x="513" y="326"/>
                    </a:lnTo>
                    <a:close/>
                    <a:moveTo>
                      <a:pt x="487" y="326"/>
                    </a:moveTo>
                    <a:lnTo>
                      <a:pt x="489" y="327"/>
                    </a:lnTo>
                    <a:lnTo>
                      <a:pt x="489" y="327"/>
                    </a:lnTo>
                    <a:lnTo>
                      <a:pt x="487" y="327"/>
                    </a:lnTo>
                    <a:lnTo>
                      <a:pt x="483" y="327"/>
                    </a:lnTo>
                    <a:lnTo>
                      <a:pt x="485" y="327"/>
                    </a:lnTo>
                    <a:lnTo>
                      <a:pt x="487" y="326"/>
                    </a:lnTo>
                    <a:lnTo>
                      <a:pt x="487" y="326"/>
                    </a:lnTo>
                    <a:lnTo>
                      <a:pt x="487" y="326"/>
                    </a:lnTo>
                    <a:lnTo>
                      <a:pt x="487" y="326"/>
                    </a:lnTo>
                    <a:close/>
                    <a:moveTo>
                      <a:pt x="432" y="307"/>
                    </a:moveTo>
                    <a:lnTo>
                      <a:pt x="442" y="301"/>
                    </a:lnTo>
                    <a:lnTo>
                      <a:pt x="448" y="307"/>
                    </a:lnTo>
                    <a:lnTo>
                      <a:pt x="449" y="307"/>
                    </a:lnTo>
                    <a:lnTo>
                      <a:pt x="451" y="305"/>
                    </a:lnTo>
                    <a:lnTo>
                      <a:pt x="457" y="307"/>
                    </a:lnTo>
                    <a:lnTo>
                      <a:pt x="459" y="309"/>
                    </a:lnTo>
                    <a:lnTo>
                      <a:pt x="463" y="309"/>
                    </a:lnTo>
                    <a:lnTo>
                      <a:pt x="464" y="312"/>
                    </a:lnTo>
                    <a:lnTo>
                      <a:pt x="468" y="316"/>
                    </a:lnTo>
                    <a:lnTo>
                      <a:pt x="468" y="318"/>
                    </a:lnTo>
                    <a:lnTo>
                      <a:pt x="464" y="322"/>
                    </a:lnTo>
                    <a:lnTo>
                      <a:pt x="459" y="322"/>
                    </a:lnTo>
                    <a:lnTo>
                      <a:pt x="453" y="320"/>
                    </a:lnTo>
                    <a:lnTo>
                      <a:pt x="449" y="314"/>
                    </a:lnTo>
                    <a:lnTo>
                      <a:pt x="448" y="314"/>
                    </a:lnTo>
                    <a:lnTo>
                      <a:pt x="444" y="312"/>
                    </a:lnTo>
                    <a:lnTo>
                      <a:pt x="442" y="312"/>
                    </a:lnTo>
                    <a:lnTo>
                      <a:pt x="434" y="312"/>
                    </a:lnTo>
                    <a:lnTo>
                      <a:pt x="432" y="309"/>
                    </a:lnTo>
                    <a:lnTo>
                      <a:pt x="432" y="307"/>
                    </a:lnTo>
                    <a:lnTo>
                      <a:pt x="432" y="307"/>
                    </a:lnTo>
                    <a:lnTo>
                      <a:pt x="432" y="307"/>
                    </a:lnTo>
                    <a:lnTo>
                      <a:pt x="432" y="307"/>
                    </a:lnTo>
                    <a:close/>
                    <a:moveTo>
                      <a:pt x="376" y="263"/>
                    </a:moveTo>
                    <a:lnTo>
                      <a:pt x="378" y="263"/>
                    </a:lnTo>
                    <a:lnTo>
                      <a:pt x="380" y="263"/>
                    </a:lnTo>
                    <a:lnTo>
                      <a:pt x="380" y="263"/>
                    </a:lnTo>
                    <a:lnTo>
                      <a:pt x="376" y="263"/>
                    </a:lnTo>
                    <a:lnTo>
                      <a:pt x="376" y="263"/>
                    </a:lnTo>
                    <a:lnTo>
                      <a:pt x="376" y="263"/>
                    </a:lnTo>
                    <a:lnTo>
                      <a:pt x="376" y="263"/>
                    </a:lnTo>
                    <a:lnTo>
                      <a:pt x="376" y="263"/>
                    </a:lnTo>
                    <a:close/>
                    <a:moveTo>
                      <a:pt x="365" y="260"/>
                    </a:moveTo>
                    <a:lnTo>
                      <a:pt x="367" y="260"/>
                    </a:lnTo>
                    <a:lnTo>
                      <a:pt x="370" y="258"/>
                    </a:lnTo>
                    <a:lnTo>
                      <a:pt x="372" y="260"/>
                    </a:lnTo>
                    <a:lnTo>
                      <a:pt x="372" y="260"/>
                    </a:lnTo>
                    <a:lnTo>
                      <a:pt x="372" y="258"/>
                    </a:lnTo>
                    <a:lnTo>
                      <a:pt x="370" y="256"/>
                    </a:lnTo>
                    <a:lnTo>
                      <a:pt x="367" y="256"/>
                    </a:lnTo>
                    <a:lnTo>
                      <a:pt x="365" y="258"/>
                    </a:lnTo>
                    <a:lnTo>
                      <a:pt x="365" y="260"/>
                    </a:lnTo>
                    <a:lnTo>
                      <a:pt x="365" y="260"/>
                    </a:lnTo>
                    <a:lnTo>
                      <a:pt x="365" y="260"/>
                    </a:lnTo>
                    <a:lnTo>
                      <a:pt x="365" y="260"/>
                    </a:lnTo>
                    <a:close/>
                    <a:moveTo>
                      <a:pt x="562" y="277"/>
                    </a:moveTo>
                    <a:lnTo>
                      <a:pt x="568" y="275"/>
                    </a:lnTo>
                    <a:lnTo>
                      <a:pt x="574" y="277"/>
                    </a:lnTo>
                    <a:lnTo>
                      <a:pt x="576" y="277"/>
                    </a:lnTo>
                    <a:lnTo>
                      <a:pt x="577" y="275"/>
                    </a:lnTo>
                    <a:lnTo>
                      <a:pt x="579" y="273"/>
                    </a:lnTo>
                    <a:lnTo>
                      <a:pt x="581" y="271"/>
                    </a:lnTo>
                    <a:lnTo>
                      <a:pt x="581" y="269"/>
                    </a:lnTo>
                    <a:lnTo>
                      <a:pt x="579" y="269"/>
                    </a:lnTo>
                    <a:lnTo>
                      <a:pt x="576" y="271"/>
                    </a:lnTo>
                    <a:lnTo>
                      <a:pt x="568" y="271"/>
                    </a:lnTo>
                    <a:lnTo>
                      <a:pt x="566" y="269"/>
                    </a:lnTo>
                    <a:lnTo>
                      <a:pt x="564" y="271"/>
                    </a:lnTo>
                    <a:lnTo>
                      <a:pt x="562" y="275"/>
                    </a:lnTo>
                    <a:lnTo>
                      <a:pt x="562" y="277"/>
                    </a:lnTo>
                    <a:lnTo>
                      <a:pt x="562" y="277"/>
                    </a:lnTo>
                    <a:lnTo>
                      <a:pt x="562" y="277"/>
                    </a:lnTo>
                    <a:lnTo>
                      <a:pt x="562" y="277"/>
                    </a:lnTo>
                    <a:close/>
                    <a:moveTo>
                      <a:pt x="557" y="282"/>
                    </a:moveTo>
                    <a:lnTo>
                      <a:pt x="557" y="284"/>
                    </a:lnTo>
                    <a:lnTo>
                      <a:pt x="557" y="284"/>
                    </a:lnTo>
                    <a:lnTo>
                      <a:pt x="560" y="284"/>
                    </a:lnTo>
                    <a:lnTo>
                      <a:pt x="557" y="282"/>
                    </a:lnTo>
                    <a:lnTo>
                      <a:pt x="557" y="282"/>
                    </a:lnTo>
                    <a:lnTo>
                      <a:pt x="557" y="282"/>
                    </a:lnTo>
                    <a:lnTo>
                      <a:pt x="557" y="282"/>
                    </a:lnTo>
                    <a:close/>
                    <a:moveTo>
                      <a:pt x="540" y="282"/>
                    </a:moveTo>
                    <a:lnTo>
                      <a:pt x="536" y="284"/>
                    </a:lnTo>
                    <a:lnTo>
                      <a:pt x="538" y="284"/>
                    </a:lnTo>
                    <a:lnTo>
                      <a:pt x="538" y="284"/>
                    </a:lnTo>
                    <a:lnTo>
                      <a:pt x="538" y="288"/>
                    </a:lnTo>
                    <a:lnTo>
                      <a:pt x="542" y="288"/>
                    </a:lnTo>
                    <a:lnTo>
                      <a:pt x="547" y="284"/>
                    </a:lnTo>
                    <a:lnTo>
                      <a:pt x="547" y="284"/>
                    </a:lnTo>
                    <a:lnTo>
                      <a:pt x="547" y="282"/>
                    </a:lnTo>
                    <a:lnTo>
                      <a:pt x="542" y="282"/>
                    </a:lnTo>
                    <a:lnTo>
                      <a:pt x="540" y="282"/>
                    </a:lnTo>
                    <a:lnTo>
                      <a:pt x="540" y="282"/>
                    </a:lnTo>
                    <a:lnTo>
                      <a:pt x="540" y="282"/>
                    </a:lnTo>
                    <a:lnTo>
                      <a:pt x="540" y="282"/>
                    </a:lnTo>
                    <a:close/>
                    <a:moveTo>
                      <a:pt x="527" y="288"/>
                    </a:moveTo>
                    <a:lnTo>
                      <a:pt x="528" y="288"/>
                    </a:lnTo>
                    <a:lnTo>
                      <a:pt x="530" y="290"/>
                    </a:lnTo>
                    <a:lnTo>
                      <a:pt x="536" y="288"/>
                    </a:lnTo>
                    <a:lnTo>
                      <a:pt x="536" y="284"/>
                    </a:lnTo>
                    <a:lnTo>
                      <a:pt x="532" y="288"/>
                    </a:lnTo>
                    <a:lnTo>
                      <a:pt x="528" y="288"/>
                    </a:lnTo>
                    <a:lnTo>
                      <a:pt x="527" y="288"/>
                    </a:lnTo>
                    <a:lnTo>
                      <a:pt x="527" y="288"/>
                    </a:lnTo>
                    <a:lnTo>
                      <a:pt x="527" y="288"/>
                    </a:lnTo>
                    <a:lnTo>
                      <a:pt x="527" y="288"/>
                    </a:lnTo>
                    <a:close/>
                    <a:moveTo>
                      <a:pt x="515" y="288"/>
                    </a:moveTo>
                    <a:lnTo>
                      <a:pt x="521" y="288"/>
                    </a:lnTo>
                    <a:lnTo>
                      <a:pt x="519" y="284"/>
                    </a:lnTo>
                    <a:lnTo>
                      <a:pt x="521" y="284"/>
                    </a:lnTo>
                    <a:lnTo>
                      <a:pt x="523" y="284"/>
                    </a:lnTo>
                    <a:lnTo>
                      <a:pt x="527" y="284"/>
                    </a:lnTo>
                    <a:lnTo>
                      <a:pt x="527" y="284"/>
                    </a:lnTo>
                    <a:lnTo>
                      <a:pt x="523" y="288"/>
                    </a:lnTo>
                    <a:lnTo>
                      <a:pt x="523" y="290"/>
                    </a:lnTo>
                    <a:lnTo>
                      <a:pt x="517" y="290"/>
                    </a:lnTo>
                    <a:lnTo>
                      <a:pt x="515" y="288"/>
                    </a:lnTo>
                    <a:lnTo>
                      <a:pt x="515" y="288"/>
                    </a:lnTo>
                    <a:lnTo>
                      <a:pt x="515" y="288"/>
                    </a:lnTo>
                    <a:lnTo>
                      <a:pt x="515" y="288"/>
                    </a:lnTo>
                    <a:close/>
                    <a:moveTo>
                      <a:pt x="513" y="288"/>
                    </a:moveTo>
                    <a:lnTo>
                      <a:pt x="510" y="288"/>
                    </a:lnTo>
                    <a:lnTo>
                      <a:pt x="508" y="292"/>
                    </a:lnTo>
                    <a:lnTo>
                      <a:pt x="510" y="288"/>
                    </a:lnTo>
                    <a:lnTo>
                      <a:pt x="513" y="288"/>
                    </a:lnTo>
                    <a:lnTo>
                      <a:pt x="513" y="288"/>
                    </a:lnTo>
                    <a:lnTo>
                      <a:pt x="513" y="288"/>
                    </a:lnTo>
                    <a:lnTo>
                      <a:pt x="513" y="288"/>
                    </a:lnTo>
                    <a:close/>
                    <a:moveTo>
                      <a:pt x="515" y="284"/>
                    </a:moveTo>
                    <a:lnTo>
                      <a:pt x="512" y="284"/>
                    </a:lnTo>
                    <a:lnTo>
                      <a:pt x="513" y="284"/>
                    </a:lnTo>
                    <a:lnTo>
                      <a:pt x="515" y="284"/>
                    </a:lnTo>
                    <a:lnTo>
                      <a:pt x="515" y="284"/>
                    </a:lnTo>
                    <a:lnTo>
                      <a:pt x="515" y="284"/>
                    </a:lnTo>
                    <a:lnTo>
                      <a:pt x="515" y="284"/>
                    </a:lnTo>
                    <a:lnTo>
                      <a:pt x="515" y="284"/>
                    </a:lnTo>
                    <a:close/>
                    <a:moveTo>
                      <a:pt x="449" y="290"/>
                    </a:moveTo>
                    <a:lnTo>
                      <a:pt x="449" y="290"/>
                    </a:lnTo>
                    <a:lnTo>
                      <a:pt x="449" y="288"/>
                    </a:lnTo>
                    <a:lnTo>
                      <a:pt x="455" y="284"/>
                    </a:lnTo>
                    <a:lnTo>
                      <a:pt x="464" y="282"/>
                    </a:lnTo>
                    <a:lnTo>
                      <a:pt x="468" y="284"/>
                    </a:lnTo>
                    <a:lnTo>
                      <a:pt x="472" y="284"/>
                    </a:lnTo>
                    <a:lnTo>
                      <a:pt x="476" y="284"/>
                    </a:lnTo>
                    <a:lnTo>
                      <a:pt x="481" y="288"/>
                    </a:lnTo>
                    <a:lnTo>
                      <a:pt x="485" y="288"/>
                    </a:lnTo>
                    <a:lnTo>
                      <a:pt x="491" y="288"/>
                    </a:lnTo>
                    <a:lnTo>
                      <a:pt x="493" y="288"/>
                    </a:lnTo>
                    <a:lnTo>
                      <a:pt x="498" y="288"/>
                    </a:lnTo>
                    <a:lnTo>
                      <a:pt x="498" y="284"/>
                    </a:lnTo>
                    <a:lnTo>
                      <a:pt x="502" y="284"/>
                    </a:lnTo>
                    <a:lnTo>
                      <a:pt x="504" y="282"/>
                    </a:lnTo>
                    <a:lnTo>
                      <a:pt x="502" y="280"/>
                    </a:lnTo>
                    <a:lnTo>
                      <a:pt x="506" y="278"/>
                    </a:lnTo>
                    <a:lnTo>
                      <a:pt x="510" y="280"/>
                    </a:lnTo>
                    <a:lnTo>
                      <a:pt x="512" y="284"/>
                    </a:lnTo>
                    <a:lnTo>
                      <a:pt x="510" y="288"/>
                    </a:lnTo>
                    <a:lnTo>
                      <a:pt x="506" y="288"/>
                    </a:lnTo>
                    <a:lnTo>
                      <a:pt x="504" y="290"/>
                    </a:lnTo>
                    <a:lnTo>
                      <a:pt x="498" y="292"/>
                    </a:lnTo>
                    <a:lnTo>
                      <a:pt x="498" y="294"/>
                    </a:lnTo>
                    <a:lnTo>
                      <a:pt x="496" y="292"/>
                    </a:lnTo>
                    <a:lnTo>
                      <a:pt x="491" y="292"/>
                    </a:lnTo>
                    <a:lnTo>
                      <a:pt x="485" y="294"/>
                    </a:lnTo>
                    <a:lnTo>
                      <a:pt x="480" y="294"/>
                    </a:lnTo>
                    <a:lnTo>
                      <a:pt x="474" y="295"/>
                    </a:lnTo>
                    <a:lnTo>
                      <a:pt x="474" y="295"/>
                    </a:lnTo>
                    <a:lnTo>
                      <a:pt x="472" y="295"/>
                    </a:lnTo>
                    <a:lnTo>
                      <a:pt x="468" y="295"/>
                    </a:lnTo>
                    <a:lnTo>
                      <a:pt x="466" y="295"/>
                    </a:lnTo>
                    <a:lnTo>
                      <a:pt x="464" y="294"/>
                    </a:lnTo>
                    <a:lnTo>
                      <a:pt x="461" y="294"/>
                    </a:lnTo>
                    <a:lnTo>
                      <a:pt x="459" y="294"/>
                    </a:lnTo>
                    <a:lnTo>
                      <a:pt x="455" y="294"/>
                    </a:lnTo>
                    <a:lnTo>
                      <a:pt x="453" y="294"/>
                    </a:lnTo>
                    <a:lnTo>
                      <a:pt x="449" y="294"/>
                    </a:lnTo>
                    <a:lnTo>
                      <a:pt x="449" y="290"/>
                    </a:lnTo>
                    <a:lnTo>
                      <a:pt x="449" y="290"/>
                    </a:lnTo>
                    <a:lnTo>
                      <a:pt x="449" y="290"/>
                    </a:lnTo>
                    <a:lnTo>
                      <a:pt x="449" y="290"/>
                    </a:lnTo>
                    <a:close/>
                    <a:moveTo>
                      <a:pt x="448" y="290"/>
                    </a:moveTo>
                    <a:lnTo>
                      <a:pt x="444" y="294"/>
                    </a:lnTo>
                    <a:lnTo>
                      <a:pt x="448" y="294"/>
                    </a:lnTo>
                    <a:lnTo>
                      <a:pt x="448" y="290"/>
                    </a:lnTo>
                    <a:lnTo>
                      <a:pt x="448" y="290"/>
                    </a:lnTo>
                    <a:lnTo>
                      <a:pt x="448" y="290"/>
                    </a:lnTo>
                    <a:lnTo>
                      <a:pt x="448" y="290"/>
                    </a:lnTo>
                    <a:lnTo>
                      <a:pt x="448" y="290"/>
                    </a:lnTo>
                    <a:close/>
                    <a:moveTo>
                      <a:pt x="444" y="288"/>
                    </a:moveTo>
                    <a:lnTo>
                      <a:pt x="442" y="288"/>
                    </a:lnTo>
                    <a:lnTo>
                      <a:pt x="442" y="290"/>
                    </a:lnTo>
                    <a:lnTo>
                      <a:pt x="444" y="294"/>
                    </a:lnTo>
                    <a:lnTo>
                      <a:pt x="444" y="288"/>
                    </a:lnTo>
                    <a:lnTo>
                      <a:pt x="444" y="288"/>
                    </a:lnTo>
                    <a:lnTo>
                      <a:pt x="444" y="288"/>
                    </a:lnTo>
                    <a:lnTo>
                      <a:pt x="444" y="288"/>
                    </a:lnTo>
                    <a:lnTo>
                      <a:pt x="444" y="288"/>
                    </a:lnTo>
                    <a:close/>
                    <a:moveTo>
                      <a:pt x="393" y="290"/>
                    </a:moveTo>
                    <a:lnTo>
                      <a:pt x="393" y="292"/>
                    </a:lnTo>
                    <a:lnTo>
                      <a:pt x="393" y="294"/>
                    </a:lnTo>
                    <a:lnTo>
                      <a:pt x="393" y="295"/>
                    </a:lnTo>
                    <a:lnTo>
                      <a:pt x="393" y="297"/>
                    </a:lnTo>
                    <a:lnTo>
                      <a:pt x="397" y="299"/>
                    </a:lnTo>
                    <a:lnTo>
                      <a:pt x="402" y="297"/>
                    </a:lnTo>
                    <a:lnTo>
                      <a:pt x="404" y="299"/>
                    </a:lnTo>
                    <a:lnTo>
                      <a:pt x="408" y="297"/>
                    </a:lnTo>
                    <a:lnTo>
                      <a:pt x="410" y="295"/>
                    </a:lnTo>
                    <a:lnTo>
                      <a:pt x="414" y="297"/>
                    </a:lnTo>
                    <a:lnTo>
                      <a:pt x="417" y="295"/>
                    </a:lnTo>
                    <a:lnTo>
                      <a:pt x="423" y="295"/>
                    </a:lnTo>
                    <a:lnTo>
                      <a:pt x="425" y="292"/>
                    </a:lnTo>
                    <a:lnTo>
                      <a:pt x="427" y="295"/>
                    </a:lnTo>
                    <a:lnTo>
                      <a:pt x="431" y="294"/>
                    </a:lnTo>
                    <a:lnTo>
                      <a:pt x="434" y="295"/>
                    </a:lnTo>
                    <a:lnTo>
                      <a:pt x="432" y="292"/>
                    </a:lnTo>
                    <a:lnTo>
                      <a:pt x="438" y="292"/>
                    </a:lnTo>
                    <a:lnTo>
                      <a:pt x="438" y="288"/>
                    </a:lnTo>
                    <a:lnTo>
                      <a:pt x="434" y="290"/>
                    </a:lnTo>
                    <a:lnTo>
                      <a:pt x="434" y="288"/>
                    </a:lnTo>
                    <a:lnTo>
                      <a:pt x="434" y="284"/>
                    </a:lnTo>
                    <a:lnTo>
                      <a:pt x="432" y="284"/>
                    </a:lnTo>
                    <a:lnTo>
                      <a:pt x="432" y="288"/>
                    </a:lnTo>
                    <a:lnTo>
                      <a:pt x="431" y="288"/>
                    </a:lnTo>
                    <a:lnTo>
                      <a:pt x="431" y="284"/>
                    </a:lnTo>
                    <a:lnTo>
                      <a:pt x="427" y="282"/>
                    </a:lnTo>
                    <a:lnTo>
                      <a:pt x="423" y="284"/>
                    </a:lnTo>
                    <a:lnTo>
                      <a:pt x="419" y="282"/>
                    </a:lnTo>
                    <a:lnTo>
                      <a:pt x="417" y="280"/>
                    </a:lnTo>
                    <a:lnTo>
                      <a:pt x="410" y="282"/>
                    </a:lnTo>
                    <a:lnTo>
                      <a:pt x="410" y="284"/>
                    </a:lnTo>
                    <a:lnTo>
                      <a:pt x="419" y="288"/>
                    </a:lnTo>
                    <a:lnTo>
                      <a:pt x="423" y="290"/>
                    </a:lnTo>
                    <a:lnTo>
                      <a:pt x="417" y="290"/>
                    </a:lnTo>
                    <a:lnTo>
                      <a:pt x="414" y="292"/>
                    </a:lnTo>
                    <a:lnTo>
                      <a:pt x="410" y="288"/>
                    </a:lnTo>
                    <a:lnTo>
                      <a:pt x="410" y="288"/>
                    </a:lnTo>
                    <a:lnTo>
                      <a:pt x="406" y="284"/>
                    </a:lnTo>
                    <a:lnTo>
                      <a:pt x="404" y="288"/>
                    </a:lnTo>
                    <a:lnTo>
                      <a:pt x="400" y="284"/>
                    </a:lnTo>
                    <a:lnTo>
                      <a:pt x="395" y="288"/>
                    </a:lnTo>
                    <a:lnTo>
                      <a:pt x="395" y="288"/>
                    </a:lnTo>
                    <a:lnTo>
                      <a:pt x="393" y="290"/>
                    </a:lnTo>
                    <a:lnTo>
                      <a:pt x="393" y="290"/>
                    </a:lnTo>
                    <a:lnTo>
                      <a:pt x="393" y="290"/>
                    </a:lnTo>
                    <a:lnTo>
                      <a:pt x="393" y="290"/>
                    </a:lnTo>
                    <a:close/>
                    <a:moveTo>
                      <a:pt x="380" y="284"/>
                    </a:moveTo>
                    <a:lnTo>
                      <a:pt x="385" y="284"/>
                    </a:lnTo>
                    <a:lnTo>
                      <a:pt x="393" y="284"/>
                    </a:lnTo>
                    <a:lnTo>
                      <a:pt x="389" y="288"/>
                    </a:lnTo>
                    <a:lnTo>
                      <a:pt x="389" y="292"/>
                    </a:lnTo>
                    <a:lnTo>
                      <a:pt x="389" y="295"/>
                    </a:lnTo>
                    <a:lnTo>
                      <a:pt x="385" y="294"/>
                    </a:lnTo>
                    <a:lnTo>
                      <a:pt x="384" y="295"/>
                    </a:lnTo>
                    <a:lnTo>
                      <a:pt x="378" y="294"/>
                    </a:lnTo>
                    <a:lnTo>
                      <a:pt x="376" y="292"/>
                    </a:lnTo>
                    <a:lnTo>
                      <a:pt x="378" y="290"/>
                    </a:lnTo>
                    <a:lnTo>
                      <a:pt x="380" y="290"/>
                    </a:lnTo>
                    <a:lnTo>
                      <a:pt x="380" y="284"/>
                    </a:lnTo>
                    <a:lnTo>
                      <a:pt x="380" y="284"/>
                    </a:lnTo>
                    <a:lnTo>
                      <a:pt x="380" y="284"/>
                    </a:lnTo>
                    <a:lnTo>
                      <a:pt x="380" y="284"/>
                    </a:lnTo>
                    <a:close/>
                    <a:moveTo>
                      <a:pt x="368" y="292"/>
                    </a:moveTo>
                    <a:lnTo>
                      <a:pt x="370" y="290"/>
                    </a:lnTo>
                    <a:lnTo>
                      <a:pt x="372" y="292"/>
                    </a:lnTo>
                    <a:lnTo>
                      <a:pt x="370" y="292"/>
                    </a:lnTo>
                    <a:lnTo>
                      <a:pt x="368" y="292"/>
                    </a:lnTo>
                    <a:lnTo>
                      <a:pt x="368" y="292"/>
                    </a:lnTo>
                    <a:lnTo>
                      <a:pt x="368" y="292"/>
                    </a:lnTo>
                    <a:lnTo>
                      <a:pt x="368" y="292"/>
                    </a:lnTo>
                    <a:close/>
                    <a:moveTo>
                      <a:pt x="352" y="280"/>
                    </a:moveTo>
                    <a:lnTo>
                      <a:pt x="352" y="284"/>
                    </a:lnTo>
                    <a:lnTo>
                      <a:pt x="353" y="284"/>
                    </a:lnTo>
                    <a:lnTo>
                      <a:pt x="359" y="288"/>
                    </a:lnTo>
                    <a:lnTo>
                      <a:pt x="365" y="290"/>
                    </a:lnTo>
                    <a:lnTo>
                      <a:pt x="365" y="292"/>
                    </a:lnTo>
                    <a:lnTo>
                      <a:pt x="365" y="290"/>
                    </a:lnTo>
                    <a:lnTo>
                      <a:pt x="368" y="288"/>
                    </a:lnTo>
                    <a:lnTo>
                      <a:pt x="370" y="288"/>
                    </a:lnTo>
                    <a:lnTo>
                      <a:pt x="374" y="288"/>
                    </a:lnTo>
                    <a:lnTo>
                      <a:pt x="374" y="284"/>
                    </a:lnTo>
                    <a:lnTo>
                      <a:pt x="370" y="280"/>
                    </a:lnTo>
                    <a:lnTo>
                      <a:pt x="365" y="278"/>
                    </a:lnTo>
                    <a:lnTo>
                      <a:pt x="359" y="280"/>
                    </a:lnTo>
                    <a:lnTo>
                      <a:pt x="355" y="280"/>
                    </a:lnTo>
                    <a:lnTo>
                      <a:pt x="352" y="280"/>
                    </a:lnTo>
                    <a:lnTo>
                      <a:pt x="352" y="280"/>
                    </a:lnTo>
                    <a:lnTo>
                      <a:pt x="352" y="280"/>
                    </a:lnTo>
                    <a:lnTo>
                      <a:pt x="352" y="280"/>
                    </a:lnTo>
                    <a:close/>
                    <a:moveTo>
                      <a:pt x="801" y="284"/>
                    </a:moveTo>
                    <a:lnTo>
                      <a:pt x="803" y="284"/>
                    </a:lnTo>
                    <a:lnTo>
                      <a:pt x="807" y="284"/>
                    </a:lnTo>
                    <a:lnTo>
                      <a:pt x="807" y="284"/>
                    </a:lnTo>
                    <a:lnTo>
                      <a:pt x="803" y="280"/>
                    </a:lnTo>
                    <a:lnTo>
                      <a:pt x="803" y="280"/>
                    </a:lnTo>
                    <a:lnTo>
                      <a:pt x="803" y="280"/>
                    </a:lnTo>
                    <a:lnTo>
                      <a:pt x="801" y="284"/>
                    </a:lnTo>
                    <a:lnTo>
                      <a:pt x="801" y="284"/>
                    </a:lnTo>
                    <a:lnTo>
                      <a:pt x="801" y="284"/>
                    </a:lnTo>
                    <a:lnTo>
                      <a:pt x="801" y="284"/>
                    </a:lnTo>
                    <a:close/>
                    <a:moveTo>
                      <a:pt x="783" y="284"/>
                    </a:moveTo>
                    <a:lnTo>
                      <a:pt x="783" y="284"/>
                    </a:lnTo>
                    <a:lnTo>
                      <a:pt x="788" y="284"/>
                    </a:lnTo>
                    <a:lnTo>
                      <a:pt x="790" y="284"/>
                    </a:lnTo>
                    <a:lnTo>
                      <a:pt x="796" y="284"/>
                    </a:lnTo>
                    <a:lnTo>
                      <a:pt x="800" y="282"/>
                    </a:lnTo>
                    <a:lnTo>
                      <a:pt x="801" y="278"/>
                    </a:lnTo>
                    <a:lnTo>
                      <a:pt x="803" y="278"/>
                    </a:lnTo>
                    <a:lnTo>
                      <a:pt x="807" y="277"/>
                    </a:lnTo>
                    <a:lnTo>
                      <a:pt x="807" y="275"/>
                    </a:lnTo>
                    <a:lnTo>
                      <a:pt x="807" y="273"/>
                    </a:lnTo>
                    <a:lnTo>
                      <a:pt x="807" y="271"/>
                    </a:lnTo>
                    <a:lnTo>
                      <a:pt x="807" y="269"/>
                    </a:lnTo>
                    <a:lnTo>
                      <a:pt x="807" y="267"/>
                    </a:lnTo>
                    <a:lnTo>
                      <a:pt x="803" y="265"/>
                    </a:lnTo>
                    <a:lnTo>
                      <a:pt x="798" y="265"/>
                    </a:lnTo>
                    <a:lnTo>
                      <a:pt x="794" y="267"/>
                    </a:lnTo>
                    <a:lnTo>
                      <a:pt x="792" y="273"/>
                    </a:lnTo>
                    <a:lnTo>
                      <a:pt x="790" y="277"/>
                    </a:lnTo>
                    <a:lnTo>
                      <a:pt x="783" y="284"/>
                    </a:lnTo>
                    <a:lnTo>
                      <a:pt x="783" y="284"/>
                    </a:lnTo>
                    <a:lnTo>
                      <a:pt x="783" y="284"/>
                    </a:lnTo>
                    <a:lnTo>
                      <a:pt x="783" y="284"/>
                    </a:lnTo>
                    <a:close/>
                    <a:moveTo>
                      <a:pt x="325" y="256"/>
                    </a:moveTo>
                    <a:lnTo>
                      <a:pt x="321" y="260"/>
                    </a:lnTo>
                    <a:lnTo>
                      <a:pt x="325" y="263"/>
                    </a:lnTo>
                    <a:lnTo>
                      <a:pt x="329" y="263"/>
                    </a:lnTo>
                    <a:lnTo>
                      <a:pt x="331" y="263"/>
                    </a:lnTo>
                    <a:lnTo>
                      <a:pt x="336" y="263"/>
                    </a:lnTo>
                    <a:lnTo>
                      <a:pt x="338" y="260"/>
                    </a:lnTo>
                    <a:lnTo>
                      <a:pt x="344" y="260"/>
                    </a:lnTo>
                    <a:lnTo>
                      <a:pt x="346" y="260"/>
                    </a:lnTo>
                    <a:lnTo>
                      <a:pt x="344" y="258"/>
                    </a:lnTo>
                    <a:lnTo>
                      <a:pt x="338" y="260"/>
                    </a:lnTo>
                    <a:lnTo>
                      <a:pt x="335" y="258"/>
                    </a:lnTo>
                    <a:lnTo>
                      <a:pt x="327" y="258"/>
                    </a:lnTo>
                    <a:lnTo>
                      <a:pt x="325" y="256"/>
                    </a:lnTo>
                    <a:lnTo>
                      <a:pt x="325" y="256"/>
                    </a:lnTo>
                    <a:lnTo>
                      <a:pt x="325" y="256"/>
                    </a:lnTo>
                    <a:lnTo>
                      <a:pt x="325" y="256"/>
                    </a:lnTo>
                    <a:close/>
                    <a:moveTo>
                      <a:pt x="186" y="250"/>
                    </a:moveTo>
                    <a:lnTo>
                      <a:pt x="186" y="252"/>
                    </a:lnTo>
                    <a:lnTo>
                      <a:pt x="188" y="252"/>
                    </a:lnTo>
                    <a:lnTo>
                      <a:pt x="188" y="250"/>
                    </a:lnTo>
                    <a:lnTo>
                      <a:pt x="186" y="250"/>
                    </a:lnTo>
                    <a:lnTo>
                      <a:pt x="186" y="250"/>
                    </a:lnTo>
                    <a:lnTo>
                      <a:pt x="186" y="250"/>
                    </a:lnTo>
                    <a:lnTo>
                      <a:pt x="186" y="250"/>
                    </a:lnTo>
                    <a:close/>
                    <a:moveTo>
                      <a:pt x="188" y="252"/>
                    </a:moveTo>
                    <a:lnTo>
                      <a:pt x="188" y="254"/>
                    </a:lnTo>
                    <a:lnTo>
                      <a:pt x="192" y="254"/>
                    </a:lnTo>
                    <a:lnTo>
                      <a:pt x="192" y="250"/>
                    </a:lnTo>
                    <a:lnTo>
                      <a:pt x="197" y="248"/>
                    </a:lnTo>
                    <a:lnTo>
                      <a:pt x="197" y="245"/>
                    </a:lnTo>
                    <a:lnTo>
                      <a:pt x="197" y="241"/>
                    </a:lnTo>
                    <a:lnTo>
                      <a:pt x="201" y="235"/>
                    </a:lnTo>
                    <a:lnTo>
                      <a:pt x="203" y="239"/>
                    </a:lnTo>
                    <a:lnTo>
                      <a:pt x="207" y="239"/>
                    </a:lnTo>
                    <a:lnTo>
                      <a:pt x="214" y="239"/>
                    </a:lnTo>
                    <a:lnTo>
                      <a:pt x="216" y="241"/>
                    </a:lnTo>
                    <a:lnTo>
                      <a:pt x="218" y="239"/>
                    </a:lnTo>
                    <a:lnTo>
                      <a:pt x="218" y="239"/>
                    </a:lnTo>
                    <a:lnTo>
                      <a:pt x="224" y="239"/>
                    </a:lnTo>
                    <a:lnTo>
                      <a:pt x="227" y="241"/>
                    </a:lnTo>
                    <a:lnTo>
                      <a:pt x="235" y="243"/>
                    </a:lnTo>
                    <a:lnTo>
                      <a:pt x="242" y="245"/>
                    </a:lnTo>
                    <a:lnTo>
                      <a:pt x="246" y="248"/>
                    </a:lnTo>
                    <a:lnTo>
                      <a:pt x="246" y="252"/>
                    </a:lnTo>
                    <a:lnTo>
                      <a:pt x="246" y="254"/>
                    </a:lnTo>
                    <a:lnTo>
                      <a:pt x="252" y="256"/>
                    </a:lnTo>
                    <a:lnTo>
                      <a:pt x="263" y="256"/>
                    </a:lnTo>
                    <a:lnTo>
                      <a:pt x="272" y="258"/>
                    </a:lnTo>
                    <a:lnTo>
                      <a:pt x="282" y="256"/>
                    </a:lnTo>
                    <a:lnTo>
                      <a:pt x="284" y="254"/>
                    </a:lnTo>
                    <a:lnTo>
                      <a:pt x="284" y="245"/>
                    </a:lnTo>
                    <a:lnTo>
                      <a:pt x="288" y="245"/>
                    </a:lnTo>
                    <a:lnTo>
                      <a:pt x="293" y="250"/>
                    </a:lnTo>
                    <a:lnTo>
                      <a:pt x="297" y="250"/>
                    </a:lnTo>
                    <a:lnTo>
                      <a:pt x="301" y="250"/>
                    </a:lnTo>
                    <a:lnTo>
                      <a:pt x="301" y="252"/>
                    </a:lnTo>
                    <a:lnTo>
                      <a:pt x="304" y="256"/>
                    </a:lnTo>
                    <a:lnTo>
                      <a:pt x="310" y="254"/>
                    </a:lnTo>
                    <a:lnTo>
                      <a:pt x="310" y="258"/>
                    </a:lnTo>
                    <a:lnTo>
                      <a:pt x="314" y="256"/>
                    </a:lnTo>
                    <a:lnTo>
                      <a:pt x="320" y="256"/>
                    </a:lnTo>
                    <a:lnTo>
                      <a:pt x="320" y="260"/>
                    </a:lnTo>
                    <a:lnTo>
                      <a:pt x="323" y="265"/>
                    </a:lnTo>
                    <a:lnTo>
                      <a:pt x="323" y="267"/>
                    </a:lnTo>
                    <a:lnTo>
                      <a:pt x="325" y="271"/>
                    </a:lnTo>
                    <a:lnTo>
                      <a:pt x="331" y="273"/>
                    </a:lnTo>
                    <a:lnTo>
                      <a:pt x="335" y="271"/>
                    </a:lnTo>
                    <a:lnTo>
                      <a:pt x="336" y="273"/>
                    </a:lnTo>
                    <a:lnTo>
                      <a:pt x="338" y="273"/>
                    </a:lnTo>
                    <a:lnTo>
                      <a:pt x="342" y="271"/>
                    </a:lnTo>
                    <a:lnTo>
                      <a:pt x="344" y="271"/>
                    </a:lnTo>
                    <a:lnTo>
                      <a:pt x="346" y="273"/>
                    </a:lnTo>
                    <a:lnTo>
                      <a:pt x="350" y="273"/>
                    </a:lnTo>
                    <a:lnTo>
                      <a:pt x="352" y="277"/>
                    </a:lnTo>
                    <a:lnTo>
                      <a:pt x="350" y="284"/>
                    </a:lnTo>
                    <a:lnTo>
                      <a:pt x="348" y="284"/>
                    </a:lnTo>
                    <a:lnTo>
                      <a:pt x="350" y="288"/>
                    </a:lnTo>
                    <a:lnTo>
                      <a:pt x="352" y="292"/>
                    </a:lnTo>
                    <a:lnTo>
                      <a:pt x="350" y="294"/>
                    </a:lnTo>
                    <a:lnTo>
                      <a:pt x="346" y="290"/>
                    </a:lnTo>
                    <a:lnTo>
                      <a:pt x="342" y="290"/>
                    </a:lnTo>
                    <a:lnTo>
                      <a:pt x="336" y="288"/>
                    </a:lnTo>
                    <a:lnTo>
                      <a:pt x="335" y="288"/>
                    </a:lnTo>
                    <a:lnTo>
                      <a:pt x="331" y="284"/>
                    </a:lnTo>
                    <a:lnTo>
                      <a:pt x="327" y="282"/>
                    </a:lnTo>
                    <a:lnTo>
                      <a:pt x="321" y="284"/>
                    </a:lnTo>
                    <a:lnTo>
                      <a:pt x="316" y="284"/>
                    </a:lnTo>
                    <a:lnTo>
                      <a:pt x="312" y="284"/>
                    </a:lnTo>
                    <a:lnTo>
                      <a:pt x="306" y="282"/>
                    </a:lnTo>
                    <a:lnTo>
                      <a:pt x="301" y="284"/>
                    </a:lnTo>
                    <a:lnTo>
                      <a:pt x="299" y="282"/>
                    </a:lnTo>
                    <a:lnTo>
                      <a:pt x="291" y="282"/>
                    </a:lnTo>
                    <a:lnTo>
                      <a:pt x="288" y="284"/>
                    </a:lnTo>
                    <a:lnTo>
                      <a:pt x="276" y="280"/>
                    </a:lnTo>
                    <a:lnTo>
                      <a:pt x="267" y="275"/>
                    </a:lnTo>
                    <a:lnTo>
                      <a:pt x="263" y="275"/>
                    </a:lnTo>
                    <a:lnTo>
                      <a:pt x="257" y="271"/>
                    </a:lnTo>
                    <a:lnTo>
                      <a:pt x="256" y="271"/>
                    </a:lnTo>
                    <a:lnTo>
                      <a:pt x="256" y="275"/>
                    </a:lnTo>
                    <a:lnTo>
                      <a:pt x="252" y="273"/>
                    </a:lnTo>
                    <a:lnTo>
                      <a:pt x="246" y="271"/>
                    </a:lnTo>
                    <a:lnTo>
                      <a:pt x="246" y="271"/>
                    </a:lnTo>
                    <a:lnTo>
                      <a:pt x="242" y="275"/>
                    </a:lnTo>
                    <a:lnTo>
                      <a:pt x="233" y="273"/>
                    </a:lnTo>
                    <a:lnTo>
                      <a:pt x="227" y="267"/>
                    </a:lnTo>
                    <a:lnTo>
                      <a:pt x="222" y="267"/>
                    </a:lnTo>
                    <a:lnTo>
                      <a:pt x="218" y="265"/>
                    </a:lnTo>
                    <a:lnTo>
                      <a:pt x="216" y="267"/>
                    </a:lnTo>
                    <a:lnTo>
                      <a:pt x="212" y="267"/>
                    </a:lnTo>
                    <a:lnTo>
                      <a:pt x="207" y="265"/>
                    </a:lnTo>
                    <a:lnTo>
                      <a:pt x="205" y="263"/>
                    </a:lnTo>
                    <a:lnTo>
                      <a:pt x="208" y="260"/>
                    </a:lnTo>
                    <a:lnTo>
                      <a:pt x="208" y="260"/>
                    </a:lnTo>
                    <a:lnTo>
                      <a:pt x="207" y="260"/>
                    </a:lnTo>
                    <a:lnTo>
                      <a:pt x="205" y="260"/>
                    </a:lnTo>
                    <a:lnTo>
                      <a:pt x="201" y="258"/>
                    </a:lnTo>
                    <a:lnTo>
                      <a:pt x="199" y="256"/>
                    </a:lnTo>
                    <a:lnTo>
                      <a:pt x="197" y="258"/>
                    </a:lnTo>
                    <a:lnTo>
                      <a:pt x="188" y="256"/>
                    </a:lnTo>
                    <a:lnTo>
                      <a:pt x="188" y="256"/>
                    </a:lnTo>
                    <a:lnTo>
                      <a:pt x="186" y="252"/>
                    </a:lnTo>
                    <a:lnTo>
                      <a:pt x="188" y="252"/>
                    </a:lnTo>
                    <a:lnTo>
                      <a:pt x="188" y="252"/>
                    </a:lnTo>
                    <a:lnTo>
                      <a:pt x="188" y="252"/>
                    </a:lnTo>
                    <a:lnTo>
                      <a:pt x="188" y="252"/>
                    </a:lnTo>
                    <a:close/>
                    <a:moveTo>
                      <a:pt x="235" y="49"/>
                    </a:moveTo>
                    <a:lnTo>
                      <a:pt x="239" y="51"/>
                    </a:lnTo>
                    <a:lnTo>
                      <a:pt x="242" y="51"/>
                    </a:lnTo>
                    <a:lnTo>
                      <a:pt x="240" y="52"/>
                    </a:lnTo>
                    <a:lnTo>
                      <a:pt x="242" y="52"/>
                    </a:lnTo>
                    <a:lnTo>
                      <a:pt x="246" y="49"/>
                    </a:lnTo>
                    <a:lnTo>
                      <a:pt x="240" y="41"/>
                    </a:lnTo>
                    <a:lnTo>
                      <a:pt x="237" y="45"/>
                    </a:lnTo>
                    <a:lnTo>
                      <a:pt x="235" y="49"/>
                    </a:lnTo>
                    <a:lnTo>
                      <a:pt x="235" y="49"/>
                    </a:lnTo>
                    <a:lnTo>
                      <a:pt x="235" y="49"/>
                    </a:lnTo>
                    <a:lnTo>
                      <a:pt x="235" y="49"/>
                    </a:lnTo>
                    <a:close/>
                    <a:moveTo>
                      <a:pt x="205" y="69"/>
                    </a:moveTo>
                    <a:lnTo>
                      <a:pt x="205" y="73"/>
                    </a:lnTo>
                    <a:lnTo>
                      <a:pt x="207" y="73"/>
                    </a:lnTo>
                    <a:lnTo>
                      <a:pt x="205" y="69"/>
                    </a:lnTo>
                    <a:lnTo>
                      <a:pt x="205" y="69"/>
                    </a:lnTo>
                    <a:lnTo>
                      <a:pt x="205" y="69"/>
                    </a:lnTo>
                    <a:lnTo>
                      <a:pt x="205" y="69"/>
                    </a:lnTo>
                    <a:close/>
                    <a:moveTo>
                      <a:pt x="205" y="60"/>
                    </a:moveTo>
                    <a:lnTo>
                      <a:pt x="207" y="60"/>
                    </a:lnTo>
                    <a:lnTo>
                      <a:pt x="205" y="58"/>
                    </a:lnTo>
                    <a:lnTo>
                      <a:pt x="205" y="60"/>
                    </a:lnTo>
                    <a:lnTo>
                      <a:pt x="205" y="60"/>
                    </a:lnTo>
                    <a:lnTo>
                      <a:pt x="205" y="60"/>
                    </a:lnTo>
                    <a:lnTo>
                      <a:pt x="205" y="60"/>
                    </a:lnTo>
                    <a:close/>
                    <a:moveTo>
                      <a:pt x="205" y="64"/>
                    </a:moveTo>
                    <a:lnTo>
                      <a:pt x="205" y="64"/>
                    </a:lnTo>
                    <a:lnTo>
                      <a:pt x="207" y="64"/>
                    </a:lnTo>
                    <a:lnTo>
                      <a:pt x="205" y="64"/>
                    </a:lnTo>
                    <a:lnTo>
                      <a:pt x="205" y="64"/>
                    </a:lnTo>
                    <a:lnTo>
                      <a:pt x="205" y="64"/>
                    </a:lnTo>
                    <a:lnTo>
                      <a:pt x="205" y="64"/>
                    </a:lnTo>
                    <a:close/>
                    <a:moveTo>
                      <a:pt x="193" y="67"/>
                    </a:moveTo>
                    <a:lnTo>
                      <a:pt x="192" y="69"/>
                    </a:lnTo>
                    <a:lnTo>
                      <a:pt x="197" y="73"/>
                    </a:lnTo>
                    <a:lnTo>
                      <a:pt x="199" y="67"/>
                    </a:lnTo>
                    <a:lnTo>
                      <a:pt x="197" y="67"/>
                    </a:lnTo>
                    <a:lnTo>
                      <a:pt x="193" y="67"/>
                    </a:lnTo>
                    <a:lnTo>
                      <a:pt x="193" y="67"/>
                    </a:lnTo>
                    <a:lnTo>
                      <a:pt x="193" y="67"/>
                    </a:lnTo>
                    <a:lnTo>
                      <a:pt x="193" y="67"/>
                    </a:lnTo>
                    <a:close/>
                    <a:moveTo>
                      <a:pt x="163" y="107"/>
                    </a:moveTo>
                    <a:lnTo>
                      <a:pt x="167" y="109"/>
                    </a:lnTo>
                    <a:lnTo>
                      <a:pt x="167" y="105"/>
                    </a:lnTo>
                    <a:lnTo>
                      <a:pt x="167" y="101"/>
                    </a:lnTo>
                    <a:lnTo>
                      <a:pt x="163" y="107"/>
                    </a:lnTo>
                    <a:lnTo>
                      <a:pt x="163" y="107"/>
                    </a:lnTo>
                    <a:lnTo>
                      <a:pt x="163" y="107"/>
                    </a:lnTo>
                    <a:lnTo>
                      <a:pt x="163" y="107"/>
                    </a:lnTo>
                    <a:close/>
                    <a:moveTo>
                      <a:pt x="171" y="103"/>
                    </a:moveTo>
                    <a:lnTo>
                      <a:pt x="169" y="107"/>
                    </a:lnTo>
                    <a:lnTo>
                      <a:pt x="173" y="109"/>
                    </a:lnTo>
                    <a:lnTo>
                      <a:pt x="175" y="113"/>
                    </a:lnTo>
                    <a:lnTo>
                      <a:pt x="176" y="113"/>
                    </a:lnTo>
                    <a:lnTo>
                      <a:pt x="178" y="107"/>
                    </a:lnTo>
                    <a:lnTo>
                      <a:pt x="176" y="105"/>
                    </a:lnTo>
                    <a:lnTo>
                      <a:pt x="178" y="101"/>
                    </a:lnTo>
                    <a:lnTo>
                      <a:pt x="175" y="101"/>
                    </a:lnTo>
                    <a:lnTo>
                      <a:pt x="173" y="103"/>
                    </a:lnTo>
                    <a:lnTo>
                      <a:pt x="171" y="103"/>
                    </a:lnTo>
                    <a:lnTo>
                      <a:pt x="171" y="103"/>
                    </a:lnTo>
                    <a:lnTo>
                      <a:pt x="171" y="103"/>
                    </a:lnTo>
                    <a:lnTo>
                      <a:pt x="171" y="103"/>
                    </a:lnTo>
                    <a:close/>
                    <a:moveTo>
                      <a:pt x="252" y="158"/>
                    </a:moveTo>
                    <a:lnTo>
                      <a:pt x="252" y="160"/>
                    </a:lnTo>
                    <a:lnTo>
                      <a:pt x="256" y="162"/>
                    </a:lnTo>
                    <a:lnTo>
                      <a:pt x="257" y="160"/>
                    </a:lnTo>
                    <a:lnTo>
                      <a:pt x="256" y="158"/>
                    </a:lnTo>
                    <a:lnTo>
                      <a:pt x="252" y="158"/>
                    </a:lnTo>
                    <a:lnTo>
                      <a:pt x="252" y="158"/>
                    </a:lnTo>
                    <a:lnTo>
                      <a:pt x="252" y="158"/>
                    </a:lnTo>
                    <a:lnTo>
                      <a:pt x="252" y="158"/>
                    </a:lnTo>
                    <a:close/>
                    <a:moveTo>
                      <a:pt x="227" y="175"/>
                    </a:moveTo>
                    <a:lnTo>
                      <a:pt x="229" y="179"/>
                    </a:lnTo>
                    <a:lnTo>
                      <a:pt x="229" y="181"/>
                    </a:lnTo>
                    <a:lnTo>
                      <a:pt x="225" y="182"/>
                    </a:lnTo>
                    <a:lnTo>
                      <a:pt x="224" y="184"/>
                    </a:lnTo>
                    <a:lnTo>
                      <a:pt x="227" y="184"/>
                    </a:lnTo>
                    <a:lnTo>
                      <a:pt x="227" y="182"/>
                    </a:lnTo>
                    <a:lnTo>
                      <a:pt x="229" y="181"/>
                    </a:lnTo>
                    <a:lnTo>
                      <a:pt x="229" y="186"/>
                    </a:lnTo>
                    <a:lnTo>
                      <a:pt x="233" y="190"/>
                    </a:lnTo>
                    <a:lnTo>
                      <a:pt x="237" y="184"/>
                    </a:lnTo>
                    <a:lnTo>
                      <a:pt x="239" y="186"/>
                    </a:lnTo>
                    <a:lnTo>
                      <a:pt x="240" y="186"/>
                    </a:lnTo>
                    <a:lnTo>
                      <a:pt x="242" y="186"/>
                    </a:lnTo>
                    <a:lnTo>
                      <a:pt x="246" y="184"/>
                    </a:lnTo>
                    <a:lnTo>
                      <a:pt x="242" y="181"/>
                    </a:lnTo>
                    <a:lnTo>
                      <a:pt x="237" y="177"/>
                    </a:lnTo>
                    <a:lnTo>
                      <a:pt x="231" y="175"/>
                    </a:lnTo>
                    <a:lnTo>
                      <a:pt x="227" y="175"/>
                    </a:lnTo>
                    <a:lnTo>
                      <a:pt x="227" y="175"/>
                    </a:lnTo>
                    <a:lnTo>
                      <a:pt x="227" y="175"/>
                    </a:lnTo>
                    <a:lnTo>
                      <a:pt x="227" y="175"/>
                    </a:lnTo>
                    <a:close/>
                    <a:moveTo>
                      <a:pt x="218" y="182"/>
                    </a:moveTo>
                    <a:lnTo>
                      <a:pt x="216" y="186"/>
                    </a:lnTo>
                    <a:lnTo>
                      <a:pt x="218" y="184"/>
                    </a:lnTo>
                    <a:lnTo>
                      <a:pt x="218" y="182"/>
                    </a:lnTo>
                    <a:lnTo>
                      <a:pt x="218" y="182"/>
                    </a:lnTo>
                    <a:lnTo>
                      <a:pt x="218" y="182"/>
                    </a:lnTo>
                    <a:lnTo>
                      <a:pt x="218" y="182"/>
                    </a:lnTo>
                    <a:close/>
                    <a:moveTo>
                      <a:pt x="192" y="160"/>
                    </a:moveTo>
                    <a:lnTo>
                      <a:pt x="192" y="162"/>
                    </a:lnTo>
                    <a:lnTo>
                      <a:pt x="188" y="165"/>
                    </a:lnTo>
                    <a:lnTo>
                      <a:pt x="188" y="167"/>
                    </a:lnTo>
                    <a:lnTo>
                      <a:pt x="197" y="167"/>
                    </a:lnTo>
                    <a:lnTo>
                      <a:pt x="197" y="169"/>
                    </a:lnTo>
                    <a:lnTo>
                      <a:pt x="197" y="173"/>
                    </a:lnTo>
                    <a:lnTo>
                      <a:pt x="199" y="175"/>
                    </a:lnTo>
                    <a:lnTo>
                      <a:pt x="201" y="181"/>
                    </a:lnTo>
                    <a:lnTo>
                      <a:pt x="205" y="182"/>
                    </a:lnTo>
                    <a:lnTo>
                      <a:pt x="208" y="182"/>
                    </a:lnTo>
                    <a:lnTo>
                      <a:pt x="210" y="186"/>
                    </a:lnTo>
                    <a:lnTo>
                      <a:pt x="212" y="186"/>
                    </a:lnTo>
                    <a:lnTo>
                      <a:pt x="214" y="184"/>
                    </a:lnTo>
                    <a:lnTo>
                      <a:pt x="212" y="181"/>
                    </a:lnTo>
                    <a:lnTo>
                      <a:pt x="214" y="175"/>
                    </a:lnTo>
                    <a:lnTo>
                      <a:pt x="208" y="175"/>
                    </a:lnTo>
                    <a:lnTo>
                      <a:pt x="205" y="169"/>
                    </a:lnTo>
                    <a:lnTo>
                      <a:pt x="203" y="162"/>
                    </a:lnTo>
                    <a:lnTo>
                      <a:pt x="201" y="162"/>
                    </a:lnTo>
                    <a:lnTo>
                      <a:pt x="201" y="158"/>
                    </a:lnTo>
                    <a:lnTo>
                      <a:pt x="197" y="156"/>
                    </a:lnTo>
                    <a:lnTo>
                      <a:pt x="197" y="156"/>
                    </a:lnTo>
                    <a:lnTo>
                      <a:pt x="197" y="160"/>
                    </a:lnTo>
                    <a:lnTo>
                      <a:pt x="197" y="162"/>
                    </a:lnTo>
                    <a:lnTo>
                      <a:pt x="193" y="162"/>
                    </a:lnTo>
                    <a:lnTo>
                      <a:pt x="192" y="158"/>
                    </a:lnTo>
                    <a:lnTo>
                      <a:pt x="192" y="160"/>
                    </a:lnTo>
                    <a:lnTo>
                      <a:pt x="192" y="160"/>
                    </a:lnTo>
                    <a:lnTo>
                      <a:pt x="192" y="160"/>
                    </a:lnTo>
                    <a:lnTo>
                      <a:pt x="192" y="160"/>
                    </a:lnTo>
                    <a:close/>
                    <a:moveTo>
                      <a:pt x="173" y="137"/>
                    </a:moveTo>
                    <a:lnTo>
                      <a:pt x="171" y="137"/>
                    </a:lnTo>
                    <a:lnTo>
                      <a:pt x="173" y="141"/>
                    </a:lnTo>
                    <a:lnTo>
                      <a:pt x="176" y="141"/>
                    </a:lnTo>
                    <a:lnTo>
                      <a:pt x="175" y="137"/>
                    </a:lnTo>
                    <a:lnTo>
                      <a:pt x="173" y="137"/>
                    </a:lnTo>
                    <a:lnTo>
                      <a:pt x="173" y="137"/>
                    </a:lnTo>
                    <a:lnTo>
                      <a:pt x="173" y="137"/>
                    </a:lnTo>
                    <a:lnTo>
                      <a:pt x="173" y="137"/>
                    </a:lnTo>
                    <a:close/>
                    <a:moveTo>
                      <a:pt x="175" y="128"/>
                    </a:moveTo>
                    <a:lnTo>
                      <a:pt x="173" y="132"/>
                    </a:lnTo>
                    <a:lnTo>
                      <a:pt x="175" y="133"/>
                    </a:lnTo>
                    <a:lnTo>
                      <a:pt x="178" y="133"/>
                    </a:lnTo>
                    <a:lnTo>
                      <a:pt x="182" y="133"/>
                    </a:lnTo>
                    <a:lnTo>
                      <a:pt x="184" y="133"/>
                    </a:lnTo>
                    <a:lnTo>
                      <a:pt x="178" y="130"/>
                    </a:lnTo>
                    <a:lnTo>
                      <a:pt x="175" y="128"/>
                    </a:lnTo>
                    <a:lnTo>
                      <a:pt x="175" y="128"/>
                    </a:lnTo>
                    <a:lnTo>
                      <a:pt x="175" y="128"/>
                    </a:lnTo>
                    <a:lnTo>
                      <a:pt x="175" y="128"/>
                    </a:lnTo>
                    <a:close/>
                    <a:moveTo>
                      <a:pt x="139" y="103"/>
                    </a:moveTo>
                    <a:lnTo>
                      <a:pt x="137" y="109"/>
                    </a:lnTo>
                    <a:lnTo>
                      <a:pt x="137" y="113"/>
                    </a:lnTo>
                    <a:lnTo>
                      <a:pt x="143" y="113"/>
                    </a:lnTo>
                    <a:lnTo>
                      <a:pt x="146" y="116"/>
                    </a:lnTo>
                    <a:lnTo>
                      <a:pt x="148" y="113"/>
                    </a:lnTo>
                    <a:lnTo>
                      <a:pt x="146" y="109"/>
                    </a:lnTo>
                    <a:lnTo>
                      <a:pt x="143" y="105"/>
                    </a:lnTo>
                    <a:lnTo>
                      <a:pt x="139" y="103"/>
                    </a:lnTo>
                    <a:lnTo>
                      <a:pt x="139" y="103"/>
                    </a:lnTo>
                    <a:lnTo>
                      <a:pt x="139" y="103"/>
                    </a:lnTo>
                    <a:lnTo>
                      <a:pt x="139" y="103"/>
                    </a:lnTo>
                    <a:close/>
                    <a:moveTo>
                      <a:pt x="128" y="98"/>
                    </a:moveTo>
                    <a:lnTo>
                      <a:pt x="129" y="98"/>
                    </a:lnTo>
                    <a:lnTo>
                      <a:pt x="133" y="100"/>
                    </a:lnTo>
                    <a:lnTo>
                      <a:pt x="137" y="103"/>
                    </a:lnTo>
                    <a:lnTo>
                      <a:pt x="133" y="107"/>
                    </a:lnTo>
                    <a:lnTo>
                      <a:pt x="133" y="105"/>
                    </a:lnTo>
                    <a:lnTo>
                      <a:pt x="128" y="98"/>
                    </a:lnTo>
                    <a:lnTo>
                      <a:pt x="128" y="98"/>
                    </a:lnTo>
                    <a:lnTo>
                      <a:pt x="128" y="98"/>
                    </a:lnTo>
                    <a:lnTo>
                      <a:pt x="128" y="98"/>
                    </a:lnTo>
                    <a:close/>
                    <a:moveTo>
                      <a:pt x="114" y="88"/>
                    </a:moveTo>
                    <a:lnTo>
                      <a:pt x="116" y="94"/>
                    </a:lnTo>
                    <a:lnTo>
                      <a:pt x="120" y="94"/>
                    </a:lnTo>
                    <a:lnTo>
                      <a:pt x="124" y="92"/>
                    </a:lnTo>
                    <a:lnTo>
                      <a:pt x="120" y="88"/>
                    </a:lnTo>
                    <a:lnTo>
                      <a:pt x="118" y="88"/>
                    </a:lnTo>
                    <a:lnTo>
                      <a:pt x="114" y="88"/>
                    </a:lnTo>
                    <a:lnTo>
                      <a:pt x="114" y="88"/>
                    </a:lnTo>
                    <a:lnTo>
                      <a:pt x="114" y="88"/>
                    </a:lnTo>
                    <a:lnTo>
                      <a:pt x="114" y="88"/>
                    </a:lnTo>
                    <a:close/>
                    <a:moveTo>
                      <a:pt x="128" y="226"/>
                    </a:moveTo>
                    <a:lnTo>
                      <a:pt x="133" y="229"/>
                    </a:lnTo>
                    <a:lnTo>
                      <a:pt x="133" y="228"/>
                    </a:lnTo>
                    <a:lnTo>
                      <a:pt x="129" y="226"/>
                    </a:lnTo>
                    <a:lnTo>
                      <a:pt x="128" y="226"/>
                    </a:lnTo>
                    <a:lnTo>
                      <a:pt x="128" y="226"/>
                    </a:lnTo>
                    <a:lnTo>
                      <a:pt x="128" y="226"/>
                    </a:lnTo>
                    <a:lnTo>
                      <a:pt x="128" y="226"/>
                    </a:lnTo>
                    <a:close/>
                    <a:moveTo>
                      <a:pt x="94" y="181"/>
                    </a:moveTo>
                    <a:lnTo>
                      <a:pt x="92" y="184"/>
                    </a:lnTo>
                    <a:lnTo>
                      <a:pt x="99" y="190"/>
                    </a:lnTo>
                    <a:lnTo>
                      <a:pt x="97" y="186"/>
                    </a:lnTo>
                    <a:lnTo>
                      <a:pt x="97" y="184"/>
                    </a:lnTo>
                    <a:lnTo>
                      <a:pt x="94" y="181"/>
                    </a:lnTo>
                    <a:lnTo>
                      <a:pt x="94" y="181"/>
                    </a:lnTo>
                    <a:lnTo>
                      <a:pt x="94" y="181"/>
                    </a:lnTo>
                    <a:lnTo>
                      <a:pt x="94" y="181"/>
                    </a:lnTo>
                    <a:close/>
                    <a:moveTo>
                      <a:pt x="88" y="177"/>
                    </a:moveTo>
                    <a:lnTo>
                      <a:pt x="92" y="179"/>
                    </a:lnTo>
                    <a:lnTo>
                      <a:pt x="88" y="181"/>
                    </a:lnTo>
                    <a:lnTo>
                      <a:pt x="88" y="177"/>
                    </a:lnTo>
                    <a:lnTo>
                      <a:pt x="88" y="177"/>
                    </a:lnTo>
                    <a:lnTo>
                      <a:pt x="88" y="177"/>
                    </a:lnTo>
                    <a:lnTo>
                      <a:pt x="88" y="177"/>
                    </a:lnTo>
                    <a:close/>
                    <a:moveTo>
                      <a:pt x="80" y="165"/>
                    </a:moveTo>
                    <a:lnTo>
                      <a:pt x="79" y="167"/>
                    </a:lnTo>
                    <a:lnTo>
                      <a:pt x="80" y="169"/>
                    </a:lnTo>
                    <a:lnTo>
                      <a:pt x="86" y="171"/>
                    </a:lnTo>
                    <a:lnTo>
                      <a:pt x="80" y="165"/>
                    </a:lnTo>
                    <a:lnTo>
                      <a:pt x="80" y="165"/>
                    </a:lnTo>
                    <a:lnTo>
                      <a:pt x="80" y="165"/>
                    </a:lnTo>
                    <a:lnTo>
                      <a:pt x="80" y="165"/>
                    </a:lnTo>
                    <a:close/>
                    <a:moveTo>
                      <a:pt x="62" y="148"/>
                    </a:moveTo>
                    <a:lnTo>
                      <a:pt x="62" y="152"/>
                    </a:lnTo>
                    <a:lnTo>
                      <a:pt x="65" y="152"/>
                    </a:lnTo>
                    <a:lnTo>
                      <a:pt x="71" y="160"/>
                    </a:lnTo>
                    <a:lnTo>
                      <a:pt x="75" y="162"/>
                    </a:lnTo>
                    <a:lnTo>
                      <a:pt x="75" y="154"/>
                    </a:lnTo>
                    <a:lnTo>
                      <a:pt x="69" y="147"/>
                    </a:lnTo>
                    <a:lnTo>
                      <a:pt x="65" y="145"/>
                    </a:lnTo>
                    <a:lnTo>
                      <a:pt x="62" y="148"/>
                    </a:lnTo>
                    <a:lnTo>
                      <a:pt x="62" y="148"/>
                    </a:lnTo>
                    <a:lnTo>
                      <a:pt x="62" y="148"/>
                    </a:lnTo>
                    <a:lnTo>
                      <a:pt x="62" y="148"/>
                    </a:lnTo>
                    <a:close/>
                    <a:moveTo>
                      <a:pt x="58" y="133"/>
                    </a:moveTo>
                    <a:lnTo>
                      <a:pt x="56" y="137"/>
                    </a:lnTo>
                    <a:lnTo>
                      <a:pt x="60" y="141"/>
                    </a:lnTo>
                    <a:lnTo>
                      <a:pt x="62" y="137"/>
                    </a:lnTo>
                    <a:lnTo>
                      <a:pt x="62" y="137"/>
                    </a:lnTo>
                    <a:lnTo>
                      <a:pt x="58" y="133"/>
                    </a:lnTo>
                    <a:lnTo>
                      <a:pt x="58" y="133"/>
                    </a:lnTo>
                    <a:lnTo>
                      <a:pt x="58" y="133"/>
                    </a:lnTo>
                    <a:lnTo>
                      <a:pt x="58" y="133"/>
                    </a:lnTo>
                    <a:close/>
                    <a:moveTo>
                      <a:pt x="62" y="124"/>
                    </a:moveTo>
                    <a:lnTo>
                      <a:pt x="65" y="124"/>
                    </a:lnTo>
                    <a:lnTo>
                      <a:pt x="67" y="126"/>
                    </a:lnTo>
                    <a:lnTo>
                      <a:pt x="67" y="124"/>
                    </a:lnTo>
                    <a:lnTo>
                      <a:pt x="64" y="122"/>
                    </a:lnTo>
                    <a:lnTo>
                      <a:pt x="62" y="124"/>
                    </a:lnTo>
                    <a:lnTo>
                      <a:pt x="62" y="124"/>
                    </a:lnTo>
                    <a:lnTo>
                      <a:pt x="62" y="124"/>
                    </a:lnTo>
                    <a:lnTo>
                      <a:pt x="62" y="124"/>
                    </a:lnTo>
                    <a:close/>
                    <a:moveTo>
                      <a:pt x="35" y="100"/>
                    </a:moveTo>
                    <a:lnTo>
                      <a:pt x="39" y="100"/>
                    </a:lnTo>
                    <a:lnTo>
                      <a:pt x="41" y="98"/>
                    </a:lnTo>
                    <a:lnTo>
                      <a:pt x="43" y="100"/>
                    </a:lnTo>
                    <a:lnTo>
                      <a:pt x="47" y="105"/>
                    </a:lnTo>
                    <a:lnTo>
                      <a:pt x="50" y="107"/>
                    </a:lnTo>
                    <a:lnTo>
                      <a:pt x="50" y="109"/>
                    </a:lnTo>
                    <a:lnTo>
                      <a:pt x="48" y="116"/>
                    </a:lnTo>
                    <a:lnTo>
                      <a:pt x="47" y="116"/>
                    </a:lnTo>
                    <a:lnTo>
                      <a:pt x="43" y="109"/>
                    </a:lnTo>
                    <a:lnTo>
                      <a:pt x="41" y="109"/>
                    </a:lnTo>
                    <a:lnTo>
                      <a:pt x="39" y="105"/>
                    </a:lnTo>
                    <a:lnTo>
                      <a:pt x="35" y="100"/>
                    </a:lnTo>
                    <a:lnTo>
                      <a:pt x="35" y="100"/>
                    </a:lnTo>
                    <a:lnTo>
                      <a:pt x="35" y="100"/>
                    </a:lnTo>
                    <a:lnTo>
                      <a:pt x="35" y="100"/>
                    </a:lnTo>
                    <a:close/>
                    <a:moveTo>
                      <a:pt x="35" y="84"/>
                    </a:moveTo>
                    <a:lnTo>
                      <a:pt x="39" y="88"/>
                    </a:lnTo>
                    <a:lnTo>
                      <a:pt x="37" y="84"/>
                    </a:lnTo>
                    <a:lnTo>
                      <a:pt x="35" y="84"/>
                    </a:lnTo>
                    <a:lnTo>
                      <a:pt x="35" y="84"/>
                    </a:lnTo>
                    <a:lnTo>
                      <a:pt x="35" y="84"/>
                    </a:lnTo>
                    <a:lnTo>
                      <a:pt x="35" y="84"/>
                    </a:lnTo>
                    <a:close/>
                    <a:moveTo>
                      <a:pt x="9" y="69"/>
                    </a:moveTo>
                    <a:lnTo>
                      <a:pt x="9" y="73"/>
                    </a:lnTo>
                    <a:lnTo>
                      <a:pt x="7" y="73"/>
                    </a:lnTo>
                    <a:lnTo>
                      <a:pt x="11" y="77"/>
                    </a:lnTo>
                    <a:lnTo>
                      <a:pt x="16" y="75"/>
                    </a:lnTo>
                    <a:lnTo>
                      <a:pt x="13" y="73"/>
                    </a:lnTo>
                    <a:lnTo>
                      <a:pt x="9" y="69"/>
                    </a:lnTo>
                    <a:lnTo>
                      <a:pt x="9" y="69"/>
                    </a:lnTo>
                    <a:lnTo>
                      <a:pt x="9" y="69"/>
                    </a:lnTo>
                    <a:lnTo>
                      <a:pt x="9" y="69"/>
                    </a:lnTo>
                    <a:close/>
                    <a:moveTo>
                      <a:pt x="0" y="20"/>
                    </a:moveTo>
                    <a:lnTo>
                      <a:pt x="0" y="20"/>
                    </a:lnTo>
                    <a:lnTo>
                      <a:pt x="0" y="26"/>
                    </a:lnTo>
                    <a:lnTo>
                      <a:pt x="3" y="35"/>
                    </a:lnTo>
                    <a:lnTo>
                      <a:pt x="7" y="35"/>
                    </a:lnTo>
                    <a:lnTo>
                      <a:pt x="15" y="45"/>
                    </a:lnTo>
                    <a:lnTo>
                      <a:pt x="16" y="45"/>
                    </a:lnTo>
                    <a:lnTo>
                      <a:pt x="24" y="52"/>
                    </a:lnTo>
                    <a:lnTo>
                      <a:pt x="26" y="52"/>
                    </a:lnTo>
                    <a:lnTo>
                      <a:pt x="26" y="52"/>
                    </a:lnTo>
                    <a:lnTo>
                      <a:pt x="33" y="58"/>
                    </a:lnTo>
                    <a:lnTo>
                      <a:pt x="41" y="69"/>
                    </a:lnTo>
                    <a:lnTo>
                      <a:pt x="47" y="73"/>
                    </a:lnTo>
                    <a:lnTo>
                      <a:pt x="48" y="73"/>
                    </a:lnTo>
                    <a:lnTo>
                      <a:pt x="48" y="79"/>
                    </a:lnTo>
                    <a:lnTo>
                      <a:pt x="50" y="81"/>
                    </a:lnTo>
                    <a:lnTo>
                      <a:pt x="50" y="84"/>
                    </a:lnTo>
                    <a:lnTo>
                      <a:pt x="54" y="88"/>
                    </a:lnTo>
                    <a:lnTo>
                      <a:pt x="56" y="88"/>
                    </a:lnTo>
                    <a:lnTo>
                      <a:pt x="62" y="92"/>
                    </a:lnTo>
                    <a:lnTo>
                      <a:pt x="64" y="94"/>
                    </a:lnTo>
                    <a:lnTo>
                      <a:pt x="67" y="94"/>
                    </a:lnTo>
                    <a:lnTo>
                      <a:pt x="67" y="98"/>
                    </a:lnTo>
                    <a:lnTo>
                      <a:pt x="65" y="98"/>
                    </a:lnTo>
                    <a:lnTo>
                      <a:pt x="69" y="101"/>
                    </a:lnTo>
                    <a:lnTo>
                      <a:pt x="71" y="105"/>
                    </a:lnTo>
                    <a:lnTo>
                      <a:pt x="69" y="107"/>
                    </a:lnTo>
                    <a:lnTo>
                      <a:pt x="75" y="116"/>
                    </a:lnTo>
                    <a:lnTo>
                      <a:pt x="75" y="122"/>
                    </a:lnTo>
                    <a:lnTo>
                      <a:pt x="79" y="124"/>
                    </a:lnTo>
                    <a:lnTo>
                      <a:pt x="84" y="128"/>
                    </a:lnTo>
                    <a:lnTo>
                      <a:pt x="84" y="130"/>
                    </a:lnTo>
                    <a:lnTo>
                      <a:pt x="90" y="137"/>
                    </a:lnTo>
                    <a:lnTo>
                      <a:pt x="94" y="141"/>
                    </a:lnTo>
                    <a:lnTo>
                      <a:pt x="96" y="150"/>
                    </a:lnTo>
                    <a:lnTo>
                      <a:pt x="103" y="162"/>
                    </a:lnTo>
                    <a:lnTo>
                      <a:pt x="101" y="167"/>
                    </a:lnTo>
                    <a:lnTo>
                      <a:pt x="103" y="173"/>
                    </a:lnTo>
                    <a:lnTo>
                      <a:pt x="109" y="179"/>
                    </a:lnTo>
                    <a:lnTo>
                      <a:pt x="116" y="186"/>
                    </a:lnTo>
                    <a:lnTo>
                      <a:pt x="118" y="190"/>
                    </a:lnTo>
                    <a:lnTo>
                      <a:pt x="124" y="192"/>
                    </a:lnTo>
                    <a:lnTo>
                      <a:pt x="126" y="194"/>
                    </a:lnTo>
                    <a:lnTo>
                      <a:pt x="129" y="196"/>
                    </a:lnTo>
                    <a:lnTo>
                      <a:pt x="129" y="201"/>
                    </a:lnTo>
                    <a:lnTo>
                      <a:pt x="133" y="205"/>
                    </a:lnTo>
                    <a:lnTo>
                      <a:pt x="139" y="211"/>
                    </a:lnTo>
                    <a:lnTo>
                      <a:pt x="148" y="214"/>
                    </a:lnTo>
                    <a:lnTo>
                      <a:pt x="150" y="218"/>
                    </a:lnTo>
                    <a:lnTo>
                      <a:pt x="154" y="220"/>
                    </a:lnTo>
                    <a:lnTo>
                      <a:pt x="167" y="229"/>
                    </a:lnTo>
                    <a:lnTo>
                      <a:pt x="167" y="235"/>
                    </a:lnTo>
                    <a:lnTo>
                      <a:pt x="169" y="235"/>
                    </a:lnTo>
                    <a:lnTo>
                      <a:pt x="171" y="239"/>
                    </a:lnTo>
                    <a:lnTo>
                      <a:pt x="173" y="239"/>
                    </a:lnTo>
                    <a:lnTo>
                      <a:pt x="173" y="235"/>
                    </a:lnTo>
                    <a:lnTo>
                      <a:pt x="171" y="233"/>
                    </a:lnTo>
                    <a:lnTo>
                      <a:pt x="171" y="229"/>
                    </a:lnTo>
                    <a:lnTo>
                      <a:pt x="175" y="231"/>
                    </a:lnTo>
                    <a:lnTo>
                      <a:pt x="182" y="239"/>
                    </a:lnTo>
                    <a:lnTo>
                      <a:pt x="184" y="235"/>
                    </a:lnTo>
                    <a:lnTo>
                      <a:pt x="184" y="231"/>
                    </a:lnTo>
                    <a:lnTo>
                      <a:pt x="186" y="229"/>
                    </a:lnTo>
                    <a:lnTo>
                      <a:pt x="188" y="229"/>
                    </a:lnTo>
                    <a:lnTo>
                      <a:pt x="192" y="235"/>
                    </a:lnTo>
                    <a:lnTo>
                      <a:pt x="193" y="235"/>
                    </a:lnTo>
                    <a:lnTo>
                      <a:pt x="197" y="233"/>
                    </a:lnTo>
                    <a:lnTo>
                      <a:pt x="197" y="224"/>
                    </a:lnTo>
                    <a:lnTo>
                      <a:pt x="197" y="214"/>
                    </a:lnTo>
                    <a:lnTo>
                      <a:pt x="197" y="209"/>
                    </a:lnTo>
                    <a:lnTo>
                      <a:pt x="199" y="201"/>
                    </a:lnTo>
                    <a:lnTo>
                      <a:pt x="197" y="197"/>
                    </a:lnTo>
                    <a:lnTo>
                      <a:pt x="197" y="192"/>
                    </a:lnTo>
                    <a:lnTo>
                      <a:pt x="201" y="190"/>
                    </a:lnTo>
                    <a:lnTo>
                      <a:pt x="203" y="190"/>
                    </a:lnTo>
                    <a:lnTo>
                      <a:pt x="203" y="186"/>
                    </a:lnTo>
                    <a:lnTo>
                      <a:pt x="199" y="184"/>
                    </a:lnTo>
                    <a:lnTo>
                      <a:pt x="197" y="181"/>
                    </a:lnTo>
                    <a:lnTo>
                      <a:pt x="193" y="177"/>
                    </a:lnTo>
                    <a:lnTo>
                      <a:pt x="192" y="175"/>
                    </a:lnTo>
                    <a:lnTo>
                      <a:pt x="192" y="173"/>
                    </a:lnTo>
                    <a:lnTo>
                      <a:pt x="188" y="171"/>
                    </a:lnTo>
                    <a:lnTo>
                      <a:pt x="182" y="171"/>
                    </a:lnTo>
                    <a:lnTo>
                      <a:pt x="178" y="171"/>
                    </a:lnTo>
                    <a:lnTo>
                      <a:pt x="178" y="165"/>
                    </a:lnTo>
                    <a:lnTo>
                      <a:pt x="175" y="162"/>
                    </a:lnTo>
                    <a:lnTo>
                      <a:pt x="173" y="162"/>
                    </a:lnTo>
                    <a:lnTo>
                      <a:pt x="175" y="160"/>
                    </a:lnTo>
                    <a:lnTo>
                      <a:pt x="173" y="156"/>
                    </a:lnTo>
                    <a:lnTo>
                      <a:pt x="173" y="147"/>
                    </a:lnTo>
                    <a:lnTo>
                      <a:pt x="167" y="148"/>
                    </a:lnTo>
                    <a:lnTo>
                      <a:pt x="167" y="147"/>
                    </a:lnTo>
                    <a:lnTo>
                      <a:pt x="160" y="147"/>
                    </a:lnTo>
                    <a:lnTo>
                      <a:pt x="154" y="143"/>
                    </a:lnTo>
                    <a:lnTo>
                      <a:pt x="154" y="141"/>
                    </a:lnTo>
                    <a:lnTo>
                      <a:pt x="158" y="137"/>
                    </a:lnTo>
                    <a:lnTo>
                      <a:pt x="161" y="133"/>
                    </a:lnTo>
                    <a:lnTo>
                      <a:pt x="160" y="133"/>
                    </a:lnTo>
                    <a:lnTo>
                      <a:pt x="154" y="133"/>
                    </a:lnTo>
                    <a:lnTo>
                      <a:pt x="152" y="133"/>
                    </a:lnTo>
                    <a:lnTo>
                      <a:pt x="148" y="133"/>
                    </a:lnTo>
                    <a:lnTo>
                      <a:pt x="152" y="133"/>
                    </a:lnTo>
                    <a:lnTo>
                      <a:pt x="154" y="130"/>
                    </a:lnTo>
                    <a:lnTo>
                      <a:pt x="161" y="130"/>
                    </a:lnTo>
                    <a:lnTo>
                      <a:pt x="161" y="124"/>
                    </a:lnTo>
                    <a:lnTo>
                      <a:pt x="154" y="118"/>
                    </a:lnTo>
                    <a:lnTo>
                      <a:pt x="150" y="118"/>
                    </a:lnTo>
                    <a:lnTo>
                      <a:pt x="146" y="122"/>
                    </a:lnTo>
                    <a:lnTo>
                      <a:pt x="143" y="124"/>
                    </a:lnTo>
                    <a:lnTo>
                      <a:pt x="139" y="124"/>
                    </a:lnTo>
                    <a:lnTo>
                      <a:pt x="143" y="122"/>
                    </a:lnTo>
                    <a:lnTo>
                      <a:pt x="143" y="122"/>
                    </a:lnTo>
                    <a:lnTo>
                      <a:pt x="144" y="122"/>
                    </a:lnTo>
                    <a:lnTo>
                      <a:pt x="146" y="118"/>
                    </a:lnTo>
                    <a:lnTo>
                      <a:pt x="144" y="116"/>
                    </a:lnTo>
                    <a:lnTo>
                      <a:pt x="143" y="113"/>
                    </a:lnTo>
                    <a:lnTo>
                      <a:pt x="133" y="113"/>
                    </a:lnTo>
                    <a:lnTo>
                      <a:pt x="129" y="109"/>
                    </a:lnTo>
                    <a:lnTo>
                      <a:pt x="129" y="109"/>
                    </a:lnTo>
                    <a:lnTo>
                      <a:pt x="129" y="103"/>
                    </a:lnTo>
                    <a:lnTo>
                      <a:pt x="122" y="98"/>
                    </a:lnTo>
                    <a:lnTo>
                      <a:pt x="118" y="98"/>
                    </a:lnTo>
                    <a:lnTo>
                      <a:pt x="116" y="98"/>
                    </a:lnTo>
                    <a:lnTo>
                      <a:pt x="112" y="94"/>
                    </a:lnTo>
                    <a:lnTo>
                      <a:pt x="112" y="88"/>
                    </a:lnTo>
                    <a:lnTo>
                      <a:pt x="109" y="83"/>
                    </a:lnTo>
                    <a:lnTo>
                      <a:pt x="101" y="79"/>
                    </a:lnTo>
                    <a:lnTo>
                      <a:pt x="96" y="77"/>
                    </a:lnTo>
                    <a:lnTo>
                      <a:pt x="96" y="79"/>
                    </a:lnTo>
                    <a:lnTo>
                      <a:pt x="94" y="79"/>
                    </a:lnTo>
                    <a:lnTo>
                      <a:pt x="92" y="73"/>
                    </a:lnTo>
                    <a:lnTo>
                      <a:pt x="90" y="75"/>
                    </a:lnTo>
                    <a:lnTo>
                      <a:pt x="88" y="73"/>
                    </a:lnTo>
                    <a:lnTo>
                      <a:pt x="88" y="69"/>
                    </a:lnTo>
                    <a:lnTo>
                      <a:pt x="84" y="64"/>
                    </a:lnTo>
                    <a:lnTo>
                      <a:pt x="79" y="64"/>
                    </a:lnTo>
                    <a:lnTo>
                      <a:pt x="79" y="60"/>
                    </a:lnTo>
                    <a:lnTo>
                      <a:pt x="67" y="52"/>
                    </a:lnTo>
                    <a:lnTo>
                      <a:pt x="64" y="52"/>
                    </a:lnTo>
                    <a:lnTo>
                      <a:pt x="60" y="49"/>
                    </a:lnTo>
                    <a:lnTo>
                      <a:pt x="54" y="49"/>
                    </a:lnTo>
                    <a:lnTo>
                      <a:pt x="54" y="45"/>
                    </a:lnTo>
                    <a:lnTo>
                      <a:pt x="54" y="39"/>
                    </a:lnTo>
                    <a:lnTo>
                      <a:pt x="50" y="35"/>
                    </a:lnTo>
                    <a:lnTo>
                      <a:pt x="48" y="32"/>
                    </a:lnTo>
                    <a:lnTo>
                      <a:pt x="47" y="32"/>
                    </a:lnTo>
                    <a:lnTo>
                      <a:pt x="45" y="26"/>
                    </a:lnTo>
                    <a:lnTo>
                      <a:pt x="39" y="24"/>
                    </a:lnTo>
                    <a:lnTo>
                      <a:pt x="35" y="24"/>
                    </a:lnTo>
                    <a:lnTo>
                      <a:pt x="33" y="26"/>
                    </a:lnTo>
                    <a:lnTo>
                      <a:pt x="30" y="24"/>
                    </a:lnTo>
                    <a:lnTo>
                      <a:pt x="26" y="24"/>
                    </a:lnTo>
                    <a:lnTo>
                      <a:pt x="20" y="26"/>
                    </a:lnTo>
                    <a:lnTo>
                      <a:pt x="16" y="24"/>
                    </a:lnTo>
                    <a:lnTo>
                      <a:pt x="9" y="20"/>
                    </a:lnTo>
                    <a:lnTo>
                      <a:pt x="1" y="17"/>
                    </a:lnTo>
                    <a:lnTo>
                      <a:pt x="0" y="20"/>
                    </a:lnTo>
                    <a:lnTo>
                      <a:pt x="0" y="20"/>
                    </a:lnTo>
                    <a:lnTo>
                      <a:pt x="0" y="20"/>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98" name="Freeform 195">
                <a:extLst>
                  <a:ext uri="{FF2B5EF4-FFF2-40B4-BE49-F238E27FC236}">
                    <a16:creationId xmlns:a16="http://schemas.microsoft.com/office/drawing/2014/main" id="{D732B024-3F4E-CD99-AC33-2FC1FEDBDB0C}"/>
                  </a:ext>
                </a:extLst>
              </p:cNvPr>
              <p:cNvSpPr>
                <a:spLocks noEditPoints="1"/>
              </p:cNvSpPr>
              <p:nvPr/>
            </p:nvSpPr>
            <p:spPr bwMode="auto">
              <a:xfrm>
                <a:off x="10351129" y="2949823"/>
                <a:ext cx="26235" cy="18190"/>
              </a:xfrm>
              <a:custGeom>
                <a:avLst/>
                <a:gdLst/>
                <a:ahLst/>
                <a:cxnLst>
                  <a:cxn ang="0">
                    <a:pos x="6" y="5"/>
                  </a:cxn>
                  <a:cxn ang="0">
                    <a:pos x="10" y="5"/>
                  </a:cxn>
                  <a:cxn ang="0">
                    <a:pos x="15" y="11"/>
                  </a:cxn>
                  <a:cxn ang="0">
                    <a:pos x="21" y="15"/>
                  </a:cxn>
                  <a:cxn ang="0">
                    <a:pos x="30" y="32"/>
                  </a:cxn>
                  <a:cxn ang="0">
                    <a:pos x="36" y="32"/>
                  </a:cxn>
                  <a:cxn ang="0">
                    <a:pos x="47" y="47"/>
                  </a:cxn>
                  <a:cxn ang="0">
                    <a:pos x="51" y="52"/>
                  </a:cxn>
                  <a:cxn ang="0">
                    <a:pos x="45" y="52"/>
                  </a:cxn>
                  <a:cxn ang="0">
                    <a:pos x="40" y="50"/>
                  </a:cxn>
                  <a:cxn ang="0">
                    <a:pos x="36" y="45"/>
                  </a:cxn>
                  <a:cxn ang="0">
                    <a:pos x="28" y="37"/>
                  </a:cxn>
                  <a:cxn ang="0">
                    <a:pos x="25" y="37"/>
                  </a:cxn>
                  <a:cxn ang="0">
                    <a:pos x="17" y="30"/>
                  </a:cxn>
                  <a:cxn ang="0">
                    <a:pos x="13" y="28"/>
                  </a:cxn>
                  <a:cxn ang="0">
                    <a:pos x="11" y="20"/>
                  </a:cxn>
                  <a:cxn ang="0">
                    <a:pos x="2" y="7"/>
                  </a:cxn>
                  <a:cxn ang="0">
                    <a:pos x="0" y="2"/>
                  </a:cxn>
                  <a:cxn ang="0">
                    <a:pos x="0" y="0"/>
                  </a:cxn>
                  <a:cxn ang="0">
                    <a:pos x="0" y="0"/>
                  </a:cxn>
                  <a:cxn ang="0">
                    <a:pos x="72" y="32"/>
                  </a:cxn>
                  <a:cxn ang="0">
                    <a:pos x="75" y="37"/>
                  </a:cxn>
                  <a:cxn ang="0">
                    <a:pos x="72" y="37"/>
                  </a:cxn>
                  <a:cxn ang="0">
                    <a:pos x="66" y="32"/>
                  </a:cxn>
                  <a:cxn ang="0">
                    <a:pos x="66" y="32"/>
                  </a:cxn>
                  <a:cxn ang="0">
                    <a:pos x="60" y="13"/>
                  </a:cxn>
                  <a:cxn ang="0">
                    <a:pos x="57" y="17"/>
                  </a:cxn>
                  <a:cxn ang="0">
                    <a:pos x="59" y="22"/>
                  </a:cxn>
                  <a:cxn ang="0">
                    <a:pos x="64" y="22"/>
                  </a:cxn>
                  <a:cxn ang="0">
                    <a:pos x="62" y="17"/>
                  </a:cxn>
                  <a:cxn ang="0">
                    <a:pos x="60" y="13"/>
                  </a:cxn>
                  <a:cxn ang="0">
                    <a:pos x="60" y="13"/>
                  </a:cxn>
                  <a:cxn ang="0">
                    <a:pos x="47" y="7"/>
                  </a:cxn>
                  <a:cxn ang="0">
                    <a:pos x="45" y="13"/>
                  </a:cxn>
                  <a:cxn ang="0">
                    <a:pos x="51" y="11"/>
                  </a:cxn>
                  <a:cxn ang="0">
                    <a:pos x="47" y="7"/>
                  </a:cxn>
                  <a:cxn ang="0">
                    <a:pos x="47" y="7"/>
                  </a:cxn>
                </a:cxnLst>
                <a:rect l="0" t="0" r="r" b="b"/>
                <a:pathLst>
                  <a:path w="75" h="52">
                    <a:moveTo>
                      <a:pt x="0" y="0"/>
                    </a:moveTo>
                    <a:lnTo>
                      <a:pt x="6" y="5"/>
                    </a:lnTo>
                    <a:lnTo>
                      <a:pt x="10" y="2"/>
                    </a:lnTo>
                    <a:lnTo>
                      <a:pt x="10" y="5"/>
                    </a:lnTo>
                    <a:lnTo>
                      <a:pt x="11" y="7"/>
                    </a:lnTo>
                    <a:lnTo>
                      <a:pt x="15" y="11"/>
                    </a:lnTo>
                    <a:lnTo>
                      <a:pt x="17" y="15"/>
                    </a:lnTo>
                    <a:lnTo>
                      <a:pt x="21" y="15"/>
                    </a:lnTo>
                    <a:lnTo>
                      <a:pt x="28" y="26"/>
                    </a:lnTo>
                    <a:lnTo>
                      <a:pt x="30" y="32"/>
                    </a:lnTo>
                    <a:lnTo>
                      <a:pt x="34" y="32"/>
                    </a:lnTo>
                    <a:lnTo>
                      <a:pt x="36" y="32"/>
                    </a:lnTo>
                    <a:lnTo>
                      <a:pt x="40" y="41"/>
                    </a:lnTo>
                    <a:lnTo>
                      <a:pt x="47" y="47"/>
                    </a:lnTo>
                    <a:lnTo>
                      <a:pt x="49" y="47"/>
                    </a:lnTo>
                    <a:lnTo>
                      <a:pt x="51" y="52"/>
                    </a:lnTo>
                    <a:lnTo>
                      <a:pt x="47" y="50"/>
                    </a:lnTo>
                    <a:lnTo>
                      <a:pt x="45" y="52"/>
                    </a:lnTo>
                    <a:lnTo>
                      <a:pt x="42" y="50"/>
                    </a:lnTo>
                    <a:lnTo>
                      <a:pt x="40" y="50"/>
                    </a:lnTo>
                    <a:lnTo>
                      <a:pt x="36" y="47"/>
                    </a:lnTo>
                    <a:lnTo>
                      <a:pt x="36" y="45"/>
                    </a:lnTo>
                    <a:lnTo>
                      <a:pt x="30" y="45"/>
                    </a:lnTo>
                    <a:lnTo>
                      <a:pt x="28" y="37"/>
                    </a:lnTo>
                    <a:lnTo>
                      <a:pt x="27" y="37"/>
                    </a:lnTo>
                    <a:lnTo>
                      <a:pt x="25" y="37"/>
                    </a:lnTo>
                    <a:lnTo>
                      <a:pt x="23" y="32"/>
                    </a:lnTo>
                    <a:lnTo>
                      <a:pt x="17" y="30"/>
                    </a:lnTo>
                    <a:lnTo>
                      <a:pt x="17" y="28"/>
                    </a:lnTo>
                    <a:lnTo>
                      <a:pt x="13" y="28"/>
                    </a:lnTo>
                    <a:lnTo>
                      <a:pt x="11" y="24"/>
                    </a:lnTo>
                    <a:lnTo>
                      <a:pt x="11" y="20"/>
                    </a:lnTo>
                    <a:lnTo>
                      <a:pt x="10" y="18"/>
                    </a:lnTo>
                    <a:lnTo>
                      <a:pt x="2" y="7"/>
                    </a:lnTo>
                    <a:lnTo>
                      <a:pt x="2" y="5"/>
                    </a:lnTo>
                    <a:lnTo>
                      <a:pt x="0" y="2"/>
                    </a:lnTo>
                    <a:lnTo>
                      <a:pt x="0" y="0"/>
                    </a:lnTo>
                    <a:lnTo>
                      <a:pt x="0" y="0"/>
                    </a:lnTo>
                    <a:lnTo>
                      <a:pt x="0" y="0"/>
                    </a:lnTo>
                    <a:lnTo>
                      <a:pt x="0" y="0"/>
                    </a:lnTo>
                    <a:close/>
                    <a:moveTo>
                      <a:pt x="66" y="32"/>
                    </a:moveTo>
                    <a:lnTo>
                      <a:pt x="72" y="32"/>
                    </a:lnTo>
                    <a:lnTo>
                      <a:pt x="75" y="32"/>
                    </a:lnTo>
                    <a:lnTo>
                      <a:pt x="75" y="37"/>
                    </a:lnTo>
                    <a:lnTo>
                      <a:pt x="72" y="37"/>
                    </a:lnTo>
                    <a:lnTo>
                      <a:pt x="72" y="37"/>
                    </a:lnTo>
                    <a:lnTo>
                      <a:pt x="66" y="35"/>
                    </a:lnTo>
                    <a:lnTo>
                      <a:pt x="66" y="32"/>
                    </a:lnTo>
                    <a:lnTo>
                      <a:pt x="66" y="32"/>
                    </a:lnTo>
                    <a:lnTo>
                      <a:pt x="66" y="32"/>
                    </a:lnTo>
                    <a:lnTo>
                      <a:pt x="66" y="32"/>
                    </a:lnTo>
                    <a:close/>
                    <a:moveTo>
                      <a:pt x="60" y="13"/>
                    </a:moveTo>
                    <a:lnTo>
                      <a:pt x="57" y="15"/>
                    </a:lnTo>
                    <a:lnTo>
                      <a:pt x="57" y="17"/>
                    </a:lnTo>
                    <a:lnTo>
                      <a:pt x="57" y="18"/>
                    </a:lnTo>
                    <a:lnTo>
                      <a:pt x="59" y="22"/>
                    </a:lnTo>
                    <a:lnTo>
                      <a:pt x="62" y="24"/>
                    </a:lnTo>
                    <a:lnTo>
                      <a:pt x="64" y="22"/>
                    </a:lnTo>
                    <a:lnTo>
                      <a:pt x="60" y="20"/>
                    </a:lnTo>
                    <a:lnTo>
                      <a:pt x="62" y="17"/>
                    </a:lnTo>
                    <a:lnTo>
                      <a:pt x="62" y="13"/>
                    </a:lnTo>
                    <a:lnTo>
                      <a:pt x="60" y="13"/>
                    </a:lnTo>
                    <a:lnTo>
                      <a:pt x="60" y="13"/>
                    </a:lnTo>
                    <a:lnTo>
                      <a:pt x="60" y="13"/>
                    </a:lnTo>
                    <a:lnTo>
                      <a:pt x="60" y="13"/>
                    </a:lnTo>
                    <a:close/>
                    <a:moveTo>
                      <a:pt x="47" y="7"/>
                    </a:moveTo>
                    <a:lnTo>
                      <a:pt x="47" y="11"/>
                    </a:lnTo>
                    <a:lnTo>
                      <a:pt x="45" y="13"/>
                    </a:lnTo>
                    <a:lnTo>
                      <a:pt x="49" y="13"/>
                    </a:lnTo>
                    <a:lnTo>
                      <a:pt x="51" y="11"/>
                    </a:lnTo>
                    <a:lnTo>
                      <a:pt x="49" y="7"/>
                    </a:lnTo>
                    <a:lnTo>
                      <a:pt x="47" y="7"/>
                    </a:lnTo>
                    <a:lnTo>
                      <a:pt x="47" y="7"/>
                    </a:lnTo>
                    <a:lnTo>
                      <a:pt x="47" y="7"/>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199" name="Freeform 196">
                <a:extLst>
                  <a:ext uri="{FF2B5EF4-FFF2-40B4-BE49-F238E27FC236}">
                    <a16:creationId xmlns:a16="http://schemas.microsoft.com/office/drawing/2014/main" id="{BA5B41E7-F4FA-67AD-CECA-8DC4F891ADCA}"/>
                  </a:ext>
                </a:extLst>
              </p:cNvPr>
              <p:cNvSpPr>
                <a:spLocks noEditPoints="1"/>
              </p:cNvSpPr>
              <p:nvPr/>
            </p:nvSpPr>
            <p:spPr bwMode="auto">
              <a:xfrm>
                <a:off x="10351129" y="2949823"/>
                <a:ext cx="26235" cy="18190"/>
              </a:xfrm>
              <a:custGeom>
                <a:avLst/>
                <a:gdLst/>
                <a:ahLst/>
                <a:cxnLst>
                  <a:cxn ang="0">
                    <a:pos x="6" y="5"/>
                  </a:cxn>
                  <a:cxn ang="0">
                    <a:pos x="10" y="5"/>
                  </a:cxn>
                  <a:cxn ang="0">
                    <a:pos x="15" y="11"/>
                  </a:cxn>
                  <a:cxn ang="0">
                    <a:pos x="21" y="15"/>
                  </a:cxn>
                  <a:cxn ang="0">
                    <a:pos x="30" y="32"/>
                  </a:cxn>
                  <a:cxn ang="0">
                    <a:pos x="36" y="32"/>
                  </a:cxn>
                  <a:cxn ang="0">
                    <a:pos x="47" y="47"/>
                  </a:cxn>
                  <a:cxn ang="0">
                    <a:pos x="51" y="52"/>
                  </a:cxn>
                  <a:cxn ang="0">
                    <a:pos x="45" y="52"/>
                  </a:cxn>
                  <a:cxn ang="0">
                    <a:pos x="40" y="50"/>
                  </a:cxn>
                  <a:cxn ang="0">
                    <a:pos x="36" y="45"/>
                  </a:cxn>
                  <a:cxn ang="0">
                    <a:pos x="28" y="37"/>
                  </a:cxn>
                  <a:cxn ang="0">
                    <a:pos x="25" y="37"/>
                  </a:cxn>
                  <a:cxn ang="0">
                    <a:pos x="17" y="30"/>
                  </a:cxn>
                  <a:cxn ang="0">
                    <a:pos x="13" y="28"/>
                  </a:cxn>
                  <a:cxn ang="0">
                    <a:pos x="11" y="20"/>
                  </a:cxn>
                  <a:cxn ang="0">
                    <a:pos x="2" y="7"/>
                  </a:cxn>
                  <a:cxn ang="0">
                    <a:pos x="0" y="2"/>
                  </a:cxn>
                  <a:cxn ang="0">
                    <a:pos x="0" y="0"/>
                  </a:cxn>
                  <a:cxn ang="0">
                    <a:pos x="0" y="0"/>
                  </a:cxn>
                  <a:cxn ang="0">
                    <a:pos x="72" y="32"/>
                  </a:cxn>
                  <a:cxn ang="0">
                    <a:pos x="75" y="37"/>
                  </a:cxn>
                  <a:cxn ang="0">
                    <a:pos x="72" y="37"/>
                  </a:cxn>
                  <a:cxn ang="0">
                    <a:pos x="66" y="32"/>
                  </a:cxn>
                  <a:cxn ang="0">
                    <a:pos x="66" y="32"/>
                  </a:cxn>
                  <a:cxn ang="0">
                    <a:pos x="60" y="13"/>
                  </a:cxn>
                  <a:cxn ang="0">
                    <a:pos x="57" y="17"/>
                  </a:cxn>
                  <a:cxn ang="0">
                    <a:pos x="59" y="22"/>
                  </a:cxn>
                  <a:cxn ang="0">
                    <a:pos x="64" y="22"/>
                  </a:cxn>
                  <a:cxn ang="0">
                    <a:pos x="62" y="17"/>
                  </a:cxn>
                  <a:cxn ang="0">
                    <a:pos x="60" y="13"/>
                  </a:cxn>
                  <a:cxn ang="0">
                    <a:pos x="60" y="13"/>
                  </a:cxn>
                  <a:cxn ang="0">
                    <a:pos x="47" y="7"/>
                  </a:cxn>
                  <a:cxn ang="0">
                    <a:pos x="45" y="13"/>
                  </a:cxn>
                  <a:cxn ang="0">
                    <a:pos x="51" y="11"/>
                  </a:cxn>
                  <a:cxn ang="0">
                    <a:pos x="47" y="7"/>
                  </a:cxn>
                  <a:cxn ang="0">
                    <a:pos x="47" y="7"/>
                  </a:cxn>
                </a:cxnLst>
                <a:rect l="0" t="0" r="r" b="b"/>
                <a:pathLst>
                  <a:path w="75" h="52">
                    <a:moveTo>
                      <a:pt x="0" y="0"/>
                    </a:moveTo>
                    <a:lnTo>
                      <a:pt x="6" y="5"/>
                    </a:lnTo>
                    <a:lnTo>
                      <a:pt x="10" y="2"/>
                    </a:lnTo>
                    <a:lnTo>
                      <a:pt x="10" y="5"/>
                    </a:lnTo>
                    <a:lnTo>
                      <a:pt x="11" y="7"/>
                    </a:lnTo>
                    <a:lnTo>
                      <a:pt x="15" y="11"/>
                    </a:lnTo>
                    <a:lnTo>
                      <a:pt x="17" y="15"/>
                    </a:lnTo>
                    <a:lnTo>
                      <a:pt x="21" y="15"/>
                    </a:lnTo>
                    <a:lnTo>
                      <a:pt x="28" y="26"/>
                    </a:lnTo>
                    <a:lnTo>
                      <a:pt x="30" y="32"/>
                    </a:lnTo>
                    <a:lnTo>
                      <a:pt x="34" y="32"/>
                    </a:lnTo>
                    <a:lnTo>
                      <a:pt x="36" y="32"/>
                    </a:lnTo>
                    <a:lnTo>
                      <a:pt x="40" y="41"/>
                    </a:lnTo>
                    <a:lnTo>
                      <a:pt x="47" y="47"/>
                    </a:lnTo>
                    <a:lnTo>
                      <a:pt x="49" y="47"/>
                    </a:lnTo>
                    <a:lnTo>
                      <a:pt x="51" y="52"/>
                    </a:lnTo>
                    <a:lnTo>
                      <a:pt x="47" y="50"/>
                    </a:lnTo>
                    <a:lnTo>
                      <a:pt x="45" y="52"/>
                    </a:lnTo>
                    <a:lnTo>
                      <a:pt x="42" y="50"/>
                    </a:lnTo>
                    <a:lnTo>
                      <a:pt x="40" y="50"/>
                    </a:lnTo>
                    <a:lnTo>
                      <a:pt x="36" y="47"/>
                    </a:lnTo>
                    <a:lnTo>
                      <a:pt x="36" y="45"/>
                    </a:lnTo>
                    <a:lnTo>
                      <a:pt x="30" y="45"/>
                    </a:lnTo>
                    <a:lnTo>
                      <a:pt x="28" y="37"/>
                    </a:lnTo>
                    <a:lnTo>
                      <a:pt x="27" y="37"/>
                    </a:lnTo>
                    <a:lnTo>
                      <a:pt x="25" y="37"/>
                    </a:lnTo>
                    <a:lnTo>
                      <a:pt x="23" y="32"/>
                    </a:lnTo>
                    <a:lnTo>
                      <a:pt x="17" y="30"/>
                    </a:lnTo>
                    <a:lnTo>
                      <a:pt x="17" y="28"/>
                    </a:lnTo>
                    <a:lnTo>
                      <a:pt x="13" y="28"/>
                    </a:lnTo>
                    <a:lnTo>
                      <a:pt x="11" y="24"/>
                    </a:lnTo>
                    <a:lnTo>
                      <a:pt x="11" y="20"/>
                    </a:lnTo>
                    <a:lnTo>
                      <a:pt x="10" y="18"/>
                    </a:lnTo>
                    <a:lnTo>
                      <a:pt x="2" y="7"/>
                    </a:lnTo>
                    <a:lnTo>
                      <a:pt x="2" y="5"/>
                    </a:lnTo>
                    <a:lnTo>
                      <a:pt x="0" y="2"/>
                    </a:lnTo>
                    <a:lnTo>
                      <a:pt x="0" y="0"/>
                    </a:lnTo>
                    <a:lnTo>
                      <a:pt x="0" y="0"/>
                    </a:lnTo>
                    <a:lnTo>
                      <a:pt x="0" y="0"/>
                    </a:lnTo>
                    <a:lnTo>
                      <a:pt x="0" y="0"/>
                    </a:lnTo>
                    <a:close/>
                    <a:moveTo>
                      <a:pt x="66" y="32"/>
                    </a:moveTo>
                    <a:lnTo>
                      <a:pt x="72" y="32"/>
                    </a:lnTo>
                    <a:lnTo>
                      <a:pt x="75" y="32"/>
                    </a:lnTo>
                    <a:lnTo>
                      <a:pt x="75" y="37"/>
                    </a:lnTo>
                    <a:lnTo>
                      <a:pt x="72" y="37"/>
                    </a:lnTo>
                    <a:lnTo>
                      <a:pt x="72" y="37"/>
                    </a:lnTo>
                    <a:lnTo>
                      <a:pt x="66" y="35"/>
                    </a:lnTo>
                    <a:lnTo>
                      <a:pt x="66" y="32"/>
                    </a:lnTo>
                    <a:lnTo>
                      <a:pt x="66" y="32"/>
                    </a:lnTo>
                    <a:lnTo>
                      <a:pt x="66" y="32"/>
                    </a:lnTo>
                    <a:lnTo>
                      <a:pt x="66" y="32"/>
                    </a:lnTo>
                    <a:close/>
                    <a:moveTo>
                      <a:pt x="60" y="13"/>
                    </a:moveTo>
                    <a:lnTo>
                      <a:pt x="57" y="15"/>
                    </a:lnTo>
                    <a:lnTo>
                      <a:pt x="57" y="17"/>
                    </a:lnTo>
                    <a:lnTo>
                      <a:pt x="57" y="18"/>
                    </a:lnTo>
                    <a:lnTo>
                      <a:pt x="59" y="22"/>
                    </a:lnTo>
                    <a:lnTo>
                      <a:pt x="62" y="24"/>
                    </a:lnTo>
                    <a:lnTo>
                      <a:pt x="64" y="22"/>
                    </a:lnTo>
                    <a:lnTo>
                      <a:pt x="60" y="20"/>
                    </a:lnTo>
                    <a:lnTo>
                      <a:pt x="62" y="17"/>
                    </a:lnTo>
                    <a:lnTo>
                      <a:pt x="62" y="13"/>
                    </a:lnTo>
                    <a:lnTo>
                      <a:pt x="60" y="13"/>
                    </a:lnTo>
                    <a:lnTo>
                      <a:pt x="60" y="13"/>
                    </a:lnTo>
                    <a:lnTo>
                      <a:pt x="60" y="13"/>
                    </a:lnTo>
                    <a:lnTo>
                      <a:pt x="60" y="13"/>
                    </a:lnTo>
                    <a:close/>
                    <a:moveTo>
                      <a:pt x="47" y="7"/>
                    </a:moveTo>
                    <a:lnTo>
                      <a:pt x="47" y="11"/>
                    </a:lnTo>
                    <a:lnTo>
                      <a:pt x="45" y="13"/>
                    </a:lnTo>
                    <a:lnTo>
                      <a:pt x="49" y="13"/>
                    </a:lnTo>
                    <a:lnTo>
                      <a:pt x="51" y="11"/>
                    </a:lnTo>
                    <a:lnTo>
                      <a:pt x="49" y="7"/>
                    </a:lnTo>
                    <a:lnTo>
                      <a:pt x="47" y="7"/>
                    </a:lnTo>
                    <a:lnTo>
                      <a:pt x="47" y="7"/>
                    </a:lnTo>
                    <a:lnTo>
                      <a:pt x="47" y="7"/>
                    </a:lnTo>
                    <a:close/>
                  </a:path>
                </a:pathLst>
              </a:custGeom>
              <a:solidFill>
                <a:srgbClr val="D9DADB"/>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200" name="Freeform 197">
                <a:extLst>
                  <a:ext uri="{FF2B5EF4-FFF2-40B4-BE49-F238E27FC236}">
                    <a16:creationId xmlns:a16="http://schemas.microsoft.com/office/drawing/2014/main" id="{1B6DF138-439B-8EDA-CE8C-6D8C6ECD531B}"/>
                  </a:ext>
                </a:extLst>
              </p:cNvPr>
              <p:cNvSpPr>
                <a:spLocks noEditPoints="1"/>
              </p:cNvSpPr>
              <p:nvPr/>
            </p:nvSpPr>
            <p:spPr bwMode="auto">
              <a:xfrm>
                <a:off x="10087730" y="2439115"/>
                <a:ext cx="101442" cy="197637"/>
              </a:xfrm>
              <a:custGeom>
                <a:avLst/>
                <a:gdLst/>
                <a:ahLst/>
                <a:cxnLst>
                  <a:cxn ang="0">
                    <a:pos x="121" y="267"/>
                  </a:cxn>
                  <a:cxn ang="0">
                    <a:pos x="4" y="565"/>
                  </a:cxn>
                  <a:cxn ang="0">
                    <a:pos x="6" y="561"/>
                  </a:cxn>
                  <a:cxn ang="0">
                    <a:pos x="64" y="507"/>
                  </a:cxn>
                  <a:cxn ang="0">
                    <a:pos x="64" y="516"/>
                  </a:cxn>
                  <a:cxn ang="0">
                    <a:pos x="87" y="471"/>
                  </a:cxn>
                  <a:cxn ang="0">
                    <a:pos x="89" y="467"/>
                  </a:cxn>
                  <a:cxn ang="0">
                    <a:pos x="185" y="100"/>
                  </a:cxn>
                  <a:cxn ang="0">
                    <a:pos x="192" y="96"/>
                  </a:cxn>
                  <a:cxn ang="0">
                    <a:pos x="192" y="68"/>
                  </a:cxn>
                  <a:cxn ang="0">
                    <a:pos x="207" y="54"/>
                  </a:cxn>
                  <a:cxn ang="0">
                    <a:pos x="196" y="7"/>
                  </a:cxn>
                  <a:cxn ang="0">
                    <a:pos x="232" y="24"/>
                  </a:cxn>
                  <a:cxn ang="0">
                    <a:pos x="273" y="26"/>
                  </a:cxn>
                  <a:cxn ang="0">
                    <a:pos x="284" y="51"/>
                  </a:cxn>
                  <a:cxn ang="0">
                    <a:pos x="273" y="64"/>
                  </a:cxn>
                  <a:cxn ang="0">
                    <a:pos x="251" y="94"/>
                  </a:cxn>
                  <a:cxn ang="0">
                    <a:pos x="205" y="83"/>
                  </a:cxn>
                  <a:cxn ang="0">
                    <a:pos x="220" y="109"/>
                  </a:cxn>
                  <a:cxn ang="0">
                    <a:pos x="200" y="216"/>
                  </a:cxn>
                  <a:cxn ang="0">
                    <a:pos x="200" y="222"/>
                  </a:cxn>
                  <a:cxn ang="0">
                    <a:pos x="64" y="348"/>
                  </a:cxn>
                  <a:cxn ang="0">
                    <a:pos x="59" y="352"/>
                  </a:cxn>
                  <a:cxn ang="0">
                    <a:pos x="55" y="358"/>
                  </a:cxn>
                  <a:cxn ang="0">
                    <a:pos x="85" y="363"/>
                  </a:cxn>
                  <a:cxn ang="0">
                    <a:pos x="79" y="371"/>
                  </a:cxn>
                  <a:cxn ang="0">
                    <a:pos x="79" y="363"/>
                  </a:cxn>
                  <a:cxn ang="0">
                    <a:pos x="158" y="316"/>
                  </a:cxn>
                  <a:cxn ang="0">
                    <a:pos x="143" y="316"/>
                  </a:cxn>
                  <a:cxn ang="0">
                    <a:pos x="143" y="333"/>
                  </a:cxn>
                  <a:cxn ang="0">
                    <a:pos x="141" y="316"/>
                  </a:cxn>
                  <a:cxn ang="0">
                    <a:pos x="117" y="337"/>
                  </a:cxn>
                  <a:cxn ang="0">
                    <a:pos x="102" y="414"/>
                  </a:cxn>
                  <a:cxn ang="0">
                    <a:pos x="106" y="403"/>
                  </a:cxn>
                  <a:cxn ang="0">
                    <a:pos x="104" y="390"/>
                  </a:cxn>
                  <a:cxn ang="0">
                    <a:pos x="113" y="352"/>
                  </a:cxn>
                  <a:cxn ang="0">
                    <a:pos x="98" y="337"/>
                  </a:cxn>
                  <a:cxn ang="0">
                    <a:pos x="113" y="316"/>
                  </a:cxn>
                  <a:cxn ang="0">
                    <a:pos x="147" y="307"/>
                  </a:cxn>
                  <a:cxn ang="0">
                    <a:pos x="162" y="324"/>
                  </a:cxn>
                  <a:cxn ang="0">
                    <a:pos x="190" y="316"/>
                  </a:cxn>
                  <a:cxn ang="0">
                    <a:pos x="192" y="303"/>
                  </a:cxn>
                  <a:cxn ang="0">
                    <a:pos x="205" y="303"/>
                  </a:cxn>
                  <a:cxn ang="0">
                    <a:pos x="232" y="297"/>
                  </a:cxn>
                  <a:cxn ang="0">
                    <a:pos x="241" y="282"/>
                  </a:cxn>
                  <a:cxn ang="0">
                    <a:pos x="251" y="264"/>
                  </a:cxn>
                  <a:cxn ang="0">
                    <a:pos x="254" y="201"/>
                  </a:cxn>
                  <a:cxn ang="0">
                    <a:pos x="254" y="169"/>
                  </a:cxn>
                  <a:cxn ang="0">
                    <a:pos x="230" y="115"/>
                  </a:cxn>
                  <a:cxn ang="0">
                    <a:pos x="226" y="126"/>
                  </a:cxn>
                  <a:cxn ang="0">
                    <a:pos x="209" y="124"/>
                  </a:cxn>
                  <a:cxn ang="0">
                    <a:pos x="205" y="158"/>
                  </a:cxn>
                  <a:cxn ang="0">
                    <a:pos x="207" y="222"/>
                  </a:cxn>
                  <a:cxn ang="0">
                    <a:pos x="181" y="233"/>
                  </a:cxn>
                  <a:cxn ang="0">
                    <a:pos x="168" y="262"/>
                  </a:cxn>
                  <a:cxn ang="0">
                    <a:pos x="160" y="282"/>
                  </a:cxn>
                  <a:cxn ang="0">
                    <a:pos x="123" y="286"/>
                  </a:cxn>
                  <a:cxn ang="0">
                    <a:pos x="89" y="318"/>
                  </a:cxn>
                  <a:cxn ang="0">
                    <a:pos x="68" y="346"/>
                  </a:cxn>
                  <a:cxn ang="0">
                    <a:pos x="72" y="361"/>
                  </a:cxn>
                  <a:cxn ang="0">
                    <a:pos x="79" y="352"/>
                  </a:cxn>
                  <a:cxn ang="0">
                    <a:pos x="87" y="386"/>
                  </a:cxn>
                  <a:cxn ang="0">
                    <a:pos x="98" y="384"/>
                  </a:cxn>
                </a:cxnLst>
                <a:rect l="0" t="0" r="r" b="b"/>
                <a:pathLst>
                  <a:path w="290" h="565">
                    <a:moveTo>
                      <a:pt x="117" y="271"/>
                    </a:moveTo>
                    <a:lnTo>
                      <a:pt x="117" y="273"/>
                    </a:lnTo>
                    <a:lnTo>
                      <a:pt x="117" y="273"/>
                    </a:lnTo>
                    <a:lnTo>
                      <a:pt x="113" y="273"/>
                    </a:lnTo>
                    <a:lnTo>
                      <a:pt x="117" y="271"/>
                    </a:lnTo>
                    <a:lnTo>
                      <a:pt x="117" y="271"/>
                    </a:lnTo>
                    <a:lnTo>
                      <a:pt x="117" y="271"/>
                    </a:lnTo>
                    <a:lnTo>
                      <a:pt x="117" y="271"/>
                    </a:lnTo>
                    <a:close/>
                    <a:moveTo>
                      <a:pt x="117" y="271"/>
                    </a:moveTo>
                    <a:lnTo>
                      <a:pt x="117" y="269"/>
                    </a:lnTo>
                    <a:lnTo>
                      <a:pt x="119" y="267"/>
                    </a:lnTo>
                    <a:lnTo>
                      <a:pt x="121" y="267"/>
                    </a:lnTo>
                    <a:lnTo>
                      <a:pt x="121" y="271"/>
                    </a:lnTo>
                    <a:lnTo>
                      <a:pt x="119" y="271"/>
                    </a:lnTo>
                    <a:lnTo>
                      <a:pt x="117" y="271"/>
                    </a:lnTo>
                    <a:lnTo>
                      <a:pt x="117" y="271"/>
                    </a:lnTo>
                    <a:lnTo>
                      <a:pt x="117" y="271"/>
                    </a:lnTo>
                    <a:lnTo>
                      <a:pt x="117" y="271"/>
                    </a:lnTo>
                    <a:close/>
                    <a:moveTo>
                      <a:pt x="4" y="565"/>
                    </a:moveTo>
                    <a:lnTo>
                      <a:pt x="2" y="561"/>
                    </a:lnTo>
                    <a:lnTo>
                      <a:pt x="0" y="561"/>
                    </a:lnTo>
                    <a:lnTo>
                      <a:pt x="0" y="565"/>
                    </a:lnTo>
                    <a:lnTo>
                      <a:pt x="2" y="565"/>
                    </a:lnTo>
                    <a:lnTo>
                      <a:pt x="4" y="565"/>
                    </a:lnTo>
                    <a:lnTo>
                      <a:pt x="4" y="565"/>
                    </a:lnTo>
                    <a:lnTo>
                      <a:pt x="4" y="565"/>
                    </a:lnTo>
                    <a:lnTo>
                      <a:pt x="4" y="565"/>
                    </a:lnTo>
                    <a:close/>
                    <a:moveTo>
                      <a:pt x="6" y="561"/>
                    </a:moveTo>
                    <a:lnTo>
                      <a:pt x="6" y="559"/>
                    </a:lnTo>
                    <a:lnTo>
                      <a:pt x="10" y="561"/>
                    </a:lnTo>
                    <a:lnTo>
                      <a:pt x="10" y="565"/>
                    </a:lnTo>
                    <a:lnTo>
                      <a:pt x="6" y="561"/>
                    </a:lnTo>
                    <a:lnTo>
                      <a:pt x="6" y="561"/>
                    </a:lnTo>
                    <a:lnTo>
                      <a:pt x="6" y="561"/>
                    </a:lnTo>
                    <a:lnTo>
                      <a:pt x="6" y="561"/>
                    </a:lnTo>
                    <a:lnTo>
                      <a:pt x="6" y="561"/>
                    </a:lnTo>
                    <a:close/>
                    <a:moveTo>
                      <a:pt x="23" y="548"/>
                    </a:moveTo>
                    <a:lnTo>
                      <a:pt x="23" y="552"/>
                    </a:lnTo>
                    <a:lnTo>
                      <a:pt x="23" y="554"/>
                    </a:lnTo>
                    <a:lnTo>
                      <a:pt x="27" y="554"/>
                    </a:lnTo>
                    <a:lnTo>
                      <a:pt x="27" y="550"/>
                    </a:lnTo>
                    <a:lnTo>
                      <a:pt x="23" y="548"/>
                    </a:lnTo>
                    <a:lnTo>
                      <a:pt x="23" y="548"/>
                    </a:lnTo>
                    <a:lnTo>
                      <a:pt x="23" y="548"/>
                    </a:lnTo>
                    <a:lnTo>
                      <a:pt x="23" y="548"/>
                    </a:lnTo>
                    <a:close/>
                    <a:moveTo>
                      <a:pt x="64" y="516"/>
                    </a:moveTo>
                    <a:lnTo>
                      <a:pt x="62" y="510"/>
                    </a:lnTo>
                    <a:lnTo>
                      <a:pt x="64" y="507"/>
                    </a:lnTo>
                    <a:lnTo>
                      <a:pt x="64" y="505"/>
                    </a:lnTo>
                    <a:lnTo>
                      <a:pt x="64" y="505"/>
                    </a:lnTo>
                    <a:lnTo>
                      <a:pt x="68" y="505"/>
                    </a:lnTo>
                    <a:lnTo>
                      <a:pt x="68" y="501"/>
                    </a:lnTo>
                    <a:lnTo>
                      <a:pt x="70" y="505"/>
                    </a:lnTo>
                    <a:lnTo>
                      <a:pt x="68" y="505"/>
                    </a:lnTo>
                    <a:lnTo>
                      <a:pt x="68" y="508"/>
                    </a:lnTo>
                    <a:lnTo>
                      <a:pt x="64" y="510"/>
                    </a:lnTo>
                    <a:lnTo>
                      <a:pt x="64" y="514"/>
                    </a:lnTo>
                    <a:lnTo>
                      <a:pt x="64" y="516"/>
                    </a:lnTo>
                    <a:lnTo>
                      <a:pt x="64" y="516"/>
                    </a:lnTo>
                    <a:lnTo>
                      <a:pt x="64" y="516"/>
                    </a:lnTo>
                    <a:lnTo>
                      <a:pt x="64" y="516"/>
                    </a:lnTo>
                    <a:close/>
                    <a:moveTo>
                      <a:pt x="79" y="476"/>
                    </a:moveTo>
                    <a:lnTo>
                      <a:pt x="83" y="480"/>
                    </a:lnTo>
                    <a:lnTo>
                      <a:pt x="83" y="482"/>
                    </a:lnTo>
                    <a:lnTo>
                      <a:pt x="81" y="484"/>
                    </a:lnTo>
                    <a:lnTo>
                      <a:pt x="79" y="480"/>
                    </a:lnTo>
                    <a:lnTo>
                      <a:pt x="79" y="480"/>
                    </a:lnTo>
                    <a:lnTo>
                      <a:pt x="79" y="476"/>
                    </a:lnTo>
                    <a:lnTo>
                      <a:pt x="79" y="476"/>
                    </a:lnTo>
                    <a:lnTo>
                      <a:pt x="79" y="476"/>
                    </a:lnTo>
                    <a:lnTo>
                      <a:pt x="79" y="476"/>
                    </a:lnTo>
                    <a:close/>
                    <a:moveTo>
                      <a:pt x="87" y="471"/>
                    </a:moveTo>
                    <a:lnTo>
                      <a:pt x="87" y="471"/>
                    </a:lnTo>
                    <a:lnTo>
                      <a:pt x="83" y="471"/>
                    </a:lnTo>
                    <a:lnTo>
                      <a:pt x="81" y="467"/>
                    </a:lnTo>
                    <a:lnTo>
                      <a:pt x="83" y="467"/>
                    </a:lnTo>
                    <a:lnTo>
                      <a:pt x="87" y="465"/>
                    </a:lnTo>
                    <a:lnTo>
                      <a:pt x="87" y="465"/>
                    </a:lnTo>
                    <a:lnTo>
                      <a:pt x="89" y="461"/>
                    </a:lnTo>
                    <a:lnTo>
                      <a:pt x="89" y="461"/>
                    </a:lnTo>
                    <a:lnTo>
                      <a:pt x="92" y="461"/>
                    </a:lnTo>
                    <a:lnTo>
                      <a:pt x="92" y="461"/>
                    </a:lnTo>
                    <a:lnTo>
                      <a:pt x="92" y="465"/>
                    </a:lnTo>
                    <a:lnTo>
                      <a:pt x="89" y="467"/>
                    </a:lnTo>
                    <a:lnTo>
                      <a:pt x="89" y="471"/>
                    </a:lnTo>
                    <a:lnTo>
                      <a:pt x="87" y="471"/>
                    </a:lnTo>
                    <a:lnTo>
                      <a:pt x="87" y="471"/>
                    </a:lnTo>
                    <a:lnTo>
                      <a:pt x="87" y="471"/>
                    </a:lnTo>
                    <a:lnTo>
                      <a:pt x="87" y="471"/>
                    </a:lnTo>
                    <a:close/>
                    <a:moveTo>
                      <a:pt x="183" y="102"/>
                    </a:moveTo>
                    <a:lnTo>
                      <a:pt x="181" y="100"/>
                    </a:lnTo>
                    <a:lnTo>
                      <a:pt x="181" y="96"/>
                    </a:lnTo>
                    <a:lnTo>
                      <a:pt x="183" y="92"/>
                    </a:lnTo>
                    <a:lnTo>
                      <a:pt x="185" y="92"/>
                    </a:lnTo>
                    <a:lnTo>
                      <a:pt x="185" y="96"/>
                    </a:lnTo>
                    <a:lnTo>
                      <a:pt x="185" y="100"/>
                    </a:lnTo>
                    <a:lnTo>
                      <a:pt x="183" y="102"/>
                    </a:lnTo>
                    <a:lnTo>
                      <a:pt x="183" y="102"/>
                    </a:lnTo>
                    <a:lnTo>
                      <a:pt x="183" y="102"/>
                    </a:lnTo>
                    <a:lnTo>
                      <a:pt x="183" y="102"/>
                    </a:lnTo>
                    <a:close/>
                    <a:moveTo>
                      <a:pt x="205" y="118"/>
                    </a:moveTo>
                    <a:lnTo>
                      <a:pt x="202" y="118"/>
                    </a:lnTo>
                    <a:lnTo>
                      <a:pt x="200" y="113"/>
                    </a:lnTo>
                    <a:lnTo>
                      <a:pt x="200" y="113"/>
                    </a:lnTo>
                    <a:lnTo>
                      <a:pt x="200" y="107"/>
                    </a:lnTo>
                    <a:lnTo>
                      <a:pt x="196" y="100"/>
                    </a:lnTo>
                    <a:lnTo>
                      <a:pt x="196" y="98"/>
                    </a:lnTo>
                    <a:lnTo>
                      <a:pt x="192" y="96"/>
                    </a:lnTo>
                    <a:lnTo>
                      <a:pt x="190" y="96"/>
                    </a:lnTo>
                    <a:lnTo>
                      <a:pt x="190" y="92"/>
                    </a:lnTo>
                    <a:lnTo>
                      <a:pt x="190" y="88"/>
                    </a:lnTo>
                    <a:lnTo>
                      <a:pt x="188" y="83"/>
                    </a:lnTo>
                    <a:lnTo>
                      <a:pt x="190" y="83"/>
                    </a:lnTo>
                    <a:lnTo>
                      <a:pt x="192" y="79"/>
                    </a:lnTo>
                    <a:lnTo>
                      <a:pt x="192" y="79"/>
                    </a:lnTo>
                    <a:lnTo>
                      <a:pt x="196" y="79"/>
                    </a:lnTo>
                    <a:lnTo>
                      <a:pt x="196" y="75"/>
                    </a:lnTo>
                    <a:lnTo>
                      <a:pt x="200" y="73"/>
                    </a:lnTo>
                    <a:lnTo>
                      <a:pt x="196" y="71"/>
                    </a:lnTo>
                    <a:lnTo>
                      <a:pt x="192" y="68"/>
                    </a:lnTo>
                    <a:lnTo>
                      <a:pt x="192" y="68"/>
                    </a:lnTo>
                    <a:lnTo>
                      <a:pt x="192" y="66"/>
                    </a:lnTo>
                    <a:lnTo>
                      <a:pt x="192" y="64"/>
                    </a:lnTo>
                    <a:lnTo>
                      <a:pt x="196" y="62"/>
                    </a:lnTo>
                    <a:lnTo>
                      <a:pt x="200" y="66"/>
                    </a:lnTo>
                    <a:lnTo>
                      <a:pt x="207" y="68"/>
                    </a:lnTo>
                    <a:lnTo>
                      <a:pt x="209" y="66"/>
                    </a:lnTo>
                    <a:lnTo>
                      <a:pt x="209" y="62"/>
                    </a:lnTo>
                    <a:lnTo>
                      <a:pt x="211" y="60"/>
                    </a:lnTo>
                    <a:lnTo>
                      <a:pt x="209" y="58"/>
                    </a:lnTo>
                    <a:lnTo>
                      <a:pt x="207" y="58"/>
                    </a:lnTo>
                    <a:lnTo>
                      <a:pt x="207" y="54"/>
                    </a:lnTo>
                    <a:lnTo>
                      <a:pt x="205" y="53"/>
                    </a:lnTo>
                    <a:lnTo>
                      <a:pt x="205" y="49"/>
                    </a:lnTo>
                    <a:lnTo>
                      <a:pt x="207" y="45"/>
                    </a:lnTo>
                    <a:lnTo>
                      <a:pt x="209" y="45"/>
                    </a:lnTo>
                    <a:lnTo>
                      <a:pt x="209" y="45"/>
                    </a:lnTo>
                    <a:lnTo>
                      <a:pt x="207" y="41"/>
                    </a:lnTo>
                    <a:lnTo>
                      <a:pt x="205" y="36"/>
                    </a:lnTo>
                    <a:lnTo>
                      <a:pt x="205" y="32"/>
                    </a:lnTo>
                    <a:lnTo>
                      <a:pt x="205" y="24"/>
                    </a:lnTo>
                    <a:lnTo>
                      <a:pt x="205" y="21"/>
                    </a:lnTo>
                    <a:lnTo>
                      <a:pt x="200" y="11"/>
                    </a:lnTo>
                    <a:lnTo>
                      <a:pt x="196" y="7"/>
                    </a:lnTo>
                    <a:lnTo>
                      <a:pt x="196" y="4"/>
                    </a:lnTo>
                    <a:lnTo>
                      <a:pt x="196" y="4"/>
                    </a:lnTo>
                    <a:lnTo>
                      <a:pt x="200" y="4"/>
                    </a:lnTo>
                    <a:lnTo>
                      <a:pt x="200" y="0"/>
                    </a:lnTo>
                    <a:lnTo>
                      <a:pt x="200" y="0"/>
                    </a:lnTo>
                    <a:lnTo>
                      <a:pt x="205" y="0"/>
                    </a:lnTo>
                    <a:lnTo>
                      <a:pt x="205" y="2"/>
                    </a:lnTo>
                    <a:lnTo>
                      <a:pt x="211" y="7"/>
                    </a:lnTo>
                    <a:lnTo>
                      <a:pt x="217" y="9"/>
                    </a:lnTo>
                    <a:lnTo>
                      <a:pt x="217" y="13"/>
                    </a:lnTo>
                    <a:lnTo>
                      <a:pt x="226" y="21"/>
                    </a:lnTo>
                    <a:lnTo>
                      <a:pt x="232" y="24"/>
                    </a:lnTo>
                    <a:lnTo>
                      <a:pt x="234" y="26"/>
                    </a:lnTo>
                    <a:lnTo>
                      <a:pt x="237" y="28"/>
                    </a:lnTo>
                    <a:lnTo>
                      <a:pt x="239" y="32"/>
                    </a:lnTo>
                    <a:lnTo>
                      <a:pt x="247" y="34"/>
                    </a:lnTo>
                    <a:lnTo>
                      <a:pt x="251" y="36"/>
                    </a:lnTo>
                    <a:lnTo>
                      <a:pt x="254" y="39"/>
                    </a:lnTo>
                    <a:lnTo>
                      <a:pt x="256" y="37"/>
                    </a:lnTo>
                    <a:lnTo>
                      <a:pt x="256" y="39"/>
                    </a:lnTo>
                    <a:lnTo>
                      <a:pt x="262" y="37"/>
                    </a:lnTo>
                    <a:lnTo>
                      <a:pt x="268" y="34"/>
                    </a:lnTo>
                    <a:lnTo>
                      <a:pt x="271" y="30"/>
                    </a:lnTo>
                    <a:lnTo>
                      <a:pt x="273" y="26"/>
                    </a:lnTo>
                    <a:lnTo>
                      <a:pt x="273" y="24"/>
                    </a:lnTo>
                    <a:lnTo>
                      <a:pt x="275" y="26"/>
                    </a:lnTo>
                    <a:lnTo>
                      <a:pt x="275" y="30"/>
                    </a:lnTo>
                    <a:lnTo>
                      <a:pt x="273" y="36"/>
                    </a:lnTo>
                    <a:lnTo>
                      <a:pt x="273" y="41"/>
                    </a:lnTo>
                    <a:lnTo>
                      <a:pt x="273" y="43"/>
                    </a:lnTo>
                    <a:lnTo>
                      <a:pt x="279" y="45"/>
                    </a:lnTo>
                    <a:lnTo>
                      <a:pt x="281" y="49"/>
                    </a:lnTo>
                    <a:lnTo>
                      <a:pt x="281" y="51"/>
                    </a:lnTo>
                    <a:lnTo>
                      <a:pt x="279" y="53"/>
                    </a:lnTo>
                    <a:lnTo>
                      <a:pt x="283" y="53"/>
                    </a:lnTo>
                    <a:lnTo>
                      <a:pt x="284" y="51"/>
                    </a:lnTo>
                    <a:lnTo>
                      <a:pt x="288" y="49"/>
                    </a:lnTo>
                    <a:lnTo>
                      <a:pt x="290" y="49"/>
                    </a:lnTo>
                    <a:lnTo>
                      <a:pt x="288" y="51"/>
                    </a:lnTo>
                    <a:lnTo>
                      <a:pt x="286" y="51"/>
                    </a:lnTo>
                    <a:lnTo>
                      <a:pt x="286" y="54"/>
                    </a:lnTo>
                    <a:lnTo>
                      <a:pt x="284" y="58"/>
                    </a:lnTo>
                    <a:lnTo>
                      <a:pt x="281" y="58"/>
                    </a:lnTo>
                    <a:lnTo>
                      <a:pt x="281" y="62"/>
                    </a:lnTo>
                    <a:lnTo>
                      <a:pt x="279" y="64"/>
                    </a:lnTo>
                    <a:lnTo>
                      <a:pt x="275" y="64"/>
                    </a:lnTo>
                    <a:lnTo>
                      <a:pt x="275" y="62"/>
                    </a:lnTo>
                    <a:lnTo>
                      <a:pt x="273" y="64"/>
                    </a:lnTo>
                    <a:lnTo>
                      <a:pt x="273" y="66"/>
                    </a:lnTo>
                    <a:lnTo>
                      <a:pt x="269" y="66"/>
                    </a:lnTo>
                    <a:lnTo>
                      <a:pt x="266" y="66"/>
                    </a:lnTo>
                    <a:lnTo>
                      <a:pt x="262" y="66"/>
                    </a:lnTo>
                    <a:lnTo>
                      <a:pt x="256" y="73"/>
                    </a:lnTo>
                    <a:lnTo>
                      <a:pt x="254" y="83"/>
                    </a:lnTo>
                    <a:lnTo>
                      <a:pt x="254" y="88"/>
                    </a:lnTo>
                    <a:lnTo>
                      <a:pt x="254" y="90"/>
                    </a:lnTo>
                    <a:lnTo>
                      <a:pt x="254" y="94"/>
                    </a:lnTo>
                    <a:lnTo>
                      <a:pt x="254" y="98"/>
                    </a:lnTo>
                    <a:lnTo>
                      <a:pt x="251" y="96"/>
                    </a:lnTo>
                    <a:lnTo>
                      <a:pt x="251" y="94"/>
                    </a:lnTo>
                    <a:lnTo>
                      <a:pt x="245" y="92"/>
                    </a:lnTo>
                    <a:lnTo>
                      <a:pt x="239" y="88"/>
                    </a:lnTo>
                    <a:lnTo>
                      <a:pt x="234" y="85"/>
                    </a:lnTo>
                    <a:lnTo>
                      <a:pt x="230" y="83"/>
                    </a:lnTo>
                    <a:lnTo>
                      <a:pt x="226" y="83"/>
                    </a:lnTo>
                    <a:lnTo>
                      <a:pt x="226" y="79"/>
                    </a:lnTo>
                    <a:lnTo>
                      <a:pt x="224" y="79"/>
                    </a:lnTo>
                    <a:lnTo>
                      <a:pt x="220" y="79"/>
                    </a:lnTo>
                    <a:lnTo>
                      <a:pt x="215" y="83"/>
                    </a:lnTo>
                    <a:lnTo>
                      <a:pt x="211" y="88"/>
                    </a:lnTo>
                    <a:lnTo>
                      <a:pt x="209" y="88"/>
                    </a:lnTo>
                    <a:lnTo>
                      <a:pt x="205" y="83"/>
                    </a:lnTo>
                    <a:lnTo>
                      <a:pt x="202" y="83"/>
                    </a:lnTo>
                    <a:lnTo>
                      <a:pt x="200" y="88"/>
                    </a:lnTo>
                    <a:lnTo>
                      <a:pt x="200" y="90"/>
                    </a:lnTo>
                    <a:lnTo>
                      <a:pt x="200" y="92"/>
                    </a:lnTo>
                    <a:lnTo>
                      <a:pt x="205" y="96"/>
                    </a:lnTo>
                    <a:lnTo>
                      <a:pt x="209" y="94"/>
                    </a:lnTo>
                    <a:lnTo>
                      <a:pt x="213" y="100"/>
                    </a:lnTo>
                    <a:lnTo>
                      <a:pt x="217" y="102"/>
                    </a:lnTo>
                    <a:lnTo>
                      <a:pt x="220" y="102"/>
                    </a:lnTo>
                    <a:lnTo>
                      <a:pt x="224" y="103"/>
                    </a:lnTo>
                    <a:lnTo>
                      <a:pt x="220" y="107"/>
                    </a:lnTo>
                    <a:lnTo>
                      <a:pt x="220" y="109"/>
                    </a:lnTo>
                    <a:lnTo>
                      <a:pt x="217" y="107"/>
                    </a:lnTo>
                    <a:lnTo>
                      <a:pt x="211" y="107"/>
                    </a:lnTo>
                    <a:lnTo>
                      <a:pt x="209" y="109"/>
                    </a:lnTo>
                    <a:lnTo>
                      <a:pt x="211" y="109"/>
                    </a:lnTo>
                    <a:lnTo>
                      <a:pt x="209" y="113"/>
                    </a:lnTo>
                    <a:lnTo>
                      <a:pt x="205" y="118"/>
                    </a:lnTo>
                    <a:lnTo>
                      <a:pt x="205" y="118"/>
                    </a:lnTo>
                    <a:lnTo>
                      <a:pt x="205" y="118"/>
                    </a:lnTo>
                    <a:lnTo>
                      <a:pt x="205" y="118"/>
                    </a:lnTo>
                    <a:close/>
                    <a:moveTo>
                      <a:pt x="200" y="222"/>
                    </a:moveTo>
                    <a:lnTo>
                      <a:pt x="200" y="218"/>
                    </a:lnTo>
                    <a:lnTo>
                      <a:pt x="200" y="216"/>
                    </a:lnTo>
                    <a:lnTo>
                      <a:pt x="200" y="215"/>
                    </a:lnTo>
                    <a:lnTo>
                      <a:pt x="196" y="216"/>
                    </a:lnTo>
                    <a:lnTo>
                      <a:pt x="196" y="215"/>
                    </a:lnTo>
                    <a:lnTo>
                      <a:pt x="200" y="209"/>
                    </a:lnTo>
                    <a:lnTo>
                      <a:pt x="200" y="209"/>
                    </a:lnTo>
                    <a:lnTo>
                      <a:pt x="200" y="209"/>
                    </a:lnTo>
                    <a:lnTo>
                      <a:pt x="200" y="213"/>
                    </a:lnTo>
                    <a:lnTo>
                      <a:pt x="202" y="213"/>
                    </a:lnTo>
                    <a:lnTo>
                      <a:pt x="202" y="215"/>
                    </a:lnTo>
                    <a:lnTo>
                      <a:pt x="202" y="218"/>
                    </a:lnTo>
                    <a:lnTo>
                      <a:pt x="200" y="222"/>
                    </a:lnTo>
                    <a:lnTo>
                      <a:pt x="200" y="222"/>
                    </a:lnTo>
                    <a:lnTo>
                      <a:pt x="200" y="222"/>
                    </a:lnTo>
                    <a:lnTo>
                      <a:pt x="200" y="222"/>
                    </a:lnTo>
                    <a:lnTo>
                      <a:pt x="200" y="222"/>
                    </a:lnTo>
                    <a:close/>
                    <a:moveTo>
                      <a:pt x="64" y="348"/>
                    </a:moveTo>
                    <a:lnTo>
                      <a:pt x="64" y="350"/>
                    </a:lnTo>
                    <a:lnTo>
                      <a:pt x="68" y="348"/>
                    </a:lnTo>
                    <a:lnTo>
                      <a:pt x="64" y="346"/>
                    </a:lnTo>
                    <a:lnTo>
                      <a:pt x="64" y="346"/>
                    </a:lnTo>
                    <a:lnTo>
                      <a:pt x="64" y="348"/>
                    </a:lnTo>
                    <a:lnTo>
                      <a:pt x="64" y="348"/>
                    </a:lnTo>
                    <a:lnTo>
                      <a:pt x="64" y="348"/>
                    </a:lnTo>
                    <a:lnTo>
                      <a:pt x="64" y="348"/>
                    </a:lnTo>
                    <a:close/>
                    <a:moveTo>
                      <a:pt x="62" y="350"/>
                    </a:moveTo>
                    <a:lnTo>
                      <a:pt x="64" y="352"/>
                    </a:lnTo>
                    <a:lnTo>
                      <a:pt x="64" y="350"/>
                    </a:lnTo>
                    <a:lnTo>
                      <a:pt x="62" y="350"/>
                    </a:lnTo>
                    <a:lnTo>
                      <a:pt x="62" y="350"/>
                    </a:lnTo>
                    <a:lnTo>
                      <a:pt x="62" y="350"/>
                    </a:lnTo>
                    <a:lnTo>
                      <a:pt x="62" y="350"/>
                    </a:lnTo>
                    <a:close/>
                    <a:moveTo>
                      <a:pt x="59" y="352"/>
                    </a:moveTo>
                    <a:lnTo>
                      <a:pt x="62" y="354"/>
                    </a:lnTo>
                    <a:lnTo>
                      <a:pt x="62" y="352"/>
                    </a:lnTo>
                    <a:lnTo>
                      <a:pt x="59" y="352"/>
                    </a:lnTo>
                    <a:lnTo>
                      <a:pt x="59" y="352"/>
                    </a:lnTo>
                    <a:lnTo>
                      <a:pt x="59" y="352"/>
                    </a:lnTo>
                    <a:lnTo>
                      <a:pt x="59" y="352"/>
                    </a:lnTo>
                    <a:close/>
                    <a:moveTo>
                      <a:pt x="59" y="354"/>
                    </a:moveTo>
                    <a:lnTo>
                      <a:pt x="59" y="356"/>
                    </a:lnTo>
                    <a:lnTo>
                      <a:pt x="59" y="356"/>
                    </a:lnTo>
                    <a:lnTo>
                      <a:pt x="59" y="354"/>
                    </a:lnTo>
                    <a:lnTo>
                      <a:pt x="59" y="354"/>
                    </a:lnTo>
                    <a:lnTo>
                      <a:pt x="59" y="354"/>
                    </a:lnTo>
                    <a:lnTo>
                      <a:pt x="59" y="354"/>
                    </a:lnTo>
                    <a:close/>
                    <a:moveTo>
                      <a:pt x="55" y="365"/>
                    </a:moveTo>
                    <a:lnTo>
                      <a:pt x="53" y="360"/>
                    </a:lnTo>
                    <a:lnTo>
                      <a:pt x="55" y="358"/>
                    </a:lnTo>
                    <a:lnTo>
                      <a:pt x="55" y="356"/>
                    </a:lnTo>
                    <a:lnTo>
                      <a:pt x="55" y="360"/>
                    </a:lnTo>
                    <a:lnTo>
                      <a:pt x="59" y="360"/>
                    </a:lnTo>
                    <a:lnTo>
                      <a:pt x="59" y="363"/>
                    </a:lnTo>
                    <a:lnTo>
                      <a:pt x="59" y="365"/>
                    </a:lnTo>
                    <a:lnTo>
                      <a:pt x="55" y="365"/>
                    </a:lnTo>
                    <a:lnTo>
                      <a:pt x="55" y="365"/>
                    </a:lnTo>
                    <a:lnTo>
                      <a:pt x="55" y="365"/>
                    </a:lnTo>
                    <a:lnTo>
                      <a:pt x="55" y="365"/>
                    </a:lnTo>
                    <a:close/>
                    <a:moveTo>
                      <a:pt x="83" y="367"/>
                    </a:moveTo>
                    <a:lnTo>
                      <a:pt x="83" y="365"/>
                    </a:lnTo>
                    <a:lnTo>
                      <a:pt x="85" y="363"/>
                    </a:lnTo>
                    <a:lnTo>
                      <a:pt x="85" y="363"/>
                    </a:lnTo>
                    <a:lnTo>
                      <a:pt x="85" y="367"/>
                    </a:lnTo>
                    <a:lnTo>
                      <a:pt x="83" y="367"/>
                    </a:lnTo>
                    <a:lnTo>
                      <a:pt x="83" y="367"/>
                    </a:lnTo>
                    <a:lnTo>
                      <a:pt x="83" y="367"/>
                    </a:lnTo>
                    <a:lnTo>
                      <a:pt x="83" y="367"/>
                    </a:lnTo>
                    <a:close/>
                    <a:moveTo>
                      <a:pt x="79" y="371"/>
                    </a:moveTo>
                    <a:lnTo>
                      <a:pt x="81" y="371"/>
                    </a:lnTo>
                    <a:lnTo>
                      <a:pt x="83" y="371"/>
                    </a:lnTo>
                    <a:lnTo>
                      <a:pt x="81" y="373"/>
                    </a:lnTo>
                    <a:lnTo>
                      <a:pt x="79" y="371"/>
                    </a:lnTo>
                    <a:lnTo>
                      <a:pt x="79" y="371"/>
                    </a:lnTo>
                    <a:lnTo>
                      <a:pt x="79" y="371"/>
                    </a:lnTo>
                    <a:lnTo>
                      <a:pt x="79" y="371"/>
                    </a:lnTo>
                    <a:close/>
                    <a:moveTo>
                      <a:pt x="79" y="363"/>
                    </a:moveTo>
                    <a:lnTo>
                      <a:pt x="77" y="365"/>
                    </a:lnTo>
                    <a:lnTo>
                      <a:pt x="77" y="367"/>
                    </a:lnTo>
                    <a:lnTo>
                      <a:pt x="79" y="371"/>
                    </a:lnTo>
                    <a:lnTo>
                      <a:pt x="81" y="371"/>
                    </a:lnTo>
                    <a:lnTo>
                      <a:pt x="81" y="367"/>
                    </a:lnTo>
                    <a:lnTo>
                      <a:pt x="79" y="363"/>
                    </a:lnTo>
                    <a:lnTo>
                      <a:pt x="79" y="363"/>
                    </a:lnTo>
                    <a:lnTo>
                      <a:pt x="79" y="363"/>
                    </a:lnTo>
                    <a:lnTo>
                      <a:pt x="79" y="363"/>
                    </a:lnTo>
                    <a:lnTo>
                      <a:pt x="79" y="363"/>
                    </a:lnTo>
                    <a:lnTo>
                      <a:pt x="79" y="363"/>
                    </a:lnTo>
                    <a:close/>
                    <a:moveTo>
                      <a:pt x="158" y="316"/>
                    </a:moveTo>
                    <a:lnTo>
                      <a:pt x="156" y="312"/>
                    </a:lnTo>
                    <a:lnTo>
                      <a:pt x="156" y="311"/>
                    </a:lnTo>
                    <a:lnTo>
                      <a:pt x="156" y="309"/>
                    </a:lnTo>
                    <a:lnTo>
                      <a:pt x="158" y="307"/>
                    </a:lnTo>
                    <a:lnTo>
                      <a:pt x="160" y="311"/>
                    </a:lnTo>
                    <a:lnTo>
                      <a:pt x="160" y="312"/>
                    </a:lnTo>
                    <a:lnTo>
                      <a:pt x="160" y="316"/>
                    </a:lnTo>
                    <a:lnTo>
                      <a:pt x="160" y="316"/>
                    </a:lnTo>
                    <a:lnTo>
                      <a:pt x="158" y="316"/>
                    </a:lnTo>
                    <a:lnTo>
                      <a:pt x="158" y="316"/>
                    </a:lnTo>
                    <a:lnTo>
                      <a:pt x="158" y="316"/>
                    </a:lnTo>
                    <a:lnTo>
                      <a:pt x="158" y="316"/>
                    </a:lnTo>
                    <a:close/>
                    <a:moveTo>
                      <a:pt x="143" y="316"/>
                    </a:moveTo>
                    <a:lnTo>
                      <a:pt x="147" y="311"/>
                    </a:lnTo>
                    <a:lnTo>
                      <a:pt x="151" y="311"/>
                    </a:lnTo>
                    <a:lnTo>
                      <a:pt x="151" y="312"/>
                    </a:lnTo>
                    <a:lnTo>
                      <a:pt x="147" y="316"/>
                    </a:lnTo>
                    <a:lnTo>
                      <a:pt x="143" y="316"/>
                    </a:lnTo>
                    <a:lnTo>
                      <a:pt x="143" y="316"/>
                    </a:lnTo>
                    <a:lnTo>
                      <a:pt x="143" y="316"/>
                    </a:lnTo>
                    <a:lnTo>
                      <a:pt x="143" y="316"/>
                    </a:lnTo>
                    <a:close/>
                    <a:moveTo>
                      <a:pt x="128" y="354"/>
                    </a:moveTo>
                    <a:lnTo>
                      <a:pt x="128" y="354"/>
                    </a:lnTo>
                    <a:lnTo>
                      <a:pt x="130" y="352"/>
                    </a:lnTo>
                    <a:lnTo>
                      <a:pt x="132" y="354"/>
                    </a:lnTo>
                    <a:lnTo>
                      <a:pt x="134" y="352"/>
                    </a:lnTo>
                    <a:lnTo>
                      <a:pt x="134" y="350"/>
                    </a:lnTo>
                    <a:lnTo>
                      <a:pt x="130" y="346"/>
                    </a:lnTo>
                    <a:lnTo>
                      <a:pt x="132" y="343"/>
                    </a:lnTo>
                    <a:lnTo>
                      <a:pt x="134" y="337"/>
                    </a:lnTo>
                    <a:lnTo>
                      <a:pt x="138" y="337"/>
                    </a:lnTo>
                    <a:lnTo>
                      <a:pt x="138" y="333"/>
                    </a:lnTo>
                    <a:lnTo>
                      <a:pt x="143" y="333"/>
                    </a:lnTo>
                    <a:lnTo>
                      <a:pt x="151" y="337"/>
                    </a:lnTo>
                    <a:lnTo>
                      <a:pt x="151" y="341"/>
                    </a:lnTo>
                    <a:lnTo>
                      <a:pt x="153" y="341"/>
                    </a:lnTo>
                    <a:lnTo>
                      <a:pt x="155" y="333"/>
                    </a:lnTo>
                    <a:lnTo>
                      <a:pt x="158" y="329"/>
                    </a:lnTo>
                    <a:lnTo>
                      <a:pt x="158" y="326"/>
                    </a:lnTo>
                    <a:lnTo>
                      <a:pt x="158" y="326"/>
                    </a:lnTo>
                    <a:lnTo>
                      <a:pt x="156" y="322"/>
                    </a:lnTo>
                    <a:lnTo>
                      <a:pt x="153" y="318"/>
                    </a:lnTo>
                    <a:lnTo>
                      <a:pt x="151" y="318"/>
                    </a:lnTo>
                    <a:lnTo>
                      <a:pt x="147" y="316"/>
                    </a:lnTo>
                    <a:lnTo>
                      <a:pt x="141" y="316"/>
                    </a:lnTo>
                    <a:lnTo>
                      <a:pt x="138" y="320"/>
                    </a:lnTo>
                    <a:lnTo>
                      <a:pt x="138" y="322"/>
                    </a:lnTo>
                    <a:lnTo>
                      <a:pt x="136" y="326"/>
                    </a:lnTo>
                    <a:lnTo>
                      <a:pt x="134" y="328"/>
                    </a:lnTo>
                    <a:lnTo>
                      <a:pt x="130" y="329"/>
                    </a:lnTo>
                    <a:lnTo>
                      <a:pt x="128" y="328"/>
                    </a:lnTo>
                    <a:lnTo>
                      <a:pt x="126" y="324"/>
                    </a:lnTo>
                    <a:lnTo>
                      <a:pt x="124" y="324"/>
                    </a:lnTo>
                    <a:lnTo>
                      <a:pt x="119" y="329"/>
                    </a:lnTo>
                    <a:lnTo>
                      <a:pt x="119" y="333"/>
                    </a:lnTo>
                    <a:lnTo>
                      <a:pt x="117" y="333"/>
                    </a:lnTo>
                    <a:lnTo>
                      <a:pt x="117" y="337"/>
                    </a:lnTo>
                    <a:lnTo>
                      <a:pt x="121" y="341"/>
                    </a:lnTo>
                    <a:lnTo>
                      <a:pt x="121" y="343"/>
                    </a:lnTo>
                    <a:lnTo>
                      <a:pt x="121" y="343"/>
                    </a:lnTo>
                    <a:lnTo>
                      <a:pt x="121" y="346"/>
                    </a:lnTo>
                    <a:lnTo>
                      <a:pt x="123" y="350"/>
                    </a:lnTo>
                    <a:lnTo>
                      <a:pt x="128" y="350"/>
                    </a:lnTo>
                    <a:lnTo>
                      <a:pt x="128" y="354"/>
                    </a:lnTo>
                    <a:lnTo>
                      <a:pt x="128" y="354"/>
                    </a:lnTo>
                    <a:lnTo>
                      <a:pt x="128" y="354"/>
                    </a:lnTo>
                    <a:lnTo>
                      <a:pt x="128" y="354"/>
                    </a:lnTo>
                    <a:close/>
                    <a:moveTo>
                      <a:pt x="104" y="416"/>
                    </a:moveTo>
                    <a:lnTo>
                      <a:pt x="102" y="414"/>
                    </a:lnTo>
                    <a:lnTo>
                      <a:pt x="98" y="414"/>
                    </a:lnTo>
                    <a:lnTo>
                      <a:pt x="98" y="416"/>
                    </a:lnTo>
                    <a:lnTo>
                      <a:pt x="100" y="420"/>
                    </a:lnTo>
                    <a:lnTo>
                      <a:pt x="104" y="420"/>
                    </a:lnTo>
                    <a:lnTo>
                      <a:pt x="104" y="420"/>
                    </a:lnTo>
                    <a:lnTo>
                      <a:pt x="104" y="416"/>
                    </a:lnTo>
                    <a:lnTo>
                      <a:pt x="104" y="416"/>
                    </a:lnTo>
                    <a:lnTo>
                      <a:pt x="104" y="416"/>
                    </a:lnTo>
                    <a:lnTo>
                      <a:pt x="104" y="416"/>
                    </a:lnTo>
                    <a:close/>
                    <a:moveTo>
                      <a:pt x="108" y="412"/>
                    </a:moveTo>
                    <a:lnTo>
                      <a:pt x="106" y="407"/>
                    </a:lnTo>
                    <a:lnTo>
                      <a:pt x="106" y="403"/>
                    </a:lnTo>
                    <a:lnTo>
                      <a:pt x="109" y="407"/>
                    </a:lnTo>
                    <a:lnTo>
                      <a:pt x="109" y="410"/>
                    </a:lnTo>
                    <a:lnTo>
                      <a:pt x="108" y="410"/>
                    </a:lnTo>
                    <a:lnTo>
                      <a:pt x="108" y="412"/>
                    </a:lnTo>
                    <a:lnTo>
                      <a:pt x="108" y="412"/>
                    </a:lnTo>
                    <a:lnTo>
                      <a:pt x="108" y="412"/>
                    </a:lnTo>
                    <a:lnTo>
                      <a:pt x="108" y="412"/>
                    </a:lnTo>
                    <a:close/>
                    <a:moveTo>
                      <a:pt x="100" y="401"/>
                    </a:moveTo>
                    <a:lnTo>
                      <a:pt x="104" y="401"/>
                    </a:lnTo>
                    <a:lnTo>
                      <a:pt x="108" y="395"/>
                    </a:lnTo>
                    <a:lnTo>
                      <a:pt x="104" y="392"/>
                    </a:lnTo>
                    <a:lnTo>
                      <a:pt x="104" y="390"/>
                    </a:lnTo>
                    <a:lnTo>
                      <a:pt x="106" y="388"/>
                    </a:lnTo>
                    <a:lnTo>
                      <a:pt x="109" y="390"/>
                    </a:lnTo>
                    <a:lnTo>
                      <a:pt x="109" y="392"/>
                    </a:lnTo>
                    <a:lnTo>
                      <a:pt x="111" y="386"/>
                    </a:lnTo>
                    <a:lnTo>
                      <a:pt x="111" y="380"/>
                    </a:lnTo>
                    <a:lnTo>
                      <a:pt x="109" y="377"/>
                    </a:lnTo>
                    <a:lnTo>
                      <a:pt x="109" y="367"/>
                    </a:lnTo>
                    <a:lnTo>
                      <a:pt x="109" y="361"/>
                    </a:lnTo>
                    <a:lnTo>
                      <a:pt x="111" y="358"/>
                    </a:lnTo>
                    <a:lnTo>
                      <a:pt x="113" y="354"/>
                    </a:lnTo>
                    <a:lnTo>
                      <a:pt x="113" y="352"/>
                    </a:lnTo>
                    <a:lnTo>
                      <a:pt x="113" y="352"/>
                    </a:lnTo>
                    <a:lnTo>
                      <a:pt x="113" y="348"/>
                    </a:lnTo>
                    <a:lnTo>
                      <a:pt x="111" y="346"/>
                    </a:lnTo>
                    <a:lnTo>
                      <a:pt x="111" y="346"/>
                    </a:lnTo>
                    <a:lnTo>
                      <a:pt x="106" y="346"/>
                    </a:lnTo>
                    <a:lnTo>
                      <a:pt x="104" y="343"/>
                    </a:lnTo>
                    <a:lnTo>
                      <a:pt x="108" y="341"/>
                    </a:lnTo>
                    <a:lnTo>
                      <a:pt x="108" y="341"/>
                    </a:lnTo>
                    <a:lnTo>
                      <a:pt x="108" y="333"/>
                    </a:lnTo>
                    <a:lnTo>
                      <a:pt x="104" y="333"/>
                    </a:lnTo>
                    <a:lnTo>
                      <a:pt x="102" y="333"/>
                    </a:lnTo>
                    <a:lnTo>
                      <a:pt x="102" y="333"/>
                    </a:lnTo>
                    <a:lnTo>
                      <a:pt x="98" y="337"/>
                    </a:lnTo>
                    <a:lnTo>
                      <a:pt x="96" y="337"/>
                    </a:lnTo>
                    <a:lnTo>
                      <a:pt x="92" y="333"/>
                    </a:lnTo>
                    <a:lnTo>
                      <a:pt x="92" y="329"/>
                    </a:lnTo>
                    <a:lnTo>
                      <a:pt x="98" y="328"/>
                    </a:lnTo>
                    <a:lnTo>
                      <a:pt x="104" y="326"/>
                    </a:lnTo>
                    <a:lnTo>
                      <a:pt x="109" y="328"/>
                    </a:lnTo>
                    <a:lnTo>
                      <a:pt x="113" y="329"/>
                    </a:lnTo>
                    <a:lnTo>
                      <a:pt x="113" y="328"/>
                    </a:lnTo>
                    <a:lnTo>
                      <a:pt x="113" y="326"/>
                    </a:lnTo>
                    <a:lnTo>
                      <a:pt x="113" y="320"/>
                    </a:lnTo>
                    <a:lnTo>
                      <a:pt x="113" y="318"/>
                    </a:lnTo>
                    <a:lnTo>
                      <a:pt x="113" y="316"/>
                    </a:lnTo>
                    <a:lnTo>
                      <a:pt x="117" y="316"/>
                    </a:lnTo>
                    <a:lnTo>
                      <a:pt x="117" y="318"/>
                    </a:lnTo>
                    <a:lnTo>
                      <a:pt x="119" y="318"/>
                    </a:lnTo>
                    <a:lnTo>
                      <a:pt x="123" y="316"/>
                    </a:lnTo>
                    <a:lnTo>
                      <a:pt x="128" y="316"/>
                    </a:lnTo>
                    <a:lnTo>
                      <a:pt x="134" y="312"/>
                    </a:lnTo>
                    <a:lnTo>
                      <a:pt x="138" y="312"/>
                    </a:lnTo>
                    <a:lnTo>
                      <a:pt x="138" y="316"/>
                    </a:lnTo>
                    <a:lnTo>
                      <a:pt x="141" y="312"/>
                    </a:lnTo>
                    <a:lnTo>
                      <a:pt x="141" y="311"/>
                    </a:lnTo>
                    <a:lnTo>
                      <a:pt x="147" y="309"/>
                    </a:lnTo>
                    <a:lnTo>
                      <a:pt x="147" y="307"/>
                    </a:lnTo>
                    <a:lnTo>
                      <a:pt x="151" y="303"/>
                    </a:lnTo>
                    <a:lnTo>
                      <a:pt x="155" y="303"/>
                    </a:lnTo>
                    <a:lnTo>
                      <a:pt x="160" y="303"/>
                    </a:lnTo>
                    <a:lnTo>
                      <a:pt x="162" y="303"/>
                    </a:lnTo>
                    <a:lnTo>
                      <a:pt x="166" y="303"/>
                    </a:lnTo>
                    <a:lnTo>
                      <a:pt x="166" y="307"/>
                    </a:lnTo>
                    <a:lnTo>
                      <a:pt x="162" y="311"/>
                    </a:lnTo>
                    <a:lnTo>
                      <a:pt x="162" y="316"/>
                    </a:lnTo>
                    <a:lnTo>
                      <a:pt x="162" y="316"/>
                    </a:lnTo>
                    <a:lnTo>
                      <a:pt x="162" y="318"/>
                    </a:lnTo>
                    <a:lnTo>
                      <a:pt x="162" y="322"/>
                    </a:lnTo>
                    <a:lnTo>
                      <a:pt x="162" y="324"/>
                    </a:lnTo>
                    <a:lnTo>
                      <a:pt x="166" y="328"/>
                    </a:lnTo>
                    <a:lnTo>
                      <a:pt x="168" y="329"/>
                    </a:lnTo>
                    <a:lnTo>
                      <a:pt x="175" y="333"/>
                    </a:lnTo>
                    <a:lnTo>
                      <a:pt x="175" y="333"/>
                    </a:lnTo>
                    <a:lnTo>
                      <a:pt x="179" y="333"/>
                    </a:lnTo>
                    <a:lnTo>
                      <a:pt x="183" y="329"/>
                    </a:lnTo>
                    <a:lnTo>
                      <a:pt x="183" y="326"/>
                    </a:lnTo>
                    <a:lnTo>
                      <a:pt x="185" y="324"/>
                    </a:lnTo>
                    <a:lnTo>
                      <a:pt x="185" y="322"/>
                    </a:lnTo>
                    <a:lnTo>
                      <a:pt x="185" y="318"/>
                    </a:lnTo>
                    <a:lnTo>
                      <a:pt x="187" y="316"/>
                    </a:lnTo>
                    <a:lnTo>
                      <a:pt x="190" y="316"/>
                    </a:lnTo>
                    <a:lnTo>
                      <a:pt x="192" y="316"/>
                    </a:lnTo>
                    <a:lnTo>
                      <a:pt x="192" y="312"/>
                    </a:lnTo>
                    <a:lnTo>
                      <a:pt x="192" y="311"/>
                    </a:lnTo>
                    <a:lnTo>
                      <a:pt x="192" y="307"/>
                    </a:lnTo>
                    <a:lnTo>
                      <a:pt x="187" y="303"/>
                    </a:lnTo>
                    <a:lnTo>
                      <a:pt x="185" y="303"/>
                    </a:lnTo>
                    <a:lnTo>
                      <a:pt x="187" y="297"/>
                    </a:lnTo>
                    <a:lnTo>
                      <a:pt x="188" y="296"/>
                    </a:lnTo>
                    <a:lnTo>
                      <a:pt x="190" y="296"/>
                    </a:lnTo>
                    <a:lnTo>
                      <a:pt x="190" y="297"/>
                    </a:lnTo>
                    <a:lnTo>
                      <a:pt x="190" y="301"/>
                    </a:lnTo>
                    <a:lnTo>
                      <a:pt x="192" y="303"/>
                    </a:lnTo>
                    <a:lnTo>
                      <a:pt x="192" y="301"/>
                    </a:lnTo>
                    <a:lnTo>
                      <a:pt x="192" y="299"/>
                    </a:lnTo>
                    <a:lnTo>
                      <a:pt x="196" y="301"/>
                    </a:lnTo>
                    <a:lnTo>
                      <a:pt x="196" y="301"/>
                    </a:lnTo>
                    <a:lnTo>
                      <a:pt x="200" y="301"/>
                    </a:lnTo>
                    <a:lnTo>
                      <a:pt x="200" y="301"/>
                    </a:lnTo>
                    <a:lnTo>
                      <a:pt x="200" y="303"/>
                    </a:lnTo>
                    <a:lnTo>
                      <a:pt x="196" y="303"/>
                    </a:lnTo>
                    <a:lnTo>
                      <a:pt x="196" y="303"/>
                    </a:lnTo>
                    <a:lnTo>
                      <a:pt x="196" y="307"/>
                    </a:lnTo>
                    <a:lnTo>
                      <a:pt x="200" y="303"/>
                    </a:lnTo>
                    <a:lnTo>
                      <a:pt x="205" y="303"/>
                    </a:lnTo>
                    <a:lnTo>
                      <a:pt x="215" y="303"/>
                    </a:lnTo>
                    <a:lnTo>
                      <a:pt x="220" y="303"/>
                    </a:lnTo>
                    <a:lnTo>
                      <a:pt x="217" y="301"/>
                    </a:lnTo>
                    <a:lnTo>
                      <a:pt x="217" y="297"/>
                    </a:lnTo>
                    <a:lnTo>
                      <a:pt x="217" y="294"/>
                    </a:lnTo>
                    <a:lnTo>
                      <a:pt x="220" y="292"/>
                    </a:lnTo>
                    <a:lnTo>
                      <a:pt x="226" y="292"/>
                    </a:lnTo>
                    <a:lnTo>
                      <a:pt x="226" y="296"/>
                    </a:lnTo>
                    <a:lnTo>
                      <a:pt x="226" y="299"/>
                    </a:lnTo>
                    <a:lnTo>
                      <a:pt x="226" y="301"/>
                    </a:lnTo>
                    <a:lnTo>
                      <a:pt x="230" y="301"/>
                    </a:lnTo>
                    <a:lnTo>
                      <a:pt x="232" y="297"/>
                    </a:lnTo>
                    <a:lnTo>
                      <a:pt x="230" y="290"/>
                    </a:lnTo>
                    <a:lnTo>
                      <a:pt x="230" y="286"/>
                    </a:lnTo>
                    <a:lnTo>
                      <a:pt x="236" y="282"/>
                    </a:lnTo>
                    <a:lnTo>
                      <a:pt x="237" y="282"/>
                    </a:lnTo>
                    <a:lnTo>
                      <a:pt x="237" y="280"/>
                    </a:lnTo>
                    <a:lnTo>
                      <a:pt x="236" y="279"/>
                    </a:lnTo>
                    <a:lnTo>
                      <a:pt x="237" y="273"/>
                    </a:lnTo>
                    <a:lnTo>
                      <a:pt x="239" y="273"/>
                    </a:lnTo>
                    <a:lnTo>
                      <a:pt x="243" y="273"/>
                    </a:lnTo>
                    <a:lnTo>
                      <a:pt x="245" y="277"/>
                    </a:lnTo>
                    <a:lnTo>
                      <a:pt x="243" y="279"/>
                    </a:lnTo>
                    <a:lnTo>
                      <a:pt x="241" y="282"/>
                    </a:lnTo>
                    <a:lnTo>
                      <a:pt x="243" y="294"/>
                    </a:lnTo>
                    <a:lnTo>
                      <a:pt x="245" y="296"/>
                    </a:lnTo>
                    <a:lnTo>
                      <a:pt x="247" y="294"/>
                    </a:lnTo>
                    <a:lnTo>
                      <a:pt x="249" y="290"/>
                    </a:lnTo>
                    <a:lnTo>
                      <a:pt x="251" y="290"/>
                    </a:lnTo>
                    <a:lnTo>
                      <a:pt x="254" y="286"/>
                    </a:lnTo>
                    <a:lnTo>
                      <a:pt x="254" y="280"/>
                    </a:lnTo>
                    <a:lnTo>
                      <a:pt x="254" y="277"/>
                    </a:lnTo>
                    <a:lnTo>
                      <a:pt x="258" y="273"/>
                    </a:lnTo>
                    <a:lnTo>
                      <a:pt x="258" y="273"/>
                    </a:lnTo>
                    <a:lnTo>
                      <a:pt x="256" y="271"/>
                    </a:lnTo>
                    <a:lnTo>
                      <a:pt x="251" y="264"/>
                    </a:lnTo>
                    <a:lnTo>
                      <a:pt x="251" y="260"/>
                    </a:lnTo>
                    <a:lnTo>
                      <a:pt x="251" y="250"/>
                    </a:lnTo>
                    <a:lnTo>
                      <a:pt x="251" y="239"/>
                    </a:lnTo>
                    <a:lnTo>
                      <a:pt x="251" y="233"/>
                    </a:lnTo>
                    <a:lnTo>
                      <a:pt x="249" y="222"/>
                    </a:lnTo>
                    <a:lnTo>
                      <a:pt x="243" y="213"/>
                    </a:lnTo>
                    <a:lnTo>
                      <a:pt x="243" y="209"/>
                    </a:lnTo>
                    <a:lnTo>
                      <a:pt x="245" y="203"/>
                    </a:lnTo>
                    <a:lnTo>
                      <a:pt x="251" y="201"/>
                    </a:lnTo>
                    <a:lnTo>
                      <a:pt x="254" y="201"/>
                    </a:lnTo>
                    <a:lnTo>
                      <a:pt x="254" y="203"/>
                    </a:lnTo>
                    <a:lnTo>
                      <a:pt x="254" y="201"/>
                    </a:lnTo>
                    <a:lnTo>
                      <a:pt x="254" y="198"/>
                    </a:lnTo>
                    <a:lnTo>
                      <a:pt x="254" y="194"/>
                    </a:lnTo>
                    <a:lnTo>
                      <a:pt x="254" y="194"/>
                    </a:lnTo>
                    <a:lnTo>
                      <a:pt x="251" y="188"/>
                    </a:lnTo>
                    <a:lnTo>
                      <a:pt x="251" y="186"/>
                    </a:lnTo>
                    <a:lnTo>
                      <a:pt x="251" y="184"/>
                    </a:lnTo>
                    <a:lnTo>
                      <a:pt x="254" y="183"/>
                    </a:lnTo>
                    <a:lnTo>
                      <a:pt x="254" y="183"/>
                    </a:lnTo>
                    <a:lnTo>
                      <a:pt x="254" y="179"/>
                    </a:lnTo>
                    <a:lnTo>
                      <a:pt x="251" y="177"/>
                    </a:lnTo>
                    <a:lnTo>
                      <a:pt x="251" y="173"/>
                    </a:lnTo>
                    <a:lnTo>
                      <a:pt x="254" y="169"/>
                    </a:lnTo>
                    <a:lnTo>
                      <a:pt x="251" y="167"/>
                    </a:lnTo>
                    <a:lnTo>
                      <a:pt x="251" y="160"/>
                    </a:lnTo>
                    <a:lnTo>
                      <a:pt x="247" y="154"/>
                    </a:lnTo>
                    <a:lnTo>
                      <a:pt x="245" y="154"/>
                    </a:lnTo>
                    <a:lnTo>
                      <a:pt x="243" y="152"/>
                    </a:lnTo>
                    <a:lnTo>
                      <a:pt x="243" y="145"/>
                    </a:lnTo>
                    <a:lnTo>
                      <a:pt x="239" y="143"/>
                    </a:lnTo>
                    <a:lnTo>
                      <a:pt x="232" y="134"/>
                    </a:lnTo>
                    <a:lnTo>
                      <a:pt x="230" y="130"/>
                    </a:lnTo>
                    <a:lnTo>
                      <a:pt x="230" y="124"/>
                    </a:lnTo>
                    <a:lnTo>
                      <a:pt x="230" y="118"/>
                    </a:lnTo>
                    <a:lnTo>
                      <a:pt x="230" y="115"/>
                    </a:lnTo>
                    <a:lnTo>
                      <a:pt x="226" y="118"/>
                    </a:lnTo>
                    <a:lnTo>
                      <a:pt x="226" y="118"/>
                    </a:lnTo>
                    <a:lnTo>
                      <a:pt x="224" y="118"/>
                    </a:lnTo>
                    <a:lnTo>
                      <a:pt x="220" y="115"/>
                    </a:lnTo>
                    <a:lnTo>
                      <a:pt x="217" y="115"/>
                    </a:lnTo>
                    <a:lnTo>
                      <a:pt x="217" y="115"/>
                    </a:lnTo>
                    <a:lnTo>
                      <a:pt x="217" y="120"/>
                    </a:lnTo>
                    <a:lnTo>
                      <a:pt x="217" y="124"/>
                    </a:lnTo>
                    <a:lnTo>
                      <a:pt x="217" y="124"/>
                    </a:lnTo>
                    <a:lnTo>
                      <a:pt x="220" y="124"/>
                    </a:lnTo>
                    <a:lnTo>
                      <a:pt x="226" y="120"/>
                    </a:lnTo>
                    <a:lnTo>
                      <a:pt x="226" y="126"/>
                    </a:lnTo>
                    <a:lnTo>
                      <a:pt x="226" y="128"/>
                    </a:lnTo>
                    <a:lnTo>
                      <a:pt x="224" y="130"/>
                    </a:lnTo>
                    <a:lnTo>
                      <a:pt x="220" y="128"/>
                    </a:lnTo>
                    <a:lnTo>
                      <a:pt x="220" y="128"/>
                    </a:lnTo>
                    <a:lnTo>
                      <a:pt x="220" y="134"/>
                    </a:lnTo>
                    <a:lnTo>
                      <a:pt x="217" y="135"/>
                    </a:lnTo>
                    <a:lnTo>
                      <a:pt x="217" y="134"/>
                    </a:lnTo>
                    <a:lnTo>
                      <a:pt x="217" y="130"/>
                    </a:lnTo>
                    <a:lnTo>
                      <a:pt x="215" y="126"/>
                    </a:lnTo>
                    <a:lnTo>
                      <a:pt x="215" y="124"/>
                    </a:lnTo>
                    <a:lnTo>
                      <a:pt x="211" y="126"/>
                    </a:lnTo>
                    <a:lnTo>
                      <a:pt x="209" y="124"/>
                    </a:lnTo>
                    <a:lnTo>
                      <a:pt x="209" y="128"/>
                    </a:lnTo>
                    <a:lnTo>
                      <a:pt x="211" y="134"/>
                    </a:lnTo>
                    <a:lnTo>
                      <a:pt x="211" y="137"/>
                    </a:lnTo>
                    <a:lnTo>
                      <a:pt x="207" y="137"/>
                    </a:lnTo>
                    <a:lnTo>
                      <a:pt x="205" y="139"/>
                    </a:lnTo>
                    <a:lnTo>
                      <a:pt x="205" y="143"/>
                    </a:lnTo>
                    <a:lnTo>
                      <a:pt x="211" y="149"/>
                    </a:lnTo>
                    <a:lnTo>
                      <a:pt x="213" y="149"/>
                    </a:lnTo>
                    <a:lnTo>
                      <a:pt x="211" y="154"/>
                    </a:lnTo>
                    <a:lnTo>
                      <a:pt x="207" y="156"/>
                    </a:lnTo>
                    <a:lnTo>
                      <a:pt x="205" y="156"/>
                    </a:lnTo>
                    <a:lnTo>
                      <a:pt x="205" y="158"/>
                    </a:lnTo>
                    <a:lnTo>
                      <a:pt x="207" y="162"/>
                    </a:lnTo>
                    <a:lnTo>
                      <a:pt x="211" y="162"/>
                    </a:lnTo>
                    <a:lnTo>
                      <a:pt x="213" y="158"/>
                    </a:lnTo>
                    <a:lnTo>
                      <a:pt x="217" y="167"/>
                    </a:lnTo>
                    <a:lnTo>
                      <a:pt x="217" y="177"/>
                    </a:lnTo>
                    <a:lnTo>
                      <a:pt x="217" y="179"/>
                    </a:lnTo>
                    <a:lnTo>
                      <a:pt x="217" y="188"/>
                    </a:lnTo>
                    <a:lnTo>
                      <a:pt x="215" y="203"/>
                    </a:lnTo>
                    <a:lnTo>
                      <a:pt x="215" y="209"/>
                    </a:lnTo>
                    <a:lnTo>
                      <a:pt x="213" y="213"/>
                    </a:lnTo>
                    <a:lnTo>
                      <a:pt x="209" y="215"/>
                    </a:lnTo>
                    <a:lnTo>
                      <a:pt x="207" y="222"/>
                    </a:lnTo>
                    <a:lnTo>
                      <a:pt x="207" y="228"/>
                    </a:lnTo>
                    <a:lnTo>
                      <a:pt x="205" y="231"/>
                    </a:lnTo>
                    <a:lnTo>
                      <a:pt x="205" y="233"/>
                    </a:lnTo>
                    <a:lnTo>
                      <a:pt x="200" y="239"/>
                    </a:lnTo>
                    <a:lnTo>
                      <a:pt x="192" y="243"/>
                    </a:lnTo>
                    <a:lnTo>
                      <a:pt x="188" y="247"/>
                    </a:lnTo>
                    <a:lnTo>
                      <a:pt x="187" y="248"/>
                    </a:lnTo>
                    <a:lnTo>
                      <a:pt x="181" y="247"/>
                    </a:lnTo>
                    <a:lnTo>
                      <a:pt x="177" y="239"/>
                    </a:lnTo>
                    <a:lnTo>
                      <a:pt x="177" y="239"/>
                    </a:lnTo>
                    <a:lnTo>
                      <a:pt x="179" y="237"/>
                    </a:lnTo>
                    <a:lnTo>
                      <a:pt x="181" y="233"/>
                    </a:lnTo>
                    <a:lnTo>
                      <a:pt x="181" y="231"/>
                    </a:lnTo>
                    <a:lnTo>
                      <a:pt x="183" y="230"/>
                    </a:lnTo>
                    <a:lnTo>
                      <a:pt x="183" y="230"/>
                    </a:lnTo>
                    <a:lnTo>
                      <a:pt x="179" y="230"/>
                    </a:lnTo>
                    <a:lnTo>
                      <a:pt x="175" y="233"/>
                    </a:lnTo>
                    <a:lnTo>
                      <a:pt x="172" y="233"/>
                    </a:lnTo>
                    <a:lnTo>
                      <a:pt x="172" y="239"/>
                    </a:lnTo>
                    <a:lnTo>
                      <a:pt x="175" y="243"/>
                    </a:lnTo>
                    <a:lnTo>
                      <a:pt x="175" y="250"/>
                    </a:lnTo>
                    <a:lnTo>
                      <a:pt x="175" y="256"/>
                    </a:lnTo>
                    <a:lnTo>
                      <a:pt x="168" y="260"/>
                    </a:lnTo>
                    <a:lnTo>
                      <a:pt x="168" y="262"/>
                    </a:lnTo>
                    <a:lnTo>
                      <a:pt x="168" y="264"/>
                    </a:lnTo>
                    <a:lnTo>
                      <a:pt x="168" y="271"/>
                    </a:lnTo>
                    <a:lnTo>
                      <a:pt x="168" y="273"/>
                    </a:lnTo>
                    <a:lnTo>
                      <a:pt x="168" y="277"/>
                    </a:lnTo>
                    <a:lnTo>
                      <a:pt x="168" y="277"/>
                    </a:lnTo>
                    <a:lnTo>
                      <a:pt x="168" y="277"/>
                    </a:lnTo>
                    <a:lnTo>
                      <a:pt x="168" y="279"/>
                    </a:lnTo>
                    <a:lnTo>
                      <a:pt x="166" y="279"/>
                    </a:lnTo>
                    <a:lnTo>
                      <a:pt x="168" y="280"/>
                    </a:lnTo>
                    <a:lnTo>
                      <a:pt x="162" y="282"/>
                    </a:lnTo>
                    <a:lnTo>
                      <a:pt x="162" y="280"/>
                    </a:lnTo>
                    <a:lnTo>
                      <a:pt x="160" y="282"/>
                    </a:lnTo>
                    <a:lnTo>
                      <a:pt x="158" y="282"/>
                    </a:lnTo>
                    <a:lnTo>
                      <a:pt x="156" y="279"/>
                    </a:lnTo>
                    <a:lnTo>
                      <a:pt x="156" y="277"/>
                    </a:lnTo>
                    <a:lnTo>
                      <a:pt x="155" y="279"/>
                    </a:lnTo>
                    <a:lnTo>
                      <a:pt x="151" y="279"/>
                    </a:lnTo>
                    <a:lnTo>
                      <a:pt x="151" y="279"/>
                    </a:lnTo>
                    <a:lnTo>
                      <a:pt x="141" y="280"/>
                    </a:lnTo>
                    <a:lnTo>
                      <a:pt x="138" y="282"/>
                    </a:lnTo>
                    <a:lnTo>
                      <a:pt x="134" y="284"/>
                    </a:lnTo>
                    <a:lnTo>
                      <a:pt x="130" y="284"/>
                    </a:lnTo>
                    <a:lnTo>
                      <a:pt x="124" y="286"/>
                    </a:lnTo>
                    <a:lnTo>
                      <a:pt x="123" y="286"/>
                    </a:lnTo>
                    <a:lnTo>
                      <a:pt x="119" y="286"/>
                    </a:lnTo>
                    <a:lnTo>
                      <a:pt x="113" y="292"/>
                    </a:lnTo>
                    <a:lnTo>
                      <a:pt x="111" y="296"/>
                    </a:lnTo>
                    <a:lnTo>
                      <a:pt x="109" y="297"/>
                    </a:lnTo>
                    <a:lnTo>
                      <a:pt x="109" y="301"/>
                    </a:lnTo>
                    <a:lnTo>
                      <a:pt x="104" y="307"/>
                    </a:lnTo>
                    <a:lnTo>
                      <a:pt x="100" y="307"/>
                    </a:lnTo>
                    <a:lnTo>
                      <a:pt x="96" y="311"/>
                    </a:lnTo>
                    <a:lnTo>
                      <a:pt x="96" y="312"/>
                    </a:lnTo>
                    <a:lnTo>
                      <a:pt x="92" y="316"/>
                    </a:lnTo>
                    <a:lnTo>
                      <a:pt x="89" y="316"/>
                    </a:lnTo>
                    <a:lnTo>
                      <a:pt x="89" y="318"/>
                    </a:lnTo>
                    <a:lnTo>
                      <a:pt x="89" y="326"/>
                    </a:lnTo>
                    <a:lnTo>
                      <a:pt x="89" y="326"/>
                    </a:lnTo>
                    <a:lnTo>
                      <a:pt x="92" y="329"/>
                    </a:lnTo>
                    <a:lnTo>
                      <a:pt x="89" y="331"/>
                    </a:lnTo>
                    <a:lnTo>
                      <a:pt x="87" y="331"/>
                    </a:lnTo>
                    <a:lnTo>
                      <a:pt x="83" y="333"/>
                    </a:lnTo>
                    <a:lnTo>
                      <a:pt x="83" y="337"/>
                    </a:lnTo>
                    <a:lnTo>
                      <a:pt x="79" y="337"/>
                    </a:lnTo>
                    <a:lnTo>
                      <a:pt x="76" y="341"/>
                    </a:lnTo>
                    <a:lnTo>
                      <a:pt x="74" y="346"/>
                    </a:lnTo>
                    <a:lnTo>
                      <a:pt x="72" y="346"/>
                    </a:lnTo>
                    <a:lnTo>
                      <a:pt x="68" y="346"/>
                    </a:lnTo>
                    <a:lnTo>
                      <a:pt x="70" y="346"/>
                    </a:lnTo>
                    <a:lnTo>
                      <a:pt x="72" y="346"/>
                    </a:lnTo>
                    <a:lnTo>
                      <a:pt x="72" y="350"/>
                    </a:lnTo>
                    <a:lnTo>
                      <a:pt x="74" y="354"/>
                    </a:lnTo>
                    <a:lnTo>
                      <a:pt x="74" y="356"/>
                    </a:lnTo>
                    <a:lnTo>
                      <a:pt x="72" y="352"/>
                    </a:lnTo>
                    <a:lnTo>
                      <a:pt x="70" y="350"/>
                    </a:lnTo>
                    <a:lnTo>
                      <a:pt x="70" y="352"/>
                    </a:lnTo>
                    <a:lnTo>
                      <a:pt x="72" y="356"/>
                    </a:lnTo>
                    <a:lnTo>
                      <a:pt x="74" y="358"/>
                    </a:lnTo>
                    <a:lnTo>
                      <a:pt x="74" y="360"/>
                    </a:lnTo>
                    <a:lnTo>
                      <a:pt x="72" y="361"/>
                    </a:lnTo>
                    <a:lnTo>
                      <a:pt x="74" y="361"/>
                    </a:lnTo>
                    <a:lnTo>
                      <a:pt x="76" y="360"/>
                    </a:lnTo>
                    <a:lnTo>
                      <a:pt x="79" y="358"/>
                    </a:lnTo>
                    <a:lnTo>
                      <a:pt x="81" y="358"/>
                    </a:lnTo>
                    <a:lnTo>
                      <a:pt x="79" y="360"/>
                    </a:lnTo>
                    <a:lnTo>
                      <a:pt x="81" y="361"/>
                    </a:lnTo>
                    <a:lnTo>
                      <a:pt x="83" y="360"/>
                    </a:lnTo>
                    <a:lnTo>
                      <a:pt x="83" y="356"/>
                    </a:lnTo>
                    <a:lnTo>
                      <a:pt x="81" y="354"/>
                    </a:lnTo>
                    <a:lnTo>
                      <a:pt x="77" y="356"/>
                    </a:lnTo>
                    <a:lnTo>
                      <a:pt x="77" y="354"/>
                    </a:lnTo>
                    <a:lnTo>
                      <a:pt x="79" y="352"/>
                    </a:lnTo>
                    <a:lnTo>
                      <a:pt x="77" y="348"/>
                    </a:lnTo>
                    <a:lnTo>
                      <a:pt x="79" y="346"/>
                    </a:lnTo>
                    <a:lnTo>
                      <a:pt x="83" y="348"/>
                    </a:lnTo>
                    <a:lnTo>
                      <a:pt x="87" y="354"/>
                    </a:lnTo>
                    <a:lnTo>
                      <a:pt x="87" y="358"/>
                    </a:lnTo>
                    <a:lnTo>
                      <a:pt x="89" y="360"/>
                    </a:lnTo>
                    <a:lnTo>
                      <a:pt x="89" y="367"/>
                    </a:lnTo>
                    <a:lnTo>
                      <a:pt x="85" y="371"/>
                    </a:lnTo>
                    <a:lnTo>
                      <a:pt x="83" y="373"/>
                    </a:lnTo>
                    <a:lnTo>
                      <a:pt x="83" y="377"/>
                    </a:lnTo>
                    <a:lnTo>
                      <a:pt x="87" y="378"/>
                    </a:lnTo>
                    <a:lnTo>
                      <a:pt x="87" y="386"/>
                    </a:lnTo>
                    <a:lnTo>
                      <a:pt x="89" y="390"/>
                    </a:lnTo>
                    <a:lnTo>
                      <a:pt x="89" y="393"/>
                    </a:lnTo>
                    <a:lnTo>
                      <a:pt x="89" y="395"/>
                    </a:lnTo>
                    <a:lnTo>
                      <a:pt x="92" y="397"/>
                    </a:lnTo>
                    <a:lnTo>
                      <a:pt x="92" y="397"/>
                    </a:lnTo>
                    <a:lnTo>
                      <a:pt x="96" y="397"/>
                    </a:lnTo>
                    <a:lnTo>
                      <a:pt x="96" y="397"/>
                    </a:lnTo>
                    <a:lnTo>
                      <a:pt x="96" y="395"/>
                    </a:lnTo>
                    <a:lnTo>
                      <a:pt x="94" y="392"/>
                    </a:lnTo>
                    <a:lnTo>
                      <a:pt x="94" y="386"/>
                    </a:lnTo>
                    <a:lnTo>
                      <a:pt x="96" y="384"/>
                    </a:lnTo>
                    <a:lnTo>
                      <a:pt x="98" y="384"/>
                    </a:lnTo>
                    <a:lnTo>
                      <a:pt x="96" y="386"/>
                    </a:lnTo>
                    <a:lnTo>
                      <a:pt x="96" y="388"/>
                    </a:lnTo>
                    <a:lnTo>
                      <a:pt x="100" y="392"/>
                    </a:lnTo>
                    <a:lnTo>
                      <a:pt x="100" y="397"/>
                    </a:lnTo>
                    <a:lnTo>
                      <a:pt x="100" y="397"/>
                    </a:lnTo>
                    <a:lnTo>
                      <a:pt x="100" y="401"/>
                    </a:lnTo>
                    <a:lnTo>
                      <a:pt x="100" y="401"/>
                    </a:lnTo>
                    <a:lnTo>
                      <a:pt x="100" y="401"/>
                    </a:lnTo>
                    <a:close/>
                  </a:path>
                </a:pathLst>
              </a:custGeom>
              <a:solidFill>
                <a:schemeClr val="tx2"/>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201" name="Freeform 198">
                <a:extLst>
                  <a:ext uri="{FF2B5EF4-FFF2-40B4-BE49-F238E27FC236}">
                    <a16:creationId xmlns:a16="http://schemas.microsoft.com/office/drawing/2014/main" id="{AB628D1E-E80D-BC2F-C11D-C8E6BFE526D9}"/>
                  </a:ext>
                </a:extLst>
              </p:cNvPr>
              <p:cNvSpPr>
                <a:spLocks noEditPoints="1"/>
              </p:cNvSpPr>
              <p:nvPr/>
            </p:nvSpPr>
            <p:spPr bwMode="auto">
              <a:xfrm>
                <a:off x="10052750" y="2670333"/>
                <a:ext cx="64713" cy="98294"/>
              </a:xfrm>
              <a:custGeom>
                <a:avLst/>
                <a:gdLst/>
                <a:ahLst/>
                <a:cxnLst>
                  <a:cxn ang="0">
                    <a:pos x="63" y="6"/>
                  </a:cxn>
                  <a:cxn ang="0">
                    <a:pos x="81" y="11"/>
                  </a:cxn>
                  <a:cxn ang="0">
                    <a:pos x="108" y="107"/>
                  </a:cxn>
                  <a:cxn ang="0">
                    <a:pos x="119" y="121"/>
                  </a:cxn>
                  <a:cxn ang="0">
                    <a:pos x="127" y="137"/>
                  </a:cxn>
                  <a:cxn ang="0">
                    <a:pos x="98" y="115"/>
                  </a:cxn>
                  <a:cxn ang="0">
                    <a:pos x="72" y="119"/>
                  </a:cxn>
                  <a:cxn ang="0">
                    <a:pos x="61" y="98"/>
                  </a:cxn>
                  <a:cxn ang="0">
                    <a:pos x="46" y="75"/>
                  </a:cxn>
                  <a:cxn ang="0">
                    <a:pos x="51" y="32"/>
                  </a:cxn>
                  <a:cxn ang="0">
                    <a:pos x="87" y="24"/>
                  </a:cxn>
                  <a:cxn ang="0">
                    <a:pos x="85" y="70"/>
                  </a:cxn>
                  <a:cxn ang="0">
                    <a:pos x="81" y="105"/>
                  </a:cxn>
                  <a:cxn ang="0">
                    <a:pos x="89" y="98"/>
                  </a:cxn>
                  <a:cxn ang="0">
                    <a:pos x="51" y="115"/>
                  </a:cxn>
                  <a:cxn ang="0">
                    <a:pos x="74" y="151"/>
                  </a:cxn>
                  <a:cxn ang="0">
                    <a:pos x="57" y="124"/>
                  </a:cxn>
                  <a:cxn ang="0">
                    <a:pos x="130" y="111"/>
                  </a:cxn>
                  <a:cxn ang="0">
                    <a:pos x="87" y="128"/>
                  </a:cxn>
                  <a:cxn ang="0">
                    <a:pos x="95" y="139"/>
                  </a:cxn>
                  <a:cxn ang="0">
                    <a:pos x="110" y="134"/>
                  </a:cxn>
                  <a:cxn ang="0">
                    <a:pos x="121" y="141"/>
                  </a:cxn>
                  <a:cxn ang="0">
                    <a:pos x="119" y="143"/>
                  </a:cxn>
                  <a:cxn ang="0">
                    <a:pos x="95" y="185"/>
                  </a:cxn>
                  <a:cxn ang="0">
                    <a:pos x="98" y="160"/>
                  </a:cxn>
                  <a:cxn ang="0">
                    <a:pos x="104" y="179"/>
                  </a:cxn>
                  <a:cxn ang="0">
                    <a:pos x="106" y="179"/>
                  </a:cxn>
                  <a:cxn ang="0">
                    <a:pos x="125" y="192"/>
                  </a:cxn>
                  <a:cxn ang="0">
                    <a:pos x="121" y="203"/>
                  </a:cxn>
                  <a:cxn ang="0">
                    <a:pos x="113" y="181"/>
                  </a:cxn>
                  <a:cxn ang="0">
                    <a:pos x="121" y="205"/>
                  </a:cxn>
                  <a:cxn ang="0">
                    <a:pos x="127" y="207"/>
                  </a:cxn>
                  <a:cxn ang="0">
                    <a:pos x="138" y="190"/>
                  </a:cxn>
                  <a:cxn ang="0">
                    <a:pos x="145" y="211"/>
                  </a:cxn>
                  <a:cxn ang="0">
                    <a:pos x="142" y="160"/>
                  </a:cxn>
                  <a:cxn ang="0">
                    <a:pos x="159" y="158"/>
                  </a:cxn>
                  <a:cxn ang="0">
                    <a:pos x="134" y="141"/>
                  </a:cxn>
                  <a:cxn ang="0">
                    <a:pos x="151" y="168"/>
                  </a:cxn>
                  <a:cxn ang="0">
                    <a:pos x="145" y="190"/>
                  </a:cxn>
                  <a:cxn ang="0">
                    <a:pos x="145" y="168"/>
                  </a:cxn>
                  <a:cxn ang="0">
                    <a:pos x="164" y="179"/>
                  </a:cxn>
                  <a:cxn ang="0">
                    <a:pos x="164" y="198"/>
                  </a:cxn>
                  <a:cxn ang="0">
                    <a:pos x="168" y="198"/>
                  </a:cxn>
                  <a:cxn ang="0">
                    <a:pos x="96" y="247"/>
                  </a:cxn>
                  <a:cxn ang="0">
                    <a:pos x="130" y="224"/>
                  </a:cxn>
                  <a:cxn ang="0">
                    <a:pos x="151" y="215"/>
                  </a:cxn>
                  <a:cxn ang="0">
                    <a:pos x="172" y="209"/>
                  </a:cxn>
                  <a:cxn ang="0">
                    <a:pos x="179" y="237"/>
                  </a:cxn>
                  <a:cxn ang="0">
                    <a:pos x="176" y="267"/>
                  </a:cxn>
                  <a:cxn ang="0">
                    <a:pos x="164" y="279"/>
                  </a:cxn>
                  <a:cxn ang="0">
                    <a:pos x="138" y="267"/>
                  </a:cxn>
                  <a:cxn ang="0">
                    <a:pos x="127" y="239"/>
                  </a:cxn>
                  <a:cxn ang="0">
                    <a:pos x="115" y="245"/>
                  </a:cxn>
                  <a:cxn ang="0">
                    <a:pos x="95" y="262"/>
                  </a:cxn>
                  <a:cxn ang="0">
                    <a:pos x="51" y="154"/>
                  </a:cxn>
                  <a:cxn ang="0">
                    <a:pos x="51" y="154"/>
                  </a:cxn>
                  <a:cxn ang="0">
                    <a:pos x="51" y="183"/>
                  </a:cxn>
                  <a:cxn ang="0">
                    <a:pos x="12" y="222"/>
                  </a:cxn>
                  <a:cxn ang="0">
                    <a:pos x="48" y="185"/>
                  </a:cxn>
                  <a:cxn ang="0">
                    <a:pos x="34" y="185"/>
                  </a:cxn>
                  <a:cxn ang="0">
                    <a:pos x="4" y="224"/>
                  </a:cxn>
                  <a:cxn ang="0">
                    <a:pos x="8" y="228"/>
                  </a:cxn>
                </a:cxnLst>
                <a:rect l="0" t="0" r="r" b="b"/>
                <a:pathLst>
                  <a:path w="185" h="281">
                    <a:moveTo>
                      <a:pt x="64" y="15"/>
                    </a:moveTo>
                    <a:lnTo>
                      <a:pt x="70" y="15"/>
                    </a:lnTo>
                    <a:lnTo>
                      <a:pt x="66" y="15"/>
                    </a:lnTo>
                    <a:lnTo>
                      <a:pt x="64" y="15"/>
                    </a:lnTo>
                    <a:lnTo>
                      <a:pt x="64" y="15"/>
                    </a:lnTo>
                    <a:lnTo>
                      <a:pt x="64" y="15"/>
                    </a:lnTo>
                    <a:lnTo>
                      <a:pt x="64" y="15"/>
                    </a:lnTo>
                    <a:close/>
                    <a:moveTo>
                      <a:pt x="63" y="6"/>
                    </a:moveTo>
                    <a:lnTo>
                      <a:pt x="64" y="7"/>
                    </a:lnTo>
                    <a:lnTo>
                      <a:pt x="61" y="9"/>
                    </a:lnTo>
                    <a:lnTo>
                      <a:pt x="63" y="6"/>
                    </a:lnTo>
                    <a:lnTo>
                      <a:pt x="63" y="6"/>
                    </a:lnTo>
                    <a:lnTo>
                      <a:pt x="63" y="6"/>
                    </a:lnTo>
                    <a:lnTo>
                      <a:pt x="63" y="6"/>
                    </a:lnTo>
                    <a:close/>
                    <a:moveTo>
                      <a:pt x="70" y="0"/>
                    </a:moveTo>
                    <a:lnTo>
                      <a:pt x="68" y="2"/>
                    </a:lnTo>
                    <a:lnTo>
                      <a:pt x="70" y="4"/>
                    </a:lnTo>
                    <a:lnTo>
                      <a:pt x="70" y="0"/>
                    </a:lnTo>
                    <a:lnTo>
                      <a:pt x="70" y="0"/>
                    </a:lnTo>
                    <a:lnTo>
                      <a:pt x="70" y="0"/>
                    </a:lnTo>
                    <a:lnTo>
                      <a:pt x="70" y="0"/>
                    </a:lnTo>
                    <a:close/>
                    <a:moveTo>
                      <a:pt x="80" y="9"/>
                    </a:moveTo>
                    <a:lnTo>
                      <a:pt x="78" y="13"/>
                    </a:lnTo>
                    <a:lnTo>
                      <a:pt x="80" y="15"/>
                    </a:lnTo>
                    <a:lnTo>
                      <a:pt x="81" y="11"/>
                    </a:lnTo>
                    <a:lnTo>
                      <a:pt x="81" y="11"/>
                    </a:lnTo>
                    <a:lnTo>
                      <a:pt x="80" y="9"/>
                    </a:lnTo>
                    <a:lnTo>
                      <a:pt x="80" y="9"/>
                    </a:lnTo>
                    <a:lnTo>
                      <a:pt x="80" y="9"/>
                    </a:lnTo>
                    <a:lnTo>
                      <a:pt x="80" y="9"/>
                    </a:lnTo>
                    <a:close/>
                    <a:moveTo>
                      <a:pt x="81" y="105"/>
                    </a:moveTo>
                    <a:lnTo>
                      <a:pt x="81" y="107"/>
                    </a:lnTo>
                    <a:lnTo>
                      <a:pt x="85" y="111"/>
                    </a:lnTo>
                    <a:lnTo>
                      <a:pt x="91" y="113"/>
                    </a:lnTo>
                    <a:lnTo>
                      <a:pt x="91" y="111"/>
                    </a:lnTo>
                    <a:lnTo>
                      <a:pt x="95" y="109"/>
                    </a:lnTo>
                    <a:lnTo>
                      <a:pt x="98" y="104"/>
                    </a:lnTo>
                    <a:lnTo>
                      <a:pt x="102" y="104"/>
                    </a:lnTo>
                    <a:lnTo>
                      <a:pt x="108" y="107"/>
                    </a:lnTo>
                    <a:lnTo>
                      <a:pt x="110" y="113"/>
                    </a:lnTo>
                    <a:lnTo>
                      <a:pt x="110" y="115"/>
                    </a:lnTo>
                    <a:lnTo>
                      <a:pt x="112" y="119"/>
                    </a:lnTo>
                    <a:lnTo>
                      <a:pt x="113" y="115"/>
                    </a:lnTo>
                    <a:lnTo>
                      <a:pt x="113" y="113"/>
                    </a:lnTo>
                    <a:lnTo>
                      <a:pt x="115" y="111"/>
                    </a:lnTo>
                    <a:lnTo>
                      <a:pt x="115" y="115"/>
                    </a:lnTo>
                    <a:lnTo>
                      <a:pt x="121" y="115"/>
                    </a:lnTo>
                    <a:lnTo>
                      <a:pt x="125" y="119"/>
                    </a:lnTo>
                    <a:lnTo>
                      <a:pt x="125" y="119"/>
                    </a:lnTo>
                    <a:lnTo>
                      <a:pt x="125" y="121"/>
                    </a:lnTo>
                    <a:lnTo>
                      <a:pt x="121" y="119"/>
                    </a:lnTo>
                    <a:lnTo>
                      <a:pt x="119" y="121"/>
                    </a:lnTo>
                    <a:lnTo>
                      <a:pt x="121" y="124"/>
                    </a:lnTo>
                    <a:lnTo>
                      <a:pt x="121" y="128"/>
                    </a:lnTo>
                    <a:lnTo>
                      <a:pt x="121" y="134"/>
                    </a:lnTo>
                    <a:lnTo>
                      <a:pt x="125" y="134"/>
                    </a:lnTo>
                    <a:lnTo>
                      <a:pt x="128" y="134"/>
                    </a:lnTo>
                    <a:lnTo>
                      <a:pt x="132" y="134"/>
                    </a:lnTo>
                    <a:lnTo>
                      <a:pt x="132" y="134"/>
                    </a:lnTo>
                    <a:lnTo>
                      <a:pt x="132" y="136"/>
                    </a:lnTo>
                    <a:lnTo>
                      <a:pt x="132" y="139"/>
                    </a:lnTo>
                    <a:lnTo>
                      <a:pt x="130" y="145"/>
                    </a:lnTo>
                    <a:lnTo>
                      <a:pt x="127" y="143"/>
                    </a:lnTo>
                    <a:lnTo>
                      <a:pt x="125" y="139"/>
                    </a:lnTo>
                    <a:lnTo>
                      <a:pt x="127" y="137"/>
                    </a:lnTo>
                    <a:lnTo>
                      <a:pt x="127" y="136"/>
                    </a:lnTo>
                    <a:lnTo>
                      <a:pt x="125" y="136"/>
                    </a:lnTo>
                    <a:lnTo>
                      <a:pt x="125" y="136"/>
                    </a:lnTo>
                    <a:lnTo>
                      <a:pt x="121" y="137"/>
                    </a:lnTo>
                    <a:lnTo>
                      <a:pt x="115" y="134"/>
                    </a:lnTo>
                    <a:lnTo>
                      <a:pt x="115" y="134"/>
                    </a:lnTo>
                    <a:lnTo>
                      <a:pt x="115" y="128"/>
                    </a:lnTo>
                    <a:lnTo>
                      <a:pt x="113" y="124"/>
                    </a:lnTo>
                    <a:lnTo>
                      <a:pt x="108" y="122"/>
                    </a:lnTo>
                    <a:lnTo>
                      <a:pt x="106" y="119"/>
                    </a:lnTo>
                    <a:lnTo>
                      <a:pt x="102" y="115"/>
                    </a:lnTo>
                    <a:lnTo>
                      <a:pt x="100" y="115"/>
                    </a:lnTo>
                    <a:lnTo>
                      <a:pt x="98" y="115"/>
                    </a:lnTo>
                    <a:lnTo>
                      <a:pt x="98" y="115"/>
                    </a:lnTo>
                    <a:lnTo>
                      <a:pt x="102" y="124"/>
                    </a:lnTo>
                    <a:lnTo>
                      <a:pt x="104" y="128"/>
                    </a:lnTo>
                    <a:lnTo>
                      <a:pt x="102" y="128"/>
                    </a:lnTo>
                    <a:lnTo>
                      <a:pt x="98" y="124"/>
                    </a:lnTo>
                    <a:lnTo>
                      <a:pt x="95" y="121"/>
                    </a:lnTo>
                    <a:lnTo>
                      <a:pt x="95" y="115"/>
                    </a:lnTo>
                    <a:lnTo>
                      <a:pt x="85" y="115"/>
                    </a:lnTo>
                    <a:lnTo>
                      <a:pt x="81" y="115"/>
                    </a:lnTo>
                    <a:lnTo>
                      <a:pt x="80" y="115"/>
                    </a:lnTo>
                    <a:lnTo>
                      <a:pt x="80" y="121"/>
                    </a:lnTo>
                    <a:lnTo>
                      <a:pt x="76" y="122"/>
                    </a:lnTo>
                    <a:lnTo>
                      <a:pt x="72" y="119"/>
                    </a:lnTo>
                    <a:lnTo>
                      <a:pt x="70" y="121"/>
                    </a:lnTo>
                    <a:lnTo>
                      <a:pt x="66" y="121"/>
                    </a:lnTo>
                    <a:lnTo>
                      <a:pt x="68" y="115"/>
                    </a:lnTo>
                    <a:lnTo>
                      <a:pt x="66" y="115"/>
                    </a:lnTo>
                    <a:lnTo>
                      <a:pt x="64" y="115"/>
                    </a:lnTo>
                    <a:lnTo>
                      <a:pt x="63" y="119"/>
                    </a:lnTo>
                    <a:lnTo>
                      <a:pt x="61" y="115"/>
                    </a:lnTo>
                    <a:lnTo>
                      <a:pt x="61" y="109"/>
                    </a:lnTo>
                    <a:lnTo>
                      <a:pt x="61" y="107"/>
                    </a:lnTo>
                    <a:lnTo>
                      <a:pt x="63" y="105"/>
                    </a:lnTo>
                    <a:lnTo>
                      <a:pt x="66" y="100"/>
                    </a:lnTo>
                    <a:lnTo>
                      <a:pt x="63" y="98"/>
                    </a:lnTo>
                    <a:lnTo>
                      <a:pt x="61" y="98"/>
                    </a:lnTo>
                    <a:lnTo>
                      <a:pt x="61" y="100"/>
                    </a:lnTo>
                    <a:lnTo>
                      <a:pt x="61" y="102"/>
                    </a:lnTo>
                    <a:lnTo>
                      <a:pt x="61" y="104"/>
                    </a:lnTo>
                    <a:lnTo>
                      <a:pt x="57" y="104"/>
                    </a:lnTo>
                    <a:lnTo>
                      <a:pt x="55" y="100"/>
                    </a:lnTo>
                    <a:lnTo>
                      <a:pt x="55" y="98"/>
                    </a:lnTo>
                    <a:lnTo>
                      <a:pt x="51" y="94"/>
                    </a:lnTo>
                    <a:lnTo>
                      <a:pt x="51" y="98"/>
                    </a:lnTo>
                    <a:lnTo>
                      <a:pt x="49" y="94"/>
                    </a:lnTo>
                    <a:lnTo>
                      <a:pt x="49" y="88"/>
                    </a:lnTo>
                    <a:lnTo>
                      <a:pt x="46" y="85"/>
                    </a:lnTo>
                    <a:lnTo>
                      <a:pt x="46" y="79"/>
                    </a:lnTo>
                    <a:lnTo>
                      <a:pt x="46" y="75"/>
                    </a:lnTo>
                    <a:lnTo>
                      <a:pt x="46" y="73"/>
                    </a:lnTo>
                    <a:lnTo>
                      <a:pt x="44" y="73"/>
                    </a:lnTo>
                    <a:lnTo>
                      <a:pt x="42" y="70"/>
                    </a:lnTo>
                    <a:lnTo>
                      <a:pt x="44" y="64"/>
                    </a:lnTo>
                    <a:lnTo>
                      <a:pt x="46" y="68"/>
                    </a:lnTo>
                    <a:lnTo>
                      <a:pt x="49" y="68"/>
                    </a:lnTo>
                    <a:lnTo>
                      <a:pt x="51" y="68"/>
                    </a:lnTo>
                    <a:lnTo>
                      <a:pt x="51" y="64"/>
                    </a:lnTo>
                    <a:lnTo>
                      <a:pt x="49" y="58"/>
                    </a:lnTo>
                    <a:lnTo>
                      <a:pt x="51" y="55"/>
                    </a:lnTo>
                    <a:lnTo>
                      <a:pt x="51" y="45"/>
                    </a:lnTo>
                    <a:lnTo>
                      <a:pt x="51" y="38"/>
                    </a:lnTo>
                    <a:lnTo>
                      <a:pt x="51" y="32"/>
                    </a:lnTo>
                    <a:lnTo>
                      <a:pt x="55" y="24"/>
                    </a:lnTo>
                    <a:lnTo>
                      <a:pt x="57" y="21"/>
                    </a:lnTo>
                    <a:lnTo>
                      <a:pt x="61" y="19"/>
                    </a:lnTo>
                    <a:lnTo>
                      <a:pt x="68" y="19"/>
                    </a:lnTo>
                    <a:lnTo>
                      <a:pt x="70" y="24"/>
                    </a:lnTo>
                    <a:lnTo>
                      <a:pt x="74" y="24"/>
                    </a:lnTo>
                    <a:lnTo>
                      <a:pt x="74" y="24"/>
                    </a:lnTo>
                    <a:lnTo>
                      <a:pt x="80" y="24"/>
                    </a:lnTo>
                    <a:lnTo>
                      <a:pt x="81" y="21"/>
                    </a:lnTo>
                    <a:lnTo>
                      <a:pt x="81" y="19"/>
                    </a:lnTo>
                    <a:lnTo>
                      <a:pt x="85" y="19"/>
                    </a:lnTo>
                    <a:lnTo>
                      <a:pt x="87" y="24"/>
                    </a:lnTo>
                    <a:lnTo>
                      <a:pt x="87" y="24"/>
                    </a:lnTo>
                    <a:lnTo>
                      <a:pt x="85" y="28"/>
                    </a:lnTo>
                    <a:lnTo>
                      <a:pt x="85" y="36"/>
                    </a:lnTo>
                    <a:lnTo>
                      <a:pt x="87" y="41"/>
                    </a:lnTo>
                    <a:lnTo>
                      <a:pt x="91" y="41"/>
                    </a:lnTo>
                    <a:lnTo>
                      <a:pt x="91" y="47"/>
                    </a:lnTo>
                    <a:lnTo>
                      <a:pt x="91" y="49"/>
                    </a:lnTo>
                    <a:lnTo>
                      <a:pt x="91" y="58"/>
                    </a:lnTo>
                    <a:lnTo>
                      <a:pt x="89" y="62"/>
                    </a:lnTo>
                    <a:lnTo>
                      <a:pt x="91" y="68"/>
                    </a:lnTo>
                    <a:lnTo>
                      <a:pt x="87" y="72"/>
                    </a:lnTo>
                    <a:lnTo>
                      <a:pt x="87" y="70"/>
                    </a:lnTo>
                    <a:lnTo>
                      <a:pt x="89" y="68"/>
                    </a:lnTo>
                    <a:lnTo>
                      <a:pt x="85" y="70"/>
                    </a:lnTo>
                    <a:lnTo>
                      <a:pt x="80" y="75"/>
                    </a:lnTo>
                    <a:lnTo>
                      <a:pt x="78" y="79"/>
                    </a:lnTo>
                    <a:lnTo>
                      <a:pt x="78" y="83"/>
                    </a:lnTo>
                    <a:lnTo>
                      <a:pt x="76" y="85"/>
                    </a:lnTo>
                    <a:lnTo>
                      <a:pt x="76" y="88"/>
                    </a:lnTo>
                    <a:lnTo>
                      <a:pt x="78" y="90"/>
                    </a:lnTo>
                    <a:lnTo>
                      <a:pt x="80" y="98"/>
                    </a:lnTo>
                    <a:lnTo>
                      <a:pt x="81" y="98"/>
                    </a:lnTo>
                    <a:lnTo>
                      <a:pt x="81" y="100"/>
                    </a:lnTo>
                    <a:lnTo>
                      <a:pt x="81" y="105"/>
                    </a:lnTo>
                    <a:lnTo>
                      <a:pt x="81" y="105"/>
                    </a:lnTo>
                    <a:lnTo>
                      <a:pt x="81" y="105"/>
                    </a:lnTo>
                    <a:lnTo>
                      <a:pt x="81" y="105"/>
                    </a:lnTo>
                    <a:close/>
                    <a:moveTo>
                      <a:pt x="89" y="105"/>
                    </a:moveTo>
                    <a:lnTo>
                      <a:pt x="89" y="109"/>
                    </a:lnTo>
                    <a:lnTo>
                      <a:pt x="91" y="111"/>
                    </a:lnTo>
                    <a:lnTo>
                      <a:pt x="91" y="107"/>
                    </a:lnTo>
                    <a:lnTo>
                      <a:pt x="89" y="105"/>
                    </a:lnTo>
                    <a:lnTo>
                      <a:pt x="89" y="105"/>
                    </a:lnTo>
                    <a:lnTo>
                      <a:pt x="89" y="105"/>
                    </a:lnTo>
                    <a:lnTo>
                      <a:pt x="89" y="105"/>
                    </a:lnTo>
                    <a:close/>
                    <a:moveTo>
                      <a:pt x="85" y="90"/>
                    </a:moveTo>
                    <a:lnTo>
                      <a:pt x="87" y="98"/>
                    </a:lnTo>
                    <a:lnTo>
                      <a:pt x="87" y="98"/>
                    </a:lnTo>
                    <a:lnTo>
                      <a:pt x="87" y="102"/>
                    </a:lnTo>
                    <a:lnTo>
                      <a:pt x="89" y="98"/>
                    </a:lnTo>
                    <a:lnTo>
                      <a:pt x="91" y="94"/>
                    </a:lnTo>
                    <a:lnTo>
                      <a:pt x="91" y="90"/>
                    </a:lnTo>
                    <a:lnTo>
                      <a:pt x="89" y="88"/>
                    </a:lnTo>
                    <a:lnTo>
                      <a:pt x="85" y="90"/>
                    </a:lnTo>
                    <a:lnTo>
                      <a:pt x="85" y="90"/>
                    </a:lnTo>
                    <a:lnTo>
                      <a:pt x="85" y="90"/>
                    </a:lnTo>
                    <a:lnTo>
                      <a:pt x="85" y="90"/>
                    </a:lnTo>
                    <a:close/>
                    <a:moveTo>
                      <a:pt x="51" y="115"/>
                    </a:moveTo>
                    <a:lnTo>
                      <a:pt x="51" y="119"/>
                    </a:lnTo>
                    <a:lnTo>
                      <a:pt x="57" y="121"/>
                    </a:lnTo>
                    <a:lnTo>
                      <a:pt x="57" y="121"/>
                    </a:lnTo>
                    <a:lnTo>
                      <a:pt x="55" y="115"/>
                    </a:lnTo>
                    <a:lnTo>
                      <a:pt x="51" y="115"/>
                    </a:lnTo>
                    <a:lnTo>
                      <a:pt x="51" y="115"/>
                    </a:lnTo>
                    <a:lnTo>
                      <a:pt x="51" y="115"/>
                    </a:lnTo>
                    <a:lnTo>
                      <a:pt x="51" y="115"/>
                    </a:lnTo>
                    <a:close/>
                    <a:moveTo>
                      <a:pt x="57" y="124"/>
                    </a:moveTo>
                    <a:lnTo>
                      <a:pt x="57" y="124"/>
                    </a:lnTo>
                    <a:lnTo>
                      <a:pt x="61" y="124"/>
                    </a:lnTo>
                    <a:lnTo>
                      <a:pt x="61" y="130"/>
                    </a:lnTo>
                    <a:lnTo>
                      <a:pt x="64" y="130"/>
                    </a:lnTo>
                    <a:lnTo>
                      <a:pt x="66" y="134"/>
                    </a:lnTo>
                    <a:lnTo>
                      <a:pt x="66" y="139"/>
                    </a:lnTo>
                    <a:lnTo>
                      <a:pt x="70" y="141"/>
                    </a:lnTo>
                    <a:lnTo>
                      <a:pt x="70" y="145"/>
                    </a:lnTo>
                    <a:lnTo>
                      <a:pt x="74" y="151"/>
                    </a:lnTo>
                    <a:lnTo>
                      <a:pt x="78" y="151"/>
                    </a:lnTo>
                    <a:lnTo>
                      <a:pt x="80" y="147"/>
                    </a:lnTo>
                    <a:lnTo>
                      <a:pt x="80" y="145"/>
                    </a:lnTo>
                    <a:lnTo>
                      <a:pt x="81" y="143"/>
                    </a:lnTo>
                    <a:lnTo>
                      <a:pt x="81" y="139"/>
                    </a:lnTo>
                    <a:lnTo>
                      <a:pt x="80" y="137"/>
                    </a:lnTo>
                    <a:lnTo>
                      <a:pt x="81" y="134"/>
                    </a:lnTo>
                    <a:lnTo>
                      <a:pt x="81" y="130"/>
                    </a:lnTo>
                    <a:lnTo>
                      <a:pt x="78" y="128"/>
                    </a:lnTo>
                    <a:lnTo>
                      <a:pt x="70" y="124"/>
                    </a:lnTo>
                    <a:lnTo>
                      <a:pt x="64" y="124"/>
                    </a:lnTo>
                    <a:lnTo>
                      <a:pt x="61" y="122"/>
                    </a:lnTo>
                    <a:lnTo>
                      <a:pt x="57" y="124"/>
                    </a:lnTo>
                    <a:lnTo>
                      <a:pt x="57" y="124"/>
                    </a:lnTo>
                    <a:lnTo>
                      <a:pt x="57" y="124"/>
                    </a:lnTo>
                    <a:lnTo>
                      <a:pt x="57" y="124"/>
                    </a:lnTo>
                    <a:close/>
                    <a:moveTo>
                      <a:pt x="130" y="111"/>
                    </a:moveTo>
                    <a:lnTo>
                      <a:pt x="128" y="113"/>
                    </a:lnTo>
                    <a:lnTo>
                      <a:pt x="130" y="115"/>
                    </a:lnTo>
                    <a:lnTo>
                      <a:pt x="128" y="121"/>
                    </a:lnTo>
                    <a:lnTo>
                      <a:pt x="127" y="121"/>
                    </a:lnTo>
                    <a:lnTo>
                      <a:pt x="128" y="122"/>
                    </a:lnTo>
                    <a:lnTo>
                      <a:pt x="134" y="122"/>
                    </a:lnTo>
                    <a:lnTo>
                      <a:pt x="136" y="119"/>
                    </a:lnTo>
                    <a:lnTo>
                      <a:pt x="134" y="115"/>
                    </a:lnTo>
                    <a:lnTo>
                      <a:pt x="130" y="111"/>
                    </a:lnTo>
                    <a:lnTo>
                      <a:pt x="130" y="111"/>
                    </a:lnTo>
                    <a:lnTo>
                      <a:pt x="130" y="111"/>
                    </a:lnTo>
                    <a:lnTo>
                      <a:pt x="130" y="111"/>
                    </a:lnTo>
                    <a:close/>
                    <a:moveTo>
                      <a:pt x="87" y="128"/>
                    </a:moveTo>
                    <a:lnTo>
                      <a:pt x="91" y="128"/>
                    </a:lnTo>
                    <a:lnTo>
                      <a:pt x="91" y="128"/>
                    </a:lnTo>
                    <a:lnTo>
                      <a:pt x="95" y="124"/>
                    </a:lnTo>
                    <a:lnTo>
                      <a:pt x="91" y="122"/>
                    </a:lnTo>
                    <a:lnTo>
                      <a:pt x="89" y="121"/>
                    </a:lnTo>
                    <a:lnTo>
                      <a:pt x="87" y="124"/>
                    </a:lnTo>
                    <a:lnTo>
                      <a:pt x="87" y="128"/>
                    </a:lnTo>
                    <a:lnTo>
                      <a:pt x="87" y="128"/>
                    </a:lnTo>
                    <a:lnTo>
                      <a:pt x="87" y="128"/>
                    </a:lnTo>
                    <a:lnTo>
                      <a:pt x="87" y="128"/>
                    </a:lnTo>
                    <a:close/>
                    <a:moveTo>
                      <a:pt x="95" y="139"/>
                    </a:moveTo>
                    <a:lnTo>
                      <a:pt x="91" y="143"/>
                    </a:lnTo>
                    <a:lnTo>
                      <a:pt x="91" y="147"/>
                    </a:lnTo>
                    <a:lnTo>
                      <a:pt x="91" y="153"/>
                    </a:lnTo>
                    <a:lnTo>
                      <a:pt x="95" y="153"/>
                    </a:lnTo>
                    <a:lnTo>
                      <a:pt x="95" y="147"/>
                    </a:lnTo>
                    <a:lnTo>
                      <a:pt x="95" y="143"/>
                    </a:lnTo>
                    <a:lnTo>
                      <a:pt x="95" y="139"/>
                    </a:lnTo>
                    <a:lnTo>
                      <a:pt x="95" y="139"/>
                    </a:lnTo>
                    <a:lnTo>
                      <a:pt x="95" y="139"/>
                    </a:lnTo>
                    <a:lnTo>
                      <a:pt x="95" y="139"/>
                    </a:lnTo>
                    <a:lnTo>
                      <a:pt x="95" y="139"/>
                    </a:lnTo>
                    <a:close/>
                    <a:moveTo>
                      <a:pt x="102" y="143"/>
                    </a:moveTo>
                    <a:lnTo>
                      <a:pt x="100" y="145"/>
                    </a:lnTo>
                    <a:lnTo>
                      <a:pt x="100" y="147"/>
                    </a:lnTo>
                    <a:lnTo>
                      <a:pt x="104" y="147"/>
                    </a:lnTo>
                    <a:lnTo>
                      <a:pt x="104" y="145"/>
                    </a:lnTo>
                    <a:lnTo>
                      <a:pt x="102" y="143"/>
                    </a:lnTo>
                    <a:lnTo>
                      <a:pt x="102" y="143"/>
                    </a:lnTo>
                    <a:lnTo>
                      <a:pt x="102" y="143"/>
                    </a:lnTo>
                    <a:lnTo>
                      <a:pt x="102" y="143"/>
                    </a:lnTo>
                    <a:close/>
                    <a:moveTo>
                      <a:pt x="115" y="134"/>
                    </a:moveTo>
                    <a:lnTo>
                      <a:pt x="110" y="130"/>
                    </a:lnTo>
                    <a:lnTo>
                      <a:pt x="110" y="130"/>
                    </a:lnTo>
                    <a:lnTo>
                      <a:pt x="110" y="134"/>
                    </a:lnTo>
                    <a:lnTo>
                      <a:pt x="113" y="137"/>
                    </a:lnTo>
                    <a:lnTo>
                      <a:pt x="115" y="136"/>
                    </a:lnTo>
                    <a:lnTo>
                      <a:pt x="115" y="134"/>
                    </a:lnTo>
                    <a:lnTo>
                      <a:pt x="115" y="134"/>
                    </a:lnTo>
                    <a:lnTo>
                      <a:pt x="115" y="134"/>
                    </a:lnTo>
                    <a:lnTo>
                      <a:pt x="115" y="134"/>
                    </a:lnTo>
                    <a:close/>
                    <a:moveTo>
                      <a:pt x="121" y="141"/>
                    </a:moveTo>
                    <a:lnTo>
                      <a:pt x="121" y="143"/>
                    </a:lnTo>
                    <a:lnTo>
                      <a:pt x="125" y="147"/>
                    </a:lnTo>
                    <a:lnTo>
                      <a:pt x="127" y="147"/>
                    </a:lnTo>
                    <a:lnTo>
                      <a:pt x="125" y="141"/>
                    </a:lnTo>
                    <a:lnTo>
                      <a:pt x="121" y="141"/>
                    </a:lnTo>
                    <a:lnTo>
                      <a:pt x="121" y="141"/>
                    </a:lnTo>
                    <a:lnTo>
                      <a:pt x="121" y="141"/>
                    </a:lnTo>
                    <a:lnTo>
                      <a:pt x="121" y="141"/>
                    </a:lnTo>
                    <a:close/>
                    <a:moveTo>
                      <a:pt x="115" y="154"/>
                    </a:moveTo>
                    <a:lnTo>
                      <a:pt x="119" y="151"/>
                    </a:lnTo>
                    <a:lnTo>
                      <a:pt x="121" y="151"/>
                    </a:lnTo>
                    <a:lnTo>
                      <a:pt x="125" y="154"/>
                    </a:lnTo>
                    <a:lnTo>
                      <a:pt x="128" y="154"/>
                    </a:lnTo>
                    <a:lnTo>
                      <a:pt x="132" y="154"/>
                    </a:lnTo>
                    <a:lnTo>
                      <a:pt x="132" y="154"/>
                    </a:lnTo>
                    <a:lnTo>
                      <a:pt x="128" y="151"/>
                    </a:lnTo>
                    <a:lnTo>
                      <a:pt x="125" y="147"/>
                    </a:lnTo>
                    <a:lnTo>
                      <a:pt x="121" y="147"/>
                    </a:lnTo>
                    <a:lnTo>
                      <a:pt x="119" y="143"/>
                    </a:lnTo>
                    <a:lnTo>
                      <a:pt x="115" y="143"/>
                    </a:lnTo>
                    <a:lnTo>
                      <a:pt x="115" y="143"/>
                    </a:lnTo>
                    <a:lnTo>
                      <a:pt x="115" y="141"/>
                    </a:lnTo>
                    <a:lnTo>
                      <a:pt x="115" y="147"/>
                    </a:lnTo>
                    <a:lnTo>
                      <a:pt x="115" y="149"/>
                    </a:lnTo>
                    <a:lnTo>
                      <a:pt x="115" y="151"/>
                    </a:lnTo>
                    <a:lnTo>
                      <a:pt x="115" y="153"/>
                    </a:lnTo>
                    <a:lnTo>
                      <a:pt x="115" y="154"/>
                    </a:lnTo>
                    <a:lnTo>
                      <a:pt x="115" y="154"/>
                    </a:lnTo>
                    <a:lnTo>
                      <a:pt x="115" y="154"/>
                    </a:lnTo>
                    <a:lnTo>
                      <a:pt x="115" y="154"/>
                    </a:lnTo>
                    <a:close/>
                    <a:moveTo>
                      <a:pt x="96" y="183"/>
                    </a:moveTo>
                    <a:lnTo>
                      <a:pt x="95" y="185"/>
                    </a:lnTo>
                    <a:lnTo>
                      <a:pt x="95" y="185"/>
                    </a:lnTo>
                    <a:lnTo>
                      <a:pt x="91" y="177"/>
                    </a:lnTo>
                    <a:lnTo>
                      <a:pt x="95" y="173"/>
                    </a:lnTo>
                    <a:lnTo>
                      <a:pt x="95" y="168"/>
                    </a:lnTo>
                    <a:lnTo>
                      <a:pt x="95" y="164"/>
                    </a:lnTo>
                    <a:lnTo>
                      <a:pt x="95" y="158"/>
                    </a:lnTo>
                    <a:lnTo>
                      <a:pt x="91" y="158"/>
                    </a:lnTo>
                    <a:lnTo>
                      <a:pt x="89" y="158"/>
                    </a:lnTo>
                    <a:lnTo>
                      <a:pt x="91" y="154"/>
                    </a:lnTo>
                    <a:lnTo>
                      <a:pt x="95" y="154"/>
                    </a:lnTo>
                    <a:lnTo>
                      <a:pt x="96" y="158"/>
                    </a:lnTo>
                    <a:lnTo>
                      <a:pt x="98" y="158"/>
                    </a:lnTo>
                    <a:lnTo>
                      <a:pt x="98" y="160"/>
                    </a:lnTo>
                    <a:lnTo>
                      <a:pt x="100" y="160"/>
                    </a:lnTo>
                    <a:lnTo>
                      <a:pt x="104" y="160"/>
                    </a:lnTo>
                    <a:lnTo>
                      <a:pt x="108" y="160"/>
                    </a:lnTo>
                    <a:lnTo>
                      <a:pt x="110" y="164"/>
                    </a:lnTo>
                    <a:lnTo>
                      <a:pt x="112" y="164"/>
                    </a:lnTo>
                    <a:lnTo>
                      <a:pt x="115" y="160"/>
                    </a:lnTo>
                    <a:lnTo>
                      <a:pt x="115" y="164"/>
                    </a:lnTo>
                    <a:lnTo>
                      <a:pt x="115" y="168"/>
                    </a:lnTo>
                    <a:lnTo>
                      <a:pt x="113" y="168"/>
                    </a:lnTo>
                    <a:lnTo>
                      <a:pt x="112" y="171"/>
                    </a:lnTo>
                    <a:lnTo>
                      <a:pt x="108" y="175"/>
                    </a:lnTo>
                    <a:lnTo>
                      <a:pt x="106" y="179"/>
                    </a:lnTo>
                    <a:lnTo>
                      <a:pt x="104" y="179"/>
                    </a:lnTo>
                    <a:lnTo>
                      <a:pt x="102" y="179"/>
                    </a:lnTo>
                    <a:lnTo>
                      <a:pt x="100" y="179"/>
                    </a:lnTo>
                    <a:lnTo>
                      <a:pt x="96" y="183"/>
                    </a:lnTo>
                    <a:lnTo>
                      <a:pt x="96" y="183"/>
                    </a:lnTo>
                    <a:lnTo>
                      <a:pt x="96" y="183"/>
                    </a:lnTo>
                    <a:lnTo>
                      <a:pt x="96" y="183"/>
                    </a:lnTo>
                    <a:close/>
                    <a:moveTo>
                      <a:pt x="106" y="179"/>
                    </a:moveTo>
                    <a:lnTo>
                      <a:pt x="102" y="181"/>
                    </a:lnTo>
                    <a:lnTo>
                      <a:pt x="102" y="185"/>
                    </a:lnTo>
                    <a:lnTo>
                      <a:pt x="104" y="185"/>
                    </a:lnTo>
                    <a:lnTo>
                      <a:pt x="108" y="183"/>
                    </a:lnTo>
                    <a:lnTo>
                      <a:pt x="108" y="181"/>
                    </a:lnTo>
                    <a:lnTo>
                      <a:pt x="106" y="179"/>
                    </a:lnTo>
                    <a:lnTo>
                      <a:pt x="106" y="179"/>
                    </a:lnTo>
                    <a:lnTo>
                      <a:pt x="106" y="179"/>
                    </a:lnTo>
                    <a:lnTo>
                      <a:pt x="106" y="179"/>
                    </a:lnTo>
                    <a:close/>
                    <a:moveTo>
                      <a:pt x="138" y="179"/>
                    </a:moveTo>
                    <a:lnTo>
                      <a:pt x="138" y="183"/>
                    </a:lnTo>
                    <a:lnTo>
                      <a:pt x="136" y="181"/>
                    </a:lnTo>
                    <a:lnTo>
                      <a:pt x="138" y="179"/>
                    </a:lnTo>
                    <a:lnTo>
                      <a:pt x="138" y="179"/>
                    </a:lnTo>
                    <a:lnTo>
                      <a:pt x="138" y="179"/>
                    </a:lnTo>
                    <a:lnTo>
                      <a:pt x="138" y="179"/>
                    </a:lnTo>
                    <a:close/>
                    <a:moveTo>
                      <a:pt x="121" y="203"/>
                    </a:moveTo>
                    <a:lnTo>
                      <a:pt x="125" y="200"/>
                    </a:lnTo>
                    <a:lnTo>
                      <a:pt x="125" y="192"/>
                    </a:lnTo>
                    <a:lnTo>
                      <a:pt x="130" y="185"/>
                    </a:lnTo>
                    <a:lnTo>
                      <a:pt x="130" y="183"/>
                    </a:lnTo>
                    <a:lnTo>
                      <a:pt x="130" y="179"/>
                    </a:lnTo>
                    <a:lnTo>
                      <a:pt x="132" y="177"/>
                    </a:lnTo>
                    <a:lnTo>
                      <a:pt x="132" y="169"/>
                    </a:lnTo>
                    <a:lnTo>
                      <a:pt x="128" y="171"/>
                    </a:lnTo>
                    <a:lnTo>
                      <a:pt x="128" y="177"/>
                    </a:lnTo>
                    <a:lnTo>
                      <a:pt x="125" y="183"/>
                    </a:lnTo>
                    <a:lnTo>
                      <a:pt x="125" y="188"/>
                    </a:lnTo>
                    <a:lnTo>
                      <a:pt x="125" y="194"/>
                    </a:lnTo>
                    <a:lnTo>
                      <a:pt x="121" y="198"/>
                    </a:lnTo>
                    <a:lnTo>
                      <a:pt x="121" y="200"/>
                    </a:lnTo>
                    <a:lnTo>
                      <a:pt x="121" y="203"/>
                    </a:lnTo>
                    <a:lnTo>
                      <a:pt x="121" y="203"/>
                    </a:lnTo>
                    <a:lnTo>
                      <a:pt x="121" y="203"/>
                    </a:lnTo>
                    <a:lnTo>
                      <a:pt x="121" y="203"/>
                    </a:lnTo>
                    <a:close/>
                    <a:moveTo>
                      <a:pt x="115" y="203"/>
                    </a:moveTo>
                    <a:lnTo>
                      <a:pt x="115" y="194"/>
                    </a:lnTo>
                    <a:lnTo>
                      <a:pt x="119" y="185"/>
                    </a:lnTo>
                    <a:lnTo>
                      <a:pt x="121" y="181"/>
                    </a:lnTo>
                    <a:lnTo>
                      <a:pt x="121" y="177"/>
                    </a:lnTo>
                    <a:lnTo>
                      <a:pt x="121" y="175"/>
                    </a:lnTo>
                    <a:lnTo>
                      <a:pt x="119" y="175"/>
                    </a:lnTo>
                    <a:lnTo>
                      <a:pt x="115" y="175"/>
                    </a:lnTo>
                    <a:lnTo>
                      <a:pt x="113" y="177"/>
                    </a:lnTo>
                    <a:lnTo>
                      <a:pt x="113" y="181"/>
                    </a:lnTo>
                    <a:lnTo>
                      <a:pt x="110" y="185"/>
                    </a:lnTo>
                    <a:lnTo>
                      <a:pt x="112" y="190"/>
                    </a:lnTo>
                    <a:lnTo>
                      <a:pt x="110" y="194"/>
                    </a:lnTo>
                    <a:lnTo>
                      <a:pt x="102" y="194"/>
                    </a:lnTo>
                    <a:lnTo>
                      <a:pt x="102" y="198"/>
                    </a:lnTo>
                    <a:lnTo>
                      <a:pt x="102" y="203"/>
                    </a:lnTo>
                    <a:lnTo>
                      <a:pt x="106" y="203"/>
                    </a:lnTo>
                    <a:lnTo>
                      <a:pt x="110" y="205"/>
                    </a:lnTo>
                    <a:lnTo>
                      <a:pt x="113" y="205"/>
                    </a:lnTo>
                    <a:lnTo>
                      <a:pt x="113" y="211"/>
                    </a:lnTo>
                    <a:lnTo>
                      <a:pt x="115" y="211"/>
                    </a:lnTo>
                    <a:lnTo>
                      <a:pt x="121" y="209"/>
                    </a:lnTo>
                    <a:lnTo>
                      <a:pt x="121" y="205"/>
                    </a:lnTo>
                    <a:lnTo>
                      <a:pt x="115" y="203"/>
                    </a:lnTo>
                    <a:lnTo>
                      <a:pt x="115" y="203"/>
                    </a:lnTo>
                    <a:lnTo>
                      <a:pt x="115" y="203"/>
                    </a:lnTo>
                    <a:lnTo>
                      <a:pt x="115" y="203"/>
                    </a:lnTo>
                    <a:close/>
                    <a:moveTo>
                      <a:pt x="127" y="207"/>
                    </a:moveTo>
                    <a:lnTo>
                      <a:pt x="127" y="209"/>
                    </a:lnTo>
                    <a:lnTo>
                      <a:pt x="127" y="211"/>
                    </a:lnTo>
                    <a:lnTo>
                      <a:pt x="125" y="213"/>
                    </a:lnTo>
                    <a:lnTo>
                      <a:pt x="121" y="211"/>
                    </a:lnTo>
                    <a:lnTo>
                      <a:pt x="125" y="207"/>
                    </a:lnTo>
                    <a:lnTo>
                      <a:pt x="127" y="207"/>
                    </a:lnTo>
                    <a:lnTo>
                      <a:pt x="127" y="207"/>
                    </a:lnTo>
                    <a:lnTo>
                      <a:pt x="127" y="207"/>
                    </a:lnTo>
                    <a:lnTo>
                      <a:pt x="127" y="207"/>
                    </a:lnTo>
                    <a:close/>
                    <a:moveTo>
                      <a:pt x="138" y="190"/>
                    </a:moveTo>
                    <a:lnTo>
                      <a:pt x="140" y="190"/>
                    </a:lnTo>
                    <a:lnTo>
                      <a:pt x="142" y="194"/>
                    </a:lnTo>
                    <a:lnTo>
                      <a:pt x="144" y="198"/>
                    </a:lnTo>
                    <a:lnTo>
                      <a:pt x="142" y="198"/>
                    </a:lnTo>
                    <a:lnTo>
                      <a:pt x="136" y="203"/>
                    </a:lnTo>
                    <a:lnTo>
                      <a:pt x="130" y="203"/>
                    </a:lnTo>
                    <a:lnTo>
                      <a:pt x="130" y="200"/>
                    </a:lnTo>
                    <a:lnTo>
                      <a:pt x="128" y="198"/>
                    </a:lnTo>
                    <a:lnTo>
                      <a:pt x="130" y="194"/>
                    </a:lnTo>
                    <a:lnTo>
                      <a:pt x="138" y="190"/>
                    </a:lnTo>
                    <a:lnTo>
                      <a:pt x="138" y="190"/>
                    </a:lnTo>
                    <a:lnTo>
                      <a:pt x="138" y="190"/>
                    </a:lnTo>
                    <a:lnTo>
                      <a:pt x="138" y="190"/>
                    </a:lnTo>
                    <a:close/>
                    <a:moveTo>
                      <a:pt x="155" y="192"/>
                    </a:moveTo>
                    <a:lnTo>
                      <a:pt x="157" y="194"/>
                    </a:lnTo>
                    <a:lnTo>
                      <a:pt x="157" y="198"/>
                    </a:lnTo>
                    <a:lnTo>
                      <a:pt x="155" y="194"/>
                    </a:lnTo>
                    <a:lnTo>
                      <a:pt x="155" y="192"/>
                    </a:lnTo>
                    <a:lnTo>
                      <a:pt x="155" y="192"/>
                    </a:lnTo>
                    <a:lnTo>
                      <a:pt x="155" y="192"/>
                    </a:lnTo>
                    <a:lnTo>
                      <a:pt x="155" y="192"/>
                    </a:lnTo>
                    <a:close/>
                    <a:moveTo>
                      <a:pt x="145" y="205"/>
                    </a:moveTo>
                    <a:lnTo>
                      <a:pt x="149" y="209"/>
                    </a:lnTo>
                    <a:lnTo>
                      <a:pt x="145" y="211"/>
                    </a:lnTo>
                    <a:lnTo>
                      <a:pt x="145" y="209"/>
                    </a:lnTo>
                    <a:lnTo>
                      <a:pt x="144" y="207"/>
                    </a:lnTo>
                    <a:lnTo>
                      <a:pt x="145" y="205"/>
                    </a:lnTo>
                    <a:lnTo>
                      <a:pt x="145" y="205"/>
                    </a:lnTo>
                    <a:lnTo>
                      <a:pt x="145" y="205"/>
                    </a:lnTo>
                    <a:lnTo>
                      <a:pt x="145" y="205"/>
                    </a:lnTo>
                    <a:close/>
                    <a:moveTo>
                      <a:pt x="142" y="160"/>
                    </a:moveTo>
                    <a:lnTo>
                      <a:pt x="142" y="164"/>
                    </a:lnTo>
                    <a:lnTo>
                      <a:pt x="138" y="164"/>
                    </a:lnTo>
                    <a:lnTo>
                      <a:pt x="136" y="164"/>
                    </a:lnTo>
                    <a:lnTo>
                      <a:pt x="138" y="160"/>
                    </a:lnTo>
                    <a:lnTo>
                      <a:pt x="142" y="160"/>
                    </a:lnTo>
                    <a:lnTo>
                      <a:pt x="142" y="160"/>
                    </a:lnTo>
                    <a:lnTo>
                      <a:pt x="142" y="160"/>
                    </a:lnTo>
                    <a:lnTo>
                      <a:pt x="142" y="160"/>
                    </a:lnTo>
                    <a:close/>
                    <a:moveTo>
                      <a:pt x="151" y="168"/>
                    </a:moveTo>
                    <a:lnTo>
                      <a:pt x="151" y="168"/>
                    </a:lnTo>
                    <a:lnTo>
                      <a:pt x="155" y="171"/>
                    </a:lnTo>
                    <a:lnTo>
                      <a:pt x="159" y="171"/>
                    </a:lnTo>
                    <a:lnTo>
                      <a:pt x="160" y="171"/>
                    </a:lnTo>
                    <a:lnTo>
                      <a:pt x="160" y="169"/>
                    </a:lnTo>
                    <a:lnTo>
                      <a:pt x="164" y="171"/>
                    </a:lnTo>
                    <a:lnTo>
                      <a:pt x="160" y="169"/>
                    </a:lnTo>
                    <a:lnTo>
                      <a:pt x="160" y="168"/>
                    </a:lnTo>
                    <a:lnTo>
                      <a:pt x="157" y="164"/>
                    </a:lnTo>
                    <a:lnTo>
                      <a:pt x="159" y="158"/>
                    </a:lnTo>
                    <a:lnTo>
                      <a:pt x="157" y="153"/>
                    </a:lnTo>
                    <a:lnTo>
                      <a:pt x="157" y="151"/>
                    </a:lnTo>
                    <a:lnTo>
                      <a:pt x="157" y="149"/>
                    </a:lnTo>
                    <a:lnTo>
                      <a:pt x="155" y="145"/>
                    </a:lnTo>
                    <a:lnTo>
                      <a:pt x="151" y="141"/>
                    </a:lnTo>
                    <a:lnTo>
                      <a:pt x="151" y="141"/>
                    </a:lnTo>
                    <a:lnTo>
                      <a:pt x="149" y="141"/>
                    </a:lnTo>
                    <a:lnTo>
                      <a:pt x="145" y="141"/>
                    </a:lnTo>
                    <a:lnTo>
                      <a:pt x="145" y="141"/>
                    </a:lnTo>
                    <a:lnTo>
                      <a:pt x="144" y="143"/>
                    </a:lnTo>
                    <a:lnTo>
                      <a:pt x="140" y="143"/>
                    </a:lnTo>
                    <a:lnTo>
                      <a:pt x="136" y="143"/>
                    </a:lnTo>
                    <a:lnTo>
                      <a:pt x="134" y="141"/>
                    </a:lnTo>
                    <a:lnTo>
                      <a:pt x="134" y="145"/>
                    </a:lnTo>
                    <a:lnTo>
                      <a:pt x="138" y="151"/>
                    </a:lnTo>
                    <a:lnTo>
                      <a:pt x="144" y="154"/>
                    </a:lnTo>
                    <a:lnTo>
                      <a:pt x="145" y="158"/>
                    </a:lnTo>
                    <a:lnTo>
                      <a:pt x="149" y="160"/>
                    </a:lnTo>
                    <a:lnTo>
                      <a:pt x="149" y="164"/>
                    </a:lnTo>
                    <a:lnTo>
                      <a:pt x="145" y="164"/>
                    </a:lnTo>
                    <a:lnTo>
                      <a:pt x="145" y="164"/>
                    </a:lnTo>
                    <a:lnTo>
                      <a:pt x="149" y="164"/>
                    </a:lnTo>
                    <a:lnTo>
                      <a:pt x="149" y="164"/>
                    </a:lnTo>
                    <a:lnTo>
                      <a:pt x="151" y="168"/>
                    </a:lnTo>
                    <a:lnTo>
                      <a:pt x="151" y="168"/>
                    </a:lnTo>
                    <a:lnTo>
                      <a:pt x="151" y="168"/>
                    </a:lnTo>
                    <a:lnTo>
                      <a:pt x="151" y="168"/>
                    </a:lnTo>
                    <a:close/>
                    <a:moveTo>
                      <a:pt x="145" y="168"/>
                    </a:moveTo>
                    <a:lnTo>
                      <a:pt x="144" y="168"/>
                    </a:lnTo>
                    <a:lnTo>
                      <a:pt x="140" y="168"/>
                    </a:lnTo>
                    <a:lnTo>
                      <a:pt x="136" y="168"/>
                    </a:lnTo>
                    <a:lnTo>
                      <a:pt x="138" y="169"/>
                    </a:lnTo>
                    <a:lnTo>
                      <a:pt x="138" y="173"/>
                    </a:lnTo>
                    <a:lnTo>
                      <a:pt x="142" y="177"/>
                    </a:lnTo>
                    <a:lnTo>
                      <a:pt x="144" y="175"/>
                    </a:lnTo>
                    <a:lnTo>
                      <a:pt x="145" y="177"/>
                    </a:lnTo>
                    <a:lnTo>
                      <a:pt x="145" y="181"/>
                    </a:lnTo>
                    <a:lnTo>
                      <a:pt x="145" y="185"/>
                    </a:lnTo>
                    <a:lnTo>
                      <a:pt x="145" y="190"/>
                    </a:lnTo>
                    <a:lnTo>
                      <a:pt x="151" y="194"/>
                    </a:lnTo>
                    <a:lnTo>
                      <a:pt x="151" y="188"/>
                    </a:lnTo>
                    <a:lnTo>
                      <a:pt x="151" y="190"/>
                    </a:lnTo>
                    <a:lnTo>
                      <a:pt x="155" y="190"/>
                    </a:lnTo>
                    <a:lnTo>
                      <a:pt x="155" y="185"/>
                    </a:lnTo>
                    <a:lnTo>
                      <a:pt x="151" y="181"/>
                    </a:lnTo>
                    <a:lnTo>
                      <a:pt x="151" y="179"/>
                    </a:lnTo>
                    <a:lnTo>
                      <a:pt x="149" y="173"/>
                    </a:lnTo>
                    <a:lnTo>
                      <a:pt x="145" y="168"/>
                    </a:lnTo>
                    <a:lnTo>
                      <a:pt x="145" y="168"/>
                    </a:lnTo>
                    <a:lnTo>
                      <a:pt x="145" y="168"/>
                    </a:lnTo>
                    <a:lnTo>
                      <a:pt x="145" y="168"/>
                    </a:lnTo>
                    <a:lnTo>
                      <a:pt x="145" y="168"/>
                    </a:lnTo>
                    <a:close/>
                    <a:moveTo>
                      <a:pt x="164" y="177"/>
                    </a:moveTo>
                    <a:lnTo>
                      <a:pt x="166" y="175"/>
                    </a:lnTo>
                    <a:lnTo>
                      <a:pt x="164" y="175"/>
                    </a:lnTo>
                    <a:lnTo>
                      <a:pt x="164" y="175"/>
                    </a:lnTo>
                    <a:lnTo>
                      <a:pt x="164" y="177"/>
                    </a:lnTo>
                    <a:lnTo>
                      <a:pt x="164" y="177"/>
                    </a:lnTo>
                    <a:lnTo>
                      <a:pt x="164" y="177"/>
                    </a:lnTo>
                    <a:lnTo>
                      <a:pt x="164" y="177"/>
                    </a:lnTo>
                    <a:close/>
                    <a:moveTo>
                      <a:pt x="164" y="179"/>
                    </a:moveTo>
                    <a:lnTo>
                      <a:pt x="164" y="179"/>
                    </a:lnTo>
                    <a:lnTo>
                      <a:pt x="164" y="181"/>
                    </a:lnTo>
                    <a:lnTo>
                      <a:pt x="164" y="181"/>
                    </a:lnTo>
                    <a:lnTo>
                      <a:pt x="164" y="179"/>
                    </a:lnTo>
                    <a:lnTo>
                      <a:pt x="164" y="179"/>
                    </a:lnTo>
                    <a:lnTo>
                      <a:pt x="164" y="179"/>
                    </a:lnTo>
                    <a:lnTo>
                      <a:pt x="164" y="179"/>
                    </a:lnTo>
                    <a:close/>
                    <a:moveTo>
                      <a:pt x="164" y="198"/>
                    </a:moveTo>
                    <a:lnTo>
                      <a:pt x="166" y="194"/>
                    </a:lnTo>
                    <a:lnTo>
                      <a:pt x="164" y="192"/>
                    </a:lnTo>
                    <a:lnTo>
                      <a:pt x="164" y="188"/>
                    </a:lnTo>
                    <a:lnTo>
                      <a:pt x="164" y="185"/>
                    </a:lnTo>
                    <a:lnTo>
                      <a:pt x="164" y="185"/>
                    </a:lnTo>
                    <a:lnTo>
                      <a:pt x="160" y="185"/>
                    </a:lnTo>
                    <a:lnTo>
                      <a:pt x="160" y="190"/>
                    </a:lnTo>
                    <a:lnTo>
                      <a:pt x="164" y="194"/>
                    </a:lnTo>
                    <a:lnTo>
                      <a:pt x="164" y="198"/>
                    </a:lnTo>
                    <a:lnTo>
                      <a:pt x="164" y="198"/>
                    </a:lnTo>
                    <a:lnTo>
                      <a:pt x="164" y="198"/>
                    </a:lnTo>
                    <a:lnTo>
                      <a:pt x="164" y="198"/>
                    </a:lnTo>
                    <a:lnTo>
                      <a:pt x="164" y="198"/>
                    </a:lnTo>
                    <a:lnTo>
                      <a:pt x="164" y="198"/>
                    </a:lnTo>
                    <a:close/>
                    <a:moveTo>
                      <a:pt x="168" y="198"/>
                    </a:moveTo>
                    <a:lnTo>
                      <a:pt x="168" y="200"/>
                    </a:lnTo>
                    <a:lnTo>
                      <a:pt x="170" y="203"/>
                    </a:lnTo>
                    <a:lnTo>
                      <a:pt x="170" y="200"/>
                    </a:lnTo>
                    <a:lnTo>
                      <a:pt x="168" y="198"/>
                    </a:lnTo>
                    <a:lnTo>
                      <a:pt x="168" y="198"/>
                    </a:lnTo>
                    <a:lnTo>
                      <a:pt x="168" y="198"/>
                    </a:lnTo>
                    <a:lnTo>
                      <a:pt x="168" y="198"/>
                    </a:lnTo>
                    <a:close/>
                    <a:moveTo>
                      <a:pt x="172" y="192"/>
                    </a:moveTo>
                    <a:lnTo>
                      <a:pt x="170" y="194"/>
                    </a:lnTo>
                    <a:lnTo>
                      <a:pt x="170" y="198"/>
                    </a:lnTo>
                    <a:lnTo>
                      <a:pt x="172" y="198"/>
                    </a:lnTo>
                    <a:lnTo>
                      <a:pt x="176" y="198"/>
                    </a:lnTo>
                    <a:lnTo>
                      <a:pt x="174" y="194"/>
                    </a:lnTo>
                    <a:lnTo>
                      <a:pt x="172" y="192"/>
                    </a:lnTo>
                    <a:lnTo>
                      <a:pt x="172" y="192"/>
                    </a:lnTo>
                    <a:lnTo>
                      <a:pt x="172" y="192"/>
                    </a:lnTo>
                    <a:lnTo>
                      <a:pt x="172" y="192"/>
                    </a:lnTo>
                    <a:close/>
                    <a:moveTo>
                      <a:pt x="98" y="254"/>
                    </a:moveTo>
                    <a:lnTo>
                      <a:pt x="95" y="252"/>
                    </a:lnTo>
                    <a:lnTo>
                      <a:pt x="96" y="247"/>
                    </a:lnTo>
                    <a:lnTo>
                      <a:pt x="98" y="241"/>
                    </a:lnTo>
                    <a:lnTo>
                      <a:pt x="96" y="239"/>
                    </a:lnTo>
                    <a:lnTo>
                      <a:pt x="100" y="234"/>
                    </a:lnTo>
                    <a:lnTo>
                      <a:pt x="104" y="234"/>
                    </a:lnTo>
                    <a:lnTo>
                      <a:pt x="108" y="230"/>
                    </a:lnTo>
                    <a:lnTo>
                      <a:pt x="112" y="234"/>
                    </a:lnTo>
                    <a:lnTo>
                      <a:pt x="115" y="230"/>
                    </a:lnTo>
                    <a:lnTo>
                      <a:pt x="115" y="228"/>
                    </a:lnTo>
                    <a:lnTo>
                      <a:pt x="115" y="224"/>
                    </a:lnTo>
                    <a:lnTo>
                      <a:pt x="121" y="224"/>
                    </a:lnTo>
                    <a:lnTo>
                      <a:pt x="121" y="220"/>
                    </a:lnTo>
                    <a:lnTo>
                      <a:pt x="125" y="220"/>
                    </a:lnTo>
                    <a:lnTo>
                      <a:pt x="130" y="224"/>
                    </a:lnTo>
                    <a:lnTo>
                      <a:pt x="130" y="230"/>
                    </a:lnTo>
                    <a:lnTo>
                      <a:pt x="127" y="237"/>
                    </a:lnTo>
                    <a:lnTo>
                      <a:pt x="130" y="234"/>
                    </a:lnTo>
                    <a:lnTo>
                      <a:pt x="134" y="230"/>
                    </a:lnTo>
                    <a:lnTo>
                      <a:pt x="138" y="230"/>
                    </a:lnTo>
                    <a:lnTo>
                      <a:pt x="140" y="224"/>
                    </a:lnTo>
                    <a:lnTo>
                      <a:pt x="144" y="222"/>
                    </a:lnTo>
                    <a:lnTo>
                      <a:pt x="145" y="224"/>
                    </a:lnTo>
                    <a:lnTo>
                      <a:pt x="149" y="224"/>
                    </a:lnTo>
                    <a:lnTo>
                      <a:pt x="149" y="222"/>
                    </a:lnTo>
                    <a:lnTo>
                      <a:pt x="145" y="220"/>
                    </a:lnTo>
                    <a:lnTo>
                      <a:pt x="149" y="213"/>
                    </a:lnTo>
                    <a:lnTo>
                      <a:pt x="151" y="215"/>
                    </a:lnTo>
                    <a:lnTo>
                      <a:pt x="155" y="217"/>
                    </a:lnTo>
                    <a:lnTo>
                      <a:pt x="155" y="215"/>
                    </a:lnTo>
                    <a:lnTo>
                      <a:pt x="155" y="209"/>
                    </a:lnTo>
                    <a:lnTo>
                      <a:pt x="157" y="209"/>
                    </a:lnTo>
                    <a:lnTo>
                      <a:pt x="159" y="213"/>
                    </a:lnTo>
                    <a:lnTo>
                      <a:pt x="160" y="209"/>
                    </a:lnTo>
                    <a:lnTo>
                      <a:pt x="159" y="203"/>
                    </a:lnTo>
                    <a:lnTo>
                      <a:pt x="159" y="198"/>
                    </a:lnTo>
                    <a:lnTo>
                      <a:pt x="160" y="198"/>
                    </a:lnTo>
                    <a:lnTo>
                      <a:pt x="164" y="198"/>
                    </a:lnTo>
                    <a:lnTo>
                      <a:pt x="164" y="203"/>
                    </a:lnTo>
                    <a:lnTo>
                      <a:pt x="168" y="205"/>
                    </a:lnTo>
                    <a:lnTo>
                      <a:pt x="172" y="209"/>
                    </a:lnTo>
                    <a:lnTo>
                      <a:pt x="176" y="207"/>
                    </a:lnTo>
                    <a:lnTo>
                      <a:pt x="176" y="211"/>
                    </a:lnTo>
                    <a:lnTo>
                      <a:pt x="176" y="215"/>
                    </a:lnTo>
                    <a:lnTo>
                      <a:pt x="176" y="218"/>
                    </a:lnTo>
                    <a:lnTo>
                      <a:pt x="176" y="218"/>
                    </a:lnTo>
                    <a:lnTo>
                      <a:pt x="174" y="220"/>
                    </a:lnTo>
                    <a:lnTo>
                      <a:pt x="176" y="224"/>
                    </a:lnTo>
                    <a:lnTo>
                      <a:pt x="176" y="224"/>
                    </a:lnTo>
                    <a:lnTo>
                      <a:pt x="176" y="224"/>
                    </a:lnTo>
                    <a:lnTo>
                      <a:pt x="176" y="230"/>
                    </a:lnTo>
                    <a:lnTo>
                      <a:pt x="179" y="228"/>
                    </a:lnTo>
                    <a:lnTo>
                      <a:pt x="179" y="234"/>
                    </a:lnTo>
                    <a:lnTo>
                      <a:pt x="179" y="237"/>
                    </a:lnTo>
                    <a:lnTo>
                      <a:pt x="183" y="239"/>
                    </a:lnTo>
                    <a:lnTo>
                      <a:pt x="185" y="243"/>
                    </a:lnTo>
                    <a:lnTo>
                      <a:pt x="185" y="249"/>
                    </a:lnTo>
                    <a:lnTo>
                      <a:pt x="183" y="254"/>
                    </a:lnTo>
                    <a:lnTo>
                      <a:pt x="181" y="254"/>
                    </a:lnTo>
                    <a:lnTo>
                      <a:pt x="181" y="254"/>
                    </a:lnTo>
                    <a:lnTo>
                      <a:pt x="181" y="254"/>
                    </a:lnTo>
                    <a:lnTo>
                      <a:pt x="176" y="254"/>
                    </a:lnTo>
                    <a:lnTo>
                      <a:pt x="176" y="254"/>
                    </a:lnTo>
                    <a:lnTo>
                      <a:pt x="179" y="262"/>
                    </a:lnTo>
                    <a:lnTo>
                      <a:pt x="179" y="267"/>
                    </a:lnTo>
                    <a:lnTo>
                      <a:pt x="176" y="267"/>
                    </a:lnTo>
                    <a:lnTo>
                      <a:pt x="176" y="267"/>
                    </a:lnTo>
                    <a:lnTo>
                      <a:pt x="176" y="262"/>
                    </a:lnTo>
                    <a:lnTo>
                      <a:pt x="176" y="258"/>
                    </a:lnTo>
                    <a:lnTo>
                      <a:pt x="174" y="254"/>
                    </a:lnTo>
                    <a:lnTo>
                      <a:pt x="172" y="250"/>
                    </a:lnTo>
                    <a:lnTo>
                      <a:pt x="170" y="247"/>
                    </a:lnTo>
                    <a:lnTo>
                      <a:pt x="168" y="249"/>
                    </a:lnTo>
                    <a:lnTo>
                      <a:pt x="164" y="254"/>
                    </a:lnTo>
                    <a:lnTo>
                      <a:pt x="164" y="260"/>
                    </a:lnTo>
                    <a:lnTo>
                      <a:pt x="164" y="262"/>
                    </a:lnTo>
                    <a:lnTo>
                      <a:pt x="168" y="267"/>
                    </a:lnTo>
                    <a:lnTo>
                      <a:pt x="168" y="267"/>
                    </a:lnTo>
                    <a:lnTo>
                      <a:pt x="168" y="273"/>
                    </a:lnTo>
                    <a:lnTo>
                      <a:pt x="164" y="279"/>
                    </a:lnTo>
                    <a:lnTo>
                      <a:pt x="160" y="281"/>
                    </a:lnTo>
                    <a:lnTo>
                      <a:pt x="159" y="281"/>
                    </a:lnTo>
                    <a:lnTo>
                      <a:pt x="159" y="277"/>
                    </a:lnTo>
                    <a:lnTo>
                      <a:pt x="159" y="273"/>
                    </a:lnTo>
                    <a:lnTo>
                      <a:pt x="159" y="273"/>
                    </a:lnTo>
                    <a:lnTo>
                      <a:pt x="157" y="273"/>
                    </a:lnTo>
                    <a:lnTo>
                      <a:pt x="155" y="275"/>
                    </a:lnTo>
                    <a:lnTo>
                      <a:pt x="155" y="277"/>
                    </a:lnTo>
                    <a:lnTo>
                      <a:pt x="151" y="277"/>
                    </a:lnTo>
                    <a:lnTo>
                      <a:pt x="145" y="273"/>
                    </a:lnTo>
                    <a:lnTo>
                      <a:pt x="142" y="273"/>
                    </a:lnTo>
                    <a:lnTo>
                      <a:pt x="138" y="269"/>
                    </a:lnTo>
                    <a:lnTo>
                      <a:pt x="138" y="267"/>
                    </a:lnTo>
                    <a:lnTo>
                      <a:pt x="136" y="264"/>
                    </a:lnTo>
                    <a:lnTo>
                      <a:pt x="136" y="262"/>
                    </a:lnTo>
                    <a:lnTo>
                      <a:pt x="136" y="258"/>
                    </a:lnTo>
                    <a:lnTo>
                      <a:pt x="134" y="254"/>
                    </a:lnTo>
                    <a:lnTo>
                      <a:pt x="136" y="254"/>
                    </a:lnTo>
                    <a:lnTo>
                      <a:pt x="136" y="250"/>
                    </a:lnTo>
                    <a:lnTo>
                      <a:pt x="138" y="250"/>
                    </a:lnTo>
                    <a:lnTo>
                      <a:pt x="140" y="252"/>
                    </a:lnTo>
                    <a:lnTo>
                      <a:pt x="138" y="249"/>
                    </a:lnTo>
                    <a:lnTo>
                      <a:pt x="136" y="245"/>
                    </a:lnTo>
                    <a:lnTo>
                      <a:pt x="132" y="243"/>
                    </a:lnTo>
                    <a:lnTo>
                      <a:pt x="130" y="241"/>
                    </a:lnTo>
                    <a:lnTo>
                      <a:pt x="127" y="239"/>
                    </a:lnTo>
                    <a:lnTo>
                      <a:pt x="125" y="239"/>
                    </a:lnTo>
                    <a:lnTo>
                      <a:pt x="125" y="239"/>
                    </a:lnTo>
                    <a:lnTo>
                      <a:pt x="125" y="241"/>
                    </a:lnTo>
                    <a:lnTo>
                      <a:pt x="125" y="243"/>
                    </a:lnTo>
                    <a:lnTo>
                      <a:pt x="125" y="247"/>
                    </a:lnTo>
                    <a:lnTo>
                      <a:pt x="125" y="247"/>
                    </a:lnTo>
                    <a:lnTo>
                      <a:pt x="121" y="245"/>
                    </a:lnTo>
                    <a:lnTo>
                      <a:pt x="119" y="245"/>
                    </a:lnTo>
                    <a:lnTo>
                      <a:pt x="121" y="241"/>
                    </a:lnTo>
                    <a:lnTo>
                      <a:pt x="115" y="241"/>
                    </a:lnTo>
                    <a:lnTo>
                      <a:pt x="115" y="243"/>
                    </a:lnTo>
                    <a:lnTo>
                      <a:pt x="115" y="247"/>
                    </a:lnTo>
                    <a:lnTo>
                      <a:pt x="115" y="245"/>
                    </a:lnTo>
                    <a:lnTo>
                      <a:pt x="113" y="245"/>
                    </a:lnTo>
                    <a:lnTo>
                      <a:pt x="112" y="245"/>
                    </a:lnTo>
                    <a:lnTo>
                      <a:pt x="112" y="241"/>
                    </a:lnTo>
                    <a:lnTo>
                      <a:pt x="110" y="237"/>
                    </a:lnTo>
                    <a:lnTo>
                      <a:pt x="108" y="239"/>
                    </a:lnTo>
                    <a:lnTo>
                      <a:pt x="106" y="243"/>
                    </a:lnTo>
                    <a:lnTo>
                      <a:pt x="102" y="247"/>
                    </a:lnTo>
                    <a:lnTo>
                      <a:pt x="100" y="254"/>
                    </a:lnTo>
                    <a:lnTo>
                      <a:pt x="98" y="254"/>
                    </a:lnTo>
                    <a:lnTo>
                      <a:pt x="98" y="254"/>
                    </a:lnTo>
                    <a:lnTo>
                      <a:pt x="98" y="254"/>
                    </a:lnTo>
                    <a:lnTo>
                      <a:pt x="98" y="254"/>
                    </a:lnTo>
                    <a:close/>
                    <a:moveTo>
                      <a:pt x="95" y="262"/>
                    </a:moveTo>
                    <a:lnTo>
                      <a:pt x="95" y="264"/>
                    </a:lnTo>
                    <a:lnTo>
                      <a:pt x="95" y="267"/>
                    </a:lnTo>
                    <a:lnTo>
                      <a:pt x="96" y="267"/>
                    </a:lnTo>
                    <a:lnTo>
                      <a:pt x="102" y="264"/>
                    </a:lnTo>
                    <a:lnTo>
                      <a:pt x="102" y="262"/>
                    </a:lnTo>
                    <a:lnTo>
                      <a:pt x="100" y="262"/>
                    </a:lnTo>
                    <a:lnTo>
                      <a:pt x="98" y="260"/>
                    </a:lnTo>
                    <a:lnTo>
                      <a:pt x="96" y="262"/>
                    </a:lnTo>
                    <a:lnTo>
                      <a:pt x="95" y="262"/>
                    </a:lnTo>
                    <a:lnTo>
                      <a:pt x="95" y="262"/>
                    </a:lnTo>
                    <a:lnTo>
                      <a:pt x="95" y="262"/>
                    </a:lnTo>
                    <a:lnTo>
                      <a:pt x="95" y="262"/>
                    </a:lnTo>
                    <a:close/>
                    <a:moveTo>
                      <a:pt x="51" y="154"/>
                    </a:moveTo>
                    <a:lnTo>
                      <a:pt x="49" y="151"/>
                    </a:lnTo>
                    <a:lnTo>
                      <a:pt x="48" y="149"/>
                    </a:lnTo>
                    <a:lnTo>
                      <a:pt x="49" y="147"/>
                    </a:lnTo>
                    <a:lnTo>
                      <a:pt x="51" y="147"/>
                    </a:lnTo>
                    <a:lnTo>
                      <a:pt x="55" y="151"/>
                    </a:lnTo>
                    <a:lnTo>
                      <a:pt x="57" y="151"/>
                    </a:lnTo>
                    <a:lnTo>
                      <a:pt x="57" y="153"/>
                    </a:lnTo>
                    <a:lnTo>
                      <a:pt x="57" y="154"/>
                    </a:lnTo>
                    <a:lnTo>
                      <a:pt x="55" y="154"/>
                    </a:lnTo>
                    <a:lnTo>
                      <a:pt x="51" y="154"/>
                    </a:lnTo>
                    <a:lnTo>
                      <a:pt x="51" y="154"/>
                    </a:lnTo>
                    <a:lnTo>
                      <a:pt x="51" y="154"/>
                    </a:lnTo>
                    <a:lnTo>
                      <a:pt x="51" y="154"/>
                    </a:lnTo>
                    <a:close/>
                    <a:moveTo>
                      <a:pt x="49" y="154"/>
                    </a:moveTo>
                    <a:lnTo>
                      <a:pt x="51" y="154"/>
                    </a:lnTo>
                    <a:lnTo>
                      <a:pt x="51" y="158"/>
                    </a:lnTo>
                    <a:lnTo>
                      <a:pt x="51" y="158"/>
                    </a:lnTo>
                    <a:lnTo>
                      <a:pt x="51" y="160"/>
                    </a:lnTo>
                    <a:lnTo>
                      <a:pt x="49" y="160"/>
                    </a:lnTo>
                    <a:lnTo>
                      <a:pt x="48" y="158"/>
                    </a:lnTo>
                    <a:lnTo>
                      <a:pt x="49" y="154"/>
                    </a:lnTo>
                    <a:lnTo>
                      <a:pt x="49" y="154"/>
                    </a:lnTo>
                    <a:lnTo>
                      <a:pt x="49" y="154"/>
                    </a:lnTo>
                    <a:lnTo>
                      <a:pt x="49" y="154"/>
                    </a:lnTo>
                    <a:close/>
                    <a:moveTo>
                      <a:pt x="51" y="183"/>
                    </a:moveTo>
                    <a:lnTo>
                      <a:pt x="51" y="183"/>
                    </a:lnTo>
                    <a:lnTo>
                      <a:pt x="51" y="181"/>
                    </a:lnTo>
                    <a:lnTo>
                      <a:pt x="55" y="183"/>
                    </a:lnTo>
                    <a:lnTo>
                      <a:pt x="57" y="185"/>
                    </a:lnTo>
                    <a:lnTo>
                      <a:pt x="55" y="185"/>
                    </a:lnTo>
                    <a:lnTo>
                      <a:pt x="51" y="185"/>
                    </a:lnTo>
                    <a:lnTo>
                      <a:pt x="49" y="185"/>
                    </a:lnTo>
                    <a:lnTo>
                      <a:pt x="51" y="183"/>
                    </a:lnTo>
                    <a:lnTo>
                      <a:pt x="51" y="183"/>
                    </a:lnTo>
                    <a:lnTo>
                      <a:pt x="51" y="183"/>
                    </a:lnTo>
                    <a:lnTo>
                      <a:pt x="51" y="183"/>
                    </a:lnTo>
                    <a:close/>
                    <a:moveTo>
                      <a:pt x="4" y="224"/>
                    </a:moveTo>
                    <a:lnTo>
                      <a:pt x="8" y="222"/>
                    </a:lnTo>
                    <a:lnTo>
                      <a:pt x="12" y="222"/>
                    </a:lnTo>
                    <a:lnTo>
                      <a:pt x="14" y="218"/>
                    </a:lnTo>
                    <a:lnTo>
                      <a:pt x="17" y="218"/>
                    </a:lnTo>
                    <a:lnTo>
                      <a:pt x="21" y="211"/>
                    </a:lnTo>
                    <a:lnTo>
                      <a:pt x="27" y="209"/>
                    </a:lnTo>
                    <a:lnTo>
                      <a:pt x="31" y="207"/>
                    </a:lnTo>
                    <a:lnTo>
                      <a:pt x="31" y="205"/>
                    </a:lnTo>
                    <a:lnTo>
                      <a:pt x="31" y="203"/>
                    </a:lnTo>
                    <a:lnTo>
                      <a:pt x="31" y="198"/>
                    </a:lnTo>
                    <a:lnTo>
                      <a:pt x="34" y="194"/>
                    </a:lnTo>
                    <a:lnTo>
                      <a:pt x="40" y="194"/>
                    </a:lnTo>
                    <a:lnTo>
                      <a:pt x="42" y="190"/>
                    </a:lnTo>
                    <a:lnTo>
                      <a:pt x="44" y="185"/>
                    </a:lnTo>
                    <a:lnTo>
                      <a:pt x="48" y="185"/>
                    </a:lnTo>
                    <a:lnTo>
                      <a:pt x="49" y="183"/>
                    </a:lnTo>
                    <a:lnTo>
                      <a:pt x="48" y="179"/>
                    </a:lnTo>
                    <a:lnTo>
                      <a:pt x="44" y="175"/>
                    </a:lnTo>
                    <a:lnTo>
                      <a:pt x="44" y="171"/>
                    </a:lnTo>
                    <a:lnTo>
                      <a:pt x="44" y="168"/>
                    </a:lnTo>
                    <a:lnTo>
                      <a:pt x="42" y="168"/>
                    </a:lnTo>
                    <a:lnTo>
                      <a:pt x="42" y="173"/>
                    </a:lnTo>
                    <a:lnTo>
                      <a:pt x="42" y="179"/>
                    </a:lnTo>
                    <a:lnTo>
                      <a:pt x="38" y="177"/>
                    </a:lnTo>
                    <a:lnTo>
                      <a:pt x="42" y="181"/>
                    </a:lnTo>
                    <a:lnTo>
                      <a:pt x="40" y="183"/>
                    </a:lnTo>
                    <a:lnTo>
                      <a:pt x="38" y="185"/>
                    </a:lnTo>
                    <a:lnTo>
                      <a:pt x="34" y="185"/>
                    </a:lnTo>
                    <a:lnTo>
                      <a:pt x="32" y="190"/>
                    </a:lnTo>
                    <a:lnTo>
                      <a:pt x="31" y="194"/>
                    </a:lnTo>
                    <a:lnTo>
                      <a:pt x="27" y="194"/>
                    </a:lnTo>
                    <a:lnTo>
                      <a:pt x="25" y="203"/>
                    </a:lnTo>
                    <a:lnTo>
                      <a:pt x="19" y="207"/>
                    </a:lnTo>
                    <a:lnTo>
                      <a:pt x="16" y="209"/>
                    </a:lnTo>
                    <a:lnTo>
                      <a:pt x="14" y="215"/>
                    </a:lnTo>
                    <a:lnTo>
                      <a:pt x="12" y="215"/>
                    </a:lnTo>
                    <a:lnTo>
                      <a:pt x="6" y="222"/>
                    </a:lnTo>
                    <a:lnTo>
                      <a:pt x="4" y="224"/>
                    </a:lnTo>
                    <a:lnTo>
                      <a:pt x="4" y="224"/>
                    </a:lnTo>
                    <a:lnTo>
                      <a:pt x="4" y="224"/>
                    </a:lnTo>
                    <a:lnTo>
                      <a:pt x="4" y="224"/>
                    </a:lnTo>
                    <a:lnTo>
                      <a:pt x="4" y="224"/>
                    </a:lnTo>
                    <a:close/>
                    <a:moveTo>
                      <a:pt x="6" y="228"/>
                    </a:moveTo>
                    <a:lnTo>
                      <a:pt x="4" y="230"/>
                    </a:lnTo>
                    <a:lnTo>
                      <a:pt x="6" y="230"/>
                    </a:lnTo>
                    <a:lnTo>
                      <a:pt x="6" y="228"/>
                    </a:lnTo>
                    <a:lnTo>
                      <a:pt x="6" y="228"/>
                    </a:lnTo>
                    <a:lnTo>
                      <a:pt x="6" y="228"/>
                    </a:lnTo>
                    <a:lnTo>
                      <a:pt x="6" y="228"/>
                    </a:lnTo>
                    <a:close/>
                    <a:moveTo>
                      <a:pt x="8" y="228"/>
                    </a:moveTo>
                    <a:lnTo>
                      <a:pt x="6" y="230"/>
                    </a:lnTo>
                    <a:lnTo>
                      <a:pt x="8" y="230"/>
                    </a:lnTo>
                    <a:lnTo>
                      <a:pt x="8" y="228"/>
                    </a:lnTo>
                    <a:lnTo>
                      <a:pt x="8" y="228"/>
                    </a:lnTo>
                    <a:lnTo>
                      <a:pt x="8" y="228"/>
                    </a:lnTo>
                    <a:lnTo>
                      <a:pt x="8" y="228"/>
                    </a:lnTo>
                    <a:close/>
                    <a:moveTo>
                      <a:pt x="2" y="234"/>
                    </a:moveTo>
                    <a:lnTo>
                      <a:pt x="0" y="234"/>
                    </a:lnTo>
                    <a:lnTo>
                      <a:pt x="0" y="237"/>
                    </a:lnTo>
                    <a:lnTo>
                      <a:pt x="0" y="239"/>
                    </a:lnTo>
                    <a:lnTo>
                      <a:pt x="2" y="239"/>
                    </a:lnTo>
                    <a:lnTo>
                      <a:pt x="2" y="234"/>
                    </a:lnTo>
                    <a:lnTo>
                      <a:pt x="4" y="234"/>
                    </a:lnTo>
                    <a:lnTo>
                      <a:pt x="2" y="234"/>
                    </a:lnTo>
                    <a:lnTo>
                      <a:pt x="2" y="234"/>
                    </a:lnTo>
                    <a:lnTo>
                      <a:pt x="2" y="234"/>
                    </a:lnTo>
                    <a:close/>
                  </a:path>
                </a:pathLst>
              </a:custGeom>
              <a:solidFill>
                <a:schemeClr val="tx2"/>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202" name="Freeform 199">
                <a:extLst>
                  <a:ext uri="{FF2B5EF4-FFF2-40B4-BE49-F238E27FC236}">
                    <a16:creationId xmlns:a16="http://schemas.microsoft.com/office/drawing/2014/main" id="{80501E2D-A437-2060-3067-B41A3C5E937F}"/>
                  </a:ext>
                </a:extLst>
              </p:cNvPr>
              <p:cNvSpPr>
                <a:spLocks noEditPoints="1"/>
              </p:cNvSpPr>
              <p:nvPr/>
            </p:nvSpPr>
            <p:spPr bwMode="auto">
              <a:xfrm>
                <a:off x="9943612" y="2757433"/>
                <a:ext cx="125928" cy="41976"/>
              </a:xfrm>
              <a:custGeom>
                <a:avLst/>
                <a:gdLst/>
                <a:ahLst/>
                <a:cxnLst>
                  <a:cxn ang="0">
                    <a:pos x="216" y="88"/>
                  </a:cxn>
                  <a:cxn ang="0">
                    <a:pos x="0" y="32"/>
                  </a:cxn>
                  <a:cxn ang="0">
                    <a:pos x="2" y="34"/>
                  </a:cxn>
                  <a:cxn ang="0">
                    <a:pos x="183" y="101"/>
                  </a:cxn>
                  <a:cxn ang="0">
                    <a:pos x="200" y="120"/>
                  </a:cxn>
                  <a:cxn ang="0">
                    <a:pos x="215" y="116"/>
                  </a:cxn>
                  <a:cxn ang="0">
                    <a:pos x="252" y="115"/>
                  </a:cxn>
                  <a:cxn ang="0">
                    <a:pos x="273" y="107"/>
                  </a:cxn>
                  <a:cxn ang="0">
                    <a:pos x="294" y="64"/>
                  </a:cxn>
                  <a:cxn ang="0">
                    <a:pos x="309" y="54"/>
                  </a:cxn>
                  <a:cxn ang="0">
                    <a:pos x="329" y="54"/>
                  </a:cxn>
                  <a:cxn ang="0">
                    <a:pos x="344" y="54"/>
                  </a:cxn>
                  <a:cxn ang="0">
                    <a:pos x="356" y="43"/>
                  </a:cxn>
                  <a:cxn ang="0">
                    <a:pos x="348" y="35"/>
                  </a:cxn>
                  <a:cxn ang="0">
                    <a:pos x="333" y="32"/>
                  </a:cxn>
                  <a:cxn ang="0">
                    <a:pos x="329" y="28"/>
                  </a:cxn>
                  <a:cxn ang="0">
                    <a:pos x="326" y="17"/>
                  </a:cxn>
                  <a:cxn ang="0">
                    <a:pos x="316" y="7"/>
                  </a:cxn>
                  <a:cxn ang="0">
                    <a:pos x="312" y="7"/>
                  </a:cxn>
                  <a:cxn ang="0">
                    <a:pos x="299" y="30"/>
                  </a:cxn>
                  <a:cxn ang="0">
                    <a:pos x="284" y="39"/>
                  </a:cxn>
                  <a:cxn ang="0">
                    <a:pos x="284" y="45"/>
                  </a:cxn>
                  <a:cxn ang="0">
                    <a:pos x="282" y="54"/>
                  </a:cxn>
                  <a:cxn ang="0">
                    <a:pos x="279" y="47"/>
                  </a:cxn>
                  <a:cxn ang="0">
                    <a:pos x="269" y="52"/>
                  </a:cxn>
                  <a:cxn ang="0">
                    <a:pos x="256" y="62"/>
                  </a:cxn>
                  <a:cxn ang="0">
                    <a:pos x="239" y="82"/>
                  </a:cxn>
                  <a:cxn ang="0">
                    <a:pos x="224" y="94"/>
                  </a:cxn>
                  <a:cxn ang="0">
                    <a:pos x="213" y="105"/>
                  </a:cxn>
                  <a:cxn ang="0">
                    <a:pos x="190" y="109"/>
                  </a:cxn>
                  <a:cxn ang="0">
                    <a:pos x="183" y="101"/>
                  </a:cxn>
                  <a:cxn ang="0">
                    <a:pos x="316" y="1"/>
                  </a:cxn>
                  <a:cxn ang="0">
                    <a:pos x="320" y="0"/>
                  </a:cxn>
                  <a:cxn ang="0">
                    <a:pos x="320" y="0"/>
                  </a:cxn>
                  <a:cxn ang="0">
                    <a:pos x="215" y="96"/>
                  </a:cxn>
                  <a:cxn ang="0">
                    <a:pos x="216" y="94"/>
                  </a:cxn>
                  <a:cxn ang="0">
                    <a:pos x="220" y="94"/>
                  </a:cxn>
                  <a:cxn ang="0">
                    <a:pos x="224" y="92"/>
                  </a:cxn>
                  <a:cxn ang="0">
                    <a:pos x="220" y="88"/>
                  </a:cxn>
                  <a:cxn ang="0">
                    <a:pos x="0" y="17"/>
                  </a:cxn>
                  <a:cxn ang="0">
                    <a:pos x="15" y="17"/>
                  </a:cxn>
                  <a:cxn ang="0">
                    <a:pos x="17" y="28"/>
                  </a:cxn>
                  <a:cxn ang="0">
                    <a:pos x="36" y="26"/>
                  </a:cxn>
                  <a:cxn ang="0">
                    <a:pos x="41" y="20"/>
                  </a:cxn>
                  <a:cxn ang="0">
                    <a:pos x="66" y="52"/>
                  </a:cxn>
                  <a:cxn ang="0">
                    <a:pos x="66" y="69"/>
                  </a:cxn>
                  <a:cxn ang="0">
                    <a:pos x="75" y="88"/>
                  </a:cxn>
                  <a:cxn ang="0">
                    <a:pos x="77" y="98"/>
                  </a:cxn>
                  <a:cxn ang="0">
                    <a:pos x="79" y="109"/>
                  </a:cxn>
                  <a:cxn ang="0">
                    <a:pos x="75" y="111"/>
                  </a:cxn>
                  <a:cxn ang="0">
                    <a:pos x="72" y="113"/>
                  </a:cxn>
                  <a:cxn ang="0">
                    <a:pos x="51" y="101"/>
                  </a:cxn>
                  <a:cxn ang="0">
                    <a:pos x="40" y="92"/>
                  </a:cxn>
                  <a:cxn ang="0">
                    <a:pos x="26" y="79"/>
                  </a:cxn>
                  <a:cxn ang="0">
                    <a:pos x="11" y="64"/>
                  </a:cxn>
                  <a:cxn ang="0">
                    <a:pos x="11" y="47"/>
                  </a:cxn>
                  <a:cxn ang="0">
                    <a:pos x="0" y="17"/>
                  </a:cxn>
                </a:cxnLst>
                <a:rect l="0" t="0" r="r" b="b"/>
                <a:pathLst>
                  <a:path w="360" h="120">
                    <a:moveTo>
                      <a:pt x="216" y="88"/>
                    </a:moveTo>
                    <a:lnTo>
                      <a:pt x="216" y="90"/>
                    </a:lnTo>
                    <a:lnTo>
                      <a:pt x="216" y="92"/>
                    </a:lnTo>
                    <a:lnTo>
                      <a:pt x="216" y="90"/>
                    </a:lnTo>
                    <a:lnTo>
                      <a:pt x="216" y="88"/>
                    </a:lnTo>
                    <a:lnTo>
                      <a:pt x="216" y="88"/>
                    </a:lnTo>
                    <a:lnTo>
                      <a:pt x="216" y="88"/>
                    </a:lnTo>
                    <a:lnTo>
                      <a:pt x="216" y="88"/>
                    </a:lnTo>
                    <a:lnTo>
                      <a:pt x="216" y="88"/>
                    </a:lnTo>
                    <a:close/>
                    <a:moveTo>
                      <a:pt x="0" y="32"/>
                    </a:moveTo>
                    <a:lnTo>
                      <a:pt x="0" y="37"/>
                    </a:lnTo>
                    <a:lnTo>
                      <a:pt x="4" y="39"/>
                    </a:lnTo>
                    <a:lnTo>
                      <a:pt x="4" y="39"/>
                    </a:lnTo>
                    <a:lnTo>
                      <a:pt x="4" y="35"/>
                    </a:lnTo>
                    <a:lnTo>
                      <a:pt x="2" y="34"/>
                    </a:lnTo>
                    <a:lnTo>
                      <a:pt x="0" y="32"/>
                    </a:lnTo>
                    <a:lnTo>
                      <a:pt x="0" y="32"/>
                    </a:lnTo>
                    <a:lnTo>
                      <a:pt x="0" y="32"/>
                    </a:lnTo>
                    <a:lnTo>
                      <a:pt x="0" y="32"/>
                    </a:lnTo>
                    <a:close/>
                    <a:moveTo>
                      <a:pt x="183" y="101"/>
                    </a:moveTo>
                    <a:lnTo>
                      <a:pt x="186" y="109"/>
                    </a:lnTo>
                    <a:lnTo>
                      <a:pt x="194" y="113"/>
                    </a:lnTo>
                    <a:lnTo>
                      <a:pt x="194" y="115"/>
                    </a:lnTo>
                    <a:lnTo>
                      <a:pt x="196" y="116"/>
                    </a:lnTo>
                    <a:lnTo>
                      <a:pt x="200" y="120"/>
                    </a:lnTo>
                    <a:lnTo>
                      <a:pt x="201" y="120"/>
                    </a:lnTo>
                    <a:lnTo>
                      <a:pt x="207" y="120"/>
                    </a:lnTo>
                    <a:lnTo>
                      <a:pt x="207" y="116"/>
                    </a:lnTo>
                    <a:lnTo>
                      <a:pt x="213" y="120"/>
                    </a:lnTo>
                    <a:lnTo>
                      <a:pt x="215" y="116"/>
                    </a:lnTo>
                    <a:lnTo>
                      <a:pt x="226" y="116"/>
                    </a:lnTo>
                    <a:lnTo>
                      <a:pt x="235" y="115"/>
                    </a:lnTo>
                    <a:lnTo>
                      <a:pt x="239" y="111"/>
                    </a:lnTo>
                    <a:lnTo>
                      <a:pt x="247" y="111"/>
                    </a:lnTo>
                    <a:lnTo>
                      <a:pt x="252" y="115"/>
                    </a:lnTo>
                    <a:lnTo>
                      <a:pt x="254" y="116"/>
                    </a:lnTo>
                    <a:lnTo>
                      <a:pt x="256" y="116"/>
                    </a:lnTo>
                    <a:lnTo>
                      <a:pt x="265" y="111"/>
                    </a:lnTo>
                    <a:lnTo>
                      <a:pt x="275" y="111"/>
                    </a:lnTo>
                    <a:lnTo>
                      <a:pt x="273" y="107"/>
                    </a:lnTo>
                    <a:lnTo>
                      <a:pt x="280" y="98"/>
                    </a:lnTo>
                    <a:lnTo>
                      <a:pt x="284" y="88"/>
                    </a:lnTo>
                    <a:lnTo>
                      <a:pt x="290" y="82"/>
                    </a:lnTo>
                    <a:lnTo>
                      <a:pt x="294" y="67"/>
                    </a:lnTo>
                    <a:lnTo>
                      <a:pt x="294" y="64"/>
                    </a:lnTo>
                    <a:lnTo>
                      <a:pt x="296" y="62"/>
                    </a:lnTo>
                    <a:lnTo>
                      <a:pt x="296" y="60"/>
                    </a:lnTo>
                    <a:lnTo>
                      <a:pt x="299" y="54"/>
                    </a:lnTo>
                    <a:lnTo>
                      <a:pt x="301" y="54"/>
                    </a:lnTo>
                    <a:lnTo>
                      <a:pt x="309" y="54"/>
                    </a:lnTo>
                    <a:lnTo>
                      <a:pt x="316" y="54"/>
                    </a:lnTo>
                    <a:lnTo>
                      <a:pt x="318" y="54"/>
                    </a:lnTo>
                    <a:lnTo>
                      <a:pt x="324" y="54"/>
                    </a:lnTo>
                    <a:lnTo>
                      <a:pt x="329" y="58"/>
                    </a:lnTo>
                    <a:lnTo>
                      <a:pt x="329" y="54"/>
                    </a:lnTo>
                    <a:lnTo>
                      <a:pt x="333" y="60"/>
                    </a:lnTo>
                    <a:lnTo>
                      <a:pt x="335" y="60"/>
                    </a:lnTo>
                    <a:lnTo>
                      <a:pt x="339" y="58"/>
                    </a:lnTo>
                    <a:lnTo>
                      <a:pt x="344" y="58"/>
                    </a:lnTo>
                    <a:lnTo>
                      <a:pt x="344" y="54"/>
                    </a:lnTo>
                    <a:lnTo>
                      <a:pt x="339" y="50"/>
                    </a:lnTo>
                    <a:lnTo>
                      <a:pt x="339" y="45"/>
                    </a:lnTo>
                    <a:lnTo>
                      <a:pt x="341" y="43"/>
                    </a:lnTo>
                    <a:lnTo>
                      <a:pt x="350" y="45"/>
                    </a:lnTo>
                    <a:lnTo>
                      <a:pt x="356" y="43"/>
                    </a:lnTo>
                    <a:lnTo>
                      <a:pt x="360" y="39"/>
                    </a:lnTo>
                    <a:lnTo>
                      <a:pt x="360" y="39"/>
                    </a:lnTo>
                    <a:lnTo>
                      <a:pt x="356" y="39"/>
                    </a:lnTo>
                    <a:lnTo>
                      <a:pt x="352" y="37"/>
                    </a:lnTo>
                    <a:lnTo>
                      <a:pt x="348" y="35"/>
                    </a:lnTo>
                    <a:lnTo>
                      <a:pt x="344" y="35"/>
                    </a:lnTo>
                    <a:lnTo>
                      <a:pt x="339" y="30"/>
                    </a:lnTo>
                    <a:lnTo>
                      <a:pt x="339" y="30"/>
                    </a:lnTo>
                    <a:lnTo>
                      <a:pt x="335" y="34"/>
                    </a:lnTo>
                    <a:lnTo>
                      <a:pt x="333" y="32"/>
                    </a:lnTo>
                    <a:lnTo>
                      <a:pt x="339" y="28"/>
                    </a:lnTo>
                    <a:lnTo>
                      <a:pt x="335" y="26"/>
                    </a:lnTo>
                    <a:lnTo>
                      <a:pt x="335" y="26"/>
                    </a:lnTo>
                    <a:lnTo>
                      <a:pt x="329" y="30"/>
                    </a:lnTo>
                    <a:lnTo>
                      <a:pt x="329" y="28"/>
                    </a:lnTo>
                    <a:lnTo>
                      <a:pt x="326" y="26"/>
                    </a:lnTo>
                    <a:lnTo>
                      <a:pt x="329" y="20"/>
                    </a:lnTo>
                    <a:lnTo>
                      <a:pt x="329" y="20"/>
                    </a:lnTo>
                    <a:lnTo>
                      <a:pt x="329" y="18"/>
                    </a:lnTo>
                    <a:lnTo>
                      <a:pt x="326" y="17"/>
                    </a:lnTo>
                    <a:lnTo>
                      <a:pt x="326" y="17"/>
                    </a:lnTo>
                    <a:lnTo>
                      <a:pt x="322" y="13"/>
                    </a:lnTo>
                    <a:lnTo>
                      <a:pt x="322" y="7"/>
                    </a:lnTo>
                    <a:lnTo>
                      <a:pt x="318" y="5"/>
                    </a:lnTo>
                    <a:lnTo>
                      <a:pt x="316" y="7"/>
                    </a:lnTo>
                    <a:lnTo>
                      <a:pt x="316" y="11"/>
                    </a:lnTo>
                    <a:lnTo>
                      <a:pt x="312" y="15"/>
                    </a:lnTo>
                    <a:lnTo>
                      <a:pt x="311" y="15"/>
                    </a:lnTo>
                    <a:lnTo>
                      <a:pt x="312" y="11"/>
                    </a:lnTo>
                    <a:lnTo>
                      <a:pt x="312" y="7"/>
                    </a:lnTo>
                    <a:lnTo>
                      <a:pt x="309" y="7"/>
                    </a:lnTo>
                    <a:lnTo>
                      <a:pt x="309" y="17"/>
                    </a:lnTo>
                    <a:lnTo>
                      <a:pt x="305" y="17"/>
                    </a:lnTo>
                    <a:lnTo>
                      <a:pt x="299" y="24"/>
                    </a:lnTo>
                    <a:lnTo>
                      <a:pt x="299" y="30"/>
                    </a:lnTo>
                    <a:lnTo>
                      <a:pt x="294" y="37"/>
                    </a:lnTo>
                    <a:lnTo>
                      <a:pt x="290" y="37"/>
                    </a:lnTo>
                    <a:lnTo>
                      <a:pt x="284" y="39"/>
                    </a:lnTo>
                    <a:lnTo>
                      <a:pt x="282" y="39"/>
                    </a:lnTo>
                    <a:lnTo>
                      <a:pt x="284" y="39"/>
                    </a:lnTo>
                    <a:lnTo>
                      <a:pt x="282" y="43"/>
                    </a:lnTo>
                    <a:lnTo>
                      <a:pt x="284" y="43"/>
                    </a:lnTo>
                    <a:lnTo>
                      <a:pt x="290" y="43"/>
                    </a:lnTo>
                    <a:lnTo>
                      <a:pt x="288" y="45"/>
                    </a:lnTo>
                    <a:lnTo>
                      <a:pt x="284" y="45"/>
                    </a:lnTo>
                    <a:lnTo>
                      <a:pt x="284" y="47"/>
                    </a:lnTo>
                    <a:lnTo>
                      <a:pt x="284" y="49"/>
                    </a:lnTo>
                    <a:lnTo>
                      <a:pt x="286" y="54"/>
                    </a:lnTo>
                    <a:lnTo>
                      <a:pt x="284" y="58"/>
                    </a:lnTo>
                    <a:lnTo>
                      <a:pt x="282" y="54"/>
                    </a:lnTo>
                    <a:lnTo>
                      <a:pt x="282" y="52"/>
                    </a:lnTo>
                    <a:lnTo>
                      <a:pt x="280" y="49"/>
                    </a:lnTo>
                    <a:lnTo>
                      <a:pt x="280" y="49"/>
                    </a:lnTo>
                    <a:lnTo>
                      <a:pt x="280" y="47"/>
                    </a:lnTo>
                    <a:lnTo>
                      <a:pt x="279" y="47"/>
                    </a:lnTo>
                    <a:lnTo>
                      <a:pt x="277" y="50"/>
                    </a:lnTo>
                    <a:lnTo>
                      <a:pt x="279" y="60"/>
                    </a:lnTo>
                    <a:lnTo>
                      <a:pt x="277" y="60"/>
                    </a:lnTo>
                    <a:lnTo>
                      <a:pt x="273" y="58"/>
                    </a:lnTo>
                    <a:lnTo>
                      <a:pt x="269" y="52"/>
                    </a:lnTo>
                    <a:lnTo>
                      <a:pt x="269" y="52"/>
                    </a:lnTo>
                    <a:lnTo>
                      <a:pt x="265" y="50"/>
                    </a:lnTo>
                    <a:lnTo>
                      <a:pt x="264" y="54"/>
                    </a:lnTo>
                    <a:lnTo>
                      <a:pt x="264" y="58"/>
                    </a:lnTo>
                    <a:lnTo>
                      <a:pt x="256" y="62"/>
                    </a:lnTo>
                    <a:lnTo>
                      <a:pt x="256" y="67"/>
                    </a:lnTo>
                    <a:lnTo>
                      <a:pt x="250" y="69"/>
                    </a:lnTo>
                    <a:lnTo>
                      <a:pt x="248" y="73"/>
                    </a:lnTo>
                    <a:lnTo>
                      <a:pt x="245" y="79"/>
                    </a:lnTo>
                    <a:lnTo>
                      <a:pt x="239" y="82"/>
                    </a:lnTo>
                    <a:lnTo>
                      <a:pt x="224" y="86"/>
                    </a:lnTo>
                    <a:lnTo>
                      <a:pt x="222" y="86"/>
                    </a:lnTo>
                    <a:lnTo>
                      <a:pt x="224" y="92"/>
                    </a:lnTo>
                    <a:lnTo>
                      <a:pt x="226" y="94"/>
                    </a:lnTo>
                    <a:lnTo>
                      <a:pt x="224" y="94"/>
                    </a:lnTo>
                    <a:lnTo>
                      <a:pt x="220" y="94"/>
                    </a:lnTo>
                    <a:lnTo>
                      <a:pt x="216" y="96"/>
                    </a:lnTo>
                    <a:lnTo>
                      <a:pt x="215" y="98"/>
                    </a:lnTo>
                    <a:lnTo>
                      <a:pt x="213" y="101"/>
                    </a:lnTo>
                    <a:lnTo>
                      <a:pt x="213" y="105"/>
                    </a:lnTo>
                    <a:lnTo>
                      <a:pt x="209" y="111"/>
                    </a:lnTo>
                    <a:lnTo>
                      <a:pt x="209" y="113"/>
                    </a:lnTo>
                    <a:lnTo>
                      <a:pt x="201" y="111"/>
                    </a:lnTo>
                    <a:lnTo>
                      <a:pt x="196" y="109"/>
                    </a:lnTo>
                    <a:lnTo>
                      <a:pt x="190" y="109"/>
                    </a:lnTo>
                    <a:lnTo>
                      <a:pt x="186" y="105"/>
                    </a:lnTo>
                    <a:lnTo>
                      <a:pt x="184" y="101"/>
                    </a:lnTo>
                    <a:lnTo>
                      <a:pt x="183" y="101"/>
                    </a:lnTo>
                    <a:lnTo>
                      <a:pt x="183" y="101"/>
                    </a:lnTo>
                    <a:lnTo>
                      <a:pt x="183" y="101"/>
                    </a:lnTo>
                    <a:lnTo>
                      <a:pt x="183" y="101"/>
                    </a:lnTo>
                    <a:close/>
                    <a:moveTo>
                      <a:pt x="316" y="0"/>
                    </a:moveTo>
                    <a:lnTo>
                      <a:pt x="311" y="1"/>
                    </a:lnTo>
                    <a:lnTo>
                      <a:pt x="312" y="1"/>
                    </a:lnTo>
                    <a:lnTo>
                      <a:pt x="316" y="1"/>
                    </a:lnTo>
                    <a:lnTo>
                      <a:pt x="316" y="0"/>
                    </a:lnTo>
                    <a:lnTo>
                      <a:pt x="316" y="0"/>
                    </a:lnTo>
                    <a:lnTo>
                      <a:pt x="316" y="0"/>
                    </a:lnTo>
                    <a:lnTo>
                      <a:pt x="316" y="0"/>
                    </a:lnTo>
                    <a:close/>
                    <a:moveTo>
                      <a:pt x="320" y="0"/>
                    </a:moveTo>
                    <a:lnTo>
                      <a:pt x="316" y="1"/>
                    </a:lnTo>
                    <a:lnTo>
                      <a:pt x="318" y="5"/>
                    </a:lnTo>
                    <a:lnTo>
                      <a:pt x="322" y="1"/>
                    </a:lnTo>
                    <a:lnTo>
                      <a:pt x="322" y="1"/>
                    </a:lnTo>
                    <a:lnTo>
                      <a:pt x="320" y="0"/>
                    </a:lnTo>
                    <a:lnTo>
                      <a:pt x="320" y="0"/>
                    </a:lnTo>
                    <a:lnTo>
                      <a:pt x="320" y="0"/>
                    </a:lnTo>
                    <a:lnTo>
                      <a:pt x="320" y="0"/>
                    </a:lnTo>
                    <a:close/>
                    <a:moveTo>
                      <a:pt x="216" y="94"/>
                    </a:moveTo>
                    <a:lnTo>
                      <a:pt x="215" y="96"/>
                    </a:lnTo>
                    <a:lnTo>
                      <a:pt x="216" y="92"/>
                    </a:lnTo>
                    <a:lnTo>
                      <a:pt x="216" y="94"/>
                    </a:lnTo>
                    <a:lnTo>
                      <a:pt x="216" y="94"/>
                    </a:lnTo>
                    <a:lnTo>
                      <a:pt x="216" y="94"/>
                    </a:lnTo>
                    <a:lnTo>
                      <a:pt x="216" y="94"/>
                    </a:lnTo>
                    <a:close/>
                    <a:moveTo>
                      <a:pt x="220" y="94"/>
                    </a:moveTo>
                    <a:lnTo>
                      <a:pt x="218" y="94"/>
                    </a:lnTo>
                    <a:lnTo>
                      <a:pt x="216" y="92"/>
                    </a:lnTo>
                    <a:lnTo>
                      <a:pt x="218" y="92"/>
                    </a:lnTo>
                    <a:lnTo>
                      <a:pt x="220" y="94"/>
                    </a:lnTo>
                    <a:lnTo>
                      <a:pt x="220" y="94"/>
                    </a:lnTo>
                    <a:lnTo>
                      <a:pt x="220" y="94"/>
                    </a:lnTo>
                    <a:lnTo>
                      <a:pt x="220" y="94"/>
                    </a:lnTo>
                    <a:close/>
                    <a:moveTo>
                      <a:pt x="222" y="86"/>
                    </a:moveTo>
                    <a:lnTo>
                      <a:pt x="224" y="92"/>
                    </a:lnTo>
                    <a:lnTo>
                      <a:pt x="220" y="94"/>
                    </a:lnTo>
                    <a:lnTo>
                      <a:pt x="218" y="90"/>
                    </a:lnTo>
                    <a:lnTo>
                      <a:pt x="218" y="88"/>
                    </a:lnTo>
                    <a:lnTo>
                      <a:pt x="218" y="88"/>
                    </a:lnTo>
                    <a:lnTo>
                      <a:pt x="220" y="88"/>
                    </a:lnTo>
                    <a:lnTo>
                      <a:pt x="222" y="86"/>
                    </a:lnTo>
                    <a:lnTo>
                      <a:pt x="222" y="86"/>
                    </a:lnTo>
                    <a:lnTo>
                      <a:pt x="222" y="86"/>
                    </a:lnTo>
                    <a:lnTo>
                      <a:pt x="222" y="86"/>
                    </a:lnTo>
                    <a:close/>
                    <a:moveTo>
                      <a:pt x="0" y="17"/>
                    </a:moveTo>
                    <a:lnTo>
                      <a:pt x="2" y="13"/>
                    </a:lnTo>
                    <a:lnTo>
                      <a:pt x="4" y="9"/>
                    </a:lnTo>
                    <a:lnTo>
                      <a:pt x="8" y="13"/>
                    </a:lnTo>
                    <a:lnTo>
                      <a:pt x="13" y="15"/>
                    </a:lnTo>
                    <a:lnTo>
                      <a:pt x="15" y="17"/>
                    </a:lnTo>
                    <a:lnTo>
                      <a:pt x="17" y="17"/>
                    </a:lnTo>
                    <a:lnTo>
                      <a:pt x="21" y="18"/>
                    </a:lnTo>
                    <a:lnTo>
                      <a:pt x="21" y="24"/>
                    </a:lnTo>
                    <a:lnTo>
                      <a:pt x="17" y="26"/>
                    </a:lnTo>
                    <a:lnTo>
                      <a:pt x="17" y="28"/>
                    </a:lnTo>
                    <a:lnTo>
                      <a:pt x="23" y="30"/>
                    </a:lnTo>
                    <a:lnTo>
                      <a:pt x="26" y="26"/>
                    </a:lnTo>
                    <a:lnTo>
                      <a:pt x="30" y="26"/>
                    </a:lnTo>
                    <a:lnTo>
                      <a:pt x="32" y="28"/>
                    </a:lnTo>
                    <a:lnTo>
                      <a:pt x="36" y="26"/>
                    </a:lnTo>
                    <a:lnTo>
                      <a:pt x="36" y="24"/>
                    </a:lnTo>
                    <a:lnTo>
                      <a:pt x="36" y="24"/>
                    </a:lnTo>
                    <a:lnTo>
                      <a:pt x="36" y="24"/>
                    </a:lnTo>
                    <a:lnTo>
                      <a:pt x="40" y="24"/>
                    </a:lnTo>
                    <a:lnTo>
                      <a:pt x="41" y="20"/>
                    </a:lnTo>
                    <a:lnTo>
                      <a:pt x="41" y="20"/>
                    </a:lnTo>
                    <a:lnTo>
                      <a:pt x="45" y="24"/>
                    </a:lnTo>
                    <a:lnTo>
                      <a:pt x="60" y="39"/>
                    </a:lnTo>
                    <a:lnTo>
                      <a:pt x="62" y="45"/>
                    </a:lnTo>
                    <a:lnTo>
                      <a:pt x="66" y="52"/>
                    </a:lnTo>
                    <a:lnTo>
                      <a:pt x="62" y="54"/>
                    </a:lnTo>
                    <a:lnTo>
                      <a:pt x="62" y="64"/>
                    </a:lnTo>
                    <a:lnTo>
                      <a:pt x="62" y="64"/>
                    </a:lnTo>
                    <a:lnTo>
                      <a:pt x="62" y="67"/>
                    </a:lnTo>
                    <a:lnTo>
                      <a:pt x="66" y="69"/>
                    </a:lnTo>
                    <a:lnTo>
                      <a:pt x="66" y="79"/>
                    </a:lnTo>
                    <a:lnTo>
                      <a:pt x="66" y="82"/>
                    </a:lnTo>
                    <a:lnTo>
                      <a:pt x="70" y="86"/>
                    </a:lnTo>
                    <a:lnTo>
                      <a:pt x="73" y="86"/>
                    </a:lnTo>
                    <a:lnTo>
                      <a:pt x="75" y="88"/>
                    </a:lnTo>
                    <a:lnTo>
                      <a:pt x="73" y="90"/>
                    </a:lnTo>
                    <a:lnTo>
                      <a:pt x="75" y="96"/>
                    </a:lnTo>
                    <a:lnTo>
                      <a:pt x="75" y="98"/>
                    </a:lnTo>
                    <a:lnTo>
                      <a:pt x="77" y="98"/>
                    </a:lnTo>
                    <a:lnTo>
                      <a:pt x="77" y="98"/>
                    </a:lnTo>
                    <a:lnTo>
                      <a:pt x="77" y="101"/>
                    </a:lnTo>
                    <a:lnTo>
                      <a:pt x="83" y="107"/>
                    </a:lnTo>
                    <a:lnTo>
                      <a:pt x="83" y="111"/>
                    </a:lnTo>
                    <a:lnTo>
                      <a:pt x="79" y="111"/>
                    </a:lnTo>
                    <a:lnTo>
                      <a:pt x="79" y="109"/>
                    </a:lnTo>
                    <a:lnTo>
                      <a:pt x="79" y="107"/>
                    </a:lnTo>
                    <a:lnTo>
                      <a:pt x="77" y="105"/>
                    </a:lnTo>
                    <a:lnTo>
                      <a:pt x="77" y="107"/>
                    </a:lnTo>
                    <a:lnTo>
                      <a:pt x="77" y="109"/>
                    </a:lnTo>
                    <a:lnTo>
                      <a:pt x="75" y="111"/>
                    </a:lnTo>
                    <a:lnTo>
                      <a:pt x="77" y="111"/>
                    </a:lnTo>
                    <a:lnTo>
                      <a:pt x="77" y="111"/>
                    </a:lnTo>
                    <a:lnTo>
                      <a:pt x="73" y="115"/>
                    </a:lnTo>
                    <a:lnTo>
                      <a:pt x="73" y="111"/>
                    </a:lnTo>
                    <a:lnTo>
                      <a:pt x="72" y="113"/>
                    </a:lnTo>
                    <a:lnTo>
                      <a:pt x="68" y="111"/>
                    </a:lnTo>
                    <a:lnTo>
                      <a:pt x="66" y="109"/>
                    </a:lnTo>
                    <a:lnTo>
                      <a:pt x="60" y="107"/>
                    </a:lnTo>
                    <a:lnTo>
                      <a:pt x="55" y="105"/>
                    </a:lnTo>
                    <a:lnTo>
                      <a:pt x="51" y="101"/>
                    </a:lnTo>
                    <a:lnTo>
                      <a:pt x="49" y="101"/>
                    </a:lnTo>
                    <a:lnTo>
                      <a:pt x="47" y="101"/>
                    </a:lnTo>
                    <a:lnTo>
                      <a:pt x="43" y="101"/>
                    </a:lnTo>
                    <a:lnTo>
                      <a:pt x="40" y="96"/>
                    </a:lnTo>
                    <a:lnTo>
                      <a:pt x="40" y="92"/>
                    </a:lnTo>
                    <a:lnTo>
                      <a:pt x="34" y="88"/>
                    </a:lnTo>
                    <a:lnTo>
                      <a:pt x="26" y="86"/>
                    </a:lnTo>
                    <a:lnTo>
                      <a:pt x="26" y="82"/>
                    </a:lnTo>
                    <a:lnTo>
                      <a:pt x="26" y="82"/>
                    </a:lnTo>
                    <a:lnTo>
                      <a:pt x="26" y="79"/>
                    </a:lnTo>
                    <a:lnTo>
                      <a:pt x="26" y="75"/>
                    </a:lnTo>
                    <a:lnTo>
                      <a:pt x="23" y="73"/>
                    </a:lnTo>
                    <a:lnTo>
                      <a:pt x="17" y="67"/>
                    </a:lnTo>
                    <a:lnTo>
                      <a:pt x="15" y="67"/>
                    </a:lnTo>
                    <a:lnTo>
                      <a:pt x="11" y="64"/>
                    </a:lnTo>
                    <a:lnTo>
                      <a:pt x="13" y="62"/>
                    </a:lnTo>
                    <a:lnTo>
                      <a:pt x="9" y="58"/>
                    </a:lnTo>
                    <a:lnTo>
                      <a:pt x="9" y="54"/>
                    </a:lnTo>
                    <a:lnTo>
                      <a:pt x="11" y="52"/>
                    </a:lnTo>
                    <a:lnTo>
                      <a:pt x="11" y="47"/>
                    </a:lnTo>
                    <a:lnTo>
                      <a:pt x="9" y="43"/>
                    </a:lnTo>
                    <a:lnTo>
                      <a:pt x="8" y="39"/>
                    </a:lnTo>
                    <a:lnTo>
                      <a:pt x="6" y="24"/>
                    </a:lnTo>
                    <a:lnTo>
                      <a:pt x="0" y="17"/>
                    </a:lnTo>
                    <a:lnTo>
                      <a:pt x="0" y="17"/>
                    </a:lnTo>
                    <a:lnTo>
                      <a:pt x="0" y="17"/>
                    </a:lnTo>
                    <a:close/>
                  </a:path>
                </a:pathLst>
              </a:custGeom>
              <a:solidFill>
                <a:schemeClr val="tx2"/>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203" name="Freeform 200">
                <a:extLst>
                  <a:ext uri="{FF2B5EF4-FFF2-40B4-BE49-F238E27FC236}">
                    <a16:creationId xmlns:a16="http://schemas.microsoft.com/office/drawing/2014/main" id="{C495DF79-ADD5-A1F7-2803-92CCAEB8507D}"/>
                  </a:ext>
                </a:extLst>
              </p:cNvPr>
              <p:cNvSpPr>
                <a:spLocks noEditPoints="1"/>
              </p:cNvSpPr>
              <p:nvPr/>
            </p:nvSpPr>
            <p:spPr bwMode="auto">
              <a:xfrm>
                <a:off x="9949559" y="2644797"/>
                <a:ext cx="53170" cy="103191"/>
              </a:xfrm>
              <a:custGeom>
                <a:avLst/>
                <a:gdLst/>
                <a:ahLst/>
                <a:cxnLst>
                  <a:cxn ang="0">
                    <a:pos x="9" y="13"/>
                  </a:cxn>
                  <a:cxn ang="0">
                    <a:pos x="19" y="11"/>
                  </a:cxn>
                  <a:cxn ang="0">
                    <a:pos x="34" y="9"/>
                  </a:cxn>
                  <a:cxn ang="0">
                    <a:pos x="55" y="0"/>
                  </a:cxn>
                  <a:cxn ang="0">
                    <a:pos x="75" y="7"/>
                  </a:cxn>
                  <a:cxn ang="0">
                    <a:pos x="79" y="20"/>
                  </a:cxn>
                  <a:cxn ang="0">
                    <a:pos x="100" y="33"/>
                  </a:cxn>
                  <a:cxn ang="0">
                    <a:pos x="111" y="35"/>
                  </a:cxn>
                  <a:cxn ang="0">
                    <a:pos x="94" y="41"/>
                  </a:cxn>
                  <a:cxn ang="0">
                    <a:pos x="88" y="48"/>
                  </a:cxn>
                  <a:cxn ang="0">
                    <a:pos x="81" y="52"/>
                  </a:cxn>
                  <a:cxn ang="0">
                    <a:pos x="81" y="64"/>
                  </a:cxn>
                  <a:cxn ang="0">
                    <a:pos x="73" y="69"/>
                  </a:cxn>
                  <a:cxn ang="0">
                    <a:pos x="70" y="88"/>
                  </a:cxn>
                  <a:cxn ang="0">
                    <a:pos x="77" y="99"/>
                  </a:cxn>
                  <a:cxn ang="0">
                    <a:pos x="88" y="114"/>
                  </a:cxn>
                  <a:cxn ang="0">
                    <a:pos x="120" y="139"/>
                  </a:cxn>
                  <a:cxn ang="0">
                    <a:pos x="134" y="158"/>
                  </a:cxn>
                  <a:cxn ang="0">
                    <a:pos x="141" y="178"/>
                  </a:cxn>
                  <a:cxn ang="0">
                    <a:pos x="147" y="195"/>
                  </a:cxn>
                  <a:cxn ang="0">
                    <a:pos x="152" y="212"/>
                  </a:cxn>
                  <a:cxn ang="0">
                    <a:pos x="149" y="216"/>
                  </a:cxn>
                  <a:cxn ang="0">
                    <a:pos x="147" y="227"/>
                  </a:cxn>
                  <a:cxn ang="0">
                    <a:pos x="139" y="242"/>
                  </a:cxn>
                  <a:cxn ang="0">
                    <a:pos x="124" y="254"/>
                  </a:cxn>
                  <a:cxn ang="0">
                    <a:pos x="103" y="258"/>
                  </a:cxn>
                  <a:cxn ang="0">
                    <a:pos x="103" y="259"/>
                  </a:cxn>
                  <a:cxn ang="0">
                    <a:pos x="100" y="269"/>
                  </a:cxn>
                  <a:cxn ang="0">
                    <a:pos x="94" y="271"/>
                  </a:cxn>
                  <a:cxn ang="0">
                    <a:pos x="92" y="276"/>
                  </a:cxn>
                  <a:cxn ang="0">
                    <a:pos x="81" y="288"/>
                  </a:cxn>
                  <a:cxn ang="0">
                    <a:pos x="70" y="291"/>
                  </a:cxn>
                  <a:cxn ang="0">
                    <a:pos x="70" y="282"/>
                  </a:cxn>
                  <a:cxn ang="0">
                    <a:pos x="79" y="263"/>
                  </a:cxn>
                  <a:cxn ang="0">
                    <a:pos x="64" y="263"/>
                  </a:cxn>
                  <a:cxn ang="0">
                    <a:pos x="73" y="246"/>
                  </a:cxn>
                  <a:cxn ang="0">
                    <a:pos x="98" y="250"/>
                  </a:cxn>
                  <a:cxn ang="0">
                    <a:pos x="92" y="231"/>
                  </a:cxn>
                  <a:cxn ang="0">
                    <a:pos x="115" y="220"/>
                  </a:cxn>
                  <a:cxn ang="0">
                    <a:pos x="113" y="188"/>
                  </a:cxn>
                  <a:cxn ang="0">
                    <a:pos x="109" y="171"/>
                  </a:cxn>
                  <a:cxn ang="0">
                    <a:pos x="111" y="150"/>
                  </a:cxn>
                  <a:cxn ang="0">
                    <a:pos x="100" y="141"/>
                  </a:cxn>
                  <a:cxn ang="0">
                    <a:pos x="92" y="131"/>
                  </a:cxn>
                  <a:cxn ang="0">
                    <a:pos x="75" y="113"/>
                  </a:cxn>
                  <a:cxn ang="0">
                    <a:pos x="47" y="94"/>
                  </a:cxn>
                  <a:cxn ang="0">
                    <a:pos x="39" y="77"/>
                  </a:cxn>
                  <a:cxn ang="0">
                    <a:pos x="58" y="64"/>
                  </a:cxn>
                  <a:cxn ang="0">
                    <a:pos x="43" y="50"/>
                  </a:cxn>
                  <a:cxn ang="0">
                    <a:pos x="13" y="37"/>
                  </a:cxn>
                  <a:cxn ang="0">
                    <a:pos x="0" y="18"/>
                  </a:cxn>
                  <a:cxn ang="0">
                    <a:pos x="53" y="265"/>
                  </a:cxn>
                  <a:cxn ang="0">
                    <a:pos x="51" y="259"/>
                  </a:cxn>
                </a:cxnLst>
                <a:rect l="0" t="0" r="r" b="b"/>
                <a:pathLst>
                  <a:path w="152" h="295">
                    <a:moveTo>
                      <a:pt x="0" y="18"/>
                    </a:moveTo>
                    <a:lnTo>
                      <a:pt x="0" y="18"/>
                    </a:lnTo>
                    <a:lnTo>
                      <a:pt x="0" y="18"/>
                    </a:lnTo>
                    <a:lnTo>
                      <a:pt x="4" y="15"/>
                    </a:lnTo>
                    <a:lnTo>
                      <a:pt x="6" y="15"/>
                    </a:lnTo>
                    <a:lnTo>
                      <a:pt x="9" y="13"/>
                    </a:lnTo>
                    <a:lnTo>
                      <a:pt x="13" y="13"/>
                    </a:lnTo>
                    <a:lnTo>
                      <a:pt x="13" y="15"/>
                    </a:lnTo>
                    <a:lnTo>
                      <a:pt x="13" y="16"/>
                    </a:lnTo>
                    <a:lnTo>
                      <a:pt x="15" y="16"/>
                    </a:lnTo>
                    <a:lnTo>
                      <a:pt x="15" y="13"/>
                    </a:lnTo>
                    <a:lnTo>
                      <a:pt x="19" y="11"/>
                    </a:lnTo>
                    <a:lnTo>
                      <a:pt x="23" y="15"/>
                    </a:lnTo>
                    <a:lnTo>
                      <a:pt x="24" y="13"/>
                    </a:lnTo>
                    <a:lnTo>
                      <a:pt x="26" y="13"/>
                    </a:lnTo>
                    <a:lnTo>
                      <a:pt x="28" y="15"/>
                    </a:lnTo>
                    <a:lnTo>
                      <a:pt x="32" y="13"/>
                    </a:lnTo>
                    <a:lnTo>
                      <a:pt x="34" y="9"/>
                    </a:lnTo>
                    <a:lnTo>
                      <a:pt x="38" y="9"/>
                    </a:lnTo>
                    <a:lnTo>
                      <a:pt x="39" y="11"/>
                    </a:lnTo>
                    <a:lnTo>
                      <a:pt x="47" y="9"/>
                    </a:lnTo>
                    <a:lnTo>
                      <a:pt x="45" y="1"/>
                    </a:lnTo>
                    <a:lnTo>
                      <a:pt x="51" y="0"/>
                    </a:lnTo>
                    <a:lnTo>
                      <a:pt x="55" y="0"/>
                    </a:lnTo>
                    <a:lnTo>
                      <a:pt x="58" y="0"/>
                    </a:lnTo>
                    <a:lnTo>
                      <a:pt x="62" y="1"/>
                    </a:lnTo>
                    <a:lnTo>
                      <a:pt x="62" y="3"/>
                    </a:lnTo>
                    <a:lnTo>
                      <a:pt x="64" y="3"/>
                    </a:lnTo>
                    <a:lnTo>
                      <a:pt x="68" y="7"/>
                    </a:lnTo>
                    <a:lnTo>
                      <a:pt x="75" y="7"/>
                    </a:lnTo>
                    <a:lnTo>
                      <a:pt x="77" y="9"/>
                    </a:lnTo>
                    <a:lnTo>
                      <a:pt x="83" y="7"/>
                    </a:lnTo>
                    <a:lnTo>
                      <a:pt x="85" y="9"/>
                    </a:lnTo>
                    <a:lnTo>
                      <a:pt x="85" y="13"/>
                    </a:lnTo>
                    <a:lnTo>
                      <a:pt x="83" y="13"/>
                    </a:lnTo>
                    <a:lnTo>
                      <a:pt x="79" y="20"/>
                    </a:lnTo>
                    <a:lnTo>
                      <a:pt x="83" y="20"/>
                    </a:lnTo>
                    <a:lnTo>
                      <a:pt x="83" y="24"/>
                    </a:lnTo>
                    <a:lnTo>
                      <a:pt x="92" y="26"/>
                    </a:lnTo>
                    <a:lnTo>
                      <a:pt x="92" y="30"/>
                    </a:lnTo>
                    <a:lnTo>
                      <a:pt x="94" y="33"/>
                    </a:lnTo>
                    <a:lnTo>
                      <a:pt x="100" y="33"/>
                    </a:lnTo>
                    <a:lnTo>
                      <a:pt x="103" y="33"/>
                    </a:lnTo>
                    <a:lnTo>
                      <a:pt x="103" y="33"/>
                    </a:lnTo>
                    <a:lnTo>
                      <a:pt x="107" y="33"/>
                    </a:lnTo>
                    <a:lnTo>
                      <a:pt x="109" y="33"/>
                    </a:lnTo>
                    <a:lnTo>
                      <a:pt x="109" y="33"/>
                    </a:lnTo>
                    <a:lnTo>
                      <a:pt x="111" y="35"/>
                    </a:lnTo>
                    <a:lnTo>
                      <a:pt x="109" y="37"/>
                    </a:lnTo>
                    <a:lnTo>
                      <a:pt x="107" y="39"/>
                    </a:lnTo>
                    <a:lnTo>
                      <a:pt x="107" y="39"/>
                    </a:lnTo>
                    <a:lnTo>
                      <a:pt x="103" y="41"/>
                    </a:lnTo>
                    <a:lnTo>
                      <a:pt x="100" y="41"/>
                    </a:lnTo>
                    <a:lnTo>
                      <a:pt x="94" y="41"/>
                    </a:lnTo>
                    <a:lnTo>
                      <a:pt x="94" y="43"/>
                    </a:lnTo>
                    <a:lnTo>
                      <a:pt x="94" y="45"/>
                    </a:lnTo>
                    <a:lnTo>
                      <a:pt x="94" y="45"/>
                    </a:lnTo>
                    <a:lnTo>
                      <a:pt x="94" y="48"/>
                    </a:lnTo>
                    <a:lnTo>
                      <a:pt x="92" y="48"/>
                    </a:lnTo>
                    <a:lnTo>
                      <a:pt x="88" y="48"/>
                    </a:lnTo>
                    <a:lnTo>
                      <a:pt x="87" y="50"/>
                    </a:lnTo>
                    <a:lnTo>
                      <a:pt x="87" y="50"/>
                    </a:lnTo>
                    <a:lnTo>
                      <a:pt x="85" y="48"/>
                    </a:lnTo>
                    <a:lnTo>
                      <a:pt x="83" y="48"/>
                    </a:lnTo>
                    <a:lnTo>
                      <a:pt x="83" y="50"/>
                    </a:lnTo>
                    <a:lnTo>
                      <a:pt x="81" y="52"/>
                    </a:lnTo>
                    <a:lnTo>
                      <a:pt x="83" y="54"/>
                    </a:lnTo>
                    <a:lnTo>
                      <a:pt x="83" y="58"/>
                    </a:lnTo>
                    <a:lnTo>
                      <a:pt x="83" y="58"/>
                    </a:lnTo>
                    <a:lnTo>
                      <a:pt x="81" y="60"/>
                    </a:lnTo>
                    <a:lnTo>
                      <a:pt x="83" y="62"/>
                    </a:lnTo>
                    <a:lnTo>
                      <a:pt x="81" y="64"/>
                    </a:lnTo>
                    <a:lnTo>
                      <a:pt x="81" y="64"/>
                    </a:lnTo>
                    <a:lnTo>
                      <a:pt x="77" y="69"/>
                    </a:lnTo>
                    <a:lnTo>
                      <a:pt x="75" y="69"/>
                    </a:lnTo>
                    <a:lnTo>
                      <a:pt x="73" y="67"/>
                    </a:lnTo>
                    <a:lnTo>
                      <a:pt x="73" y="69"/>
                    </a:lnTo>
                    <a:lnTo>
                      <a:pt x="73" y="69"/>
                    </a:lnTo>
                    <a:lnTo>
                      <a:pt x="73" y="73"/>
                    </a:lnTo>
                    <a:lnTo>
                      <a:pt x="70" y="75"/>
                    </a:lnTo>
                    <a:lnTo>
                      <a:pt x="70" y="79"/>
                    </a:lnTo>
                    <a:lnTo>
                      <a:pt x="73" y="79"/>
                    </a:lnTo>
                    <a:lnTo>
                      <a:pt x="73" y="79"/>
                    </a:lnTo>
                    <a:lnTo>
                      <a:pt x="70" y="88"/>
                    </a:lnTo>
                    <a:lnTo>
                      <a:pt x="70" y="88"/>
                    </a:lnTo>
                    <a:lnTo>
                      <a:pt x="73" y="92"/>
                    </a:lnTo>
                    <a:lnTo>
                      <a:pt x="73" y="94"/>
                    </a:lnTo>
                    <a:lnTo>
                      <a:pt x="70" y="96"/>
                    </a:lnTo>
                    <a:lnTo>
                      <a:pt x="73" y="96"/>
                    </a:lnTo>
                    <a:lnTo>
                      <a:pt x="77" y="99"/>
                    </a:lnTo>
                    <a:lnTo>
                      <a:pt x="83" y="103"/>
                    </a:lnTo>
                    <a:lnTo>
                      <a:pt x="85" y="103"/>
                    </a:lnTo>
                    <a:lnTo>
                      <a:pt x="87" y="109"/>
                    </a:lnTo>
                    <a:lnTo>
                      <a:pt x="87" y="109"/>
                    </a:lnTo>
                    <a:lnTo>
                      <a:pt x="87" y="113"/>
                    </a:lnTo>
                    <a:lnTo>
                      <a:pt x="88" y="114"/>
                    </a:lnTo>
                    <a:lnTo>
                      <a:pt x="88" y="118"/>
                    </a:lnTo>
                    <a:lnTo>
                      <a:pt x="94" y="124"/>
                    </a:lnTo>
                    <a:lnTo>
                      <a:pt x="100" y="126"/>
                    </a:lnTo>
                    <a:lnTo>
                      <a:pt x="100" y="128"/>
                    </a:lnTo>
                    <a:lnTo>
                      <a:pt x="111" y="133"/>
                    </a:lnTo>
                    <a:lnTo>
                      <a:pt x="120" y="139"/>
                    </a:lnTo>
                    <a:lnTo>
                      <a:pt x="122" y="143"/>
                    </a:lnTo>
                    <a:lnTo>
                      <a:pt x="128" y="148"/>
                    </a:lnTo>
                    <a:lnTo>
                      <a:pt x="134" y="154"/>
                    </a:lnTo>
                    <a:lnTo>
                      <a:pt x="134" y="158"/>
                    </a:lnTo>
                    <a:lnTo>
                      <a:pt x="134" y="158"/>
                    </a:lnTo>
                    <a:lnTo>
                      <a:pt x="134" y="158"/>
                    </a:lnTo>
                    <a:lnTo>
                      <a:pt x="137" y="163"/>
                    </a:lnTo>
                    <a:lnTo>
                      <a:pt x="137" y="167"/>
                    </a:lnTo>
                    <a:lnTo>
                      <a:pt x="139" y="167"/>
                    </a:lnTo>
                    <a:lnTo>
                      <a:pt x="137" y="167"/>
                    </a:lnTo>
                    <a:lnTo>
                      <a:pt x="141" y="173"/>
                    </a:lnTo>
                    <a:lnTo>
                      <a:pt x="141" y="178"/>
                    </a:lnTo>
                    <a:lnTo>
                      <a:pt x="143" y="180"/>
                    </a:lnTo>
                    <a:lnTo>
                      <a:pt x="145" y="186"/>
                    </a:lnTo>
                    <a:lnTo>
                      <a:pt x="147" y="188"/>
                    </a:lnTo>
                    <a:lnTo>
                      <a:pt x="147" y="192"/>
                    </a:lnTo>
                    <a:lnTo>
                      <a:pt x="147" y="192"/>
                    </a:lnTo>
                    <a:lnTo>
                      <a:pt x="147" y="195"/>
                    </a:lnTo>
                    <a:lnTo>
                      <a:pt x="147" y="197"/>
                    </a:lnTo>
                    <a:lnTo>
                      <a:pt x="147" y="201"/>
                    </a:lnTo>
                    <a:lnTo>
                      <a:pt x="149" y="203"/>
                    </a:lnTo>
                    <a:lnTo>
                      <a:pt x="149" y="205"/>
                    </a:lnTo>
                    <a:lnTo>
                      <a:pt x="151" y="207"/>
                    </a:lnTo>
                    <a:lnTo>
                      <a:pt x="152" y="212"/>
                    </a:lnTo>
                    <a:lnTo>
                      <a:pt x="152" y="214"/>
                    </a:lnTo>
                    <a:lnTo>
                      <a:pt x="151" y="214"/>
                    </a:lnTo>
                    <a:lnTo>
                      <a:pt x="151" y="212"/>
                    </a:lnTo>
                    <a:lnTo>
                      <a:pt x="151" y="212"/>
                    </a:lnTo>
                    <a:lnTo>
                      <a:pt x="149" y="212"/>
                    </a:lnTo>
                    <a:lnTo>
                      <a:pt x="149" y="216"/>
                    </a:lnTo>
                    <a:lnTo>
                      <a:pt x="151" y="216"/>
                    </a:lnTo>
                    <a:lnTo>
                      <a:pt x="151" y="220"/>
                    </a:lnTo>
                    <a:lnTo>
                      <a:pt x="149" y="222"/>
                    </a:lnTo>
                    <a:lnTo>
                      <a:pt x="149" y="222"/>
                    </a:lnTo>
                    <a:lnTo>
                      <a:pt x="145" y="226"/>
                    </a:lnTo>
                    <a:lnTo>
                      <a:pt x="147" y="227"/>
                    </a:lnTo>
                    <a:lnTo>
                      <a:pt x="147" y="231"/>
                    </a:lnTo>
                    <a:lnTo>
                      <a:pt x="147" y="233"/>
                    </a:lnTo>
                    <a:lnTo>
                      <a:pt x="145" y="235"/>
                    </a:lnTo>
                    <a:lnTo>
                      <a:pt x="143" y="237"/>
                    </a:lnTo>
                    <a:lnTo>
                      <a:pt x="141" y="241"/>
                    </a:lnTo>
                    <a:lnTo>
                      <a:pt x="139" y="242"/>
                    </a:lnTo>
                    <a:lnTo>
                      <a:pt x="137" y="246"/>
                    </a:lnTo>
                    <a:lnTo>
                      <a:pt x="134" y="246"/>
                    </a:lnTo>
                    <a:lnTo>
                      <a:pt x="128" y="250"/>
                    </a:lnTo>
                    <a:lnTo>
                      <a:pt x="128" y="252"/>
                    </a:lnTo>
                    <a:lnTo>
                      <a:pt x="126" y="252"/>
                    </a:lnTo>
                    <a:lnTo>
                      <a:pt x="124" y="254"/>
                    </a:lnTo>
                    <a:lnTo>
                      <a:pt x="115" y="259"/>
                    </a:lnTo>
                    <a:lnTo>
                      <a:pt x="111" y="259"/>
                    </a:lnTo>
                    <a:lnTo>
                      <a:pt x="109" y="259"/>
                    </a:lnTo>
                    <a:lnTo>
                      <a:pt x="107" y="259"/>
                    </a:lnTo>
                    <a:lnTo>
                      <a:pt x="103" y="259"/>
                    </a:lnTo>
                    <a:lnTo>
                      <a:pt x="103" y="258"/>
                    </a:lnTo>
                    <a:lnTo>
                      <a:pt x="103" y="254"/>
                    </a:lnTo>
                    <a:lnTo>
                      <a:pt x="103" y="258"/>
                    </a:lnTo>
                    <a:lnTo>
                      <a:pt x="103" y="258"/>
                    </a:lnTo>
                    <a:lnTo>
                      <a:pt x="100" y="258"/>
                    </a:lnTo>
                    <a:lnTo>
                      <a:pt x="103" y="259"/>
                    </a:lnTo>
                    <a:lnTo>
                      <a:pt x="103" y="259"/>
                    </a:lnTo>
                    <a:lnTo>
                      <a:pt x="100" y="261"/>
                    </a:lnTo>
                    <a:lnTo>
                      <a:pt x="100" y="259"/>
                    </a:lnTo>
                    <a:lnTo>
                      <a:pt x="103" y="263"/>
                    </a:lnTo>
                    <a:lnTo>
                      <a:pt x="103" y="265"/>
                    </a:lnTo>
                    <a:lnTo>
                      <a:pt x="103" y="267"/>
                    </a:lnTo>
                    <a:lnTo>
                      <a:pt x="100" y="269"/>
                    </a:lnTo>
                    <a:lnTo>
                      <a:pt x="98" y="265"/>
                    </a:lnTo>
                    <a:lnTo>
                      <a:pt x="100" y="271"/>
                    </a:lnTo>
                    <a:lnTo>
                      <a:pt x="100" y="271"/>
                    </a:lnTo>
                    <a:lnTo>
                      <a:pt x="100" y="275"/>
                    </a:lnTo>
                    <a:lnTo>
                      <a:pt x="98" y="271"/>
                    </a:lnTo>
                    <a:lnTo>
                      <a:pt x="94" y="271"/>
                    </a:lnTo>
                    <a:lnTo>
                      <a:pt x="94" y="271"/>
                    </a:lnTo>
                    <a:lnTo>
                      <a:pt x="94" y="275"/>
                    </a:lnTo>
                    <a:lnTo>
                      <a:pt x="94" y="275"/>
                    </a:lnTo>
                    <a:lnTo>
                      <a:pt x="94" y="276"/>
                    </a:lnTo>
                    <a:lnTo>
                      <a:pt x="94" y="276"/>
                    </a:lnTo>
                    <a:lnTo>
                      <a:pt x="92" y="276"/>
                    </a:lnTo>
                    <a:lnTo>
                      <a:pt x="90" y="276"/>
                    </a:lnTo>
                    <a:lnTo>
                      <a:pt x="87" y="280"/>
                    </a:lnTo>
                    <a:lnTo>
                      <a:pt x="85" y="282"/>
                    </a:lnTo>
                    <a:lnTo>
                      <a:pt x="83" y="282"/>
                    </a:lnTo>
                    <a:lnTo>
                      <a:pt x="83" y="284"/>
                    </a:lnTo>
                    <a:lnTo>
                      <a:pt x="81" y="288"/>
                    </a:lnTo>
                    <a:lnTo>
                      <a:pt x="79" y="290"/>
                    </a:lnTo>
                    <a:lnTo>
                      <a:pt x="77" y="290"/>
                    </a:lnTo>
                    <a:lnTo>
                      <a:pt x="79" y="291"/>
                    </a:lnTo>
                    <a:lnTo>
                      <a:pt x="70" y="295"/>
                    </a:lnTo>
                    <a:lnTo>
                      <a:pt x="68" y="293"/>
                    </a:lnTo>
                    <a:lnTo>
                      <a:pt x="70" y="291"/>
                    </a:lnTo>
                    <a:lnTo>
                      <a:pt x="73" y="291"/>
                    </a:lnTo>
                    <a:lnTo>
                      <a:pt x="73" y="288"/>
                    </a:lnTo>
                    <a:lnTo>
                      <a:pt x="73" y="290"/>
                    </a:lnTo>
                    <a:lnTo>
                      <a:pt x="70" y="288"/>
                    </a:lnTo>
                    <a:lnTo>
                      <a:pt x="70" y="282"/>
                    </a:lnTo>
                    <a:lnTo>
                      <a:pt x="70" y="282"/>
                    </a:lnTo>
                    <a:lnTo>
                      <a:pt x="70" y="280"/>
                    </a:lnTo>
                    <a:lnTo>
                      <a:pt x="70" y="280"/>
                    </a:lnTo>
                    <a:lnTo>
                      <a:pt x="70" y="275"/>
                    </a:lnTo>
                    <a:lnTo>
                      <a:pt x="73" y="269"/>
                    </a:lnTo>
                    <a:lnTo>
                      <a:pt x="77" y="265"/>
                    </a:lnTo>
                    <a:lnTo>
                      <a:pt x="79" y="263"/>
                    </a:lnTo>
                    <a:lnTo>
                      <a:pt x="75" y="263"/>
                    </a:lnTo>
                    <a:lnTo>
                      <a:pt x="73" y="263"/>
                    </a:lnTo>
                    <a:lnTo>
                      <a:pt x="70" y="265"/>
                    </a:lnTo>
                    <a:lnTo>
                      <a:pt x="70" y="263"/>
                    </a:lnTo>
                    <a:lnTo>
                      <a:pt x="68" y="263"/>
                    </a:lnTo>
                    <a:lnTo>
                      <a:pt x="64" y="263"/>
                    </a:lnTo>
                    <a:lnTo>
                      <a:pt x="64" y="261"/>
                    </a:lnTo>
                    <a:lnTo>
                      <a:pt x="64" y="259"/>
                    </a:lnTo>
                    <a:lnTo>
                      <a:pt x="62" y="258"/>
                    </a:lnTo>
                    <a:lnTo>
                      <a:pt x="64" y="254"/>
                    </a:lnTo>
                    <a:lnTo>
                      <a:pt x="70" y="252"/>
                    </a:lnTo>
                    <a:lnTo>
                      <a:pt x="73" y="246"/>
                    </a:lnTo>
                    <a:lnTo>
                      <a:pt x="75" y="246"/>
                    </a:lnTo>
                    <a:lnTo>
                      <a:pt x="77" y="250"/>
                    </a:lnTo>
                    <a:lnTo>
                      <a:pt x="87" y="246"/>
                    </a:lnTo>
                    <a:lnTo>
                      <a:pt x="90" y="250"/>
                    </a:lnTo>
                    <a:lnTo>
                      <a:pt x="92" y="252"/>
                    </a:lnTo>
                    <a:lnTo>
                      <a:pt x="98" y="250"/>
                    </a:lnTo>
                    <a:lnTo>
                      <a:pt x="94" y="246"/>
                    </a:lnTo>
                    <a:lnTo>
                      <a:pt x="94" y="246"/>
                    </a:lnTo>
                    <a:lnTo>
                      <a:pt x="92" y="242"/>
                    </a:lnTo>
                    <a:lnTo>
                      <a:pt x="88" y="241"/>
                    </a:lnTo>
                    <a:lnTo>
                      <a:pt x="88" y="233"/>
                    </a:lnTo>
                    <a:lnTo>
                      <a:pt x="92" y="231"/>
                    </a:lnTo>
                    <a:lnTo>
                      <a:pt x="100" y="231"/>
                    </a:lnTo>
                    <a:lnTo>
                      <a:pt x="100" y="227"/>
                    </a:lnTo>
                    <a:lnTo>
                      <a:pt x="107" y="226"/>
                    </a:lnTo>
                    <a:lnTo>
                      <a:pt x="109" y="222"/>
                    </a:lnTo>
                    <a:lnTo>
                      <a:pt x="111" y="222"/>
                    </a:lnTo>
                    <a:lnTo>
                      <a:pt x="115" y="220"/>
                    </a:lnTo>
                    <a:lnTo>
                      <a:pt x="117" y="214"/>
                    </a:lnTo>
                    <a:lnTo>
                      <a:pt x="117" y="210"/>
                    </a:lnTo>
                    <a:lnTo>
                      <a:pt x="117" y="205"/>
                    </a:lnTo>
                    <a:lnTo>
                      <a:pt x="117" y="201"/>
                    </a:lnTo>
                    <a:lnTo>
                      <a:pt x="117" y="195"/>
                    </a:lnTo>
                    <a:lnTo>
                      <a:pt x="113" y="188"/>
                    </a:lnTo>
                    <a:lnTo>
                      <a:pt x="109" y="186"/>
                    </a:lnTo>
                    <a:lnTo>
                      <a:pt x="107" y="180"/>
                    </a:lnTo>
                    <a:lnTo>
                      <a:pt x="107" y="180"/>
                    </a:lnTo>
                    <a:lnTo>
                      <a:pt x="111" y="178"/>
                    </a:lnTo>
                    <a:lnTo>
                      <a:pt x="111" y="173"/>
                    </a:lnTo>
                    <a:lnTo>
                      <a:pt x="109" y="171"/>
                    </a:lnTo>
                    <a:lnTo>
                      <a:pt x="109" y="167"/>
                    </a:lnTo>
                    <a:lnTo>
                      <a:pt x="115" y="161"/>
                    </a:lnTo>
                    <a:lnTo>
                      <a:pt x="115" y="158"/>
                    </a:lnTo>
                    <a:lnTo>
                      <a:pt x="111" y="158"/>
                    </a:lnTo>
                    <a:lnTo>
                      <a:pt x="109" y="154"/>
                    </a:lnTo>
                    <a:lnTo>
                      <a:pt x="111" y="150"/>
                    </a:lnTo>
                    <a:lnTo>
                      <a:pt x="113" y="146"/>
                    </a:lnTo>
                    <a:lnTo>
                      <a:pt x="113" y="146"/>
                    </a:lnTo>
                    <a:lnTo>
                      <a:pt x="109" y="146"/>
                    </a:lnTo>
                    <a:lnTo>
                      <a:pt x="107" y="146"/>
                    </a:lnTo>
                    <a:lnTo>
                      <a:pt x="103" y="141"/>
                    </a:lnTo>
                    <a:lnTo>
                      <a:pt x="100" y="141"/>
                    </a:lnTo>
                    <a:lnTo>
                      <a:pt x="100" y="139"/>
                    </a:lnTo>
                    <a:lnTo>
                      <a:pt x="100" y="137"/>
                    </a:lnTo>
                    <a:lnTo>
                      <a:pt x="98" y="137"/>
                    </a:lnTo>
                    <a:lnTo>
                      <a:pt x="94" y="137"/>
                    </a:lnTo>
                    <a:lnTo>
                      <a:pt x="94" y="133"/>
                    </a:lnTo>
                    <a:lnTo>
                      <a:pt x="92" y="131"/>
                    </a:lnTo>
                    <a:lnTo>
                      <a:pt x="90" y="128"/>
                    </a:lnTo>
                    <a:lnTo>
                      <a:pt x="87" y="128"/>
                    </a:lnTo>
                    <a:lnTo>
                      <a:pt x="83" y="126"/>
                    </a:lnTo>
                    <a:lnTo>
                      <a:pt x="81" y="122"/>
                    </a:lnTo>
                    <a:lnTo>
                      <a:pt x="75" y="114"/>
                    </a:lnTo>
                    <a:lnTo>
                      <a:pt x="75" y="113"/>
                    </a:lnTo>
                    <a:lnTo>
                      <a:pt x="73" y="109"/>
                    </a:lnTo>
                    <a:lnTo>
                      <a:pt x="68" y="103"/>
                    </a:lnTo>
                    <a:lnTo>
                      <a:pt x="62" y="99"/>
                    </a:lnTo>
                    <a:lnTo>
                      <a:pt x="58" y="97"/>
                    </a:lnTo>
                    <a:lnTo>
                      <a:pt x="53" y="96"/>
                    </a:lnTo>
                    <a:lnTo>
                      <a:pt x="47" y="94"/>
                    </a:lnTo>
                    <a:lnTo>
                      <a:pt x="45" y="90"/>
                    </a:lnTo>
                    <a:lnTo>
                      <a:pt x="43" y="90"/>
                    </a:lnTo>
                    <a:lnTo>
                      <a:pt x="39" y="88"/>
                    </a:lnTo>
                    <a:lnTo>
                      <a:pt x="43" y="84"/>
                    </a:lnTo>
                    <a:lnTo>
                      <a:pt x="39" y="79"/>
                    </a:lnTo>
                    <a:lnTo>
                      <a:pt x="39" y="77"/>
                    </a:lnTo>
                    <a:lnTo>
                      <a:pt x="43" y="77"/>
                    </a:lnTo>
                    <a:lnTo>
                      <a:pt x="47" y="75"/>
                    </a:lnTo>
                    <a:lnTo>
                      <a:pt x="51" y="75"/>
                    </a:lnTo>
                    <a:lnTo>
                      <a:pt x="53" y="73"/>
                    </a:lnTo>
                    <a:lnTo>
                      <a:pt x="55" y="65"/>
                    </a:lnTo>
                    <a:lnTo>
                      <a:pt x="58" y="64"/>
                    </a:lnTo>
                    <a:lnTo>
                      <a:pt x="58" y="62"/>
                    </a:lnTo>
                    <a:lnTo>
                      <a:pt x="53" y="60"/>
                    </a:lnTo>
                    <a:lnTo>
                      <a:pt x="53" y="58"/>
                    </a:lnTo>
                    <a:lnTo>
                      <a:pt x="53" y="54"/>
                    </a:lnTo>
                    <a:lnTo>
                      <a:pt x="47" y="54"/>
                    </a:lnTo>
                    <a:lnTo>
                      <a:pt x="43" y="50"/>
                    </a:lnTo>
                    <a:lnTo>
                      <a:pt x="39" y="50"/>
                    </a:lnTo>
                    <a:lnTo>
                      <a:pt x="36" y="52"/>
                    </a:lnTo>
                    <a:lnTo>
                      <a:pt x="32" y="50"/>
                    </a:lnTo>
                    <a:lnTo>
                      <a:pt x="23" y="50"/>
                    </a:lnTo>
                    <a:lnTo>
                      <a:pt x="19" y="45"/>
                    </a:lnTo>
                    <a:lnTo>
                      <a:pt x="13" y="37"/>
                    </a:lnTo>
                    <a:lnTo>
                      <a:pt x="13" y="35"/>
                    </a:lnTo>
                    <a:lnTo>
                      <a:pt x="13" y="30"/>
                    </a:lnTo>
                    <a:lnTo>
                      <a:pt x="9" y="28"/>
                    </a:lnTo>
                    <a:lnTo>
                      <a:pt x="6" y="24"/>
                    </a:lnTo>
                    <a:lnTo>
                      <a:pt x="0" y="20"/>
                    </a:lnTo>
                    <a:lnTo>
                      <a:pt x="0" y="18"/>
                    </a:lnTo>
                    <a:lnTo>
                      <a:pt x="0" y="18"/>
                    </a:lnTo>
                    <a:lnTo>
                      <a:pt x="0" y="18"/>
                    </a:lnTo>
                    <a:lnTo>
                      <a:pt x="0" y="18"/>
                    </a:lnTo>
                    <a:close/>
                    <a:moveTo>
                      <a:pt x="51" y="259"/>
                    </a:moveTo>
                    <a:lnTo>
                      <a:pt x="53" y="261"/>
                    </a:lnTo>
                    <a:lnTo>
                      <a:pt x="53" y="265"/>
                    </a:lnTo>
                    <a:lnTo>
                      <a:pt x="53" y="267"/>
                    </a:lnTo>
                    <a:lnTo>
                      <a:pt x="56" y="267"/>
                    </a:lnTo>
                    <a:lnTo>
                      <a:pt x="56" y="261"/>
                    </a:lnTo>
                    <a:lnTo>
                      <a:pt x="55" y="259"/>
                    </a:lnTo>
                    <a:lnTo>
                      <a:pt x="55" y="258"/>
                    </a:lnTo>
                    <a:lnTo>
                      <a:pt x="51" y="259"/>
                    </a:lnTo>
                    <a:lnTo>
                      <a:pt x="51" y="259"/>
                    </a:lnTo>
                    <a:lnTo>
                      <a:pt x="51" y="259"/>
                    </a:lnTo>
                    <a:close/>
                  </a:path>
                </a:pathLst>
              </a:custGeom>
              <a:solidFill>
                <a:schemeClr val="tx2"/>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204" name="Freeform 201">
                <a:extLst>
                  <a:ext uri="{FF2B5EF4-FFF2-40B4-BE49-F238E27FC236}">
                    <a16:creationId xmlns:a16="http://schemas.microsoft.com/office/drawing/2014/main" id="{4F41DB79-065A-4471-9374-FFD06AA4B2E3}"/>
                  </a:ext>
                </a:extLst>
              </p:cNvPr>
              <p:cNvSpPr>
                <a:spLocks noEditPoints="1"/>
              </p:cNvSpPr>
              <p:nvPr/>
            </p:nvSpPr>
            <p:spPr bwMode="auto">
              <a:xfrm>
                <a:off x="10016021" y="2876015"/>
                <a:ext cx="261301" cy="280540"/>
              </a:xfrm>
              <a:custGeom>
                <a:avLst/>
                <a:gdLst/>
                <a:ahLst/>
                <a:cxnLst>
                  <a:cxn ang="0">
                    <a:pos x="744" y="337"/>
                  </a:cxn>
                  <a:cxn ang="0">
                    <a:pos x="706" y="256"/>
                  </a:cxn>
                  <a:cxn ang="0">
                    <a:pos x="572" y="9"/>
                  </a:cxn>
                  <a:cxn ang="0">
                    <a:pos x="518" y="132"/>
                  </a:cxn>
                  <a:cxn ang="0">
                    <a:pos x="459" y="71"/>
                  </a:cxn>
                  <a:cxn ang="0">
                    <a:pos x="463" y="75"/>
                  </a:cxn>
                  <a:cxn ang="0">
                    <a:pos x="463" y="28"/>
                  </a:cxn>
                  <a:cxn ang="0">
                    <a:pos x="454" y="34"/>
                  </a:cxn>
                  <a:cxn ang="0">
                    <a:pos x="395" y="24"/>
                  </a:cxn>
                  <a:cxn ang="0">
                    <a:pos x="354" y="20"/>
                  </a:cxn>
                  <a:cxn ang="0">
                    <a:pos x="354" y="24"/>
                  </a:cxn>
                  <a:cxn ang="0">
                    <a:pos x="250" y="86"/>
                  </a:cxn>
                  <a:cxn ang="0">
                    <a:pos x="0" y="310"/>
                  </a:cxn>
                  <a:cxn ang="0">
                    <a:pos x="407" y="574"/>
                  </a:cxn>
                  <a:cxn ang="0">
                    <a:pos x="531" y="650"/>
                  </a:cxn>
                  <a:cxn ang="0">
                    <a:pos x="508" y="708"/>
                  </a:cxn>
                  <a:cxn ang="0">
                    <a:pos x="497" y="680"/>
                  </a:cxn>
                  <a:cxn ang="0">
                    <a:pos x="565" y="704"/>
                  </a:cxn>
                  <a:cxn ang="0">
                    <a:pos x="546" y="774"/>
                  </a:cxn>
                  <a:cxn ang="0">
                    <a:pos x="497" y="785"/>
                  </a:cxn>
                  <a:cxn ang="0">
                    <a:pos x="501" y="712"/>
                  </a:cxn>
                  <a:cxn ang="0">
                    <a:pos x="559" y="723"/>
                  </a:cxn>
                  <a:cxn ang="0">
                    <a:pos x="544" y="783"/>
                  </a:cxn>
                  <a:cxn ang="0">
                    <a:pos x="510" y="796"/>
                  </a:cxn>
                  <a:cxn ang="0">
                    <a:pos x="45" y="529"/>
                  </a:cxn>
                  <a:cxn ang="0">
                    <a:pos x="107" y="504"/>
                  </a:cxn>
                  <a:cxn ang="0">
                    <a:pos x="175" y="486"/>
                  </a:cxn>
                  <a:cxn ang="0">
                    <a:pos x="305" y="459"/>
                  </a:cxn>
                  <a:cxn ang="0">
                    <a:pos x="360" y="491"/>
                  </a:cxn>
                  <a:cxn ang="0">
                    <a:pos x="388" y="533"/>
                  </a:cxn>
                  <a:cxn ang="0">
                    <a:pos x="420" y="516"/>
                  </a:cxn>
                  <a:cxn ang="0">
                    <a:pos x="429" y="553"/>
                  </a:cxn>
                  <a:cxn ang="0">
                    <a:pos x="439" y="604"/>
                  </a:cxn>
                  <a:cxn ang="0">
                    <a:pos x="505" y="653"/>
                  </a:cxn>
                  <a:cxn ang="0">
                    <a:pos x="537" y="661"/>
                  </a:cxn>
                  <a:cxn ang="0">
                    <a:pos x="572" y="642"/>
                  </a:cxn>
                  <a:cxn ang="0">
                    <a:pos x="659" y="553"/>
                  </a:cxn>
                  <a:cxn ang="0">
                    <a:pos x="708" y="480"/>
                  </a:cxn>
                  <a:cxn ang="0">
                    <a:pos x="736" y="367"/>
                  </a:cxn>
                  <a:cxn ang="0">
                    <a:pos x="713" y="292"/>
                  </a:cxn>
                  <a:cxn ang="0">
                    <a:pos x="689" y="258"/>
                  </a:cxn>
                  <a:cxn ang="0">
                    <a:pos x="663" y="199"/>
                  </a:cxn>
                  <a:cxn ang="0">
                    <a:pos x="631" y="141"/>
                  </a:cxn>
                  <a:cxn ang="0">
                    <a:pos x="601" y="86"/>
                  </a:cxn>
                  <a:cxn ang="0">
                    <a:pos x="580" y="15"/>
                  </a:cxn>
                  <a:cxn ang="0">
                    <a:pos x="559" y="83"/>
                  </a:cxn>
                  <a:cxn ang="0">
                    <a:pos x="506" y="137"/>
                  </a:cxn>
                  <a:cxn ang="0">
                    <a:pos x="448" y="86"/>
                  </a:cxn>
                  <a:cxn ang="0">
                    <a:pos x="476" y="41"/>
                  </a:cxn>
                  <a:cxn ang="0">
                    <a:pos x="442" y="43"/>
                  </a:cxn>
                  <a:cxn ang="0">
                    <a:pos x="393" y="24"/>
                  </a:cxn>
                  <a:cxn ang="0">
                    <a:pos x="363" y="41"/>
                  </a:cxn>
                  <a:cxn ang="0">
                    <a:pos x="333" y="77"/>
                  </a:cxn>
                  <a:cxn ang="0">
                    <a:pos x="326" y="98"/>
                  </a:cxn>
                  <a:cxn ang="0">
                    <a:pos x="296" y="81"/>
                  </a:cxn>
                  <a:cxn ang="0">
                    <a:pos x="260" y="86"/>
                  </a:cxn>
                  <a:cxn ang="0">
                    <a:pos x="237" y="113"/>
                  </a:cxn>
                  <a:cxn ang="0">
                    <a:pos x="222" y="135"/>
                  </a:cxn>
                  <a:cxn ang="0">
                    <a:pos x="192" y="156"/>
                  </a:cxn>
                  <a:cxn ang="0">
                    <a:pos x="104" y="209"/>
                  </a:cxn>
                  <a:cxn ang="0">
                    <a:pos x="34" y="229"/>
                  </a:cxn>
                  <a:cxn ang="0">
                    <a:pos x="13" y="318"/>
                  </a:cxn>
                  <a:cxn ang="0">
                    <a:pos x="25" y="435"/>
                  </a:cxn>
                </a:cxnLst>
                <a:rect l="0" t="0" r="r" b="b"/>
                <a:pathLst>
                  <a:path w="747" h="802">
                    <a:moveTo>
                      <a:pt x="740" y="382"/>
                    </a:moveTo>
                    <a:lnTo>
                      <a:pt x="742" y="376"/>
                    </a:lnTo>
                    <a:lnTo>
                      <a:pt x="742" y="380"/>
                    </a:lnTo>
                    <a:lnTo>
                      <a:pt x="740" y="382"/>
                    </a:lnTo>
                    <a:lnTo>
                      <a:pt x="740" y="382"/>
                    </a:lnTo>
                    <a:lnTo>
                      <a:pt x="740" y="382"/>
                    </a:lnTo>
                    <a:lnTo>
                      <a:pt x="740" y="382"/>
                    </a:lnTo>
                    <a:close/>
                    <a:moveTo>
                      <a:pt x="742" y="337"/>
                    </a:moveTo>
                    <a:lnTo>
                      <a:pt x="740" y="331"/>
                    </a:lnTo>
                    <a:lnTo>
                      <a:pt x="742" y="326"/>
                    </a:lnTo>
                    <a:lnTo>
                      <a:pt x="742" y="324"/>
                    </a:lnTo>
                    <a:lnTo>
                      <a:pt x="744" y="318"/>
                    </a:lnTo>
                    <a:lnTo>
                      <a:pt x="747" y="316"/>
                    </a:lnTo>
                    <a:lnTo>
                      <a:pt x="744" y="314"/>
                    </a:lnTo>
                    <a:lnTo>
                      <a:pt x="747" y="310"/>
                    </a:lnTo>
                    <a:lnTo>
                      <a:pt x="747" y="310"/>
                    </a:lnTo>
                    <a:lnTo>
                      <a:pt x="747" y="316"/>
                    </a:lnTo>
                    <a:lnTo>
                      <a:pt x="747" y="322"/>
                    </a:lnTo>
                    <a:lnTo>
                      <a:pt x="744" y="326"/>
                    </a:lnTo>
                    <a:lnTo>
                      <a:pt x="744" y="333"/>
                    </a:lnTo>
                    <a:lnTo>
                      <a:pt x="744" y="337"/>
                    </a:lnTo>
                    <a:lnTo>
                      <a:pt x="742" y="337"/>
                    </a:lnTo>
                    <a:lnTo>
                      <a:pt x="742" y="337"/>
                    </a:lnTo>
                    <a:lnTo>
                      <a:pt x="742" y="337"/>
                    </a:lnTo>
                    <a:lnTo>
                      <a:pt x="742" y="337"/>
                    </a:lnTo>
                    <a:close/>
                    <a:moveTo>
                      <a:pt x="712" y="282"/>
                    </a:moveTo>
                    <a:lnTo>
                      <a:pt x="713" y="286"/>
                    </a:lnTo>
                    <a:lnTo>
                      <a:pt x="717" y="290"/>
                    </a:lnTo>
                    <a:lnTo>
                      <a:pt x="717" y="286"/>
                    </a:lnTo>
                    <a:lnTo>
                      <a:pt x="713" y="284"/>
                    </a:lnTo>
                    <a:lnTo>
                      <a:pt x="713" y="282"/>
                    </a:lnTo>
                    <a:lnTo>
                      <a:pt x="713" y="282"/>
                    </a:lnTo>
                    <a:lnTo>
                      <a:pt x="712" y="280"/>
                    </a:lnTo>
                    <a:lnTo>
                      <a:pt x="712" y="282"/>
                    </a:lnTo>
                    <a:lnTo>
                      <a:pt x="712" y="282"/>
                    </a:lnTo>
                    <a:lnTo>
                      <a:pt x="712" y="282"/>
                    </a:lnTo>
                    <a:lnTo>
                      <a:pt x="712" y="282"/>
                    </a:lnTo>
                    <a:close/>
                    <a:moveTo>
                      <a:pt x="706" y="256"/>
                    </a:moveTo>
                    <a:lnTo>
                      <a:pt x="706" y="254"/>
                    </a:lnTo>
                    <a:lnTo>
                      <a:pt x="704" y="254"/>
                    </a:lnTo>
                    <a:lnTo>
                      <a:pt x="706" y="256"/>
                    </a:lnTo>
                    <a:lnTo>
                      <a:pt x="706" y="256"/>
                    </a:lnTo>
                    <a:lnTo>
                      <a:pt x="706" y="256"/>
                    </a:lnTo>
                    <a:lnTo>
                      <a:pt x="706" y="256"/>
                    </a:lnTo>
                    <a:close/>
                    <a:moveTo>
                      <a:pt x="634" y="175"/>
                    </a:moveTo>
                    <a:lnTo>
                      <a:pt x="638" y="171"/>
                    </a:lnTo>
                    <a:lnTo>
                      <a:pt x="634" y="169"/>
                    </a:lnTo>
                    <a:lnTo>
                      <a:pt x="638" y="169"/>
                    </a:lnTo>
                    <a:lnTo>
                      <a:pt x="638" y="165"/>
                    </a:lnTo>
                    <a:lnTo>
                      <a:pt x="638" y="173"/>
                    </a:lnTo>
                    <a:lnTo>
                      <a:pt x="638" y="177"/>
                    </a:lnTo>
                    <a:lnTo>
                      <a:pt x="634" y="175"/>
                    </a:lnTo>
                    <a:lnTo>
                      <a:pt x="634" y="175"/>
                    </a:lnTo>
                    <a:lnTo>
                      <a:pt x="634" y="175"/>
                    </a:lnTo>
                    <a:lnTo>
                      <a:pt x="634" y="175"/>
                    </a:lnTo>
                    <a:close/>
                    <a:moveTo>
                      <a:pt x="576" y="0"/>
                    </a:moveTo>
                    <a:lnTo>
                      <a:pt x="576" y="3"/>
                    </a:lnTo>
                    <a:lnTo>
                      <a:pt x="576" y="0"/>
                    </a:lnTo>
                    <a:lnTo>
                      <a:pt x="576" y="0"/>
                    </a:lnTo>
                    <a:lnTo>
                      <a:pt x="576" y="0"/>
                    </a:lnTo>
                    <a:lnTo>
                      <a:pt x="576" y="0"/>
                    </a:lnTo>
                    <a:lnTo>
                      <a:pt x="576" y="0"/>
                    </a:lnTo>
                    <a:close/>
                    <a:moveTo>
                      <a:pt x="572" y="9"/>
                    </a:moveTo>
                    <a:lnTo>
                      <a:pt x="572" y="13"/>
                    </a:lnTo>
                    <a:lnTo>
                      <a:pt x="574" y="13"/>
                    </a:lnTo>
                    <a:lnTo>
                      <a:pt x="576" y="11"/>
                    </a:lnTo>
                    <a:lnTo>
                      <a:pt x="576" y="9"/>
                    </a:lnTo>
                    <a:lnTo>
                      <a:pt x="572" y="9"/>
                    </a:lnTo>
                    <a:lnTo>
                      <a:pt x="572" y="9"/>
                    </a:lnTo>
                    <a:lnTo>
                      <a:pt x="572" y="9"/>
                    </a:lnTo>
                    <a:lnTo>
                      <a:pt x="572" y="9"/>
                    </a:lnTo>
                    <a:close/>
                    <a:moveTo>
                      <a:pt x="514" y="141"/>
                    </a:moveTo>
                    <a:lnTo>
                      <a:pt x="514" y="145"/>
                    </a:lnTo>
                    <a:lnTo>
                      <a:pt x="516" y="141"/>
                    </a:lnTo>
                    <a:lnTo>
                      <a:pt x="516" y="141"/>
                    </a:lnTo>
                    <a:lnTo>
                      <a:pt x="514" y="141"/>
                    </a:lnTo>
                    <a:lnTo>
                      <a:pt x="514" y="141"/>
                    </a:lnTo>
                    <a:lnTo>
                      <a:pt x="514" y="141"/>
                    </a:lnTo>
                    <a:lnTo>
                      <a:pt x="514" y="141"/>
                    </a:lnTo>
                    <a:close/>
                    <a:moveTo>
                      <a:pt x="508" y="132"/>
                    </a:moveTo>
                    <a:lnTo>
                      <a:pt x="510" y="135"/>
                    </a:lnTo>
                    <a:lnTo>
                      <a:pt x="512" y="135"/>
                    </a:lnTo>
                    <a:lnTo>
                      <a:pt x="516" y="132"/>
                    </a:lnTo>
                    <a:lnTo>
                      <a:pt x="518" y="132"/>
                    </a:lnTo>
                    <a:lnTo>
                      <a:pt x="518" y="130"/>
                    </a:lnTo>
                    <a:lnTo>
                      <a:pt x="514" y="130"/>
                    </a:lnTo>
                    <a:lnTo>
                      <a:pt x="510" y="132"/>
                    </a:lnTo>
                    <a:lnTo>
                      <a:pt x="510" y="132"/>
                    </a:lnTo>
                    <a:lnTo>
                      <a:pt x="508" y="132"/>
                    </a:lnTo>
                    <a:lnTo>
                      <a:pt x="508" y="132"/>
                    </a:lnTo>
                    <a:lnTo>
                      <a:pt x="508" y="132"/>
                    </a:lnTo>
                    <a:lnTo>
                      <a:pt x="508" y="132"/>
                    </a:lnTo>
                    <a:close/>
                    <a:moveTo>
                      <a:pt x="473" y="115"/>
                    </a:moveTo>
                    <a:lnTo>
                      <a:pt x="469" y="113"/>
                    </a:lnTo>
                    <a:lnTo>
                      <a:pt x="473" y="111"/>
                    </a:lnTo>
                    <a:lnTo>
                      <a:pt x="473" y="113"/>
                    </a:lnTo>
                    <a:lnTo>
                      <a:pt x="473" y="115"/>
                    </a:lnTo>
                    <a:lnTo>
                      <a:pt x="473" y="115"/>
                    </a:lnTo>
                    <a:lnTo>
                      <a:pt x="473" y="115"/>
                    </a:lnTo>
                    <a:lnTo>
                      <a:pt x="473" y="115"/>
                    </a:lnTo>
                    <a:close/>
                    <a:moveTo>
                      <a:pt x="459" y="77"/>
                    </a:moveTo>
                    <a:lnTo>
                      <a:pt x="459" y="75"/>
                    </a:lnTo>
                    <a:lnTo>
                      <a:pt x="457" y="75"/>
                    </a:lnTo>
                    <a:lnTo>
                      <a:pt x="457" y="73"/>
                    </a:lnTo>
                    <a:lnTo>
                      <a:pt x="459" y="71"/>
                    </a:lnTo>
                    <a:lnTo>
                      <a:pt x="461" y="75"/>
                    </a:lnTo>
                    <a:lnTo>
                      <a:pt x="459" y="77"/>
                    </a:lnTo>
                    <a:lnTo>
                      <a:pt x="459" y="77"/>
                    </a:lnTo>
                    <a:lnTo>
                      <a:pt x="459" y="77"/>
                    </a:lnTo>
                    <a:lnTo>
                      <a:pt x="459" y="77"/>
                    </a:lnTo>
                    <a:close/>
                    <a:moveTo>
                      <a:pt x="463" y="81"/>
                    </a:moveTo>
                    <a:lnTo>
                      <a:pt x="463" y="83"/>
                    </a:lnTo>
                    <a:lnTo>
                      <a:pt x="463" y="83"/>
                    </a:lnTo>
                    <a:lnTo>
                      <a:pt x="467" y="83"/>
                    </a:lnTo>
                    <a:lnTo>
                      <a:pt x="473" y="83"/>
                    </a:lnTo>
                    <a:lnTo>
                      <a:pt x="473" y="81"/>
                    </a:lnTo>
                    <a:lnTo>
                      <a:pt x="473" y="79"/>
                    </a:lnTo>
                    <a:lnTo>
                      <a:pt x="469" y="79"/>
                    </a:lnTo>
                    <a:lnTo>
                      <a:pt x="467" y="79"/>
                    </a:lnTo>
                    <a:lnTo>
                      <a:pt x="473" y="75"/>
                    </a:lnTo>
                    <a:lnTo>
                      <a:pt x="473" y="75"/>
                    </a:lnTo>
                    <a:lnTo>
                      <a:pt x="467" y="75"/>
                    </a:lnTo>
                    <a:lnTo>
                      <a:pt x="467" y="73"/>
                    </a:lnTo>
                    <a:lnTo>
                      <a:pt x="467" y="73"/>
                    </a:lnTo>
                    <a:lnTo>
                      <a:pt x="463" y="75"/>
                    </a:lnTo>
                    <a:lnTo>
                      <a:pt x="463" y="75"/>
                    </a:lnTo>
                    <a:lnTo>
                      <a:pt x="463" y="77"/>
                    </a:lnTo>
                    <a:lnTo>
                      <a:pt x="463" y="77"/>
                    </a:lnTo>
                    <a:lnTo>
                      <a:pt x="463" y="81"/>
                    </a:lnTo>
                    <a:lnTo>
                      <a:pt x="463" y="81"/>
                    </a:lnTo>
                    <a:lnTo>
                      <a:pt x="463" y="81"/>
                    </a:lnTo>
                    <a:lnTo>
                      <a:pt x="463" y="81"/>
                    </a:lnTo>
                    <a:close/>
                    <a:moveTo>
                      <a:pt x="467" y="24"/>
                    </a:moveTo>
                    <a:lnTo>
                      <a:pt x="467" y="26"/>
                    </a:lnTo>
                    <a:lnTo>
                      <a:pt x="469" y="22"/>
                    </a:lnTo>
                    <a:lnTo>
                      <a:pt x="473" y="20"/>
                    </a:lnTo>
                    <a:lnTo>
                      <a:pt x="473" y="18"/>
                    </a:lnTo>
                    <a:lnTo>
                      <a:pt x="467" y="22"/>
                    </a:lnTo>
                    <a:lnTo>
                      <a:pt x="467" y="24"/>
                    </a:lnTo>
                    <a:lnTo>
                      <a:pt x="467" y="24"/>
                    </a:lnTo>
                    <a:lnTo>
                      <a:pt x="467" y="24"/>
                    </a:lnTo>
                    <a:lnTo>
                      <a:pt x="467" y="24"/>
                    </a:lnTo>
                    <a:close/>
                    <a:moveTo>
                      <a:pt x="463" y="28"/>
                    </a:moveTo>
                    <a:lnTo>
                      <a:pt x="463" y="28"/>
                    </a:lnTo>
                    <a:lnTo>
                      <a:pt x="463" y="26"/>
                    </a:lnTo>
                    <a:lnTo>
                      <a:pt x="463" y="28"/>
                    </a:lnTo>
                    <a:lnTo>
                      <a:pt x="463" y="28"/>
                    </a:lnTo>
                    <a:lnTo>
                      <a:pt x="463" y="28"/>
                    </a:lnTo>
                    <a:lnTo>
                      <a:pt x="463" y="28"/>
                    </a:lnTo>
                    <a:close/>
                    <a:moveTo>
                      <a:pt x="459" y="28"/>
                    </a:moveTo>
                    <a:lnTo>
                      <a:pt x="461" y="32"/>
                    </a:lnTo>
                    <a:lnTo>
                      <a:pt x="461" y="28"/>
                    </a:lnTo>
                    <a:lnTo>
                      <a:pt x="459" y="28"/>
                    </a:lnTo>
                    <a:lnTo>
                      <a:pt x="459" y="28"/>
                    </a:lnTo>
                    <a:lnTo>
                      <a:pt x="459" y="28"/>
                    </a:lnTo>
                    <a:lnTo>
                      <a:pt x="459" y="28"/>
                    </a:lnTo>
                    <a:close/>
                    <a:moveTo>
                      <a:pt x="452" y="32"/>
                    </a:moveTo>
                    <a:lnTo>
                      <a:pt x="456" y="32"/>
                    </a:lnTo>
                    <a:lnTo>
                      <a:pt x="456" y="32"/>
                    </a:lnTo>
                    <a:lnTo>
                      <a:pt x="452" y="32"/>
                    </a:lnTo>
                    <a:lnTo>
                      <a:pt x="452" y="32"/>
                    </a:lnTo>
                    <a:lnTo>
                      <a:pt x="452" y="32"/>
                    </a:lnTo>
                    <a:lnTo>
                      <a:pt x="452" y="32"/>
                    </a:lnTo>
                    <a:close/>
                    <a:moveTo>
                      <a:pt x="448" y="37"/>
                    </a:moveTo>
                    <a:lnTo>
                      <a:pt x="448" y="37"/>
                    </a:lnTo>
                    <a:lnTo>
                      <a:pt x="452" y="32"/>
                    </a:lnTo>
                    <a:lnTo>
                      <a:pt x="454" y="32"/>
                    </a:lnTo>
                    <a:lnTo>
                      <a:pt x="454" y="34"/>
                    </a:lnTo>
                    <a:lnTo>
                      <a:pt x="450" y="37"/>
                    </a:lnTo>
                    <a:lnTo>
                      <a:pt x="448" y="37"/>
                    </a:lnTo>
                    <a:lnTo>
                      <a:pt x="448" y="37"/>
                    </a:lnTo>
                    <a:lnTo>
                      <a:pt x="448" y="37"/>
                    </a:lnTo>
                    <a:lnTo>
                      <a:pt x="448" y="37"/>
                    </a:lnTo>
                    <a:close/>
                    <a:moveTo>
                      <a:pt x="442" y="39"/>
                    </a:moveTo>
                    <a:lnTo>
                      <a:pt x="442" y="39"/>
                    </a:lnTo>
                    <a:lnTo>
                      <a:pt x="446" y="37"/>
                    </a:lnTo>
                    <a:lnTo>
                      <a:pt x="446" y="37"/>
                    </a:lnTo>
                    <a:lnTo>
                      <a:pt x="442" y="39"/>
                    </a:lnTo>
                    <a:lnTo>
                      <a:pt x="442" y="39"/>
                    </a:lnTo>
                    <a:lnTo>
                      <a:pt x="442" y="39"/>
                    </a:lnTo>
                    <a:lnTo>
                      <a:pt x="442" y="39"/>
                    </a:lnTo>
                    <a:close/>
                    <a:moveTo>
                      <a:pt x="395" y="24"/>
                    </a:moveTo>
                    <a:lnTo>
                      <a:pt x="393" y="20"/>
                    </a:lnTo>
                    <a:lnTo>
                      <a:pt x="393" y="18"/>
                    </a:lnTo>
                    <a:lnTo>
                      <a:pt x="397" y="17"/>
                    </a:lnTo>
                    <a:lnTo>
                      <a:pt x="395" y="20"/>
                    </a:lnTo>
                    <a:lnTo>
                      <a:pt x="395" y="24"/>
                    </a:lnTo>
                    <a:lnTo>
                      <a:pt x="395" y="24"/>
                    </a:lnTo>
                    <a:lnTo>
                      <a:pt x="395" y="24"/>
                    </a:lnTo>
                    <a:lnTo>
                      <a:pt x="395" y="24"/>
                    </a:lnTo>
                    <a:close/>
                    <a:moveTo>
                      <a:pt x="354" y="22"/>
                    </a:moveTo>
                    <a:lnTo>
                      <a:pt x="354" y="26"/>
                    </a:lnTo>
                    <a:lnTo>
                      <a:pt x="360" y="28"/>
                    </a:lnTo>
                    <a:lnTo>
                      <a:pt x="360" y="32"/>
                    </a:lnTo>
                    <a:lnTo>
                      <a:pt x="365" y="37"/>
                    </a:lnTo>
                    <a:lnTo>
                      <a:pt x="373" y="28"/>
                    </a:lnTo>
                    <a:lnTo>
                      <a:pt x="373" y="28"/>
                    </a:lnTo>
                    <a:lnTo>
                      <a:pt x="375" y="28"/>
                    </a:lnTo>
                    <a:lnTo>
                      <a:pt x="377" y="26"/>
                    </a:lnTo>
                    <a:lnTo>
                      <a:pt x="375" y="24"/>
                    </a:lnTo>
                    <a:lnTo>
                      <a:pt x="373" y="22"/>
                    </a:lnTo>
                    <a:lnTo>
                      <a:pt x="371" y="22"/>
                    </a:lnTo>
                    <a:lnTo>
                      <a:pt x="369" y="24"/>
                    </a:lnTo>
                    <a:lnTo>
                      <a:pt x="363" y="24"/>
                    </a:lnTo>
                    <a:lnTo>
                      <a:pt x="363" y="26"/>
                    </a:lnTo>
                    <a:lnTo>
                      <a:pt x="360" y="26"/>
                    </a:lnTo>
                    <a:lnTo>
                      <a:pt x="360" y="24"/>
                    </a:lnTo>
                    <a:lnTo>
                      <a:pt x="358" y="24"/>
                    </a:lnTo>
                    <a:lnTo>
                      <a:pt x="354" y="20"/>
                    </a:lnTo>
                    <a:lnTo>
                      <a:pt x="354" y="20"/>
                    </a:lnTo>
                    <a:lnTo>
                      <a:pt x="354" y="22"/>
                    </a:lnTo>
                    <a:lnTo>
                      <a:pt x="354" y="22"/>
                    </a:lnTo>
                    <a:lnTo>
                      <a:pt x="354" y="22"/>
                    </a:lnTo>
                    <a:lnTo>
                      <a:pt x="354" y="22"/>
                    </a:lnTo>
                    <a:close/>
                    <a:moveTo>
                      <a:pt x="354" y="24"/>
                    </a:moveTo>
                    <a:lnTo>
                      <a:pt x="354" y="28"/>
                    </a:lnTo>
                    <a:lnTo>
                      <a:pt x="360" y="32"/>
                    </a:lnTo>
                    <a:lnTo>
                      <a:pt x="360" y="32"/>
                    </a:lnTo>
                    <a:lnTo>
                      <a:pt x="354" y="32"/>
                    </a:lnTo>
                    <a:lnTo>
                      <a:pt x="354" y="32"/>
                    </a:lnTo>
                    <a:lnTo>
                      <a:pt x="348" y="28"/>
                    </a:lnTo>
                    <a:lnTo>
                      <a:pt x="348" y="28"/>
                    </a:lnTo>
                    <a:lnTo>
                      <a:pt x="350" y="28"/>
                    </a:lnTo>
                    <a:lnTo>
                      <a:pt x="350" y="28"/>
                    </a:lnTo>
                    <a:lnTo>
                      <a:pt x="350" y="28"/>
                    </a:lnTo>
                    <a:lnTo>
                      <a:pt x="350" y="28"/>
                    </a:lnTo>
                    <a:lnTo>
                      <a:pt x="350" y="26"/>
                    </a:lnTo>
                    <a:lnTo>
                      <a:pt x="350" y="24"/>
                    </a:lnTo>
                    <a:lnTo>
                      <a:pt x="354" y="24"/>
                    </a:lnTo>
                    <a:lnTo>
                      <a:pt x="354" y="24"/>
                    </a:lnTo>
                    <a:lnTo>
                      <a:pt x="354" y="24"/>
                    </a:lnTo>
                    <a:lnTo>
                      <a:pt x="354" y="24"/>
                    </a:lnTo>
                    <a:close/>
                    <a:moveTo>
                      <a:pt x="235" y="103"/>
                    </a:moveTo>
                    <a:lnTo>
                      <a:pt x="237" y="105"/>
                    </a:lnTo>
                    <a:lnTo>
                      <a:pt x="241" y="103"/>
                    </a:lnTo>
                    <a:lnTo>
                      <a:pt x="237" y="99"/>
                    </a:lnTo>
                    <a:lnTo>
                      <a:pt x="237" y="99"/>
                    </a:lnTo>
                    <a:lnTo>
                      <a:pt x="235" y="103"/>
                    </a:lnTo>
                    <a:lnTo>
                      <a:pt x="235" y="103"/>
                    </a:lnTo>
                    <a:lnTo>
                      <a:pt x="235" y="103"/>
                    </a:lnTo>
                    <a:lnTo>
                      <a:pt x="235" y="103"/>
                    </a:lnTo>
                    <a:close/>
                    <a:moveTo>
                      <a:pt x="237" y="115"/>
                    </a:moveTo>
                    <a:lnTo>
                      <a:pt x="235" y="111"/>
                    </a:lnTo>
                    <a:lnTo>
                      <a:pt x="233" y="107"/>
                    </a:lnTo>
                    <a:lnTo>
                      <a:pt x="233" y="113"/>
                    </a:lnTo>
                    <a:lnTo>
                      <a:pt x="237" y="115"/>
                    </a:lnTo>
                    <a:lnTo>
                      <a:pt x="237" y="115"/>
                    </a:lnTo>
                    <a:lnTo>
                      <a:pt x="237" y="115"/>
                    </a:lnTo>
                    <a:lnTo>
                      <a:pt x="237" y="115"/>
                    </a:lnTo>
                    <a:close/>
                    <a:moveTo>
                      <a:pt x="250" y="86"/>
                    </a:moveTo>
                    <a:lnTo>
                      <a:pt x="250" y="86"/>
                    </a:lnTo>
                    <a:lnTo>
                      <a:pt x="250" y="86"/>
                    </a:lnTo>
                    <a:lnTo>
                      <a:pt x="252" y="86"/>
                    </a:lnTo>
                    <a:lnTo>
                      <a:pt x="250" y="86"/>
                    </a:lnTo>
                    <a:lnTo>
                      <a:pt x="250" y="86"/>
                    </a:lnTo>
                    <a:lnTo>
                      <a:pt x="250" y="86"/>
                    </a:lnTo>
                    <a:lnTo>
                      <a:pt x="250" y="86"/>
                    </a:lnTo>
                    <a:close/>
                    <a:moveTo>
                      <a:pt x="55" y="214"/>
                    </a:moveTo>
                    <a:lnTo>
                      <a:pt x="55" y="213"/>
                    </a:lnTo>
                    <a:lnTo>
                      <a:pt x="58" y="209"/>
                    </a:lnTo>
                    <a:lnTo>
                      <a:pt x="58" y="213"/>
                    </a:lnTo>
                    <a:lnTo>
                      <a:pt x="55" y="214"/>
                    </a:lnTo>
                    <a:lnTo>
                      <a:pt x="55" y="214"/>
                    </a:lnTo>
                    <a:lnTo>
                      <a:pt x="55" y="214"/>
                    </a:lnTo>
                    <a:lnTo>
                      <a:pt x="55" y="214"/>
                    </a:lnTo>
                    <a:close/>
                    <a:moveTo>
                      <a:pt x="0" y="310"/>
                    </a:moveTo>
                    <a:lnTo>
                      <a:pt x="2" y="301"/>
                    </a:lnTo>
                    <a:lnTo>
                      <a:pt x="2" y="307"/>
                    </a:lnTo>
                    <a:lnTo>
                      <a:pt x="2" y="307"/>
                    </a:lnTo>
                    <a:lnTo>
                      <a:pt x="0" y="310"/>
                    </a:lnTo>
                    <a:lnTo>
                      <a:pt x="0" y="310"/>
                    </a:lnTo>
                    <a:lnTo>
                      <a:pt x="0" y="310"/>
                    </a:lnTo>
                    <a:lnTo>
                      <a:pt x="0" y="310"/>
                    </a:lnTo>
                    <a:close/>
                    <a:moveTo>
                      <a:pt x="0" y="324"/>
                    </a:moveTo>
                    <a:lnTo>
                      <a:pt x="0" y="318"/>
                    </a:lnTo>
                    <a:lnTo>
                      <a:pt x="0" y="312"/>
                    </a:lnTo>
                    <a:lnTo>
                      <a:pt x="2" y="318"/>
                    </a:lnTo>
                    <a:lnTo>
                      <a:pt x="0" y="324"/>
                    </a:lnTo>
                    <a:lnTo>
                      <a:pt x="0" y="324"/>
                    </a:lnTo>
                    <a:lnTo>
                      <a:pt x="0" y="324"/>
                    </a:lnTo>
                    <a:lnTo>
                      <a:pt x="0" y="324"/>
                    </a:lnTo>
                    <a:close/>
                    <a:moveTo>
                      <a:pt x="409" y="563"/>
                    </a:moveTo>
                    <a:lnTo>
                      <a:pt x="409" y="567"/>
                    </a:lnTo>
                    <a:lnTo>
                      <a:pt x="409" y="567"/>
                    </a:lnTo>
                    <a:lnTo>
                      <a:pt x="412" y="567"/>
                    </a:lnTo>
                    <a:lnTo>
                      <a:pt x="412" y="569"/>
                    </a:lnTo>
                    <a:lnTo>
                      <a:pt x="414" y="569"/>
                    </a:lnTo>
                    <a:lnTo>
                      <a:pt x="418" y="569"/>
                    </a:lnTo>
                    <a:lnTo>
                      <a:pt x="418" y="569"/>
                    </a:lnTo>
                    <a:lnTo>
                      <a:pt x="418" y="572"/>
                    </a:lnTo>
                    <a:lnTo>
                      <a:pt x="409" y="570"/>
                    </a:lnTo>
                    <a:lnTo>
                      <a:pt x="409" y="572"/>
                    </a:lnTo>
                    <a:lnTo>
                      <a:pt x="407" y="572"/>
                    </a:lnTo>
                    <a:lnTo>
                      <a:pt x="407" y="574"/>
                    </a:lnTo>
                    <a:lnTo>
                      <a:pt x="405" y="574"/>
                    </a:lnTo>
                    <a:lnTo>
                      <a:pt x="403" y="572"/>
                    </a:lnTo>
                    <a:lnTo>
                      <a:pt x="401" y="572"/>
                    </a:lnTo>
                    <a:lnTo>
                      <a:pt x="397" y="572"/>
                    </a:lnTo>
                    <a:lnTo>
                      <a:pt x="395" y="572"/>
                    </a:lnTo>
                    <a:lnTo>
                      <a:pt x="392" y="572"/>
                    </a:lnTo>
                    <a:lnTo>
                      <a:pt x="388" y="570"/>
                    </a:lnTo>
                    <a:lnTo>
                      <a:pt x="388" y="569"/>
                    </a:lnTo>
                    <a:lnTo>
                      <a:pt x="393" y="567"/>
                    </a:lnTo>
                    <a:lnTo>
                      <a:pt x="405" y="563"/>
                    </a:lnTo>
                    <a:lnTo>
                      <a:pt x="407" y="563"/>
                    </a:lnTo>
                    <a:lnTo>
                      <a:pt x="409" y="563"/>
                    </a:lnTo>
                    <a:lnTo>
                      <a:pt x="409" y="563"/>
                    </a:lnTo>
                    <a:lnTo>
                      <a:pt x="409" y="563"/>
                    </a:lnTo>
                    <a:lnTo>
                      <a:pt x="409" y="563"/>
                    </a:lnTo>
                    <a:close/>
                    <a:moveTo>
                      <a:pt x="531" y="650"/>
                    </a:moveTo>
                    <a:lnTo>
                      <a:pt x="531" y="650"/>
                    </a:lnTo>
                    <a:lnTo>
                      <a:pt x="533" y="651"/>
                    </a:lnTo>
                    <a:lnTo>
                      <a:pt x="533" y="651"/>
                    </a:lnTo>
                    <a:lnTo>
                      <a:pt x="531" y="650"/>
                    </a:lnTo>
                    <a:lnTo>
                      <a:pt x="531" y="650"/>
                    </a:lnTo>
                    <a:lnTo>
                      <a:pt x="531" y="650"/>
                    </a:lnTo>
                    <a:lnTo>
                      <a:pt x="531" y="650"/>
                    </a:lnTo>
                    <a:close/>
                    <a:moveTo>
                      <a:pt x="550" y="661"/>
                    </a:moveTo>
                    <a:lnTo>
                      <a:pt x="552" y="665"/>
                    </a:lnTo>
                    <a:lnTo>
                      <a:pt x="552" y="661"/>
                    </a:lnTo>
                    <a:lnTo>
                      <a:pt x="550" y="661"/>
                    </a:lnTo>
                    <a:lnTo>
                      <a:pt x="550" y="661"/>
                    </a:lnTo>
                    <a:lnTo>
                      <a:pt x="550" y="661"/>
                    </a:lnTo>
                    <a:lnTo>
                      <a:pt x="550" y="661"/>
                    </a:lnTo>
                    <a:close/>
                    <a:moveTo>
                      <a:pt x="505" y="712"/>
                    </a:moveTo>
                    <a:lnTo>
                      <a:pt x="505" y="715"/>
                    </a:lnTo>
                    <a:lnTo>
                      <a:pt x="508" y="715"/>
                    </a:lnTo>
                    <a:lnTo>
                      <a:pt x="510" y="714"/>
                    </a:lnTo>
                    <a:lnTo>
                      <a:pt x="506" y="712"/>
                    </a:lnTo>
                    <a:lnTo>
                      <a:pt x="505" y="712"/>
                    </a:lnTo>
                    <a:lnTo>
                      <a:pt x="505" y="712"/>
                    </a:lnTo>
                    <a:lnTo>
                      <a:pt x="505" y="712"/>
                    </a:lnTo>
                    <a:lnTo>
                      <a:pt x="505" y="712"/>
                    </a:lnTo>
                    <a:close/>
                    <a:moveTo>
                      <a:pt x="506" y="704"/>
                    </a:moveTo>
                    <a:lnTo>
                      <a:pt x="506" y="708"/>
                    </a:lnTo>
                    <a:lnTo>
                      <a:pt x="508" y="708"/>
                    </a:lnTo>
                    <a:lnTo>
                      <a:pt x="508" y="704"/>
                    </a:lnTo>
                    <a:lnTo>
                      <a:pt x="506" y="704"/>
                    </a:lnTo>
                    <a:lnTo>
                      <a:pt x="506" y="704"/>
                    </a:lnTo>
                    <a:lnTo>
                      <a:pt x="506" y="704"/>
                    </a:lnTo>
                    <a:lnTo>
                      <a:pt x="506" y="704"/>
                    </a:lnTo>
                    <a:close/>
                    <a:moveTo>
                      <a:pt x="503" y="710"/>
                    </a:moveTo>
                    <a:lnTo>
                      <a:pt x="501" y="708"/>
                    </a:lnTo>
                    <a:lnTo>
                      <a:pt x="501" y="704"/>
                    </a:lnTo>
                    <a:lnTo>
                      <a:pt x="505" y="702"/>
                    </a:lnTo>
                    <a:lnTo>
                      <a:pt x="505" y="706"/>
                    </a:lnTo>
                    <a:lnTo>
                      <a:pt x="503" y="710"/>
                    </a:lnTo>
                    <a:lnTo>
                      <a:pt x="503" y="710"/>
                    </a:lnTo>
                    <a:lnTo>
                      <a:pt x="503" y="710"/>
                    </a:lnTo>
                    <a:lnTo>
                      <a:pt x="503" y="710"/>
                    </a:lnTo>
                    <a:close/>
                    <a:moveTo>
                      <a:pt x="491" y="695"/>
                    </a:moveTo>
                    <a:lnTo>
                      <a:pt x="493" y="695"/>
                    </a:lnTo>
                    <a:lnTo>
                      <a:pt x="491" y="691"/>
                    </a:lnTo>
                    <a:lnTo>
                      <a:pt x="493" y="687"/>
                    </a:lnTo>
                    <a:lnTo>
                      <a:pt x="493" y="683"/>
                    </a:lnTo>
                    <a:lnTo>
                      <a:pt x="497" y="682"/>
                    </a:lnTo>
                    <a:lnTo>
                      <a:pt x="497" y="680"/>
                    </a:lnTo>
                    <a:lnTo>
                      <a:pt x="501" y="682"/>
                    </a:lnTo>
                    <a:lnTo>
                      <a:pt x="501" y="687"/>
                    </a:lnTo>
                    <a:lnTo>
                      <a:pt x="501" y="689"/>
                    </a:lnTo>
                    <a:lnTo>
                      <a:pt x="497" y="691"/>
                    </a:lnTo>
                    <a:lnTo>
                      <a:pt x="497" y="695"/>
                    </a:lnTo>
                    <a:lnTo>
                      <a:pt x="493" y="698"/>
                    </a:lnTo>
                    <a:lnTo>
                      <a:pt x="491" y="695"/>
                    </a:lnTo>
                    <a:lnTo>
                      <a:pt x="491" y="695"/>
                    </a:lnTo>
                    <a:lnTo>
                      <a:pt x="491" y="695"/>
                    </a:lnTo>
                    <a:lnTo>
                      <a:pt x="491" y="695"/>
                    </a:lnTo>
                    <a:close/>
                    <a:moveTo>
                      <a:pt x="565" y="704"/>
                    </a:moveTo>
                    <a:lnTo>
                      <a:pt x="572" y="702"/>
                    </a:lnTo>
                    <a:lnTo>
                      <a:pt x="572" y="698"/>
                    </a:lnTo>
                    <a:lnTo>
                      <a:pt x="565" y="691"/>
                    </a:lnTo>
                    <a:lnTo>
                      <a:pt x="563" y="695"/>
                    </a:lnTo>
                    <a:lnTo>
                      <a:pt x="563" y="698"/>
                    </a:lnTo>
                    <a:lnTo>
                      <a:pt x="563" y="700"/>
                    </a:lnTo>
                    <a:lnTo>
                      <a:pt x="563" y="702"/>
                    </a:lnTo>
                    <a:lnTo>
                      <a:pt x="565" y="704"/>
                    </a:lnTo>
                    <a:lnTo>
                      <a:pt x="565" y="704"/>
                    </a:lnTo>
                    <a:lnTo>
                      <a:pt x="565" y="704"/>
                    </a:lnTo>
                    <a:lnTo>
                      <a:pt x="565" y="704"/>
                    </a:lnTo>
                    <a:close/>
                    <a:moveTo>
                      <a:pt x="561" y="710"/>
                    </a:moveTo>
                    <a:lnTo>
                      <a:pt x="563" y="712"/>
                    </a:lnTo>
                    <a:lnTo>
                      <a:pt x="569" y="712"/>
                    </a:lnTo>
                    <a:lnTo>
                      <a:pt x="570" y="714"/>
                    </a:lnTo>
                    <a:lnTo>
                      <a:pt x="572" y="712"/>
                    </a:lnTo>
                    <a:lnTo>
                      <a:pt x="569" y="708"/>
                    </a:lnTo>
                    <a:lnTo>
                      <a:pt x="563" y="708"/>
                    </a:lnTo>
                    <a:lnTo>
                      <a:pt x="561" y="710"/>
                    </a:lnTo>
                    <a:lnTo>
                      <a:pt x="561" y="710"/>
                    </a:lnTo>
                    <a:lnTo>
                      <a:pt x="561" y="710"/>
                    </a:lnTo>
                    <a:lnTo>
                      <a:pt x="561" y="710"/>
                    </a:lnTo>
                    <a:close/>
                    <a:moveTo>
                      <a:pt x="565" y="719"/>
                    </a:moveTo>
                    <a:lnTo>
                      <a:pt x="563" y="715"/>
                    </a:lnTo>
                    <a:lnTo>
                      <a:pt x="567" y="715"/>
                    </a:lnTo>
                    <a:lnTo>
                      <a:pt x="565" y="719"/>
                    </a:lnTo>
                    <a:lnTo>
                      <a:pt x="565" y="719"/>
                    </a:lnTo>
                    <a:lnTo>
                      <a:pt x="565" y="719"/>
                    </a:lnTo>
                    <a:lnTo>
                      <a:pt x="565" y="719"/>
                    </a:lnTo>
                    <a:close/>
                    <a:moveTo>
                      <a:pt x="546" y="778"/>
                    </a:moveTo>
                    <a:lnTo>
                      <a:pt x="546" y="774"/>
                    </a:lnTo>
                    <a:lnTo>
                      <a:pt x="546" y="778"/>
                    </a:lnTo>
                    <a:lnTo>
                      <a:pt x="546" y="778"/>
                    </a:lnTo>
                    <a:lnTo>
                      <a:pt x="546" y="778"/>
                    </a:lnTo>
                    <a:lnTo>
                      <a:pt x="546" y="778"/>
                    </a:lnTo>
                    <a:lnTo>
                      <a:pt x="546" y="778"/>
                    </a:lnTo>
                    <a:close/>
                    <a:moveTo>
                      <a:pt x="525" y="798"/>
                    </a:moveTo>
                    <a:lnTo>
                      <a:pt x="521" y="798"/>
                    </a:lnTo>
                    <a:lnTo>
                      <a:pt x="525" y="795"/>
                    </a:lnTo>
                    <a:lnTo>
                      <a:pt x="525" y="791"/>
                    </a:lnTo>
                    <a:lnTo>
                      <a:pt x="525" y="789"/>
                    </a:lnTo>
                    <a:lnTo>
                      <a:pt x="525" y="791"/>
                    </a:lnTo>
                    <a:lnTo>
                      <a:pt x="525" y="795"/>
                    </a:lnTo>
                    <a:lnTo>
                      <a:pt x="525" y="798"/>
                    </a:lnTo>
                    <a:lnTo>
                      <a:pt x="525" y="798"/>
                    </a:lnTo>
                    <a:lnTo>
                      <a:pt x="525" y="798"/>
                    </a:lnTo>
                    <a:lnTo>
                      <a:pt x="525" y="798"/>
                    </a:lnTo>
                    <a:close/>
                    <a:moveTo>
                      <a:pt x="501" y="798"/>
                    </a:moveTo>
                    <a:lnTo>
                      <a:pt x="501" y="793"/>
                    </a:lnTo>
                    <a:lnTo>
                      <a:pt x="501" y="791"/>
                    </a:lnTo>
                    <a:lnTo>
                      <a:pt x="497" y="789"/>
                    </a:lnTo>
                    <a:lnTo>
                      <a:pt x="497" y="785"/>
                    </a:lnTo>
                    <a:lnTo>
                      <a:pt x="497" y="783"/>
                    </a:lnTo>
                    <a:lnTo>
                      <a:pt x="497" y="781"/>
                    </a:lnTo>
                    <a:lnTo>
                      <a:pt x="497" y="772"/>
                    </a:lnTo>
                    <a:lnTo>
                      <a:pt x="497" y="768"/>
                    </a:lnTo>
                    <a:lnTo>
                      <a:pt x="493" y="768"/>
                    </a:lnTo>
                    <a:lnTo>
                      <a:pt x="493" y="761"/>
                    </a:lnTo>
                    <a:lnTo>
                      <a:pt x="497" y="757"/>
                    </a:lnTo>
                    <a:lnTo>
                      <a:pt x="501" y="761"/>
                    </a:lnTo>
                    <a:lnTo>
                      <a:pt x="503" y="761"/>
                    </a:lnTo>
                    <a:lnTo>
                      <a:pt x="501" y="757"/>
                    </a:lnTo>
                    <a:lnTo>
                      <a:pt x="501" y="755"/>
                    </a:lnTo>
                    <a:lnTo>
                      <a:pt x="497" y="753"/>
                    </a:lnTo>
                    <a:lnTo>
                      <a:pt x="497" y="747"/>
                    </a:lnTo>
                    <a:lnTo>
                      <a:pt x="497" y="744"/>
                    </a:lnTo>
                    <a:lnTo>
                      <a:pt x="497" y="734"/>
                    </a:lnTo>
                    <a:lnTo>
                      <a:pt x="497" y="729"/>
                    </a:lnTo>
                    <a:lnTo>
                      <a:pt x="497" y="723"/>
                    </a:lnTo>
                    <a:lnTo>
                      <a:pt x="497" y="719"/>
                    </a:lnTo>
                    <a:lnTo>
                      <a:pt x="497" y="719"/>
                    </a:lnTo>
                    <a:lnTo>
                      <a:pt x="497" y="714"/>
                    </a:lnTo>
                    <a:lnTo>
                      <a:pt x="501" y="712"/>
                    </a:lnTo>
                    <a:lnTo>
                      <a:pt x="503" y="715"/>
                    </a:lnTo>
                    <a:lnTo>
                      <a:pt x="506" y="715"/>
                    </a:lnTo>
                    <a:lnTo>
                      <a:pt x="510" y="719"/>
                    </a:lnTo>
                    <a:lnTo>
                      <a:pt x="510" y="715"/>
                    </a:lnTo>
                    <a:lnTo>
                      <a:pt x="512" y="715"/>
                    </a:lnTo>
                    <a:lnTo>
                      <a:pt x="512" y="719"/>
                    </a:lnTo>
                    <a:lnTo>
                      <a:pt x="518" y="723"/>
                    </a:lnTo>
                    <a:lnTo>
                      <a:pt x="521" y="729"/>
                    </a:lnTo>
                    <a:lnTo>
                      <a:pt x="525" y="731"/>
                    </a:lnTo>
                    <a:lnTo>
                      <a:pt x="531" y="729"/>
                    </a:lnTo>
                    <a:lnTo>
                      <a:pt x="533" y="729"/>
                    </a:lnTo>
                    <a:lnTo>
                      <a:pt x="535" y="731"/>
                    </a:lnTo>
                    <a:lnTo>
                      <a:pt x="535" y="729"/>
                    </a:lnTo>
                    <a:lnTo>
                      <a:pt x="538" y="729"/>
                    </a:lnTo>
                    <a:lnTo>
                      <a:pt x="550" y="729"/>
                    </a:lnTo>
                    <a:lnTo>
                      <a:pt x="552" y="725"/>
                    </a:lnTo>
                    <a:lnTo>
                      <a:pt x="552" y="723"/>
                    </a:lnTo>
                    <a:lnTo>
                      <a:pt x="555" y="723"/>
                    </a:lnTo>
                    <a:lnTo>
                      <a:pt x="555" y="725"/>
                    </a:lnTo>
                    <a:lnTo>
                      <a:pt x="557" y="723"/>
                    </a:lnTo>
                    <a:lnTo>
                      <a:pt x="559" y="723"/>
                    </a:lnTo>
                    <a:lnTo>
                      <a:pt x="565" y="725"/>
                    </a:lnTo>
                    <a:lnTo>
                      <a:pt x="563" y="729"/>
                    </a:lnTo>
                    <a:lnTo>
                      <a:pt x="561" y="738"/>
                    </a:lnTo>
                    <a:lnTo>
                      <a:pt x="557" y="740"/>
                    </a:lnTo>
                    <a:lnTo>
                      <a:pt x="557" y="747"/>
                    </a:lnTo>
                    <a:lnTo>
                      <a:pt x="555" y="753"/>
                    </a:lnTo>
                    <a:lnTo>
                      <a:pt x="555" y="757"/>
                    </a:lnTo>
                    <a:lnTo>
                      <a:pt x="555" y="759"/>
                    </a:lnTo>
                    <a:lnTo>
                      <a:pt x="555" y="761"/>
                    </a:lnTo>
                    <a:lnTo>
                      <a:pt x="555" y="764"/>
                    </a:lnTo>
                    <a:lnTo>
                      <a:pt x="552" y="763"/>
                    </a:lnTo>
                    <a:lnTo>
                      <a:pt x="552" y="757"/>
                    </a:lnTo>
                    <a:lnTo>
                      <a:pt x="550" y="761"/>
                    </a:lnTo>
                    <a:lnTo>
                      <a:pt x="546" y="763"/>
                    </a:lnTo>
                    <a:lnTo>
                      <a:pt x="546" y="772"/>
                    </a:lnTo>
                    <a:lnTo>
                      <a:pt x="546" y="774"/>
                    </a:lnTo>
                    <a:lnTo>
                      <a:pt x="542" y="774"/>
                    </a:lnTo>
                    <a:lnTo>
                      <a:pt x="542" y="778"/>
                    </a:lnTo>
                    <a:lnTo>
                      <a:pt x="540" y="779"/>
                    </a:lnTo>
                    <a:lnTo>
                      <a:pt x="544" y="781"/>
                    </a:lnTo>
                    <a:lnTo>
                      <a:pt x="544" y="783"/>
                    </a:lnTo>
                    <a:lnTo>
                      <a:pt x="538" y="791"/>
                    </a:lnTo>
                    <a:lnTo>
                      <a:pt x="537" y="789"/>
                    </a:lnTo>
                    <a:lnTo>
                      <a:pt x="533" y="791"/>
                    </a:lnTo>
                    <a:lnTo>
                      <a:pt x="533" y="785"/>
                    </a:lnTo>
                    <a:lnTo>
                      <a:pt x="537" y="787"/>
                    </a:lnTo>
                    <a:lnTo>
                      <a:pt x="538" y="783"/>
                    </a:lnTo>
                    <a:lnTo>
                      <a:pt x="537" y="781"/>
                    </a:lnTo>
                    <a:lnTo>
                      <a:pt x="533" y="783"/>
                    </a:lnTo>
                    <a:lnTo>
                      <a:pt x="531" y="785"/>
                    </a:lnTo>
                    <a:lnTo>
                      <a:pt x="527" y="785"/>
                    </a:lnTo>
                    <a:lnTo>
                      <a:pt x="527" y="781"/>
                    </a:lnTo>
                    <a:lnTo>
                      <a:pt x="527" y="785"/>
                    </a:lnTo>
                    <a:lnTo>
                      <a:pt x="525" y="787"/>
                    </a:lnTo>
                    <a:lnTo>
                      <a:pt x="521" y="791"/>
                    </a:lnTo>
                    <a:lnTo>
                      <a:pt x="521" y="787"/>
                    </a:lnTo>
                    <a:lnTo>
                      <a:pt x="518" y="795"/>
                    </a:lnTo>
                    <a:lnTo>
                      <a:pt x="518" y="798"/>
                    </a:lnTo>
                    <a:lnTo>
                      <a:pt x="516" y="802"/>
                    </a:lnTo>
                    <a:lnTo>
                      <a:pt x="512" y="802"/>
                    </a:lnTo>
                    <a:lnTo>
                      <a:pt x="510" y="798"/>
                    </a:lnTo>
                    <a:lnTo>
                      <a:pt x="510" y="796"/>
                    </a:lnTo>
                    <a:lnTo>
                      <a:pt x="506" y="798"/>
                    </a:lnTo>
                    <a:lnTo>
                      <a:pt x="505" y="798"/>
                    </a:lnTo>
                    <a:lnTo>
                      <a:pt x="501" y="798"/>
                    </a:lnTo>
                    <a:lnTo>
                      <a:pt x="501" y="798"/>
                    </a:lnTo>
                    <a:lnTo>
                      <a:pt x="501" y="798"/>
                    </a:lnTo>
                    <a:lnTo>
                      <a:pt x="501" y="798"/>
                    </a:lnTo>
                    <a:lnTo>
                      <a:pt x="501" y="798"/>
                    </a:lnTo>
                    <a:lnTo>
                      <a:pt x="501" y="798"/>
                    </a:lnTo>
                    <a:close/>
                    <a:moveTo>
                      <a:pt x="8" y="508"/>
                    </a:moveTo>
                    <a:lnTo>
                      <a:pt x="9" y="510"/>
                    </a:lnTo>
                    <a:lnTo>
                      <a:pt x="13" y="510"/>
                    </a:lnTo>
                    <a:lnTo>
                      <a:pt x="21" y="518"/>
                    </a:lnTo>
                    <a:lnTo>
                      <a:pt x="21" y="521"/>
                    </a:lnTo>
                    <a:lnTo>
                      <a:pt x="21" y="523"/>
                    </a:lnTo>
                    <a:lnTo>
                      <a:pt x="25" y="523"/>
                    </a:lnTo>
                    <a:lnTo>
                      <a:pt x="26" y="527"/>
                    </a:lnTo>
                    <a:lnTo>
                      <a:pt x="34" y="527"/>
                    </a:lnTo>
                    <a:lnTo>
                      <a:pt x="34" y="527"/>
                    </a:lnTo>
                    <a:lnTo>
                      <a:pt x="36" y="529"/>
                    </a:lnTo>
                    <a:lnTo>
                      <a:pt x="40" y="529"/>
                    </a:lnTo>
                    <a:lnTo>
                      <a:pt x="45" y="529"/>
                    </a:lnTo>
                    <a:lnTo>
                      <a:pt x="45" y="529"/>
                    </a:lnTo>
                    <a:lnTo>
                      <a:pt x="49" y="529"/>
                    </a:lnTo>
                    <a:lnTo>
                      <a:pt x="49" y="529"/>
                    </a:lnTo>
                    <a:lnTo>
                      <a:pt x="55" y="529"/>
                    </a:lnTo>
                    <a:lnTo>
                      <a:pt x="58" y="529"/>
                    </a:lnTo>
                    <a:lnTo>
                      <a:pt x="58" y="527"/>
                    </a:lnTo>
                    <a:lnTo>
                      <a:pt x="62" y="525"/>
                    </a:lnTo>
                    <a:lnTo>
                      <a:pt x="66" y="521"/>
                    </a:lnTo>
                    <a:lnTo>
                      <a:pt x="72" y="521"/>
                    </a:lnTo>
                    <a:lnTo>
                      <a:pt x="72" y="518"/>
                    </a:lnTo>
                    <a:lnTo>
                      <a:pt x="75" y="516"/>
                    </a:lnTo>
                    <a:lnTo>
                      <a:pt x="75" y="516"/>
                    </a:lnTo>
                    <a:lnTo>
                      <a:pt x="79" y="520"/>
                    </a:lnTo>
                    <a:lnTo>
                      <a:pt x="83" y="514"/>
                    </a:lnTo>
                    <a:lnTo>
                      <a:pt x="83" y="516"/>
                    </a:lnTo>
                    <a:lnTo>
                      <a:pt x="85" y="514"/>
                    </a:lnTo>
                    <a:lnTo>
                      <a:pt x="87" y="510"/>
                    </a:lnTo>
                    <a:lnTo>
                      <a:pt x="98" y="504"/>
                    </a:lnTo>
                    <a:lnTo>
                      <a:pt x="102" y="504"/>
                    </a:lnTo>
                    <a:lnTo>
                      <a:pt x="104" y="504"/>
                    </a:lnTo>
                    <a:lnTo>
                      <a:pt x="107" y="504"/>
                    </a:lnTo>
                    <a:lnTo>
                      <a:pt x="117" y="503"/>
                    </a:lnTo>
                    <a:lnTo>
                      <a:pt x="119" y="504"/>
                    </a:lnTo>
                    <a:lnTo>
                      <a:pt x="124" y="503"/>
                    </a:lnTo>
                    <a:lnTo>
                      <a:pt x="126" y="504"/>
                    </a:lnTo>
                    <a:lnTo>
                      <a:pt x="130" y="504"/>
                    </a:lnTo>
                    <a:lnTo>
                      <a:pt x="134" y="503"/>
                    </a:lnTo>
                    <a:lnTo>
                      <a:pt x="134" y="508"/>
                    </a:lnTo>
                    <a:lnTo>
                      <a:pt x="137" y="508"/>
                    </a:lnTo>
                    <a:lnTo>
                      <a:pt x="139" y="504"/>
                    </a:lnTo>
                    <a:lnTo>
                      <a:pt x="141" y="508"/>
                    </a:lnTo>
                    <a:lnTo>
                      <a:pt x="143" y="504"/>
                    </a:lnTo>
                    <a:lnTo>
                      <a:pt x="151" y="504"/>
                    </a:lnTo>
                    <a:lnTo>
                      <a:pt x="151" y="508"/>
                    </a:lnTo>
                    <a:lnTo>
                      <a:pt x="153" y="508"/>
                    </a:lnTo>
                    <a:lnTo>
                      <a:pt x="156" y="504"/>
                    </a:lnTo>
                    <a:lnTo>
                      <a:pt x="158" y="504"/>
                    </a:lnTo>
                    <a:lnTo>
                      <a:pt x="164" y="503"/>
                    </a:lnTo>
                    <a:lnTo>
                      <a:pt x="168" y="499"/>
                    </a:lnTo>
                    <a:lnTo>
                      <a:pt x="168" y="497"/>
                    </a:lnTo>
                    <a:lnTo>
                      <a:pt x="173" y="493"/>
                    </a:lnTo>
                    <a:lnTo>
                      <a:pt x="175" y="486"/>
                    </a:lnTo>
                    <a:lnTo>
                      <a:pt x="179" y="484"/>
                    </a:lnTo>
                    <a:lnTo>
                      <a:pt x="183" y="484"/>
                    </a:lnTo>
                    <a:lnTo>
                      <a:pt x="186" y="484"/>
                    </a:lnTo>
                    <a:lnTo>
                      <a:pt x="196" y="480"/>
                    </a:lnTo>
                    <a:lnTo>
                      <a:pt x="203" y="474"/>
                    </a:lnTo>
                    <a:lnTo>
                      <a:pt x="211" y="469"/>
                    </a:lnTo>
                    <a:lnTo>
                      <a:pt x="213" y="469"/>
                    </a:lnTo>
                    <a:lnTo>
                      <a:pt x="217" y="469"/>
                    </a:lnTo>
                    <a:lnTo>
                      <a:pt x="220" y="469"/>
                    </a:lnTo>
                    <a:lnTo>
                      <a:pt x="226" y="471"/>
                    </a:lnTo>
                    <a:lnTo>
                      <a:pt x="230" y="471"/>
                    </a:lnTo>
                    <a:lnTo>
                      <a:pt x="233" y="469"/>
                    </a:lnTo>
                    <a:lnTo>
                      <a:pt x="241" y="471"/>
                    </a:lnTo>
                    <a:lnTo>
                      <a:pt x="250" y="467"/>
                    </a:lnTo>
                    <a:lnTo>
                      <a:pt x="256" y="465"/>
                    </a:lnTo>
                    <a:lnTo>
                      <a:pt x="260" y="461"/>
                    </a:lnTo>
                    <a:lnTo>
                      <a:pt x="264" y="461"/>
                    </a:lnTo>
                    <a:lnTo>
                      <a:pt x="269" y="459"/>
                    </a:lnTo>
                    <a:lnTo>
                      <a:pt x="275" y="459"/>
                    </a:lnTo>
                    <a:lnTo>
                      <a:pt x="296" y="456"/>
                    </a:lnTo>
                    <a:lnTo>
                      <a:pt x="305" y="459"/>
                    </a:lnTo>
                    <a:lnTo>
                      <a:pt x="307" y="459"/>
                    </a:lnTo>
                    <a:lnTo>
                      <a:pt x="313" y="456"/>
                    </a:lnTo>
                    <a:lnTo>
                      <a:pt x="318" y="456"/>
                    </a:lnTo>
                    <a:lnTo>
                      <a:pt x="324" y="461"/>
                    </a:lnTo>
                    <a:lnTo>
                      <a:pt x="326" y="469"/>
                    </a:lnTo>
                    <a:lnTo>
                      <a:pt x="329" y="471"/>
                    </a:lnTo>
                    <a:lnTo>
                      <a:pt x="333" y="469"/>
                    </a:lnTo>
                    <a:lnTo>
                      <a:pt x="335" y="467"/>
                    </a:lnTo>
                    <a:lnTo>
                      <a:pt x="339" y="469"/>
                    </a:lnTo>
                    <a:lnTo>
                      <a:pt x="339" y="469"/>
                    </a:lnTo>
                    <a:lnTo>
                      <a:pt x="343" y="469"/>
                    </a:lnTo>
                    <a:lnTo>
                      <a:pt x="346" y="474"/>
                    </a:lnTo>
                    <a:lnTo>
                      <a:pt x="350" y="474"/>
                    </a:lnTo>
                    <a:lnTo>
                      <a:pt x="354" y="474"/>
                    </a:lnTo>
                    <a:lnTo>
                      <a:pt x="363" y="480"/>
                    </a:lnTo>
                    <a:lnTo>
                      <a:pt x="360" y="484"/>
                    </a:lnTo>
                    <a:lnTo>
                      <a:pt x="363" y="484"/>
                    </a:lnTo>
                    <a:lnTo>
                      <a:pt x="365" y="486"/>
                    </a:lnTo>
                    <a:lnTo>
                      <a:pt x="365" y="488"/>
                    </a:lnTo>
                    <a:lnTo>
                      <a:pt x="363" y="488"/>
                    </a:lnTo>
                    <a:lnTo>
                      <a:pt x="360" y="491"/>
                    </a:lnTo>
                    <a:lnTo>
                      <a:pt x="363" y="499"/>
                    </a:lnTo>
                    <a:lnTo>
                      <a:pt x="367" y="499"/>
                    </a:lnTo>
                    <a:lnTo>
                      <a:pt x="371" y="503"/>
                    </a:lnTo>
                    <a:lnTo>
                      <a:pt x="373" y="508"/>
                    </a:lnTo>
                    <a:lnTo>
                      <a:pt x="373" y="510"/>
                    </a:lnTo>
                    <a:lnTo>
                      <a:pt x="377" y="520"/>
                    </a:lnTo>
                    <a:lnTo>
                      <a:pt x="375" y="525"/>
                    </a:lnTo>
                    <a:lnTo>
                      <a:pt x="377" y="527"/>
                    </a:lnTo>
                    <a:lnTo>
                      <a:pt x="377" y="529"/>
                    </a:lnTo>
                    <a:lnTo>
                      <a:pt x="375" y="533"/>
                    </a:lnTo>
                    <a:lnTo>
                      <a:pt x="373" y="533"/>
                    </a:lnTo>
                    <a:lnTo>
                      <a:pt x="371" y="533"/>
                    </a:lnTo>
                    <a:lnTo>
                      <a:pt x="375" y="537"/>
                    </a:lnTo>
                    <a:lnTo>
                      <a:pt x="377" y="538"/>
                    </a:lnTo>
                    <a:lnTo>
                      <a:pt x="378" y="542"/>
                    </a:lnTo>
                    <a:lnTo>
                      <a:pt x="382" y="542"/>
                    </a:lnTo>
                    <a:lnTo>
                      <a:pt x="384" y="544"/>
                    </a:lnTo>
                    <a:lnTo>
                      <a:pt x="384" y="542"/>
                    </a:lnTo>
                    <a:lnTo>
                      <a:pt x="384" y="537"/>
                    </a:lnTo>
                    <a:lnTo>
                      <a:pt x="384" y="537"/>
                    </a:lnTo>
                    <a:lnTo>
                      <a:pt x="388" y="533"/>
                    </a:lnTo>
                    <a:lnTo>
                      <a:pt x="388" y="533"/>
                    </a:lnTo>
                    <a:lnTo>
                      <a:pt x="390" y="529"/>
                    </a:lnTo>
                    <a:lnTo>
                      <a:pt x="393" y="527"/>
                    </a:lnTo>
                    <a:lnTo>
                      <a:pt x="395" y="523"/>
                    </a:lnTo>
                    <a:lnTo>
                      <a:pt x="399" y="520"/>
                    </a:lnTo>
                    <a:lnTo>
                      <a:pt x="407" y="516"/>
                    </a:lnTo>
                    <a:lnTo>
                      <a:pt x="409" y="512"/>
                    </a:lnTo>
                    <a:lnTo>
                      <a:pt x="409" y="512"/>
                    </a:lnTo>
                    <a:lnTo>
                      <a:pt x="414" y="510"/>
                    </a:lnTo>
                    <a:lnTo>
                      <a:pt x="418" y="504"/>
                    </a:lnTo>
                    <a:lnTo>
                      <a:pt x="422" y="497"/>
                    </a:lnTo>
                    <a:lnTo>
                      <a:pt x="427" y="497"/>
                    </a:lnTo>
                    <a:lnTo>
                      <a:pt x="429" y="493"/>
                    </a:lnTo>
                    <a:lnTo>
                      <a:pt x="427" y="489"/>
                    </a:lnTo>
                    <a:lnTo>
                      <a:pt x="427" y="484"/>
                    </a:lnTo>
                    <a:lnTo>
                      <a:pt x="431" y="489"/>
                    </a:lnTo>
                    <a:lnTo>
                      <a:pt x="431" y="495"/>
                    </a:lnTo>
                    <a:lnTo>
                      <a:pt x="431" y="501"/>
                    </a:lnTo>
                    <a:lnTo>
                      <a:pt x="429" y="503"/>
                    </a:lnTo>
                    <a:lnTo>
                      <a:pt x="427" y="512"/>
                    </a:lnTo>
                    <a:lnTo>
                      <a:pt x="420" y="516"/>
                    </a:lnTo>
                    <a:lnTo>
                      <a:pt x="418" y="521"/>
                    </a:lnTo>
                    <a:lnTo>
                      <a:pt x="418" y="523"/>
                    </a:lnTo>
                    <a:lnTo>
                      <a:pt x="418" y="529"/>
                    </a:lnTo>
                    <a:lnTo>
                      <a:pt x="412" y="533"/>
                    </a:lnTo>
                    <a:lnTo>
                      <a:pt x="412" y="537"/>
                    </a:lnTo>
                    <a:lnTo>
                      <a:pt x="409" y="544"/>
                    </a:lnTo>
                    <a:lnTo>
                      <a:pt x="401" y="544"/>
                    </a:lnTo>
                    <a:lnTo>
                      <a:pt x="399" y="550"/>
                    </a:lnTo>
                    <a:lnTo>
                      <a:pt x="397" y="553"/>
                    </a:lnTo>
                    <a:lnTo>
                      <a:pt x="397" y="553"/>
                    </a:lnTo>
                    <a:lnTo>
                      <a:pt x="403" y="553"/>
                    </a:lnTo>
                    <a:lnTo>
                      <a:pt x="409" y="550"/>
                    </a:lnTo>
                    <a:lnTo>
                      <a:pt x="414" y="553"/>
                    </a:lnTo>
                    <a:lnTo>
                      <a:pt x="420" y="542"/>
                    </a:lnTo>
                    <a:lnTo>
                      <a:pt x="422" y="533"/>
                    </a:lnTo>
                    <a:lnTo>
                      <a:pt x="427" y="527"/>
                    </a:lnTo>
                    <a:lnTo>
                      <a:pt x="429" y="529"/>
                    </a:lnTo>
                    <a:lnTo>
                      <a:pt x="429" y="537"/>
                    </a:lnTo>
                    <a:lnTo>
                      <a:pt x="431" y="542"/>
                    </a:lnTo>
                    <a:lnTo>
                      <a:pt x="429" y="544"/>
                    </a:lnTo>
                    <a:lnTo>
                      <a:pt x="429" y="553"/>
                    </a:lnTo>
                    <a:lnTo>
                      <a:pt x="425" y="561"/>
                    </a:lnTo>
                    <a:lnTo>
                      <a:pt x="418" y="563"/>
                    </a:lnTo>
                    <a:lnTo>
                      <a:pt x="420" y="567"/>
                    </a:lnTo>
                    <a:lnTo>
                      <a:pt x="424" y="567"/>
                    </a:lnTo>
                    <a:lnTo>
                      <a:pt x="429" y="567"/>
                    </a:lnTo>
                    <a:lnTo>
                      <a:pt x="431" y="563"/>
                    </a:lnTo>
                    <a:lnTo>
                      <a:pt x="435" y="563"/>
                    </a:lnTo>
                    <a:lnTo>
                      <a:pt x="439" y="557"/>
                    </a:lnTo>
                    <a:lnTo>
                      <a:pt x="442" y="561"/>
                    </a:lnTo>
                    <a:lnTo>
                      <a:pt x="442" y="561"/>
                    </a:lnTo>
                    <a:lnTo>
                      <a:pt x="442" y="563"/>
                    </a:lnTo>
                    <a:lnTo>
                      <a:pt x="439" y="567"/>
                    </a:lnTo>
                    <a:lnTo>
                      <a:pt x="437" y="567"/>
                    </a:lnTo>
                    <a:lnTo>
                      <a:pt x="437" y="567"/>
                    </a:lnTo>
                    <a:lnTo>
                      <a:pt x="439" y="572"/>
                    </a:lnTo>
                    <a:lnTo>
                      <a:pt x="439" y="576"/>
                    </a:lnTo>
                    <a:lnTo>
                      <a:pt x="442" y="582"/>
                    </a:lnTo>
                    <a:lnTo>
                      <a:pt x="442" y="587"/>
                    </a:lnTo>
                    <a:lnTo>
                      <a:pt x="442" y="597"/>
                    </a:lnTo>
                    <a:lnTo>
                      <a:pt x="439" y="602"/>
                    </a:lnTo>
                    <a:lnTo>
                      <a:pt x="439" y="604"/>
                    </a:lnTo>
                    <a:lnTo>
                      <a:pt x="439" y="612"/>
                    </a:lnTo>
                    <a:lnTo>
                      <a:pt x="442" y="612"/>
                    </a:lnTo>
                    <a:lnTo>
                      <a:pt x="442" y="617"/>
                    </a:lnTo>
                    <a:lnTo>
                      <a:pt x="444" y="625"/>
                    </a:lnTo>
                    <a:lnTo>
                      <a:pt x="452" y="634"/>
                    </a:lnTo>
                    <a:lnTo>
                      <a:pt x="456" y="634"/>
                    </a:lnTo>
                    <a:lnTo>
                      <a:pt x="459" y="636"/>
                    </a:lnTo>
                    <a:lnTo>
                      <a:pt x="461" y="640"/>
                    </a:lnTo>
                    <a:lnTo>
                      <a:pt x="467" y="640"/>
                    </a:lnTo>
                    <a:lnTo>
                      <a:pt x="467" y="640"/>
                    </a:lnTo>
                    <a:lnTo>
                      <a:pt x="467" y="640"/>
                    </a:lnTo>
                    <a:lnTo>
                      <a:pt x="473" y="640"/>
                    </a:lnTo>
                    <a:lnTo>
                      <a:pt x="476" y="646"/>
                    </a:lnTo>
                    <a:lnTo>
                      <a:pt x="482" y="646"/>
                    </a:lnTo>
                    <a:lnTo>
                      <a:pt x="486" y="650"/>
                    </a:lnTo>
                    <a:lnTo>
                      <a:pt x="488" y="653"/>
                    </a:lnTo>
                    <a:lnTo>
                      <a:pt x="491" y="655"/>
                    </a:lnTo>
                    <a:lnTo>
                      <a:pt x="493" y="661"/>
                    </a:lnTo>
                    <a:lnTo>
                      <a:pt x="497" y="661"/>
                    </a:lnTo>
                    <a:lnTo>
                      <a:pt x="497" y="657"/>
                    </a:lnTo>
                    <a:lnTo>
                      <a:pt x="505" y="653"/>
                    </a:lnTo>
                    <a:lnTo>
                      <a:pt x="506" y="650"/>
                    </a:lnTo>
                    <a:lnTo>
                      <a:pt x="512" y="650"/>
                    </a:lnTo>
                    <a:lnTo>
                      <a:pt x="518" y="646"/>
                    </a:lnTo>
                    <a:lnTo>
                      <a:pt x="518" y="646"/>
                    </a:lnTo>
                    <a:lnTo>
                      <a:pt x="521" y="646"/>
                    </a:lnTo>
                    <a:lnTo>
                      <a:pt x="521" y="642"/>
                    </a:lnTo>
                    <a:lnTo>
                      <a:pt x="518" y="640"/>
                    </a:lnTo>
                    <a:lnTo>
                      <a:pt x="518" y="640"/>
                    </a:lnTo>
                    <a:lnTo>
                      <a:pt x="525" y="634"/>
                    </a:lnTo>
                    <a:lnTo>
                      <a:pt x="531" y="640"/>
                    </a:lnTo>
                    <a:lnTo>
                      <a:pt x="531" y="642"/>
                    </a:lnTo>
                    <a:lnTo>
                      <a:pt x="525" y="646"/>
                    </a:lnTo>
                    <a:lnTo>
                      <a:pt x="525" y="650"/>
                    </a:lnTo>
                    <a:lnTo>
                      <a:pt x="527" y="651"/>
                    </a:lnTo>
                    <a:lnTo>
                      <a:pt x="531" y="648"/>
                    </a:lnTo>
                    <a:lnTo>
                      <a:pt x="533" y="646"/>
                    </a:lnTo>
                    <a:lnTo>
                      <a:pt x="537" y="648"/>
                    </a:lnTo>
                    <a:lnTo>
                      <a:pt x="537" y="651"/>
                    </a:lnTo>
                    <a:lnTo>
                      <a:pt x="535" y="651"/>
                    </a:lnTo>
                    <a:lnTo>
                      <a:pt x="531" y="653"/>
                    </a:lnTo>
                    <a:lnTo>
                      <a:pt x="537" y="661"/>
                    </a:lnTo>
                    <a:lnTo>
                      <a:pt x="537" y="666"/>
                    </a:lnTo>
                    <a:lnTo>
                      <a:pt x="538" y="666"/>
                    </a:lnTo>
                    <a:lnTo>
                      <a:pt x="542" y="666"/>
                    </a:lnTo>
                    <a:lnTo>
                      <a:pt x="542" y="670"/>
                    </a:lnTo>
                    <a:lnTo>
                      <a:pt x="544" y="672"/>
                    </a:lnTo>
                    <a:lnTo>
                      <a:pt x="546" y="670"/>
                    </a:lnTo>
                    <a:lnTo>
                      <a:pt x="546" y="665"/>
                    </a:lnTo>
                    <a:lnTo>
                      <a:pt x="544" y="666"/>
                    </a:lnTo>
                    <a:lnTo>
                      <a:pt x="544" y="665"/>
                    </a:lnTo>
                    <a:lnTo>
                      <a:pt x="546" y="661"/>
                    </a:lnTo>
                    <a:lnTo>
                      <a:pt x="555" y="661"/>
                    </a:lnTo>
                    <a:lnTo>
                      <a:pt x="555" y="665"/>
                    </a:lnTo>
                    <a:lnTo>
                      <a:pt x="557" y="661"/>
                    </a:lnTo>
                    <a:lnTo>
                      <a:pt x="561" y="655"/>
                    </a:lnTo>
                    <a:lnTo>
                      <a:pt x="572" y="650"/>
                    </a:lnTo>
                    <a:lnTo>
                      <a:pt x="576" y="646"/>
                    </a:lnTo>
                    <a:lnTo>
                      <a:pt x="574" y="646"/>
                    </a:lnTo>
                    <a:lnTo>
                      <a:pt x="572" y="646"/>
                    </a:lnTo>
                    <a:lnTo>
                      <a:pt x="572" y="646"/>
                    </a:lnTo>
                    <a:lnTo>
                      <a:pt x="569" y="642"/>
                    </a:lnTo>
                    <a:lnTo>
                      <a:pt x="572" y="642"/>
                    </a:lnTo>
                    <a:lnTo>
                      <a:pt x="576" y="642"/>
                    </a:lnTo>
                    <a:lnTo>
                      <a:pt x="584" y="640"/>
                    </a:lnTo>
                    <a:lnTo>
                      <a:pt x="599" y="636"/>
                    </a:lnTo>
                    <a:lnTo>
                      <a:pt x="610" y="640"/>
                    </a:lnTo>
                    <a:lnTo>
                      <a:pt x="614" y="636"/>
                    </a:lnTo>
                    <a:lnTo>
                      <a:pt x="614" y="634"/>
                    </a:lnTo>
                    <a:lnTo>
                      <a:pt x="617" y="634"/>
                    </a:lnTo>
                    <a:lnTo>
                      <a:pt x="621" y="633"/>
                    </a:lnTo>
                    <a:lnTo>
                      <a:pt x="625" y="625"/>
                    </a:lnTo>
                    <a:lnTo>
                      <a:pt x="623" y="617"/>
                    </a:lnTo>
                    <a:lnTo>
                      <a:pt x="623" y="616"/>
                    </a:lnTo>
                    <a:lnTo>
                      <a:pt x="631" y="608"/>
                    </a:lnTo>
                    <a:lnTo>
                      <a:pt x="631" y="597"/>
                    </a:lnTo>
                    <a:lnTo>
                      <a:pt x="631" y="593"/>
                    </a:lnTo>
                    <a:lnTo>
                      <a:pt x="634" y="587"/>
                    </a:lnTo>
                    <a:lnTo>
                      <a:pt x="638" y="585"/>
                    </a:lnTo>
                    <a:lnTo>
                      <a:pt x="638" y="582"/>
                    </a:lnTo>
                    <a:lnTo>
                      <a:pt x="648" y="567"/>
                    </a:lnTo>
                    <a:lnTo>
                      <a:pt x="651" y="567"/>
                    </a:lnTo>
                    <a:lnTo>
                      <a:pt x="653" y="557"/>
                    </a:lnTo>
                    <a:lnTo>
                      <a:pt x="659" y="553"/>
                    </a:lnTo>
                    <a:lnTo>
                      <a:pt x="659" y="544"/>
                    </a:lnTo>
                    <a:lnTo>
                      <a:pt x="665" y="542"/>
                    </a:lnTo>
                    <a:lnTo>
                      <a:pt x="665" y="537"/>
                    </a:lnTo>
                    <a:lnTo>
                      <a:pt x="668" y="537"/>
                    </a:lnTo>
                    <a:lnTo>
                      <a:pt x="670" y="527"/>
                    </a:lnTo>
                    <a:lnTo>
                      <a:pt x="668" y="525"/>
                    </a:lnTo>
                    <a:lnTo>
                      <a:pt x="674" y="523"/>
                    </a:lnTo>
                    <a:lnTo>
                      <a:pt x="678" y="516"/>
                    </a:lnTo>
                    <a:lnTo>
                      <a:pt x="680" y="514"/>
                    </a:lnTo>
                    <a:lnTo>
                      <a:pt x="683" y="508"/>
                    </a:lnTo>
                    <a:lnTo>
                      <a:pt x="689" y="508"/>
                    </a:lnTo>
                    <a:lnTo>
                      <a:pt x="693" y="504"/>
                    </a:lnTo>
                    <a:lnTo>
                      <a:pt x="687" y="504"/>
                    </a:lnTo>
                    <a:lnTo>
                      <a:pt x="689" y="504"/>
                    </a:lnTo>
                    <a:lnTo>
                      <a:pt x="693" y="503"/>
                    </a:lnTo>
                    <a:lnTo>
                      <a:pt x="700" y="499"/>
                    </a:lnTo>
                    <a:lnTo>
                      <a:pt x="700" y="495"/>
                    </a:lnTo>
                    <a:lnTo>
                      <a:pt x="700" y="491"/>
                    </a:lnTo>
                    <a:lnTo>
                      <a:pt x="700" y="488"/>
                    </a:lnTo>
                    <a:lnTo>
                      <a:pt x="708" y="484"/>
                    </a:lnTo>
                    <a:lnTo>
                      <a:pt x="708" y="480"/>
                    </a:lnTo>
                    <a:lnTo>
                      <a:pt x="712" y="478"/>
                    </a:lnTo>
                    <a:lnTo>
                      <a:pt x="717" y="472"/>
                    </a:lnTo>
                    <a:lnTo>
                      <a:pt x="713" y="469"/>
                    </a:lnTo>
                    <a:lnTo>
                      <a:pt x="717" y="461"/>
                    </a:lnTo>
                    <a:lnTo>
                      <a:pt x="717" y="459"/>
                    </a:lnTo>
                    <a:lnTo>
                      <a:pt x="717" y="459"/>
                    </a:lnTo>
                    <a:lnTo>
                      <a:pt x="723" y="446"/>
                    </a:lnTo>
                    <a:lnTo>
                      <a:pt x="723" y="439"/>
                    </a:lnTo>
                    <a:lnTo>
                      <a:pt x="729" y="425"/>
                    </a:lnTo>
                    <a:lnTo>
                      <a:pt x="729" y="423"/>
                    </a:lnTo>
                    <a:lnTo>
                      <a:pt x="732" y="414"/>
                    </a:lnTo>
                    <a:lnTo>
                      <a:pt x="738" y="410"/>
                    </a:lnTo>
                    <a:lnTo>
                      <a:pt x="740" y="405"/>
                    </a:lnTo>
                    <a:lnTo>
                      <a:pt x="738" y="401"/>
                    </a:lnTo>
                    <a:lnTo>
                      <a:pt x="742" y="397"/>
                    </a:lnTo>
                    <a:lnTo>
                      <a:pt x="738" y="388"/>
                    </a:lnTo>
                    <a:lnTo>
                      <a:pt x="740" y="382"/>
                    </a:lnTo>
                    <a:lnTo>
                      <a:pt x="736" y="376"/>
                    </a:lnTo>
                    <a:lnTo>
                      <a:pt x="736" y="375"/>
                    </a:lnTo>
                    <a:lnTo>
                      <a:pt x="734" y="371"/>
                    </a:lnTo>
                    <a:lnTo>
                      <a:pt x="736" y="367"/>
                    </a:lnTo>
                    <a:lnTo>
                      <a:pt x="736" y="365"/>
                    </a:lnTo>
                    <a:lnTo>
                      <a:pt x="740" y="358"/>
                    </a:lnTo>
                    <a:lnTo>
                      <a:pt x="740" y="356"/>
                    </a:lnTo>
                    <a:lnTo>
                      <a:pt x="740" y="346"/>
                    </a:lnTo>
                    <a:lnTo>
                      <a:pt x="742" y="342"/>
                    </a:lnTo>
                    <a:lnTo>
                      <a:pt x="740" y="341"/>
                    </a:lnTo>
                    <a:lnTo>
                      <a:pt x="740" y="337"/>
                    </a:lnTo>
                    <a:lnTo>
                      <a:pt x="740" y="331"/>
                    </a:lnTo>
                    <a:lnTo>
                      <a:pt x="738" y="331"/>
                    </a:lnTo>
                    <a:lnTo>
                      <a:pt x="740" y="324"/>
                    </a:lnTo>
                    <a:lnTo>
                      <a:pt x="736" y="322"/>
                    </a:lnTo>
                    <a:lnTo>
                      <a:pt x="734" y="318"/>
                    </a:lnTo>
                    <a:lnTo>
                      <a:pt x="734" y="316"/>
                    </a:lnTo>
                    <a:lnTo>
                      <a:pt x="729" y="312"/>
                    </a:lnTo>
                    <a:lnTo>
                      <a:pt x="727" y="307"/>
                    </a:lnTo>
                    <a:lnTo>
                      <a:pt x="725" y="301"/>
                    </a:lnTo>
                    <a:lnTo>
                      <a:pt x="723" y="297"/>
                    </a:lnTo>
                    <a:lnTo>
                      <a:pt x="723" y="297"/>
                    </a:lnTo>
                    <a:lnTo>
                      <a:pt x="717" y="297"/>
                    </a:lnTo>
                    <a:lnTo>
                      <a:pt x="717" y="297"/>
                    </a:lnTo>
                    <a:lnTo>
                      <a:pt x="713" y="292"/>
                    </a:lnTo>
                    <a:lnTo>
                      <a:pt x="713" y="292"/>
                    </a:lnTo>
                    <a:lnTo>
                      <a:pt x="713" y="288"/>
                    </a:lnTo>
                    <a:lnTo>
                      <a:pt x="708" y="284"/>
                    </a:lnTo>
                    <a:lnTo>
                      <a:pt x="706" y="282"/>
                    </a:lnTo>
                    <a:lnTo>
                      <a:pt x="708" y="278"/>
                    </a:lnTo>
                    <a:lnTo>
                      <a:pt x="704" y="275"/>
                    </a:lnTo>
                    <a:lnTo>
                      <a:pt x="708" y="269"/>
                    </a:lnTo>
                    <a:lnTo>
                      <a:pt x="710" y="263"/>
                    </a:lnTo>
                    <a:lnTo>
                      <a:pt x="708" y="261"/>
                    </a:lnTo>
                    <a:lnTo>
                      <a:pt x="710" y="258"/>
                    </a:lnTo>
                    <a:lnTo>
                      <a:pt x="706" y="258"/>
                    </a:lnTo>
                    <a:lnTo>
                      <a:pt x="706" y="260"/>
                    </a:lnTo>
                    <a:lnTo>
                      <a:pt x="706" y="261"/>
                    </a:lnTo>
                    <a:lnTo>
                      <a:pt x="706" y="263"/>
                    </a:lnTo>
                    <a:lnTo>
                      <a:pt x="697" y="254"/>
                    </a:lnTo>
                    <a:lnTo>
                      <a:pt x="695" y="250"/>
                    </a:lnTo>
                    <a:lnTo>
                      <a:pt x="693" y="250"/>
                    </a:lnTo>
                    <a:lnTo>
                      <a:pt x="693" y="254"/>
                    </a:lnTo>
                    <a:lnTo>
                      <a:pt x="693" y="256"/>
                    </a:lnTo>
                    <a:lnTo>
                      <a:pt x="695" y="263"/>
                    </a:lnTo>
                    <a:lnTo>
                      <a:pt x="689" y="258"/>
                    </a:lnTo>
                    <a:lnTo>
                      <a:pt x="689" y="260"/>
                    </a:lnTo>
                    <a:lnTo>
                      <a:pt x="689" y="256"/>
                    </a:lnTo>
                    <a:lnTo>
                      <a:pt x="687" y="254"/>
                    </a:lnTo>
                    <a:lnTo>
                      <a:pt x="687" y="243"/>
                    </a:lnTo>
                    <a:lnTo>
                      <a:pt x="689" y="243"/>
                    </a:lnTo>
                    <a:lnTo>
                      <a:pt x="689" y="239"/>
                    </a:lnTo>
                    <a:lnTo>
                      <a:pt x="685" y="237"/>
                    </a:lnTo>
                    <a:lnTo>
                      <a:pt x="685" y="235"/>
                    </a:lnTo>
                    <a:lnTo>
                      <a:pt x="683" y="231"/>
                    </a:lnTo>
                    <a:lnTo>
                      <a:pt x="683" y="229"/>
                    </a:lnTo>
                    <a:lnTo>
                      <a:pt x="678" y="224"/>
                    </a:lnTo>
                    <a:lnTo>
                      <a:pt x="676" y="220"/>
                    </a:lnTo>
                    <a:lnTo>
                      <a:pt x="676" y="214"/>
                    </a:lnTo>
                    <a:lnTo>
                      <a:pt x="680" y="218"/>
                    </a:lnTo>
                    <a:lnTo>
                      <a:pt x="680" y="214"/>
                    </a:lnTo>
                    <a:lnTo>
                      <a:pt x="676" y="209"/>
                    </a:lnTo>
                    <a:lnTo>
                      <a:pt x="674" y="209"/>
                    </a:lnTo>
                    <a:lnTo>
                      <a:pt x="670" y="209"/>
                    </a:lnTo>
                    <a:lnTo>
                      <a:pt x="668" y="203"/>
                    </a:lnTo>
                    <a:lnTo>
                      <a:pt x="665" y="203"/>
                    </a:lnTo>
                    <a:lnTo>
                      <a:pt x="663" y="199"/>
                    </a:lnTo>
                    <a:lnTo>
                      <a:pt x="659" y="201"/>
                    </a:lnTo>
                    <a:lnTo>
                      <a:pt x="659" y="199"/>
                    </a:lnTo>
                    <a:lnTo>
                      <a:pt x="655" y="197"/>
                    </a:lnTo>
                    <a:lnTo>
                      <a:pt x="651" y="201"/>
                    </a:lnTo>
                    <a:lnTo>
                      <a:pt x="653" y="197"/>
                    </a:lnTo>
                    <a:lnTo>
                      <a:pt x="655" y="196"/>
                    </a:lnTo>
                    <a:lnTo>
                      <a:pt x="659" y="194"/>
                    </a:lnTo>
                    <a:lnTo>
                      <a:pt x="655" y="194"/>
                    </a:lnTo>
                    <a:lnTo>
                      <a:pt x="653" y="194"/>
                    </a:lnTo>
                    <a:lnTo>
                      <a:pt x="649" y="194"/>
                    </a:lnTo>
                    <a:lnTo>
                      <a:pt x="648" y="190"/>
                    </a:lnTo>
                    <a:lnTo>
                      <a:pt x="646" y="190"/>
                    </a:lnTo>
                    <a:lnTo>
                      <a:pt x="638" y="186"/>
                    </a:lnTo>
                    <a:lnTo>
                      <a:pt x="634" y="179"/>
                    </a:lnTo>
                    <a:lnTo>
                      <a:pt x="634" y="171"/>
                    </a:lnTo>
                    <a:lnTo>
                      <a:pt x="631" y="169"/>
                    </a:lnTo>
                    <a:lnTo>
                      <a:pt x="631" y="165"/>
                    </a:lnTo>
                    <a:lnTo>
                      <a:pt x="634" y="162"/>
                    </a:lnTo>
                    <a:lnTo>
                      <a:pt x="634" y="156"/>
                    </a:lnTo>
                    <a:lnTo>
                      <a:pt x="634" y="147"/>
                    </a:lnTo>
                    <a:lnTo>
                      <a:pt x="631" y="141"/>
                    </a:lnTo>
                    <a:lnTo>
                      <a:pt x="634" y="141"/>
                    </a:lnTo>
                    <a:lnTo>
                      <a:pt x="631" y="137"/>
                    </a:lnTo>
                    <a:lnTo>
                      <a:pt x="629" y="137"/>
                    </a:lnTo>
                    <a:lnTo>
                      <a:pt x="625" y="132"/>
                    </a:lnTo>
                    <a:lnTo>
                      <a:pt x="625" y="122"/>
                    </a:lnTo>
                    <a:lnTo>
                      <a:pt x="627" y="122"/>
                    </a:lnTo>
                    <a:lnTo>
                      <a:pt x="627" y="120"/>
                    </a:lnTo>
                    <a:lnTo>
                      <a:pt x="625" y="116"/>
                    </a:lnTo>
                    <a:lnTo>
                      <a:pt x="623" y="107"/>
                    </a:lnTo>
                    <a:lnTo>
                      <a:pt x="625" y="103"/>
                    </a:lnTo>
                    <a:lnTo>
                      <a:pt x="623" y="99"/>
                    </a:lnTo>
                    <a:lnTo>
                      <a:pt x="625" y="98"/>
                    </a:lnTo>
                    <a:lnTo>
                      <a:pt x="625" y="96"/>
                    </a:lnTo>
                    <a:lnTo>
                      <a:pt x="619" y="88"/>
                    </a:lnTo>
                    <a:lnTo>
                      <a:pt x="614" y="86"/>
                    </a:lnTo>
                    <a:lnTo>
                      <a:pt x="616" y="86"/>
                    </a:lnTo>
                    <a:lnTo>
                      <a:pt x="612" y="83"/>
                    </a:lnTo>
                    <a:lnTo>
                      <a:pt x="606" y="83"/>
                    </a:lnTo>
                    <a:lnTo>
                      <a:pt x="606" y="83"/>
                    </a:lnTo>
                    <a:lnTo>
                      <a:pt x="604" y="86"/>
                    </a:lnTo>
                    <a:lnTo>
                      <a:pt x="601" y="86"/>
                    </a:lnTo>
                    <a:lnTo>
                      <a:pt x="597" y="81"/>
                    </a:lnTo>
                    <a:lnTo>
                      <a:pt x="599" y="79"/>
                    </a:lnTo>
                    <a:lnTo>
                      <a:pt x="595" y="73"/>
                    </a:lnTo>
                    <a:lnTo>
                      <a:pt x="597" y="66"/>
                    </a:lnTo>
                    <a:lnTo>
                      <a:pt x="597" y="58"/>
                    </a:lnTo>
                    <a:lnTo>
                      <a:pt x="595" y="58"/>
                    </a:lnTo>
                    <a:lnTo>
                      <a:pt x="593" y="56"/>
                    </a:lnTo>
                    <a:lnTo>
                      <a:pt x="595" y="52"/>
                    </a:lnTo>
                    <a:lnTo>
                      <a:pt x="591" y="49"/>
                    </a:lnTo>
                    <a:lnTo>
                      <a:pt x="591" y="45"/>
                    </a:lnTo>
                    <a:lnTo>
                      <a:pt x="589" y="43"/>
                    </a:lnTo>
                    <a:lnTo>
                      <a:pt x="589" y="39"/>
                    </a:lnTo>
                    <a:lnTo>
                      <a:pt x="591" y="37"/>
                    </a:lnTo>
                    <a:lnTo>
                      <a:pt x="589" y="37"/>
                    </a:lnTo>
                    <a:lnTo>
                      <a:pt x="585" y="37"/>
                    </a:lnTo>
                    <a:lnTo>
                      <a:pt x="584" y="34"/>
                    </a:lnTo>
                    <a:lnTo>
                      <a:pt x="585" y="26"/>
                    </a:lnTo>
                    <a:lnTo>
                      <a:pt x="584" y="24"/>
                    </a:lnTo>
                    <a:lnTo>
                      <a:pt x="582" y="18"/>
                    </a:lnTo>
                    <a:lnTo>
                      <a:pt x="580" y="17"/>
                    </a:lnTo>
                    <a:lnTo>
                      <a:pt x="580" y="15"/>
                    </a:lnTo>
                    <a:lnTo>
                      <a:pt x="576" y="17"/>
                    </a:lnTo>
                    <a:lnTo>
                      <a:pt x="574" y="18"/>
                    </a:lnTo>
                    <a:lnTo>
                      <a:pt x="574" y="26"/>
                    </a:lnTo>
                    <a:lnTo>
                      <a:pt x="572" y="32"/>
                    </a:lnTo>
                    <a:lnTo>
                      <a:pt x="572" y="32"/>
                    </a:lnTo>
                    <a:lnTo>
                      <a:pt x="570" y="37"/>
                    </a:lnTo>
                    <a:lnTo>
                      <a:pt x="569" y="37"/>
                    </a:lnTo>
                    <a:lnTo>
                      <a:pt x="567" y="43"/>
                    </a:lnTo>
                    <a:lnTo>
                      <a:pt x="563" y="47"/>
                    </a:lnTo>
                    <a:lnTo>
                      <a:pt x="565" y="51"/>
                    </a:lnTo>
                    <a:lnTo>
                      <a:pt x="569" y="52"/>
                    </a:lnTo>
                    <a:lnTo>
                      <a:pt x="567" y="52"/>
                    </a:lnTo>
                    <a:lnTo>
                      <a:pt x="565" y="52"/>
                    </a:lnTo>
                    <a:lnTo>
                      <a:pt x="563" y="58"/>
                    </a:lnTo>
                    <a:lnTo>
                      <a:pt x="561" y="62"/>
                    </a:lnTo>
                    <a:lnTo>
                      <a:pt x="563" y="64"/>
                    </a:lnTo>
                    <a:lnTo>
                      <a:pt x="563" y="67"/>
                    </a:lnTo>
                    <a:lnTo>
                      <a:pt x="561" y="67"/>
                    </a:lnTo>
                    <a:lnTo>
                      <a:pt x="559" y="67"/>
                    </a:lnTo>
                    <a:lnTo>
                      <a:pt x="557" y="79"/>
                    </a:lnTo>
                    <a:lnTo>
                      <a:pt x="559" y="83"/>
                    </a:lnTo>
                    <a:lnTo>
                      <a:pt x="557" y="90"/>
                    </a:lnTo>
                    <a:lnTo>
                      <a:pt x="559" y="96"/>
                    </a:lnTo>
                    <a:lnTo>
                      <a:pt x="559" y="101"/>
                    </a:lnTo>
                    <a:lnTo>
                      <a:pt x="555" y="103"/>
                    </a:lnTo>
                    <a:lnTo>
                      <a:pt x="555" y="107"/>
                    </a:lnTo>
                    <a:lnTo>
                      <a:pt x="552" y="113"/>
                    </a:lnTo>
                    <a:lnTo>
                      <a:pt x="552" y="124"/>
                    </a:lnTo>
                    <a:lnTo>
                      <a:pt x="546" y="128"/>
                    </a:lnTo>
                    <a:lnTo>
                      <a:pt x="550" y="132"/>
                    </a:lnTo>
                    <a:lnTo>
                      <a:pt x="546" y="137"/>
                    </a:lnTo>
                    <a:lnTo>
                      <a:pt x="544" y="141"/>
                    </a:lnTo>
                    <a:lnTo>
                      <a:pt x="544" y="147"/>
                    </a:lnTo>
                    <a:lnTo>
                      <a:pt x="538" y="152"/>
                    </a:lnTo>
                    <a:lnTo>
                      <a:pt x="525" y="156"/>
                    </a:lnTo>
                    <a:lnTo>
                      <a:pt x="521" y="154"/>
                    </a:lnTo>
                    <a:lnTo>
                      <a:pt x="516" y="152"/>
                    </a:lnTo>
                    <a:lnTo>
                      <a:pt x="514" y="150"/>
                    </a:lnTo>
                    <a:lnTo>
                      <a:pt x="508" y="147"/>
                    </a:lnTo>
                    <a:lnTo>
                      <a:pt x="508" y="145"/>
                    </a:lnTo>
                    <a:lnTo>
                      <a:pt x="508" y="141"/>
                    </a:lnTo>
                    <a:lnTo>
                      <a:pt x="506" y="137"/>
                    </a:lnTo>
                    <a:lnTo>
                      <a:pt x="503" y="137"/>
                    </a:lnTo>
                    <a:lnTo>
                      <a:pt x="501" y="135"/>
                    </a:lnTo>
                    <a:lnTo>
                      <a:pt x="493" y="135"/>
                    </a:lnTo>
                    <a:lnTo>
                      <a:pt x="488" y="132"/>
                    </a:lnTo>
                    <a:lnTo>
                      <a:pt x="488" y="130"/>
                    </a:lnTo>
                    <a:lnTo>
                      <a:pt x="482" y="124"/>
                    </a:lnTo>
                    <a:lnTo>
                      <a:pt x="478" y="124"/>
                    </a:lnTo>
                    <a:lnTo>
                      <a:pt x="473" y="120"/>
                    </a:lnTo>
                    <a:lnTo>
                      <a:pt x="473" y="120"/>
                    </a:lnTo>
                    <a:lnTo>
                      <a:pt x="473" y="120"/>
                    </a:lnTo>
                    <a:lnTo>
                      <a:pt x="467" y="116"/>
                    </a:lnTo>
                    <a:lnTo>
                      <a:pt x="463" y="116"/>
                    </a:lnTo>
                    <a:lnTo>
                      <a:pt x="461" y="115"/>
                    </a:lnTo>
                    <a:lnTo>
                      <a:pt x="463" y="113"/>
                    </a:lnTo>
                    <a:lnTo>
                      <a:pt x="457" y="111"/>
                    </a:lnTo>
                    <a:lnTo>
                      <a:pt x="457" y="107"/>
                    </a:lnTo>
                    <a:lnTo>
                      <a:pt x="452" y="101"/>
                    </a:lnTo>
                    <a:lnTo>
                      <a:pt x="448" y="101"/>
                    </a:lnTo>
                    <a:lnTo>
                      <a:pt x="444" y="96"/>
                    </a:lnTo>
                    <a:lnTo>
                      <a:pt x="444" y="92"/>
                    </a:lnTo>
                    <a:lnTo>
                      <a:pt x="448" y="86"/>
                    </a:lnTo>
                    <a:lnTo>
                      <a:pt x="448" y="83"/>
                    </a:lnTo>
                    <a:lnTo>
                      <a:pt x="452" y="81"/>
                    </a:lnTo>
                    <a:lnTo>
                      <a:pt x="454" y="75"/>
                    </a:lnTo>
                    <a:lnTo>
                      <a:pt x="456" y="71"/>
                    </a:lnTo>
                    <a:lnTo>
                      <a:pt x="452" y="73"/>
                    </a:lnTo>
                    <a:lnTo>
                      <a:pt x="450" y="67"/>
                    </a:lnTo>
                    <a:lnTo>
                      <a:pt x="454" y="66"/>
                    </a:lnTo>
                    <a:lnTo>
                      <a:pt x="452" y="62"/>
                    </a:lnTo>
                    <a:lnTo>
                      <a:pt x="454" y="62"/>
                    </a:lnTo>
                    <a:lnTo>
                      <a:pt x="457" y="62"/>
                    </a:lnTo>
                    <a:lnTo>
                      <a:pt x="457" y="62"/>
                    </a:lnTo>
                    <a:lnTo>
                      <a:pt x="461" y="62"/>
                    </a:lnTo>
                    <a:lnTo>
                      <a:pt x="467" y="62"/>
                    </a:lnTo>
                    <a:lnTo>
                      <a:pt x="467" y="58"/>
                    </a:lnTo>
                    <a:lnTo>
                      <a:pt x="463" y="52"/>
                    </a:lnTo>
                    <a:lnTo>
                      <a:pt x="467" y="52"/>
                    </a:lnTo>
                    <a:lnTo>
                      <a:pt x="469" y="52"/>
                    </a:lnTo>
                    <a:lnTo>
                      <a:pt x="473" y="47"/>
                    </a:lnTo>
                    <a:lnTo>
                      <a:pt x="473" y="45"/>
                    </a:lnTo>
                    <a:lnTo>
                      <a:pt x="476" y="43"/>
                    </a:lnTo>
                    <a:lnTo>
                      <a:pt x="476" y="41"/>
                    </a:lnTo>
                    <a:lnTo>
                      <a:pt x="473" y="37"/>
                    </a:lnTo>
                    <a:lnTo>
                      <a:pt x="469" y="41"/>
                    </a:lnTo>
                    <a:lnTo>
                      <a:pt x="467" y="41"/>
                    </a:lnTo>
                    <a:lnTo>
                      <a:pt x="467" y="34"/>
                    </a:lnTo>
                    <a:lnTo>
                      <a:pt x="463" y="37"/>
                    </a:lnTo>
                    <a:lnTo>
                      <a:pt x="459" y="41"/>
                    </a:lnTo>
                    <a:lnTo>
                      <a:pt x="463" y="41"/>
                    </a:lnTo>
                    <a:lnTo>
                      <a:pt x="463" y="45"/>
                    </a:lnTo>
                    <a:lnTo>
                      <a:pt x="459" y="47"/>
                    </a:lnTo>
                    <a:lnTo>
                      <a:pt x="456" y="43"/>
                    </a:lnTo>
                    <a:lnTo>
                      <a:pt x="456" y="41"/>
                    </a:lnTo>
                    <a:lnTo>
                      <a:pt x="454" y="39"/>
                    </a:lnTo>
                    <a:lnTo>
                      <a:pt x="452" y="41"/>
                    </a:lnTo>
                    <a:lnTo>
                      <a:pt x="450" y="43"/>
                    </a:lnTo>
                    <a:lnTo>
                      <a:pt x="450" y="39"/>
                    </a:lnTo>
                    <a:lnTo>
                      <a:pt x="452" y="37"/>
                    </a:lnTo>
                    <a:lnTo>
                      <a:pt x="454" y="37"/>
                    </a:lnTo>
                    <a:lnTo>
                      <a:pt x="450" y="37"/>
                    </a:lnTo>
                    <a:lnTo>
                      <a:pt x="448" y="39"/>
                    </a:lnTo>
                    <a:lnTo>
                      <a:pt x="444" y="41"/>
                    </a:lnTo>
                    <a:lnTo>
                      <a:pt x="442" y="43"/>
                    </a:lnTo>
                    <a:lnTo>
                      <a:pt x="442" y="43"/>
                    </a:lnTo>
                    <a:lnTo>
                      <a:pt x="439" y="41"/>
                    </a:lnTo>
                    <a:lnTo>
                      <a:pt x="437" y="41"/>
                    </a:lnTo>
                    <a:lnTo>
                      <a:pt x="437" y="39"/>
                    </a:lnTo>
                    <a:lnTo>
                      <a:pt x="435" y="37"/>
                    </a:lnTo>
                    <a:lnTo>
                      <a:pt x="433" y="37"/>
                    </a:lnTo>
                    <a:lnTo>
                      <a:pt x="427" y="37"/>
                    </a:lnTo>
                    <a:lnTo>
                      <a:pt x="425" y="37"/>
                    </a:lnTo>
                    <a:lnTo>
                      <a:pt x="424" y="37"/>
                    </a:lnTo>
                    <a:lnTo>
                      <a:pt x="422" y="34"/>
                    </a:lnTo>
                    <a:lnTo>
                      <a:pt x="420" y="34"/>
                    </a:lnTo>
                    <a:lnTo>
                      <a:pt x="418" y="32"/>
                    </a:lnTo>
                    <a:lnTo>
                      <a:pt x="412" y="32"/>
                    </a:lnTo>
                    <a:lnTo>
                      <a:pt x="409" y="32"/>
                    </a:lnTo>
                    <a:lnTo>
                      <a:pt x="405" y="28"/>
                    </a:lnTo>
                    <a:lnTo>
                      <a:pt x="407" y="28"/>
                    </a:lnTo>
                    <a:lnTo>
                      <a:pt x="403" y="24"/>
                    </a:lnTo>
                    <a:lnTo>
                      <a:pt x="401" y="24"/>
                    </a:lnTo>
                    <a:lnTo>
                      <a:pt x="401" y="26"/>
                    </a:lnTo>
                    <a:lnTo>
                      <a:pt x="395" y="28"/>
                    </a:lnTo>
                    <a:lnTo>
                      <a:pt x="393" y="24"/>
                    </a:lnTo>
                    <a:lnTo>
                      <a:pt x="392" y="24"/>
                    </a:lnTo>
                    <a:lnTo>
                      <a:pt x="388" y="20"/>
                    </a:lnTo>
                    <a:lnTo>
                      <a:pt x="384" y="22"/>
                    </a:lnTo>
                    <a:lnTo>
                      <a:pt x="384" y="20"/>
                    </a:lnTo>
                    <a:lnTo>
                      <a:pt x="380" y="22"/>
                    </a:lnTo>
                    <a:lnTo>
                      <a:pt x="384" y="26"/>
                    </a:lnTo>
                    <a:lnTo>
                      <a:pt x="384" y="26"/>
                    </a:lnTo>
                    <a:lnTo>
                      <a:pt x="388" y="28"/>
                    </a:lnTo>
                    <a:lnTo>
                      <a:pt x="388" y="26"/>
                    </a:lnTo>
                    <a:lnTo>
                      <a:pt x="393" y="28"/>
                    </a:lnTo>
                    <a:lnTo>
                      <a:pt x="393" y="32"/>
                    </a:lnTo>
                    <a:lnTo>
                      <a:pt x="395" y="37"/>
                    </a:lnTo>
                    <a:lnTo>
                      <a:pt x="392" y="37"/>
                    </a:lnTo>
                    <a:lnTo>
                      <a:pt x="390" y="43"/>
                    </a:lnTo>
                    <a:lnTo>
                      <a:pt x="388" y="39"/>
                    </a:lnTo>
                    <a:lnTo>
                      <a:pt x="388" y="39"/>
                    </a:lnTo>
                    <a:lnTo>
                      <a:pt x="384" y="41"/>
                    </a:lnTo>
                    <a:lnTo>
                      <a:pt x="373" y="41"/>
                    </a:lnTo>
                    <a:lnTo>
                      <a:pt x="369" y="37"/>
                    </a:lnTo>
                    <a:lnTo>
                      <a:pt x="367" y="39"/>
                    </a:lnTo>
                    <a:lnTo>
                      <a:pt x="363" y="41"/>
                    </a:lnTo>
                    <a:lnTo>
                      <a:pt x="363" y="45"/>
                    </a:lnTo>
                    <a:lnTo>
                      <a:pt x="360" y="45"/>
                    </a:lnTo>
                    <a:lnTo>
                      <a:pt x="363" y="49"/>
                    </a:lnTo>
                    <a:lnTo>
                      <a:pt x="360" y="47"/>
                    </a:lnTo>
                    <a:lnTo>
                      <a:pt x="358" y="47"/>
                    </a:lnTo>
                    <a:lnTo>
                      <a:pt x="354" y="49"/>
                    </a:lnTo>
                    <a:lnTo>
                      <a:pt x="358" y="51"/>
                    </a:lnTo>
                    <a:lnTo>
                      <a:pt x="358" y="52"/>
                    </a:lnTo>
                    <a:lnTo>
                      <a:pt x="350" y="51"/>
                    </a:lnTo>
                    <a:lnTo>
                      <a:pt x="350" y="52"/>
                    </a:lnTo>
                    <a:lnTo>
                      <a:pt x="350" y="56"/>
                    </a:lnTo>
                    <a:lnTo>
                      <a:pt x="348" y="56"/>
                    </a:lnTo>
                    <a:lnTo>
                      <a:pt x="346" y="58"/>
                    </a:lnTo>
                    <a:lnTo>
                      <a:pt x="346" y="62"/>
                    </a:lnTo>
                    <a:lnTo>
                      <a:pt x="348" y="62"/>
                    </a:lnTo>
                    <a:lnTo>
                      <a:pt x="350" y="64"/>
                    </a:lnTo>
                    <a:lnTo>
                      <a:pt x="346" y="62"/>
                    </a:lnTo>
                    <a:lnTo>
                      <a:pt x="345" y="66"/>
                    </a:lnTo>
                    <a:lnTo>
                      <a:pt x="341" y="66"/>
                    </a:lnTo>
                    <a:lnTo>
                      <a:pt x="339" y="71"/>
                    </a:lnTo>
                    <a:lnTo>
                      <a:pt x="333" y="77"/>
                    </a:lnTo>
                    <a:lnTo>
                      <a:pt x="331" y="77"/>
                    </a:lnTo>
                    <a:lnTo>
                      <a:pt x="329" y="83"/>
                    </a:lnTo>
                    <a:lnTo>
                      <a:pt x="329" y="83"/>
                    </a:lnTo>
                    <a:lnTo>
                      <a:pt x="329" y="86"/>
                    </a:lnTo>
                    <a:lnTo>
                      <a:pt x="339" y="86"/>
                    </a:lnTo>
                    <a:lnTo>
                      <a:pt x="333" y="88"/>
                    </a:lnTo>
                    <a:lnTo>
                      <a:pt x="331" y="90"/>
                    </a:lnTo>
                    <a:lnTo>
                      <a:pt x="341" y="94"/>
                    </a:lnTo>
                    <a:lnTo>
                      <a:pt x="339" y="94"/>
                    </a:lnTo>
                    <a:lnTo>
                      <a:pt x="331" y="94"/>
                    </a:lnTo>
                    <a:lnTo>
                      <a:pt x="331" y="92"/>
                    </a:lnTo>
                    <a:lnTo>
                      <a:pt x="331" y="94"/>
                    </a:lnTo>
                    <a:lnTo>
                      <a:pt x="333" y="96"/>
                    </a:lnTo>
                    <a:lnTo>
                      <a:pt x="333" y="101"/>
                    </a:lnTo>
                    <a:lnTo>
                      <a:pt x="339" y="105"/>
                    </a:lnTo>
                    <a:lnTo>
                      <a:pt x="331" y="101"/>
                    </a:lnTo>
                    <a:lnTo>
                      <a:pt x="329" y="96"/>
                    </a:lnTo>
                    <a:lnTo>
                      <a:pt x="326" y="96"/>
                    </a:lnTo>
                    <a:lnTo>
                      <a:pt x="326" y="98"/>
                    </a:lnTo>
                    <a:lnTo>
                      <a:pt x="326" y="99"/>
                    </a:lnTo>
                    <a:lnTo>
                      <a:pt x="326" y="98"/>
                    </a:lnTo>
                    <a:lnTo>
                      <a:pt x="316" y="92"/>
                    </a:lnTo>
                    <a:lnTo>
                      <a:pt x="311" y="92"/>
                    </a:lnTo>
                    <a:lnTo>
                      <a:pt x="313" y="96"/>
                    </a:lnTo>
                    <a:lnTo>
                      <a:pt x="311" y="98"/>
                    </a:lnTo>
                    <a:lnTo>
                      <a:pt x="309" y="96"/>
                    </a:lnTo>
                    <a:lnTo>
                      <a:pt x="307" y="96"/>
                    </a:lnTo>
                    <a:lnTo>
                      <a:pt x="305" y="98"/>
                    </a:lnTo>
                    <a:lnTo>
                      <a:pt x="307" y="101"/>
                    </a:lnTo>
                    <a:lnTo>
                      <a:pt x="307" y="103"/>
                    </a:lnTo>
                    <a:lnTo>
                      <a:pt x="307" y="101"/>
                    </a:lnTo>
                    <a:lnTo>
                      <a:pt x="305" y="103"/>
                    </a:lnTo>
                    <a:lnTo>
                      <a:pt x="305" y="105"/>
                    </a:lnTo>
                    <a:lnTo>
                      <a:pt x="301" y="107"/>
                    </a:lnTo>
                    <a:lnTo>
                      <a:pt x="296" y="107"/>
                    </a:lnTo>
                    <a:lnTo>
                      <a:pt x="301" y="105"/>
                    </a:lnTo>
                    <a:lnTo>
                      <a:pt x="305" y="101"/>
                    </a:lnTo>
                    <a:lnTo>
                      <a:pt x="301" y="96"/>
                    </a:lnTo>
                    <a:lnTo>
                      <a:pt x="305" y="92"/>
                    </a:lnTo>
                    <a:lnTo>
                      <a:pt x="305" y="88"/>
                    </a:lnTo>
                    <a:lnTo>
                      <a:pt x="301" y="88"/>
                    </a:lnTo>
                    <a:lnTo>
                      <a:pt x="296" y="81"/>
                    </a:lnTo>
                    <a:lnTo>
                      <a:pt x="294" y="75"/>
                    </a:lnTo>
                    <a:lnTo>
                      <a:pt x="288" y="75"/>
                    </a:lnTo>
                    <a:lnTo>
                      <a:pt x="284" y="71"/>
                    </a:lnTo>
                    <a:lnTo>
                      <a:pt x="282" y="73"/>
                    </a:lnTo>
                    <a:lnTo>
                      <a:pt x="284" y="75"/>
                    </a:lnTo>
                    <a:lnTo>
                      <a:pt x="281" y="77"/>
                    </a:lnTo>
                    <a:lnTo>
                      <a:pt x="279" y="81"/>
                    </a:lnTo>
                    <a:lnTo>
                      <a:pt x="277" y="81"/>
                    </a:lnTo>
                    <a:lnTo>
                      <a:pt x="277" y="77"/>
                    </a:lnTo>
                    <a:lnTo>
                      <a:pt x="275" y="79"/>
                    </a:lnTo>
                    <a:lnTo>
                      <a:pt x="275" y="81"/>
                    </a:lnTo>
                    <a:lnTo>
                      <a:pt x="271" y="75"/>
                    </a:lnTo>
                    <a:lnTo>
                      <a:pt x="269" y="75"/>
                    </a:lnTo>
                    <a:lnTo>
                      <a:pt x="269" y="79"/>
                    </a:lnTo>
                    <a:lnTo>
                      <a:pt x="271" y="79"/>
                    </a:lnTo>
                    <a:lnTo>
                      <a:pt x="267" y="83"/>
                    </a:lnTo>
                    <a:lnTo>
                      <a:pt x="265" y="86"/>
                    </a:lnTo>
                    <a:lnTo>
                      <a:pt x="267" y="86"/>
                    </a:lnTo>
                    <a:lnTo>
                      <a:pt x="264" y="90"/>
                    </a:lnTo>
                    <a:lnTo>
                      <a:pt x="262" y="86"/>
                    </a:lnTo>
                    <a:lnTo>
                      <a:pt x="260" y="86"/>
                    </a:lnTo>
                    <a:lnTo>
                      <a:pt x="260" y="86"/>
                    </a:lnTo>
                    <a:lnTo>
                      <a:pt x="262" y="83"/>
                    </a:lnTo>
                    <a:lnTo>
                      <a:pt x="258" y="83"/>
                    </a:lnTo>
                    <a:lnTo>
                      <a:pt x="258" y="86"/>
                    </a:lnTo>
                    <a:lnTo>
                      <a:pt x="252" y="86"/>
                    </a:lnTo>
                    <a:lnTo>
                      <a:pt x="252" y="88"/>
                    </a:lnTo>
                    <a:lnTo>
                      <a:pt x="250" y="94"/>
                    </a:lnTo>
                    <a:lnTo>
                      <a:pt x="256" y="94"/>
                    </a:lnTo>
                    <a:lnTo>
                      <a:pt x="252" y="99"/>
                    </a:lnTo>
                    <a:lnTo>
                      <a:pt x="250" y="98"/>
                    </a:lnTo>
                    <a:lnTo>
                      <a:pt x="245" y="99"/>
                    </a:lnTo>
                    <a:lnTo>
                      <a:pt x="247" y="103"/>
                    </a:lnTo>
                    <a:lnTo>
                      <a:pt x="250" y="103"/>
                    </a:lnTo>
                    <a:lnTo>
                      <a:pt x="247" y="107"/>
                    </a:lnTo>
                    <a:lnTo>
                      <a:pt x="247" y="107"/>
                    </a:lnTo>
                    <a:lnTo>
                      <a:pt x="243" y="103"/>
                    </a:lnTo>
                    <a:lnTo>
                      <a:pt x="237" y="107"/>
                    </a:lnTo>
                    <a:lnTo>
                      <a:pt x="235" y="107"/>
                    </a:lnTo>
                    <a:lnTo>
                      <a:pt x="237" y="111"/>
                    </a:lnTo>
                    <a:lnTo>
                      <a:pt x="237" y="111"/>
                    </a:lnTo>
                    <a:lnTo>
                      <a:pt x="237" y="113"/>
                    </a:lnTo>
                    <a:lnTo>
                      <a:pt x="237" y="113"/>
                    </a:lnTo>
                    <a:lnTo>
                      <a:pt x="237" y="116"/>
                    </a:lnTo>
                    <a:lnTo>
                      <a:pt x="237" y="120"/>
                    </a:lnTo>
                    <a:lnTo>
                      <a:pt x="235" y="120"/>
                    </a:lnTo>
                    <a:lnTo>
                      <a:pt x="233" y="124"/>
                    </a:lnTo>
                    <a:lnTo>
                      <a:pt x="241" y="124"/>
                    </a:lnTo>
                    <a:lnTo>
                      <a:pt x="235" y="128"/>
                    </a:lnTo>
                    <a:lnTo>
                      <a:pt x="235" y="130"/>
                    </a:lnTo>
                    <a:lnTo>
                      <a:pt x="232" y="128"/>
                    </a:lnTo>
                    <a:lnTo>
                      <a:pt x="230" y="126"/>
                    </a:lnTo>
                    <a:lnTo>
                      <a:pt x="226" y="122"/>
                    </a:lnTo>
                    <a:lnTo>
                      <a:pt x="226" y="126"/>
                    </a:lnTo>
                    <a:lnTo>
                      <a:pt x="222" y="122"/>
                    </a:lnTo>
                    <a:lnTo>
                      <a:pt x="220" y="120"/>
                    </a:lnTo>
                    <a:lnTo>
                      <a:pt x="217" y="122"/>
                    </a:lnTo>
                    <a:lnTo>
                      <a:pt x="220" y="126"/>
                    </a:lnTo>
                    <a:lnTo>
                      <a:pt x="220" y="128"/>
                    </a:lnTo>
                    <a:lnTo>
                      <a:pt x="217" y="132"/>
                    </a:lnTo>
                    <a:lnTo>
                      <a:pt x="220" y="132"/>
                    </a:lnTo>
                    <a:lnTo>
                      <a:pt x="226" y="132"/>
                    </a:lnTo>
                    <a:lnTo>
                      <a:pt x="222" y="135"/>
                    </a:lnTo>
                    <a:lnTo>
                      <a:pt x="222" y="141"/>
                    </a:lnTo>
                    <a:lnTo>
                      <a:pt x="220" y="137"/>
                    </a:lnTo>
                    <a:lnTo>
                      <a:pt x="220" y="137"/>
                    </a:lnTo>
                    <a:lnTo>
                      <a:pt x="220" y="141"/>
                    </a:lnTo>
                    <a:lnTo>
                      <a:pt x="220" y="147"/>
                    </a:lnTo>
                    <a:lnTo>
                      <a:pt x="220" y="150"/>
                    </a:lnTo>
                    <a:lnTo>
                      <a:pt x="213" y="137"/>
                    </a:lnTo>
                    <a:lnTo>
                      <a:pt x="209" y="132"/>
                    </a:lnTo>
                    <a:lnTo>
                      <a:pt x="207" y="128"/>
                    </a:lnTo>
                    <a:lnTo>
                      <a:pt x="207" y="124"/>
                    </a:lnTo>
                    <a:lnTo>
                      <a:pt x="207" y="126"/>
                    </a:lnTo>
                    <a:lnTo>
                      <a:pt x="201" y="130"/>
                    </a:lnTo>
                    <a:lnTo>
                      <a:pt x="201" y="132"/>
                    </a:lnTo>
                    <a:lnTo>
                      <a:pt x="198" y="135"/>
                    </a:lnTo>
                    <a:lnTo>
                      <a:pt x="198" y="135"/>
                    </a:lnTo>
                    <a:lnTo>
                      <a:pt x="196" y="135"/>
                    </a:lnTo>
                    <a:lnTo>
                      <a:pt x="192" y="137"/>
                    </a:lnTo>
                    <a:lnTo>
                      <a:pt x="188" y="141"/>
                    </a:lnTo>
                    <a:lnTo>
                      <a:pt x="188" y="147"/>
                    </a:lnTo>
                    <a:lnTo>
                      <a:pt x="188" y="156"/>
                    </a:lnTo>
                    <a:lnTo>
                      <a:pt x="192" y="156"/>
                    </a:lnTo>
                    <a:lnTo>
                      <a:pt x="192" y="160"/>
                    </a:lnTo>
                    <a:lnTo>
                      <a:pt x="188" y="162"/>
                    </a:lnTo>
                    <a:lnTo>
                      <a:pt x="186" y="165"/>
                    </a:lnTo>
                    <a:lnTo>
                      <a:pt x="181" y="165"/>
                    </a:lnTo>
                    <a:lnTo>
                      <a:pt x="183" y="169"/>
                    </a:lnTo>
                    <a:lnTo>
                      <a:pt x="177" y="171"/>
                    </a:lnTo>
                    <a:lnTo>
                      <a:pt x="177" y="177"/>
                    </a:lnTo>
                    <a:lnTo>
                      <a:pt x="175" y="179"/>
                    </a:lnTo>
                    <a:lnTo>
                      <a:pt x="169" y="188"/>
                    </a:lnTo>
                    <a:lnTo>
                      <a:pt x="158" y="194"/>
                    </a:lnTo>
                    <a:lnTo>
                      <a:pt x="149" y="194"/>
                    </a:lnTo>
                    <a:lnTo>
                      <a:pt x="145" y="196"/>
                    </a:lnTo>
                    <a:lnTo>
                      <a:pt x="139" y="196"/>
                    </a:lnTo>
                    <a:lnTo>
                      <a:pt x="134" y="196"/>
                    </a:lnTo>
                    <a:lnTo>
                      <a:pt x="132" y="196"/>
                    </a:lnTo>
                    <a:lnTo>
                      <a:pt x="124" y="197"/>
                    </a:lnTo>
                    <a:lnTo>
                      <a:pt x="124" y="201"/>
                    </a:lnTo>
                    <a:lnTo>
                      <a:pt x="121" y="203"/>
                    </a:lnTo>
                    <a:lnTo>
                      <a:pt x="109" y="203"/>
                    </a:lnTo>
                    <a:lnTo>
                      <a:pt x="104" y="205"/>
                    </a:lnTo>
                    <a:lnTo>
                      <a:pt x="104" y="209"/>
                    </a:lnTo>
                    <a:lnTo>
                      <a:pt x="98" y="211"/>
                    </a:lnTo>
                    <a:lnTo>
                      <a:pt x="90" y="211"/>
                    </a:lnTo>
                    <a:lnTo>
                      <a:pt x="89" y="211"/>
                    </a:lnTo>
                    <a:lnTo>
                      <a:pt x="85" y="211"/>
                    </a:lnTo>
                    <a:lnTo>
                      <a:pt x="83" y="209"/>
                    </a:lnTo>
                    <a:lnTo>
                      <a:pt x="83" y="211"/>
                    </a:lnTo>
                    <a:lnTo>
                      <a:pt x="79" y="214"/>
                    </a:lnTo>
                    <a:lnTo>
                      <a:pt x="70" y="214"/>
                    </a:lnTo>
                    <a:lnTo>
                      <a:pt x="70" y="218"/>
                    </a:lnTo>
                    <a:lnTo>
                      <a:pt x="68" y="218"/>
                    </a:lnTo>
                    <a:lnTo>
                      <a:pt x="60" y="222"/>
                    </a:lnTo>
                    <a:lnTo>
                      <a:pt x="55" y="226"/>
                    </a:lnTo>
                    <a:lnTo>
                      <a:pt x="43" y="229"/>
                    </a:lnTo>
                    <a:lnTo>
                      <a:pt x="38" y="235"/>
                    </a:lnTo>
                    <a:lnTo>
                      <a:pt x="38" y="243"/>
                    </a:lnTo>
                    <a:lnTo>
                      <a:pt x="34" y="245"/>
                    </a:lnTo>
                    <a:lnTo>
                      <a:pt x="30" y="243"/>
                    </a:lnTo>
                    <a:lnTo>
                      <a:pt x="34" y="243"/>
                    </a:lnTo>
                    <a:lnTo>
                      <a:pt x="34" y="239"/>
                    </a:lnTo>
                    <a:lnTo>
                      <a:pt x="34" y="233"/>
                    </a:lnTo>
                    <a:lnTo>
                      <a:pt x="34" y="229"/>
                    </a:lnTo>
                    <a:lnTo>
                      <a:pt x="26" y="235"/>
                    </a:lnTo>
                    <a:lnTo>
                      <a:pt x="26" y="239"/>
                    </a:lnTo>
                    <a:lnTo>
                      <a:pt x="21" y="248"/>
                    </a:lnTo>
                    <a:lnTo>
                      <a:pt x="25" y="254"/>
                    </a:lnTo>
                    <a:lnTo>
                      <a:pt x="25" y="258"/>
                    </a:lnTo>
                    <a:lnTo>
                      <a:pt x="25" y="267"/>
                    </a:lnTo>
                    <a:lnTo>
                      <a:pt x="17" y="275"/>
                    </a:lnTo>
                    <a:lnTo>
                      <a:pt x="13" y="288"/>
                    </a:lnTo>
                    <a:lnTo>
                      <a:pt x="15" y="294"/>
                    </a:lnTo>
                    <a:lnTo>
                      <a:pt x="15" y="303"/>
                    </a:lnTo>
                    <a:lnTo>
                      <a:pt x="21" y="314"/>
                    </a:lnTo>
                    <a:lnTo>
                      <a:pt x="21" y="318"/>
                    </a:lnTo>
                    <a:lnTo>
                      <a:pt x="25" y="322"/>
                    </a:lnTo>
                    <a:lnTo>
                      <a:pt x="21" y="326"/>
                    </a:lnTo>
                    <a:lnTo>
                      <a:pt x="21" y="331"/>
                    </a:lnTo>
                    <a:lnTo>
                      <a:pt x="19" y="333"/>
                    </a:lnTo>
                    <a:lnTo>
                      <a:pt x="17" y="331"/>
                    </a:lnTo>
                    <a:lnTo>
                      <a:pt x="17" y="322"/>
                    </a:lnTo>
                    <a:lnTo>
                      <a:pt x="15" y="326"/>
                    </a:lnTo>
                    <a:lnTo>
                      <a:pt x="13" y="326"/>
                    </a:lnTo>
                    <a:lnTo>
                      <a:pt x="13" y="318"/>
                    </a:lnTo>
                    <a:lnTo>
                      <a:pt x="9" y="312"/>
                    </a:lnTo>
                    <a:lnTo>
                      <a:pt x="8" y="316"/>
                    </a:lnTo>
                    <a:lnTo>
                      <a:pt x="8" y="324"/>
                    </a:lnTo>
                    <a:lnTo>
                      <a:pt x="13" y="327"/>
                    </a:lnTo>
                    <a:lnTo>
                      <a:pt x="17" y="335"/>
                    </a:lnTo>
                    <a:lnTo>
                      <a:pt x="11" y="337"/>
                    </a:lnTo>
                    <a:lnTo>
                      <a:pt x="8" y="331"/>
                    </a:lnTo>
                    <a:lnTo>
                      <a:pt x="6" y="324"/>
                    </a:lnTo>
                    <a:lnTo>
                      <a:pt x="4" y="327"/>
                    </a:lnTo>
                    <a:lnTo>
                      <a:pt x="2" y="327"/>
                    </a:lnTo>
                    <a:lnTo>
                      <a:pt x="6" y="335"/>
                    </a:lnTo>
                    <a:lnTo>
                      <a:pt x="13" y="342"/>
                    </a:lnTo>
                    <a:lnTo>
                      <a:pt x="17" y="352"/>
                    </a:lnTo>
                    <a:lnTo>
                      <a:pt x="15" y="373"/>
                    </a:lnTo>
                    <a:lnTo>
                      <a:pt x="19" y="376"/>
                    </a:lnTo>
                    <a:lnTo>
                      <a:pt x="21" y="386"/>
                    </a:lnTo>
                    <a:lnTo>
                      <a:pt x="25" y="401"/>
                    </a:lnTo>
                    <a:lnTo>
                      <a:pt x="25" y="405"/>
                    </a:lnTo>
                    <a:lnTo>
                      <a:pt x="25" y="425"/>
                    </a:lnTo>
                    <a:lnTo>
                      <a:pt x="25" y="429"/>
                    </a:lnTo>
                    <a:lnTo>
                      <a:pt x="25" y="435"/>
                    </a:lnTo>
                    <a:lnTo>
                      <a:pt x="25" y="439"/>
                    </a:lnTo>
                    <a:lnTo>
                      <a:pt x="28" y="450"/>
                    </a:lnTo>
                    <a:lnTo>
                      <a:pt x="28" y="454"/>
                    </a:lnTo>
                    <a:lnTo>
                      <a:pt x="25" y="456"/>
                    </a:lnTo>
                    <a:lnTo>
                      <a:pt x="26" y="459"/>
                    </a:lnTo>
                    <a:lnTo>
                      <a:pt x="26" y="461"/>
                    </a:lnTo>
                    <a:lnTo>
                      <a:pt x="25" y="471"/>
                    </a:lnTo>
                    <a:lnTo>
                      <a:pt x="21" y="474"/>
                    </a:lnTo>
                    <a:lnTo>
                      <a:pt x="25" y="474"/>
                    </a:lnTo>
                    <a:lnTo>
                      <a:pt x="21" y="480"/>
                    </a:lnTo>
                    <a:lnTo>
                      <a:pt x="21" y="484"/>
                    </a:lnTo>
                    <a:lnTo>
                      <a:pt x="21" y="488"/>
                    </a:lnTo>
                    <a:lnTo>
                      <a:pt x="15" y="491"/>
                    </a:lnTo>
                    <a:lnTo>
                      <a:pt x="11" y="489"/>
                    </a:lnTo>
                    <a:lnTo>
                      <a:pt x="6" y="497"/>
                    </a:lnTo>
                    <a:lnTo>
                      <a:pt x="8" y="508"/>
                    </a:lnTo>
                    <a:lnTo>
                      <a:pt x="8" y="508"/>
                    </a:lnTo>
                    <a:lnTo>
                      <a:pt x="8" y="508"/>
                    </a:lnTo>
                    <a:close/>
                  </a:path>
                </a:pathLst>
              </a:custGeom>
              <a:solidFill>
                <a:schemeClr val="tx2"/>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205" name="Freeform 202">
                <a:extLst>
                  <a:ext uri="{FF2B5EF4-FFF2-40B4-BE49-F238E27FC236}">
                    <a16:creationId xmlns:a16="http://schemas.microsoft.com/office/drawing/2014/main" id="{28D07AF2-9825-766E-CB71-5ACBDAF4BBE5}"/>
                  </a:ext>
                </a:extLst>
              </p:cNvPr>
              <p:cNvSpPr>
                <a:spLocks noEditPoints="1"/>
              </p:cNvSpPr>
              <p:nvPr/>
            </p:nvSpPr>
            <p:spPr bwMode="auto">
              <a:xfrm>
                <a:off x="10309153" y="3077501"/>
                <a:ext cx="103191" cy="135023"/>
              </a:xfrm>
              <a:custGeom>
                <a:avLst/>
                <a:gdLst/>
                <a:ahLst/>
                <a:cxnLst>
                  <a:cxn ang="0">
                    <a:pos x="2" y="333"/>
                  </a:cxn>
                  <a:cxn ang="0">
                    <a:pos x="239" y="81"/>
                  </a:cxn>
                  <a:cxn ang="0">
                    <a:pos x="246" y="64"/>
                  </a:cxn>
                  <a:cxn ang="0">
                    <a:pos x="250" y="66"/>
                  </a:cxn>
                  <a:cxn ang="0">
                    <a:pos x="201" y="219"/>
                  </a:cxn>
                  <a:cxn ang="0">
                    <a:pos x="235" y="188"/>
                  </a:cxn>
                  <a:cxn ang="0">
                    <a:pos x="252" y="164"/>
                  </a:cxn>
                  <a:cxn ang="0">
                    <a:pos x="271" y="151"/>
                  </a:cxn>
                  <a:cxn ang="0">
                    <a:pos x="280" y="138"/>
                  </a:cxn>
                  <a:cxn ang="0">
                    <a:pos x="295" y="111"/>
                  </a:cxn>
                  <a:cxn ang="0">
                    <a:pos x="271" y="115"/>
                  </a:cxn>
                  <a:cxn ang="0">
                    <a:pos x="250" y="89"/>
                  </a:cxn>
                  <a:cxn ang="0">
                    <a:pos x="244" y="70"/>
                  </a:cxn>
                  <a:cxn ang="0">
                    <a:pos x="243" y="90"/>
                  </a:cxn>
                  <a:cxn ang="0">
                    <a:pos x="235" y="75"/>
                  </a:cxn>
                  <a:cxn ang="0">
                    <a:pos x="233" y="49"/>
                  </a:cxn>
                  <a:cxn ang="0">
                    <a:pos x="239" y="30"/>
                  </a:cxn>
                  <a:cxn ang="0">
                    <a:pos x="229" y="19"/>
                  </a:cxn>
                  <a:cxn ang="0">
                    <a:pos x="222" y="17"/>
                  </a:cxn>
                  <a:cxn ang="0">
                    <a:pos x="216" y="0"/>
                  </a:cxn>
                  <a:cxn ang="0">
                    <a:pos x="212" y="26"/>
                  </a:cxn>
                  <a:cxn ang="0">
                    <a:pos x="222" y="57"/>
                  </a:cxn>
                  <a:cxn ang="0">
                    <a:pos x="227" y="64"/>
                  </a:cxn>
                  <a:cxn ang="0">
                    <a:pos x="222" y="68"/>
                  </a:cxn>
                  <a:cxn ang="0">
                    <a:pos x="227" y="90"/>
                  </a:cxn>
                  <a:cxn ang="0">
                    <a:pos x="222" y="109"/>
                  </a:cxn>
                  <a:cxn ang="0">
                    <a:pos x="212" y="139"/>
                  </a:cxn>
                  <a:cxn ang="0">
                    <a:pos x="201" y="162"/>
                  </a:cxn>
                  <a:cxn ang="0">
                    <a:pos x="201" y="198"/>
                  </a:cxn>
                  <a:cxn ang="0">
                    <a:pos x="177" y="194"/>
                  </a:cxn>
                  <a:cxn ang="0">
                    <a:pos x="177" y="198"/>
                  </a:cxn>
                  <a:cxn ang="0">
                    <a:pos x="177" y="203"/>
                  </a:cxn>
                  <a:cxn ang="0">
                    <a:pos x="22" y="373"/>
                  </a:cxn>
                  <a:cxn ang="0">
                    <a:pos x="2" y="386"/>
                  </a:cxn>
                  <a:cxn ang="0">
                    <a:pos x="11" y="365"/>
                  </a:cxn>
                  <a:cxn ang="0">
                    <a:pos x="15" y="377"/>
                  </a:cxn>
                  <a:cxn ang="0">
                    <a:pos x="5" y="382"/>
                  </a:cxn>
                  <a:cxn ang="0">
                    <a:pos x="0" y="343"/>
                  </a:cxn>
                  <a:cxn ang="0">
                    <a:pos x="11" y="322"/>
                  </a:cxn>
                  <a:cxn ang="0">
                    <a:pos x="26" y="309"/>
                  </a:cxn>
                  <a:cxn ang="0">
                    <a:pos x="41" y="294"/>
                  </a:cxn>
                  <a:cxn ang="0">
                    <a:pos x="69" y="284"/>
                  </a:cxn>
                  <a:cxn ang="0">
                    <a:pos x="94" y="260"/>
                  </a:cxn>
                  <a:cxn ang="0">
                    <a:pos x="124" y="230"/>
                  </a:cxn>
                  <a:cxn ang="0">
                    <a:pos x="147" y="207"/>
                  </a:cxn>
                  <a:cxn ang="0">
                    <a:pos x="163" y="194"/>
                  </a:cxn>
                  <a:cxn ang="0">
                    <a:pos x="167" y="207"/>
                  </a:cxn>
                  <a:cxn ang="0">
                    <a:pos x="180" y="205"/>
                  </a:cxn>
                  <a:cxn ang="0">
                    <a:pos x="184" y="207"/>
                  </a:cxn>
                  <a:cxn ang="0">
                    <a:pos x="171" y="237"/>
                  </a:cxn>
                  <a:cxn ang="0">
                    <a:pos x="147" y="266"/>
                  </a:cxn>
                  <a:cxn ang="0">
                    <a:pos x="137" y="288"/>
                  </a:cxn>
                  <a:cxn ang="0">
                    <a:pos x="130" y="284"/>
                  </a:cxn>
                  <a:cxn ang="0">
                    <a:pos x="118" y="284"/>
                  </a:cxn>
                  <a:cxn ang="0">
                    <a:pos x="103" y="298"/>
                  </a:cxn>
                  <a:cxn ang="0">
                    <a:pos x="81" y="335"/>
                  </a:cxn>
                  <a:cxn ang="0">
                    <a:pos x="67" y="349"/>
                  </a:cxn>
                  <a:cxn ang="0">
                    <a:pos x="51" y="364"/>
                  </a:cxn>
                  <a:cxn ang="0">
                    <a:pos x="26" y="365"/>
                  </a:cxn>
                  <a:cxn ang="0">
                    <a:pos x="11" y="352"/>
                  </a:cxn>
                </a:cxnLst>
                <a:rect l="0" t="0" r="r" b="b"/>
                <a:pathLst>
                  <a:path w="295" h="386">
                    <a:moveTo>
                      <a:pt x="2" y="333"/>
                    </a:moveTo>
                    <a:lnTo>
                      <a:pt x="2" y="333"/>
                    </a:lnTo>
                    <a:lnTo>
                      <a:pt x="5" y="333"/>
                    </a:lnTo>
                    <a:lnTo>
                      <a:pt x="5" y="332"/>
                    </a:lnTo>
                    <a:lnTo>
                      <a:pt x="2" y="332"/>
                    </a:lnTo>
                    <a:lnTo>
                      <a:pt x="2" y="333"/>
                    </a:lnTo>
                    <a:lnTo>
                      <a:pt x="2" y="333"/>
                    </a:lnTo>
                    <a:lnTo>
                      <a:pt x="2" y="333"/>
                    </a:lnTo>
                    <a:lnTo>
                      <a:pt x="2" y="333"/>
                    </a:lnTo>
                    <a:lnTo>
                      <a:pt x="2" y="333"/>
                    </a:lnTo>
                    <a:close/>
                    <a:moveTo>
                      <a:pt x="239" y="81"/>
                    </a:moveTo>
                    <a:lnTo>
                      <a:pt x="241" y="81"/>
                    </a:lnTo>
                    <a:lnTo>
                      <a:pt x="241" y="83"/>
                    </a:lnTo>
                    <a:lnTo>
                      <a:pt x="239" y="83"/>
                    </a:lnTo>
                    <a:lnTo>
                      <a:pt x="239" y="81"/>
                    </a:lnTo>
                    <a:lnTo>
                      <a:pt x="239" y="81"/>
                    </a:lnTo>
                    <a:lnTo>
                      <a:pt x="239" y="81"/>
                    </a:lnTo>
                    <a:lnTo>
                      <a:pt x="239" y="81"/>
                    </a:lnTo>
                    <a:close/>
                    <a:moveTo>
                      <a:pt x="244" y="64"/>
                    </a:moveTo>
                    <a:lnTo>
                      <a:pt x="243" y="64"/>
                    </a:lnTo>
                    <a:lnTo>
                      <a:pt x="244" y="64"/>
                    </a:lnTo>
                    <a:lnTo>
                      <a:pt x="244" y="64"/>
                    </a:lnTo>
                    <a:lnTo>
                      <a:pt x="244" y="64"/>
                    </a:lnTo>
                    <a:lnTo>
                      <a:pt x="244" y="64"/>
                    </a:lnTo>
                    <a:lnTo>
                      <a:pt x="244" y="64"/>
                    </a:lnTo>
                    <a:close/>
                    <a:moveTo>
                      <a:pt x="250" y="66"/>
                    </a:moveTo>
                    <a:lnTo>
                      <a:pt x="246" y="64"/>
                    </a:lnTo>
                    <a:lnTo>
                      <a:pt x="250" y="60"/>
                    </a:lnTo>
                    <a:lnTo>
                      <a:pt x="250" y="60"/>
                    </a:lnTo>
                    <a:lnTo>
                      <a:pt x="250" y="64"/>
                    </a:lnTo>
                    <a:lnTo>
                      <a:pt x="250" y="64"/>
                    </a:lnTo>
                    <a:lnTo>
                      <a:pt x="250" y="66"/>
                    </a:lnTo>
                    <a:lnTo>
                      <a:pt x="250" y="66"/>
                    </a:lnTo>
                    <a:lnTo>
                      <a:pt x="250" y="66"/>
                    </a:lnTo>
                    <a:lnTo>
                      <a:pt x="250" y="66"/>
                    </a:lnTo>
                    <a:lnTo>
                      <a:pt x="250" y="66"/>
                    </a:lnTo>
                    <a:close/>
                    <a:moveTo>
                      <a:pt x="188" y="213"/>
                    </a:moveTo>
                    <a:lnTo>
                      <a:pt x="192" y="213"/>
                    </a:lnTo>
                    <a:lnTo>
                      <a:pt x="195" y="209"/>
                    </a:lnTo>
                    <a:lnTo>
                      <a:pt x="197" y="209"/>
                    </a:lnTo>
                    <a:lnTo>
                      <a:pt x="197" y="215"/>
                    </a:lnTo>
                    <a:lnTo>
                      <a:pt x="197" y="217"/>
                    </a:lnTo>
                    <a:lnTo>
                      <a:pt x="197" y="217"/>
                    </a:lnTo>
                    <a:lnTo>
                      <a:pt x="197" y="217"/>
                    </a:lnTo>
                    <a:lnTo>
                      <a:pt x="201" y="219"/>
                    </a:lnTo>
                    <a:lnTo>
                      <a:pt x="197" y="219"/>
                    </a:lnTo>
                    <a:lnTo>
                      <a:pt x="201" y="222"/>
                    </a:lnTo>
                    <a:lnTo>
                      <a:pt x="203" y="222"/>
                    </a:lnTo>
                    <a:lnTo>
                      <a:pt x="209" y="217"/>
                    </a:lnTo>
                    <a:lnTo>
                      <a:pt x="216" y="209"/>
                    </a:lnTo>
                    <a:lnTo>
                      <a:pt x="222" y="205"/>
                    </a:lnTo>
                    <a:lnTo>
                      <a:pt x="226" y="200"/>
                    </a:lnTo>
                    <a:lnTo>
                      <a:pt x="231" y="190"/>
                    </a:lnTo>
                    <a:lnTo>
                      <a:pt x="235" y="188"/>
                    </a:lnTo>
                    <a:lnTo>
                      <a:pt x="237" y="188"/>
                    </a:lnTo>
                    <a:lnTo>
                      <a:pt x="239" y="188"/>
                    </a:lnTo>
                    <a:lnTo>
                      <a:pt x="239" y="185"/>
                    </a:lnTo>
                    <a:lnTo>
                      <a:pt x="241" y="183"/>
                    </a:lnTo>
                    <a:lnTo>
                      <a:pt x="244" y="181"/>
                    </a:lnTo>
                    <a:lnTo>
                      <a:pt x="246" y="173"/>
                    </a:lnTo>
                    <a:lnTo>
                      <a:pt x="250" y="168"/>
                    </a:lnTo>
                    <a:lnTo>
                      <a:pt x="250" y="166"/>
                    </a:lnTo>
                    <a:lnTo>
                      <a:pt x="252" y="164"/>
                    </a:lnTo>
                    <a:lnTo>
                      <a:pt x="250" y="160"/>
                    </a:lnTo>
                    <a:lnTo>
                      <a:pt x="246" y="160"/>
                    </a:lnTo>
                    <a:lnTo>
                      <a:pt x="244" y="160"/>
                    </a:lnTo>
                    <a:lnTo>
                      <a:pt x="246" y="158"/>
                    </a:lnTo>
                    <a:lnTo>
                      <a:pt x="250" y="158"/>
                    </a:lnTo>
                    <a:lnTo>
                      <a:pt x="258" y="151"/>
                    </a:lnTo>
                    <a:lnTo>
                      <a:pt x="261" y="149"/>
                    </a:lnTo>
                    <a:lnTo>
                      <a:pt x="267" y="151"/>
                    </a:lnTo>
                    <a:lnTo>
                      <a:pt x="271" y="151"/>
                    </a:lnTo>
                    <a:lnTo>
                      <a:pt x="269" y="153"/>
                    </a:lnTo>
                    <a:lnTo>
                      <a:pt x="271" y="155"/>
                    </a:lnTo>
                    <a:lnTo>
                      <a:pt x="271" y="153"/>
                    </a:lnTo>
                    <a:lnTo>
                      <a:pt x="276" y="151"/>
                    </a:lnTo>
                    <a:lnTo>
                      <a:pt x="271" y="149"/>
                    </a:lnTo>
                    <a:lnTo>
                      <a:pt x="271" y="145"/>
                    </a:lnTo>
                    <a:lnTo>
                      <a:pt x="275" y="139"/>
                    </a:lnTo>
                    <a:lnTo>
                      <a:pt x="276" y="136"/>
                    </a:lnTo>
                    <a:lnTo>
                      <a:pt x="280" y="138"/>
                    </a:lnTo>
                    <a:lnTo>
                      <a:pt x="280" y="138"/>
                    </a:lnTo>
                    <a:lnTo>
                      <a:pt x="280" y="136"/>
                    </a:lnTo>
                    <a:lnTo>
                      <a:pt x="282" y="134"/>
                    </a:lnTo>
                    <a:lnTo>
                      <a:pt x="288" y="124"/>
                    </a:lnTo>
                    <a:lnTo>
                      <a:pt x="288" y="124"/>
                    </a:lnTo>
                    <a:lnTo>
                      <a:pt x="288" y="122"/>
                    </a:lnTo>
                    <a:lnTo>
                      <a:pt x="290" y="115"/>
                    </a:lnTo>
                    <a:lnTo>
                      <a:pt x="291" y="113"/>
                    </a:lnTo>
                    <a:lnTo>
                      <a:pt x="295" y="111"/>
                    </a:lnTo>
                    <a:lnTo>
                      <a:pt x="295" y="111"/>
                    </a:lnTo>
                    <a:lnTo>
                      <a:pt x="290" y="109"/>
                    </a:lnTo>
                    <a:lnTo>
                      <a:pt x="288" y="106"/>
                    </a:lnTo>
                    <a:lnTo>
                      <a:pt x="290" y="106"/>
                    </a:lnTo>
                    <a:lnTo>
                      <a:pt x="290" y="106"/>
                    </a:lnTo>
                    <a:lnTo>
                      <a:pt x="286" y="104"/>
                    </a:lnTo>
                    <a:lnTo>
                      <a:pt x="282" y="107"/>
                    </a:lnTo>
                    <a:lnTo>
                      <a:pt x="276" y="115"/>
                    </a:lnTo>
                    <a:lnTo>
                      <a:pt x="271" y="115"/>
                    </a:lnTo>
                    <a:lnTo>
                      <a:pt x="269" y="115"/>
                    </a:lnTo>
                    <a:lnTo>
                      <a:pt x="265" y="115"/>
                    </a:lnTo>
                    <a:lnTo>
                      <a:pt x="258" y="106"/>
                    </a:lnTo>
                    <a:lnTo>
                      <a:pt x="256" y="107"/>
                    </a:lnTo>
                    <a:lnTo>
                      <a:pt x="252" y="104"/>
                    </a:lnTo>
                    <a:lnTo>
                      <a:pt x="250" y="100"/>
                    </a:lnTo>
                    <a:lnTo>
                      <a:pt x="252" y="98"/>
                    </a:lnTo>
                    <a:lnTo>
                      <a:pt x="254" y="94"/>
                    </a:lnTo>
                    <a:lnTo>
                      <a:pt x="250" y="89"/>
                    </a:lnTo>
                    <a:lnTo>
                      <a:pt x="250" y="85"/>
                    </a:lnTo>
                    <a:lnTo>
                      <a:pt x="250" y="83"/>
                    </a:lnTo>
                    <a:lnTo>
                      <a:pt x="250" y="79"/>
                    </a:lnTo>
                    <a:lnTo>
                      <a:pt x="250" y="77"/>
                    </a:lnTo>
                    <a:lnTo>
                      <a:pt x="250" y="77"/>
                    </a:lnTo>
                    <a:lnTo>
                      <a:pt x="250" y="72"/>
                    </a:lnTo>
                    <a:lnTo>
                      <a:pt x="246" y="70"/>
                    </a:lnTo>
                    <a:lnTo>
                      <a:pt x="246" y="72"/>
                    </a:lnTo>
                    <a:lnTo>
                      <a:pt x="244" y="70"/>
                    </a:lnTo>
                    <a:lnTo>
                      <a:pt x="243" y="70"/>
                    </a:lnTo>
                    <a:lnTo>
                      <a:pt x="246" y="74"/>
                    </a:lnTo>
                    <a:lnTo>
                      <a:pt x="246" y="77"/>
                    </a:lnTo>
                    <a:lnTo>
                      <a:pt x="246" y="79"/>
                    </a:lnTo>
                    <a:lnTo>
                      <a:pt x="244" y="81"/>
                    </a:lnTo>
                    <a:lnTo>
                      <a:pt x="244" y="85"/>
                    </a:lnTo>
                    <a:lnTo>
                      <a:pt x="246" y="85"/>
                    </a:lnTo>
                    <a:lnTo>
                      <a:pt x="246" y="90"/>
                    </a:lnTo>
                    <a:lnTo>
                      <a:pt x="243" y="90"/>
                    </a:lnTo>
                    <a:lnTo>
                      <a:pt x="241" y="89"/>
                    </a:lnTo>
                    <a:lnTo>
                      <a:pt x="241" y="85"/>
                    </a:lnTo>
                    <a:lnTo>
                      <a:pt x="237" y="85"/>
                    </a:lnTo>
                    <a:lnTo>
                      <a:pt x="237" y="83"/>
                    </a:lnTo>
                    <a:lnTo>
                      <a:pt x="233" y="81"/>
                    </a:lnTo>
                    <a:lnTo>
                      <a:pt x="231" y="81"/>
                    </a:lnTo>
                    <a:lnTo>
                      <a:pt x="231" y="79"/>
                    </a:lnTo>
                    <a:lnTo>
                      <a:pt x="233" y="77"/>
                    </a:lnTo>
                    <a:lnTo>
                      <a:pt x="235" y="75"/>
                    </a:lnTo>
                    <a:lnTo>
                      <a:pt x="231" y="72"/>
                    </a:lnTo>
                    <a:lnTo>
                      <a:pt x="235" y="68"/>
                    </a:lnTo>
                    <a:lnTo>
                      <a:pt x="237" y="68"/>
                    </a:lnTo>
                    <a:lnTo>
                      <a:pt x="239" y="64"/>
                    </a:lnTo>
                    <a:lnTo>
                      <a:pt x="237" y="60"/>
                    </a:lnTo>
                    <a:lnTo>
                      <a:pt x="237" y="60"/>
                    </a:lnTo>
                    <a:lnTo>
                      <a:pt x="237" y="57"/>
                    </a:lnTo>
                    <a:lnTo>
                      <a:pt x="237" y="53"/>
                    </a:lnTo>
                    <a:lnTo>
                      <a:pt x="233" y="49"/>
                    </a:lnTo>
                    <a:lnTo>
                      <a:pt x="233" y="47"/>
                    </a:lnTo>
                    <a:lnTo>
                      <a:pt x="235" y="49"/>
                    </a:lnTo>
                    <a:lnTo>
                      <a:pt x="239" y="49"/>
                    </a:lnTo>
                    <a:lnTo>
                      <a:pt x="239" y="43"/>
                    </a:lnTo>
                    <a:lnTo>
                      <a:pt x="241" y="43"/>
                    </a:lnTo>
                    <a:lnTo>
                      <a:pt x="241" y="38"/>
                    </a:lnTo>
                    <a:lnTo>
                      <a:pt x="239" y="34"/>
                    </a:lnTo>
                    <a:lnTo>
                      <a:pt x="241" y="30"/>
                    </a:lnTo>
                    <a:lnTo>
                      <a:pt x="239" y="30"/>
                    </a:lnTo>
                    <a:lnTo>
                      <a:pt x="233" y="34"/>
                    </a:lnTo>
                    <a:lnTo>
                      <a:pt x="229" y="30"/>
                    </a:lnTo>
                    <a:lnTo>
                      <a:pt x="231" y="28"/>
                    </a:lnTo>
                    <a:lnTo>
                      <a:pt x="229" y="26"/>
                    </a:lnTo>
                    <a:lnTo>
                      <a:pt x="227" y="26"/>
                    </a:lnTo>
                    <a:lnTo>
                      <a:pt x="229" y="21"/>
                    </a:lnTo>
                    <a:lnTo>
                      <a:pt x="233" y="21"/>
                    </a:lnTo>
                    <a:lnTo>
                      <a:pt x="233" y="19"/>
                    </a:lnTo>
                    <a:lnTo>
                      <a:pt x="229" y="19"/>
                    </a:lnTo>
                    <a:lnTo>
                      <a:pt x="226" y="17"/>
                    </a:lnTo>
                    <a:lnTo>
                      <a:pt x="226" y="17"/>
                    </a:lnTo>
                    <a:lnTo>
                      <a:pt x="226" y="13"/>
                    </a:lnTo>
                    <a:lnTo>
                      <a:pt x="226" y="13"/>
                    </a:lnTo>
                    <a:lnTo>
                      <a:pt x="226" y="11"/>
                    </a:lnTo>
                    <a:lnTo>
                      <a:pt x="226" y="11"/>
                    </a:lnTo>
                    <a:lnTo>
                      <a:pt x="222" y="13"/>
                    </a:lnTo>
                    <a:lnTo>
                      <a:pt x="222" y="15"/>
                    </a:lnTo>
                    <a:lnTo>
                      <a:pt x="222" y="17"/>
                    </a:lnTo>
                    <a:lnTo>
                      <a:pt x="220" y="17"/>
                    </a:lnTo>
                    <a:lnTo>
                      <a:pt x="220" y="13"/>
                    </a:lnTo>
                    <a:lnTo>
                      <a:pt x="220" y="11"/>
                    </a:lnTo>
                    <a:lnTo>
                      <a:pt x="218" y="6"/>
                    </a:lnTo>
                    <a:lnTo>
                      <a:pt x="218" y="2"/>
                    </a:lnTo>
                    <a:lnTo>
                      <a:pt x="218" y="2"/>
                    </a:lnTo>
                    <a:lnTo>
                      <a:pt x="220" y="0"/>
                    </a:lnTo>
                    <a:lnTo>
                      <a:pt x="218" y="0"/>
                    </a:lnTo>
                    <a:lnTo>
                      <a:pt x="216" y="0"/>
                    </a:lnTo>
                    <a:lnTo>
                      <a:pt x="211" y="0"/>
                    </a:lnTo>
                    <a:lnTo>
                      <a:pt x="211" y="2"/>
                    </a:lnTo>
                    <a:lnTo>
                      <a:pt x="212" y="4"/>
                    </a:lnTo>
                    <a:lnTo>
                      <a:pt x="216" y="13"/>
                    </a:lnTo>
                    <a:lnTo>
                      <a:pt x="218" y="17"/>
                    </a:lnTo>
                    <a:lnTo>
                      <a:pt x="216" y="25"/>
                    </a:lnTo>
                    <a:lnTo>
                      <a:pt x="216" y="26"/>
                    </a:lnTo>
                    <a:lnTo>
                      <a:pt x="214" y="26"/>
                    </a:lnTo>
                    <a:lnTo>
                      <a:pt x="212" y="26"/>
                    </a:lnTo>
                    <a:lnTo>
                      <a:pt x="216" y="34"/>
                    </a:lnTo>
                    <a:lnTo>
                      <a:pt x="216" y="34"/>
                    </a:lnTo>
                    <a:lnTo>
                      <a:pt x="220" y="34"/>
                    </a:lnTo>
                    <a:lnTo>
                      <a:pt x="222" y="34"/>
                    </a:lnTo>
                    <a:lnTo>
                      <a:pt x="222" y="34"/>
                    </a:lnTo>
                    <a:lnTo>
                      <a:pt x="218" y="36"/>
                    </a:lnTo>
                    <a:lnTo>
                      <a:pt x="220" y="41"/>
                    </a:lnTo>
                    <a:lnTo>
                      <a:pt x="222" y="47"/>
                    </a:lnTo>
                    <a:lnTo>
                      <a:pt x="222" y="57"/>
                    </a:lnTo>
                    <a:lnTo>
                      <a:pt x="222" y="60"/>
                    </a:lnTo>
                    <a:lnTo>
                      <a:pt x="222" y="64"/>
                    </a:lnTo>
                    <a:lnTo>
                      <a:pt x="222" y="64"/>
                    </a:lnTo>
                    <a:lnTo>
                      <a:pt x="226" y="60"/>
                    </a:lnTo>
                    <a:lnTo>
                      <a:pt x="222" y="60"/>
                    </a:lnTo>
                    <a:lnTo>
                      <a:pt x="226" y="58"/>
                    </a:lnTo>
                    <a:lnTo>
                      <a:pt x="226" y="60"/>
                    </a:lnTo>
                    <a:lnTo>
                      <a:pt x="226" y="64"/>
                    </a:lnTo>
                    <a:lnTo>
                      <a:pt x="227" y="64"/>
                    </a:lnTo>
                    <a:lnTo>
                      <a:pt x="227" y="60"/>
                    </a:lnTo>
                    <a:lnTo>
                      <a:pt x="227" y="60"/>
                    </a:lnTo>
                    <a:lnTo>
                      <a:pt x="227" y="60"/>
                    </a:lnTo>
                    <a:lnTo>
                      <a:pt x="229" y="64"/>
                    </a:lnTo>
                    <a:lnTo>
                      <a:pt x="226" y="66"/>
                    </a:lnTo>
                    <a:lnTo>
                      <a:pt x="226" y="68"/>
                    </a:lnTo>
                    <a:lnTo>
                      <a:pt x="226" y="70"/>
                    </a:lnTo>
                    <a:lnTo>
                      <a:pt x="226" y="72"/>
                    </a:lnTo>
                    <a:lnTo>
                      <a:pt x="222" y="68"/>
                    </a:lnTo>
                    <a:lnTo>
                      <a:pt x="222" y="68"/>
                    </a:lnTo>
                    <a:lnTo>
                      <a:pt x="222" y="75"/>
                    </a:lnTo>
                    <a:lnTo>
                      <a:pt x="226" y="83"/>
                    </a:lnTo>
                    <a:lnTo>
                      <a:pt x="226" y="83"/>
                    </a:lnTo>
                    <a:lnTo>
                      <a:pt x="227" y="83"/>
                    </a:lnTo>
                    <a:lnTo>
                      <a:pt x="229" y="85"/>
                    </a:lnTo>
                    <a:lnTo>
                      <a:pt x="229" y="85"/>
                    </a:lnTo>
                    <a:lnTo>
                      <a:pt x="231" y="89"/>
                    </a:lnTo>
                    <a:lnTo>
                      <a:pt x="227" y="90"/>
                    </a:lnTo>
                    <a:lnTo>
                      <a:pt x="227" y="90"/>
                    </a:lnTo>
                    <a:lnTo>
                      <a:pt x="227" y="94"/>
                    </a:lnTo>
                    <a:lnTo>
                      <a:pt x="227" y="94"/>
                    </a:lnTo>
                    <a:lnTo>
                      <a:pt x="226" y="104"/>
                    </a:lnTo>
                    <a:lnTo>
                      <a:pt x="226" y="104"/>
                    </a:lnTo>
                    <a:lnTo>
                      <a:pt x="226" y="106"/>
                    </a:lnTo>
                    <a:lnTo>
                      <a:pt x="226" y="107"/>
                    </a:lnTo>
                    <a:lnTo>
                      <a:pt x="226" y="109"/>
                    </a:lnTo>
                    <a:lnTo>
                      <a:pt x="222" y="109"/>
                    </a:lnTo>
                    <a:lnTo>
                      <a:pt x="222" y="113"/>
                    </a:lnTo>
                    <a:lnTo>
                      <a:pt x="222" y="115"/>
                    </a:lnTo>
                    <a:lnTo>
                      <a:pt x="222" y="115"/>
                    </a:lnTo>
                    <a:lnTo>
                      <a:pt x="222" y="115"/>
                    </a:lnTo>
                    <a:lnTo>
                      <a:pt x="220" y="119"/>
                    </a:lnTo>
                    <a:lnTo>
                      <a:pt x="218" y="122"/>
                    </a:lnTo>
                    <a:lnTo>
                      <a:pt x="216" y="134"/>
                    </a:lnTo>
                    <a:lnTo>
                      <a:pt x="214" y="138"/>
                    </a:lnTo>
                    <a:lnTo>
                      <a:pt x="212" y="139"/>
                    </a:lnTo>
                    <a:lnTo>
                      <a:pt x="209" y="139"/>
                    </a:lnTo>
                    <a:lnTo>
                      <a:pt x="207" y="139"/>
                    </a:lnTo>
                    <a:lnTo>
                      <a:pt x="203" y="139"/>
                    </a:lnTo>
                    <a:lnTo>
                      <a:pt x="197" y="143"/>
                    </a:lnTo>
                    <a:lnTo>
                      <a:pt x="192" y="147"/>
                    </a:lnTo>
                    <a:lnTo>
                      <a:pt x="192" y="151"/>
                    </a:lnTo>
                    <a:lnTo>
                      <a:pt x="192" y="155"/>
                    </a:lnTo>
                    <a:lnTo>
                      <a:pt x="197" y="158"/>
                    </a:lnTo>
                    <a:lnTo>
                      <a:pt x="201" y="162"/>
                    </a:lnTo>
                    <a:lnTo>
                      <a:pt x="203" y="166"/>
                    </a:lnTo>
                    <a:lnTo>
                      <a:pt x="209" y="168"/>
                    </a:lnTo>
                    <a:lnTo>
                      <a:pt x="211" y="170"/>
                    </a:lnTo>
                    <a:lnTo>
                      <a:pt x="211" y="179"/>
                    </a:lnTo>
                    <a:lnTo>
                      <a:pt x="212" y="179"/>
                    </a:lnTo>
                    <a:lnTo>
                      <a:pt x="211" y="181"/>
                    </a:lnTo>
                    <a:lnTo>
                      <a:pt x="211" y="185"/>
                    </a:lnTo>
                    <a:lnTo>
                      <a:pt x="209" y="188"/>
                    </a:lnTo>
                    <a:lnTo>
                      <a:pt x="201" y="198"/>
                    </a:lnTo>
                    <a:lnTo>
                      <a:pt x="197" y="203"/>
                    </a:lnTo>
                    <a:lnTo>
                      <a:pt x="192" y="207"/>
                    </a:lnTo>
                    <a:lnTo>
                      <a:pt x="188" y="209"/>
                    </a:lnTo>
                    <a:lnTo>
                      <a:pt x="188" y="213"/>
                    </a:lnTo>
                    <a:lnTo>
                      <a:pt x="188" y="213"/>
                    </a:lnTo>
                    <a:lnTo>
                      <a:pt x="188" y="213"/>
                    </a:lnTo>
                    <a:lnTo>
                      <a:pt x="188" y="213"/>
                    </a:lnTo>
                    <a:close/>
                    <a:moveTo>
                      <a:pt x="177" y="198"/>
                    </a:moveTo>
                    <a:lnTo>
                      <a:pt x="177" y="194"/>
                    </a:lnTo>
                    <a:lnTo>
                      <a:pt x="180" y="192"/>
                    </a:lnTo>
                    <a:lnTo>
                      <a:pt x="182" y="192"/>
                    </a:lnTo>
                    <a:lnTo>
                      <a:pt x="182" y="194"/>
                    </a:lnTo>
                    <a:lnTo>
                      <a:pt x="180" y="198"/>
                    </a:lnTo>
                    <a:lnTo>
                      <a:pt x="179" y="198"/>
                    </a:lnTo>
                    <a:lnTo>
                      <a:pt x="177" y="198"/>
                    </a:lnTo>
                    <a:lnTo>
                      <a:pt x="177" y="198"/>
                    </a:lnTo>
                    <a:lnTo>
                      <a:pt x="177" y="198"/>
                    </a:lnTo>
                    <a:lnTo>
                      <a:pt x="177" y="198"/>
                    </a:lnTo>
                    <a:lnTo>
                      <a:pt x="177" y="198"/>
                    </a:lnTo>
                    <a:close/>
                    <a:moveTo>
                      <a:pt x="177" y="203"/>
                    </a:moveTo>
                    <a:lnTo>
                      <a:pt x="179" y="202"/>
                    </a:lnTo>
                    <a:lnTo>
                      <a:pt x="180" y="200"/>
                    </a:lnTo>
                    <a:lnTo>
                      <a:pt x="179" y="203"/>
                    </a:lnTo>
                    <a:lnTo>
                      <a:pt x="177" y="203"/>
                    </a:lnTo>
                    <a:lnTo>
                      <a:pt x="177" y="203"/>
                    </a:lnTo>
                    <a:lnTo>
                      <a:pt x="177" y="203"/>
                    </a:lnTo>
                    <a:lnTo>
                      <a:pt x="177" y="203"/>
                    </a:lnTo>
                    <a:close/>
                    <a:moveTo>
                      <a:pt x="173" y="202"/>
                    </a:moveTo>
                    <a:lnTo>
                      <a:pt x="177" y="202"/>
                    </a:lnTo>
                    <a:lnTo>
                      <a:pt x="177" y="202"/>
                    </a:lnTo>
                    <a:lnTo>
                      <a:pt x="177" y="200"/>
                    </a:lnTo>
                    <a:lnTo>
                      <a:pt x="173" y="202"/>
                    </a:lnTo>
                    <a:lnTo>
                      <a:pt x="173" y="202"/>
                    </a:lnTo>
                    <a:lnTo>
                      <a:pt x="173" y="202"/>
                    </a:lnTo>
                    <a:lnTo>
                      <a:pt x="173" y="202"/>
                    </a:lnTo>
                    <a:close/>
                    <a:moveTo>
                      <a:pt x="22" y="373"/>
                    </a:moveTo>
                    <a:lnTo>
                      <a:pt x="24" y="373"/>
                    </a:lnTo>
                    <a:lnTo>
                      <a:pt x="24" y="373"/>
                    </a:lnTo>
                    <a:lnTo>
                      <a:pt x="22" y="373"/>
                    </a:lnTo>
                    <a:lnTo>
                      <a:pt x="22" y="373"/>
                    </a:lnTo>
                    <a:lnTo>
                      <a:pt x="22" y="373"/>
                    </a:lnTo>
                    <a:lnTo>
                      <a:pt x="22" y="373"/>
                    </a:lnTo>
                    <a:close/>
                    <a:moveTo>
                      <a:pt x="5" y="382"/>
                    </a:moveTo>
                    <a:lnTo>
                      <a:pt x="2" y="386"/>
                    </a:lnTo>
                    <a:lnTo>
                      <a:pt x="2" y="386"/>
                    </a:lnTo>
                    <a:lnTo>
                      <a:pt x="2" y="382"/>
                    </a:lnTo>
                    <a:lnTo>
                      <a:pt x="5" y="381"/>
                    </a:lnTo>
                    <a:lnTo>
                      <a:pt x="5" y="381"/>
                    </a:lnTo>
                    <a:lnTo>
                      <a:pt x="5" y="377"/>
                    </a:lnTo>
                    <a:lnTo>
                      <a:pt x="9" y="377"/>
                    </a:lnTo>
                    <a:lnTo>
                      <a:pt x="9" y="373"/>
                    </a:lnTo>
                    <a:lnTo>
                      <a:pt x="9" y="369"/>
                    </a:lnTo>
                    <a:lnTo>
                      <a:pt x="9" y="367"/>
                    </a:lnTo>
                    <a:lnTo>
                      <a:pt x="11" y="365"/>
                    </a:lnTo>
                    <a:lnTo>
                      <a:pt x="15" y="369"/>
                    </a:lnTo>
                    <a:lnTo>
                      <a:pt x="17" y="373"/>
                    </a:lnTo>
                    <a:lnTo>
                      <a:pt x="19" y="373"/>
                    </a:lnTo>
                    <a:lnTo>
                      <a:pt x="17" y="373"/>
                    </a:lnTo>
                    <a:lnTo>
                      <a:pt x="15" y="373"/>
                    </a:lnTo>
                    <a:lnTo>
                      <a:pt x="15" y="373"/>
                    </a:lnTo>
                    <a:lnTo>
                      <a:pt x="15" y="373"/>
                    </a:lnTo>
                    <a:lnTo>
                      <a:pt x="15" y="373"/>
                    </a:lnTo>
                    <a:lnTo>
                      <a:pt x="15" y="377"/>
                    </a:lnTo>
                    <a:lnTo>
                      <a:pt x="17" y="377"/>
                    </a:lnTo>
                    <a:lnTo>
                      <a:pt x="17" y="381"/>
                    </a:lnTo>
                    <a:lnTo>
                      <a:pt x="17" y="381"/>
                    </a:lnTo>
                    <a:lnTo>
                      <a:pt x="15" y="381"/>
                    </a:lnTo>
                    <a:lnTo>
                      <a:pt x="11" y="382"/>
                    </a:lnTo>
                    <a:lnTo>
                      <a:pt x="9" y="382"/>
                    </a:lnTo>
                    <a:lnTo>
                      <a:pt x="9" y="382"/>
                    </a:lnTo>
                    <a:lnTo>
                      <a:pt x="5" y="382"/>
                    </a:lnTo>
                    <a:lnTo>
                      <a:pt x="5" y="382"/>
                    </a:lnTo>
                    <a:lnTo>
                      <a:pt x="5" y="382"/>
                    </a:lnTo>
                    <a:lnTo>
                      <a:pt x="5" y="382"/>
                    </a:lnTo>
                    <a:lnTo>
                      <a:pt x="5" y="382"/>
                    </a:lnTo>
                    <a:close/>
                    <a:moveTo>
                      <a:pt x="2" y="352"/>
                    </a:moveTo>
                    <a:lnTo>
                      <a:pt x="0" y="347"/>
                    </a:lnTo>
                    <a:lnTo>
                      <a:pt x="2" y="343"/>
                    </a:lnTo>
                    <a:lnTo>
                      <a:pt x="2" y="343"/>
                    </a:lnTo>
                    <a:lnTo>
                      <a:pt x="2" y="343"/>
                    </a:lnTo>
                    <a:lnTo>
                      <a:pt x="0" y="343"/>
                    </a:lnTo>
                    <a:lnTo>
                      <a:pt x="2" y="337"/>
                    </a:lnTo>
                    <a:lnTo>
                      <a:pt x="5" y="337"/>
                    </a:lnTo>
                    <a:lnTo>
                      <a:pt x="9" y="337"/>
                    </a:lnTo>
                    <a:lnTo>
                      <a:pt x="11" y="335"/>
                    </a:lnTo>
                    <a:lnTo>
                      <a:pt x="9" y="333"/>
                    </a:lnTo>
                    <a:lnTo>
                      <a:pt x="5" y="332"/>
                    </a:lnTo>
                    <a:lnTo>
                      <a:pt x="5" y="330"/>
                    </a:lnTo>
                    <a:lnTo>
                      <a:pt x="9" y="324"/>
                    </a:lnTo>
                    <a:lnTo>
                      <a:pt x="11" y="322"/>
                    </a:lnTo>
                    <a:lnTo>
                      <a:pt x="11" y="322"/>
                    </a:lnTo>
                    <a:lnTo>
                      <a:pt x="15" y="322"/>
                    </a:lnTo>
                    <a:lnTo>
                      <a:pt x="15" y="324"/>
                    </a:lnTo>
                    <a:lnTo>
                      <a:pt x="17" y="322"/>
                    </a:lnTo>
                    <a:lnTo>
                      <a:pt x="17" y="317"/>
                    </a:lnTo>
                    <a:lnTo>
                      <a:pt x="19" y="313"/>
                    </a:lnTo>
                    <a:lnTo>
                      <a:pt x="20" y="313"/>
                    </a:lnTo>
                    <a:lnTo>
                      <a:pt x="26" y="309"/>
                    </a:lnTo>
                    <a:lnTo>
                      <a:pt x="26" y="309"/>
                    </a:lnTo>
                    <a:lnTo>
                      <a:pt x="30" y="307"/>
                    </a:lnTo>
                    <a:lnTo>
                      <a:pt x="30" y="303"/>
                    </a:lnTo>
                    <a:lnTo>
                      <a:pt x="30" y="301"/>
                    </a:lnTo>
                    <a:lnTo>
                      <a:pt x="34" y="300"/>
                    </a:lnTo>
                    <a:lnTo>
                      <a:pt x="35" y="301"/>
                    </a:lnTo>
                    <a:lnTo>
                      <a:pt x="35" y="303"/>
                    </a:lnTo>
                    <a:lnTo>
                      <a:pt x="35" y="298"/>
                    </a:lnTo>
                    <a:lnTo>
                      <a:pt x="39" y="294"/>
                    </a:lnTo>
                    <a:lnTo>
                      <a:pt x="41" y="294"/>
                    </a:lnTo>
                    <a:lnTo>
                      <a:pt x="47" y="292"/>
                    </a:lnTo>
                    <a:lnTo>
                      <a:pt x="49" y="286"/>
                    </a:lnTo>
                    <a:lnTo>
                      <a:pt x="54" y="283"/>
                    </a:lnTo>
                    <a:lnTo>
                      <a:pt x="58" y="283"/>
                    </a:lnTo>
                    <a:lnTo>
                      <a:pt x="60" y="283"/>
                    </a:lnTo>
                    <a:lnTo>
                      <a:pt x="64" y="283"/>
                    </a:lnTo>
                    <a:lnTo>
                      <a:pt x="64" y="283"/>
                    </a:lnTo>
                    <a:lnTo>
                      <a:pt x="66" y="283"/>
                    </a:lnTo>
                    <a:lnTo>
                      <a:pt x="69" y="284"/>
                    </a:lnTo>
                    <a:lnTo>
                      <a:pt x="69" y="283"/>
                    </a:lnTo>
                    <a:lnTo>
                      <a:pt x="67" y="279"/>
                    </a:lnTo>
                    <a:lnTo>
                      <a:pt x="67" y="277"/>
                    </a:lnTo>
                    <a:lnTo>
                      <a:pt x="75" y="273"/>
                    </a:lnTo>
                    <a:lnTo>
                      <a:pt x="79" y="271"/>
                    </a:lnTo>
                    <a:lnTo>
                      <a:pt x="84" y="266"/>
                    </a:lnTo>
                    <a:lnTo>
                      <a:pt x="90" y="262"/>
                    </a:lnTo>
                    <a:lnTo>
                      <a:pt x="94" y="262"/>
                    </a:lnTo>
                    <a:lnTo>
                      <a:pt x="94" y="260"/>
                    </a:lnTo>
                    <a:lnTo>
                      <a:pt x="99" y="258"/>
                    </a:lnTo>
                    <a:lnTo>
                      <a:pt x="103" y="258"/>
                    </a:lnTo>
                    <a:lnTo>
                      <a:pt x="109" y="252"/>
                    </a:lnTo>
                    <a:lnTo>
                      <a:pt x="118" y="243"/>
                    </a:lnTo>
                    <a:lnTo>
                      <a:pt x="118" y="241"/>
                    </a:lnTo>
                    <a:lnTo>
                      <a:pt x="118" y="237"/>
                    </a:lnTo>
                    <a:lnTo>
                      <a:pt x="118" y="234"/>
                    </a:lnTo>
                    <a:lnTo>
                      <a:pt x="122" y="230"/>
                    </a:lnTo>
                    <a:lnTo>
                      <a:pt x="124" y="230"/>
                    </a:lnTo>
                    <a:lnTo>
                      <a:pt x="124" y="228"/>
                    </a:lnTo>
                    <a:lnTo>
                      <a:pt x="126" y="222"/>
                    </a:lnTo>
                    <a:lnTo>
                      <a:pt x="130" y="222"/>
                    </a:lnTo>
                    <a:lnTo>
                      <a:pt x="133" y="222"/>
                    </a:lnTo>
                    <a:lnTo>
                      <a:pt x="137" y="219"/>
                    </a:lnTo>
                    <a:lnTo>
                      <a:pt x="137" y="219"/>
                    </a:lnTo>
                    <a:lnTo>
                      <a:pt x="143" y="213"/>
                    </a:lnTo>
                    <a:lnTo>
                      <a:pt x="143" y="209"/>
                    </a:lnTo>
                    <a:lnTo>
                      <a:pt x="147" y="207"/>
                    </a:lnTo>
                    <a:lnTo>
                      <a:pt x="148" y="198"/>
                    </a:lnTo>
                    <a:lnTo>
                      <a:pt x="150" y="192"/>
                    </a:lnTo>
                    <a:lnTo>
                      <a:pt x="154" y="190"/>
                    </a:lnTo>
                    <a:lnTo>
                      <a:pt x="156" y="188"/>
                    </a:lnTo>
                    <a:lnTo>
                      <a:pt x="162" y="185"/>
                    </a:lnTo>
                    <a:lnTo>
                      <a:pt x="163" y="188"/>
                    </a:lnTo>
                    <a:lnTo>
                      <a:pt x="162" y="188"/>
                    </a:lnTo>
                    <a:lnTo>
                      <a:pt x="162" y="192"/>
                    </a:lnTo>
                    <a:lnTo>
                      <a:pt x="163" y="194"/>
                    </a:lnTo>
                    <a:lnTo>
                      <a:pt x="163" y="194"/>
                    </a:lnTo>
                    <a:lnTo>
                      <a:pt x="167" y="192"/>
                    </a:lnTo>
                    <a:lnTo>
                      <a:pt x="167" y="194"/>
                    </a:lnTo>
                    <a:lnTo>
                      <a:pt x="167" y="198"/>
                    </a:lnTo>
                    <a:lnTo>
                      <a:pt x="167" y="198"/>
                    </a:lnTo>
                    <a:lnTo>
                      <a:pt x="167" y="198"/>
                    </a:lnTo>
                    <a:lnTo>
                      <a:pt x="163" y="200"/>
                    </a:lnTo>
                    <a:lnTo>
                      <a:pt x="163" y="202"/>
                    </a:lnTo>
                    <a:lnTo>
                      <a:pt x="167" y="207"/>
                    </a:lnTo>
                    <a:lnTo>
                      <a:pt x="167" y="209"/>
                    </a:lnTo>
                    <a:lnTo>
                      <a:pt x="171" y="205"/>
                    </a:lnTo>
                    <a:lnTo>
                      <a:pt x="173" y="203"/>
                    </a:lnTo>
                    <a:lnTo>
                      <a:pt x="177" y="203"/>
                    </a:lnTo>
                    <a:lnTo>
                      <a:pt x="177" y="203"/>
                    </a:lnTo>
                    <a:lnTo>
                      <a:pt x="177" y="205"/>
                    </a:lnTo>
                    <a:lnTo>
                      <a:pt x="179" y="209"/>
                    </a:lnTo>
                    <a:lnTo>
                      <a:pt x="180" y="205"/>
                    </a:lnTo>
                    <a:lnTo>
                      <a:pt x="180" y="205"/>
                    </a:lnTo>
                    <a:lnTo>
                      <a:pt x="179" y="203"/>
                    </a:lnTo>
                    <a:lnTo>
                      <a:pt x="180" y="200"/>
                    </a:lnTo>
                    <a:lnTo>
                      <a:pt x="184" y="200"/>
                    </a:lnTo>
                    <a:lnTo>
                      <a:pt x="184" y="203"/>
                    </a:lnTo>
                    <a:lnTo>
                      <a:pt x="186" y="203"/>
                    </a:lnTo>
                    <a:lnTo>
                      <a:pt x="182" y="207"/>
                    </a:lnTo>
                    <a:lnTo>
                      <a:pt x="179" y="209"/>
                    </a:lnTo>
                    <a:lnTo>
                      <a:pt x="182" y="209"/>
                    </a:lnTo>
                    <a:lnTo>
                      <a:pt x="184" y="207"/>
                    </a:lnTo>
                    <a:lnTo>
                      <a:pt x="180" y="213"/>
                    </a:lnTo>
                    <a:lnTo>
                      <a:pt x="180" y="213"/>
                    </a:lnTo>
                    <a:lnTo>
                      <a:pt x="179" y="217"/>
                    </a:lnTo>
                    <a:lnTo>
                      <a:pt x="179" y="219"/>
                    </a:lnTo>
                    <a:lnTo>
                      <a:pt x="180" y="222"/>
                    </a:lnTo>
                    <a:lnTo>
                      <a:pt x="180" y="228"/>
                    </a:lnTo>
                    <a:lnTo>
                      <a:pt x="182" y="228"/>
                    </a:lnTo>
                    <a:lnTo>
                      <a:pt x="179" y="228"/>
                    </a:lnTo>
                    <a:lnTo>
                      <a:pt x="171" y="237"/>
                    </a:lnTo>
                    <a:lnTo>
                      <a:pt x="167" y="239"/>
                    </a:lnTo>
                    <a:lnTo>
                      <a:pt x="163" y="247"/>
                    </a:lnTo>
                    <a:lnTo>
                      <a:pt x="163" y="247"/>
                    </a:lnTo>
                    <a:lnTo>
                      <a:pt x="160" y="247"/>
                    </a:lnTo>
                    <a:lnTo>
                      <a:pt x="156" y="252"/>
                    </a:lnTo>
                    <a:lnTo>
                      <a:pt x="156" y="254"/>
                    </a:lnTo>
                    <a:lnTo>
                      <a:pt x="150" y="258"/>
                    </a:lnTo>
                    <a:lnTo>
                      <a:pt x="150" y="262"/>
                    </a:lnTo>
                    <a:lnTo>
                      <a:pt x="147" y="266"/>
                    </a:lnTo>
                    <a:lnTo>
                      <a:pt x="139" y="266"/>
                    </a:lnTo>
                    <a:lnTo>
                      <a:pt x="139" y="268"/>
                    </a:lnTo>
                    <a:lnTo>
                      <a:pt x="137" y="273"/>
                    </a:lnTo>
                    <a:lnTo>
                      <a:pt x="137" y="279"/>
                    </a:lnTo>
                    <a:lnTo>
                      <a:pt x="135" y="279"/>
                    </a:lnTo>
                    <a:lnTo>
                      <a:pt x="139" y="279"/>
                    </a:lnTo>
                    <a:lnTo>
                      <a:pt x="139" y="283"/>
                    </a:lnTo>
                    <a:lnTo>
                      <a:pt x="139" y="286"/>
                    </a:lnTo>
                    <a:lnTo>
                      <a:pt x="137" y="288"/>
                    </a:lnTo>
                    <a:lnTo>
                      <a:pt x="137" y="286"/>
                    </a:lnTo>
                    <a:lnTo>
                      <a:pt x="137" y="283"/>
                    </a:lnTo>
                    <a:lnTo>
                      <a:pt x="135" y="283"/>
                    </a:lnTo>
                    <a:lnTo>
                      <a:pt x="135" y="283"/>
                    </a:lnTo>
                    <a:lnTo>
                      <a:pt x="135" y="286"/>
                    </a:lnTo>
                    <a:lnTo>
                      <a:pt x="133" y="288"/>
                    </a:lnTo>
                    <a:lnTo>
                      <a:pt x="131" y="286"/>
                    </a:lnTo>
                    <a:lnTo>
                      <a:pt x="128" y="286"/>
                    </a:lnTo>
                    <a:lnTo>
                      <a:pt x="130" y="284"/>
                    </a:lnTo>
                    <a:lnTo>
                      <a:pt x="130" y="284"/>
                    </a:lnTo>
                    <a:lnTo>
                      <a:pt x="128" y="283"/>
                    </a:lnTo>
                    <a:lnTo>
                      <a:pt x="126" y="284"/>
                    </a:lnTo>
                    <a:lnTo>
                      <a:pt x="126" y="286"/>
                    </a:lnTo>
                    <a:lnTo>
                      <a:pt x="122" y="286"/>
                    </a:lnTo>
                    <a:lnTo>
                      <a:pt x="122" y="286"/>
                    </a:lnTo>
                    <a:lnTo>
                      <a:pt x="120" y="283"/>
                    </a:lnTo>
                    <a:lnTo>
                      <a:pt x="118" y="283"/>
                    </a:lnTo>
                    <a:lnTo>
                      <a:pt x="118" y="284"/>
                    </a:lnTo>
                    <a:lnTo>
                      <a:pt x="120" y="286"/>
                    </a:lnTo>
                    <a:lnTo>
                      <a:pt x="118" y="292"/>
                    </a:lnTo>
                    <a:lnTo>
                      <a:pt x="115" y="292"/>
                    </a:lnTo>
                    <a:lnTo>
                      <a:pt x="113" y="292"/>
                    </a:lnTo>
                    <a:lnTo>
                      <a:pt x="113" y="294"/>
                    </a:lnTo>
                    <a:lnTo>
                      <a:pt x="109" y="294"/>
                    </a:lnTo>
                    <a:lnTo>
                      <a:pt x="107" y="292"/>
                    </a:lnTo>
                    <a:lnTo>
                      <a:pt x="107" y="296"/>
                    </a:lnTo>
                    <a:lnTo>
                      <a:pt x="103" y="298"/>
                    </a:lnTo>
                    <a:lnTo>
                      <a:pt x="99" y="301"/>
                    </a:lnTo>
                    <a:lnTo>
                      <a:pt x="99" y="305"/>
                    </a:lnTo>
                    <a:lnTo>
                      <a:pt x="98" y="307"/>
                    </a:lnTo>
                    <a:lnTo>
                      <a:pt x="94" y="313"/>
                    </a:lnTo>
                    <a:lnTo>
                      <a:pt x="94" y="317"/>
                    </a:lnTo>
                    <a:lnTo>
                      <a:pt x="94" y="322"/>
                    </a:lnTo>
                    <a:lnTo>
                      <a:pt x="84" y="326"/>
                    </a:lnTo>
                    <a:lnTo>
                      <a:pt x="83" y="330"/>
                    </a:lnTo>
                    <a:lnTo>
                      <a:pt x="81" y="335"/>
                    </a:lnTo>
                    <a:lnTo>
                      <a:pt x="77" y="341"/>
                    </a:lnTo>
                    <a:lnTo>
                      <a:pt x="73" y="343"/>
                    </a:lnTo>
                    <a:lnTo>
                      <a:pt x="73" y="347"/>
                    </a:lnTo>
                    <a:lnTo>
                      <a:pt x="73" y="347"/>
                    </a:lnTo>
                    <a:lnTo>
                      <a:pt x="71" y="347"/>
                    </a:lnTo>
                    <a:lnTo>
                      <a:pt x="75" y="347"/>
                    </a:lnTo>
                    <a:lnTo>
                      <a:pt x="75" y="347"/>
                    </a:lnTo>
                    <a:lnTo>
                      <a:pt x="73" y="349"/>
                    </a:lnTo>
                    <a:lnTo>
                      <a:pt x="67" y="349"/>
                    </a:lnTo>
                    <a:lnTo>
                      <a:pt x="64" y="352"/>
                    </a:lnTo>
                    <a:lnTo>
                      <a:pt x="60" y="354"/>
                    </a:lnTo>
                    <a:lnTo>
                      <a:pt x="60" y="358"/>
                    </a:lnTo>
                    <a:lnTo>
                      <a:pt x="56" y="360"/>
                    </a:lnTo>
                    <a:lnTo>
                      <a:pt x="56" y="358"/>
                    </a:lnTo>
                    <a:lnTo>
                      <a:pt x="54" y="356"/>
                    </a:lnTo>
                    <a:lnTo>
                      <a:pt x="54" y="360"/>
                    </a:lnTo>
                    <a:lnTo>
                      <a:pt x="54" y="362"/>
                    </a:lnTo>
                    <a:lnTo>
                      <a:pt x="51" y="364"/>
                    </a:lnTo>
                    <a:lnTo>
                      <a:pt x="45" y="367"/>
                    </a:lnTo>
                    <a:lnTo>
                      <a:pt x="39" y="371"/>
                    </a:lnTo>
                    <a:lnTo>
                      <a:pt x="35" y="371"/>
                    </a:lnTo>
                    <a:lnTo>
                      <a:pt x="30" y="371"/>
                    </a:lnTo>
                    <a:lnTo>
                      <a:pt x="30" y="367"/>
                    </a:lnTo>
                    <a:lnTo>
                      <a:pt x="26" y="371"/>
                    </a:lnTo>
                    <a:lnTo>
                      <a:pt x="26" y="371"/>
                    </a:lnTo>
                    <a:lnTo>
                      <a:pt x="30" y="367"/>
                    </a:lnTo>
                    <a:lnTo>
                      <a:pt x="26" y="365"/>
                    </a:lnTo>
                    <a:lnTo>
                      <a:pt x="22" y="364"/>
                    </a:lnTo>
                    <a:lnTo>
                      <a:pt x="22" y="360"/>
                    </a:lnTo>
                    <a:lnTo>
                      <a:pt x="20" y="358"/>
                    </a:lnTo>
                    <a:lnTo>
                      <a:pt x="17" y="358"/>
                    </a:lnTo>
                    <a:lnTo>
                      <a:pt x="15" y="356"/>
                    </a:lnTo>
                    <a:lnTo>
                      <a:pt x="17" y="354"/>
                    </a:lnTo>
                    <a:lnTo>
                      <a:pt x="15" y="352"/>
                    </a:lnTo>
                    <a:lnTo>
                      <a:pt x="15" y="352"/>
                    </a:lnTo>
                    <a:lnTo>
                      <a:pt x="11" y="352"/>
                    </a:lnTo>
                    <a:lnTo>
                      <a:pt x="9" y="352"/>
                    </a:lnTo>
                    <a:lnTo>
                      <a:pt x="9" y="352"/>
                    </a:lnTo>
                    <a:lnTo>
                      <a:pt x="9" y="352"/>
                    </a:lnTo>
                    <a:lnTo>
                      <a:pt x="5" y="352"/>
                    </a:lnTo>
                    <a:lnTo>
                      <a:pt x="2" y="352"/>
                    </a:lnTo>
                    <a:lnTo>
                      <a:pt x="2" y="352"/>
                    </a:lnTo>
                    <a:lnTo>
                      <a:pt x="2" y="352"/>
                    </a:lnTo>
                    <a:close/>
                  </a:path>
                </a:pathLst>
              </a:custGeom>
              <a:solidFill>
                <a:schemeClr val="tx2"/>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sp>
            <p:nvSpPr>
              <p:cNvPr id="206" name="Freeform 203">
                <a:extLst>
                  <a:ext uri="{FF2B5EF4-FFF2-40B4-BE49-F238E27FC236}">
                    <a16:creationId xmlns:a16="http://schemas.microsoft.com/office/drawing/2014/main" id="{80E19057-2EB7-4908-F194-40B79EC48FE4}"/>
                  </a:ext>
                </a:extLst>
              </p:cNvPr>
              <p:cNvSpPr>
                <a:spLocks/>
              </p:cNvSpPr>
              <p:nvPr/>
            </p:nvSpPr>
            <p:spPr bwMode="auto">
              <a:xfrm>
                <a:off x="9711345" y="2544405"/>
                <a:ext cx="190291" cy="213029"/>
              </a:xfrm>
              <a:custGeom>
                <a:avLst/>
                <a:gdLst/>
                <a:ahLst/>
                <a:cxnLst>
                  <a:cxn ang="0">
                    <a:pos x="237" y="143"/>
                  </a:cxn>
                  <a:cxn ang="0">
                    <a:pos x="244" y="147"/>
                  </a:cxn>
                  <a:cxn ang="0">
                    <a:pos x="257" y="154"/>
                  </a:cxn>
                  <a:cxn ang="0">
                    <a:pos x="263" y="143"/>
                  </a:cxn>
                  <a:cxn ang="0">
                    <a:pos x="270" y="112"/>
                  </a:cxn>
                  <a:cxn ang="0">
                    <a:pos x="289" y="94"/>
                  </a:cxn>
                  <a:cxn ang="0">
                    <a:pos x="280" y="91"/>
                  </a:cxn>
                  <a:cxn ang="0">
                    <a:pos x="277" y="84"/>
                  </a:cxn>
                  <a:cxn ang="0">
                    <a:pos x="276" y="79"/>
                  </a:cxn>
                  <a:cxn ang="0">
                    <a:pos x="245" y="99"/>
                  </a:cxn>
                  <a:cxn ang="0">
                    <a:pos x="240" y="107"/>
                  </a:cxn>
                  <a:cxn ang="0">
                    <a:pos x="209" y="102"/>
                  </a:cxn>
                  <a:cxn ang="0">
                    <a:pos x="202" y="102"/>
                  </a:cxn>
                  <a:cxn ang="0">
                    <a:pos x="193" y="119"/>
                  </a:cxn>
                  <a:cxn ang="0">
                    <a:pos x="179" y="116"/>
                  </a:cxn>
                  <a:cxn ang="0">
                    <a:pos x="164" y="109"/>
                  </a:cxn>
                  <a:cxn ang="0">
                    <a:pos x="151" y="108"/>
                  </a:cxn>
                  <a:cxn ang="0">
                    <a:pos x="124" y="95"/>
                  </a:cxn>
                  <a:cxn ang="0">
                    <a:pos x="115" y="67"/>
                  </a:cxn>
                  <a:cxn ang="0">
                    <a:pos x="108" y="53"/>
                  </a:cxn>
                  <a:cxn ang="0">
                    <a:pos x="113" y="55"/>
                  </a:cxn>
                  <a:cxn ang="0">
                    <a:pos x="115" y="35"/>
                  </a:cxn>
                  <a:cxn ang="0">
                    <a:pos x="125" y="27"/>
                  </a:cxn>
                  <a:cxn ang="0">
                    <a:pos x="99" y="20"/>
                  </a:cxn>
                  <a:cxn ang="0">
                    <a:pos x="80" y="1"/>
                  </a:cxn>
                  <a:cxn ang="0">
                    <a:pos x="66" y="4"/>
                  </a:cxn>
                  <a:cxn ang="0">
                    <a:pos x="53" y="13"/>
                  </a:cxn>
                  <a:cxn ang="0">
                    <a:pos x="67" y="22"/>
                  </a:cxn>
                  <a:cxn ang="0">
                    <a:pos x="71" y="50"/>
                  </a:cxn>
                  <a:cxn ang="0">
                    <a:pos x="70" y="62"/>
                  </a:cxn>
                  <a:cxn ang="0">
                    <a:pos x="57" y="83"/>
                  </a:cxn>
                  <a:cxn ang="0">
                    <a:pos x="28" y="102"/>
                  </a:cxn>
                  <a:cxn ang="0">
                    <a:pos x="24" y="119"/>
                  </a:cxn>
                  <a:cxn ang="0">
                    <a:pos x="27" y="128"/>
                  </a:cxn>
                  <a:cxn ang="0">
                    <a:pos x="7" y="147"/>
                  </a:cxn>
                  <a:cxn ang="0">
                    <a:pos x="1" y="152"/>
                  </a:cxn>
                  <a:cxn ang="0">
                    <a:pos x="3" y="152"/>
                  </a:cxn>
                  <a:cxn ang="0">
                    <a:pos x="7" y="166"/>
                  </a:cxn>
                  <a:cxn ang="0">
                    <a:pos x="43" y="168"/>
                  </a:cxn>
                  <a:cxn ang="0">
                    <a:pos x="48" y="175"/>
                  </a:cxn>
                  <a:cxn ang="0">
                    <a:pos x="46" y="204"/>
                  </a:cxn>
                  <a:cxn ang="0">
                    <a:pos x="47" y="208"/>
                  </a:cxn>
                  <a:cxn ang="0">
                    <a:pos x="65" y="263"/>
                  </a:cxn>
                  <a:cxn ang="0">
                    <a:pos x="75" y="286"/>
                  </a:cxn>
                  <a:cxn ang="0">
                    <a:pos x="104" y="314"/>
                  </a:cxn>
                  <a:cxn ang="0">
                    <a:pos x="117" y="300"/>
                  </a:cxn>
                  <a:cxn ang="0">
                    <a:pos x="123" y="281"/>
                  </a:cxn>
                  <a:cxn ang="0">
                    <a:pos x="126" y="264"/>
                  </a:cxn>
                  <a:cxn ang="0">
                    <a:pos x="136" y="241"/>
                  </a:cxn>
                  <a:cxn ang="0">
                    <a:pos x="160" y="220"/>
                  </a:cxn>
                  <a:cxn ang="0">
                    <a:pos x="173" y="206"/>
                  </a:cxn>
                  <a:cxn ang="0">
                    <a:pos x="196" y="185"/>
                  </a:cxn>
                  <a:cxn ang="0">
                    <a:pos x="206" y="170"/>
                  </a:cxn>
                  <a:cxn ang="0">
                    <a:pos x="214" y="157"/>
                  </a:cxn>
                  <a:cxn ang="0">
                    <a:pos x="209" y="150"/>
                  </a:cxn>
                  <a:cxn ang="0">
                    <a:pos x="204" y="140"/>
                  </a:cxn>
                  <a:cxn ang="0">
                    <a:pos x="203" y="126"/>
                  </a:cxn>
                  <a:cxn ang="0">
                    <a:pos x="212" y="120"/>
                  </a:cxn>
                  <a:cxn ang="0">
                    <a:pos x="218" y="121"/>
                  </a:cxn>
                  <a:cxn ang="0">
                    <a:pos x="245" y="133"/>
                  </a:cxn>
                </a:cxnLst>
                <a:rect l="0" t="0" r="r" b="b"/>
                <a:pathLst>
                  <a:path w="289" h="323">
                    <a:moveTo>
                      <a:pt x="245" y="133"/>
                    </a:moveTo>
                    <a:cubicBezTo>
                      <a:pt x="244" y="137"/>
                      <a:pt x="244" y="142"/>
                      <a:pt x="237" y="143"/>
                    </a:cubicBezTo>
                    <a:cubicBezTo>
                      <a:pt x="233" y="148"/>
                      <a:pt x="236" y="153"/>
                      <a:pt x="240" y="156"/>
                    </a:cubicBezTo>
                    <a:cubicBezTo>
                      <a:pt x="242" y="155"/>
                      <a:pt x="241" y="149"/>
                      <a:pt x="244" y="147"/>
                    </a:cubicBezTo>
                    <a:cubicBezTo>
                      <a:pt x="251" y="154"/>
                      <a:pt x="245" y="164"/>
                      <a:pt x="254" y="168"/>
                    </a:cubicBezTo>
                    <a:cubicBezTo>
                      <a:pt x="257" y="163"/>
                      <a:pt x="252" y="157"/>
                      <a:pt x="257" y="154"/>
                    </a:cubicBezTo>
                    <a:cubicBezTo>
                      <a:pt x="255" y="150"/>
                      <a:pt x="258" y="147"/>
                      <a:pt x="255" y="142"/>
                    </a:cubicBezTo>
                    <a:cubicBezTo>
                      <a:pt x="258" y="143"/>
                      <a:pt x="259" y="143"/>
                      <a:pt x="263" y="143"/>
                    </a:cubicBezTo>
                    <a:cubicBezTo>
                      <a:pt x="264" y="138"/>
                      <a:pt x="268" y="134"/>
                      <a:pt x="266" y="129"/>
                    </a:cubicBezTo>
                    <a:cubicBezTo>
                      <a:pt x="269" y="125"/>
                      <a:pt x="271" y="118"/>
                      <a:pt x="270" y="112"/>
                    </a:cubicBezTo>
                    <a:cubicBezTo>
                      <a:pt x="275" y="109"/>
                      <a:pt x="282" y="97"/>
                      <a:pt x="287" y="105"/>
                    </a:cubicBezTo>
                    <a:cubicBezTo>
                      <a:pt x="288" y="102"/>
                      <a:pt x="283" y="98"/>
                      <a:pt x="289" y="94"/>
                    </a:cubicBezTo>
                    <a:cubicBezTo>
                      <a:pt x="289" y="93"/>
                      <a:pt x="288" y="92"/>
                      <a:pt x="288" y="91"/>
                    </a:cubicBezTo>
                    <a:cubicBezTo>
                      <a:pt x="284" y="91"/>
                      <a:pt x="284" y="89"/>
                      <a:pt x="280" y="91"/>
                    </a:cubicBezTo>
                    <a:cubicBezTo>
                      <a:pt x="279" y="90"/>
                      <a:pt x="280" y="87"/>
                      <a:pt x="281" y="86"/>
                    </a:cubicBezTo>
                    <a:cubicBezTo>
                      <a:pt x="280" y="83"/>
                      <a:pt x="280" y="84"/>
                      <a:pt x="277" y="84"/>
                    </a:cubicBezTo>
                    <a:cubicBezTo>
                      <a:pt x="277" y="83"/>
                      <a:pt x="278" y="82"/>
                      <a:pt x="278" y="81"/>
                    </a:cubicBezTo>
                    <a:cubicBezTo>
                      <a:pt x="277" y="82"/>
                      <a:pt x="276" y="80"/>
                      <a:pt x="276" y="79"/>
                    </a:cubicBezTo>
                    <a:cubicBezTo>
                      <a:pt x="271" y="83"/>
                      <a:pt x="268" y="87"/>
                      <a:pt x="262" y="81"/>
                    </a:cubicBezTo>
                    <a:cubicBezTo>
                      <a:pt x="259" y="89"/>
                      <a:pt x="247" y="92"/>
                      <a:pt x="245" y="99"/>
                    </a:cubicBezTo>
                    <a:cubicBezTo>
                      <a:pt x="243" y="100"/>
                      <a:pt x="240" y="102"/>
                      <a:pt x="235" y="102"/>
                    </a:cubicBezTo>
                    <a:cubicBezTo>
                      <a:pt x="235" y="106"/>
                      <a:pt x="239" y="105"/>
                      <a:pt x="240" y="107"/>
                    </a:cubicBezTo>
                    <a:cubicBezTo>
                      <a:pt x="239" y="109"/>
                      <a:pt x="241" y="110"/>
                      <a:pt x="241" y="112"/>
                    </a:cubicBezTo>
                    <a:cubicBezTo>
                      <a:pt x="228" y="114"/>
                      <a:pt x="205" y="121"/>
                      <a:pt x="209" y="102"/>
                    </a:cubicBezTo>
                    <a:cubicBezTo>
                      <a:pt x="209" y="102"/>
                      <a:pt x="208" y="102"/>
                      <a:pt x="208" y="101"/>
                    </a:cubicBezTo>
                    <a:cubicBezTo>
                      <a:pt x="205" y="100"/>
                      <a:pt x="205" y="103"/>
                      <a:pt x="202" y="102"/>
                    </a:cubicBezTo>
                    <a:cubicBezTo>
                      <a:pt x="203" y="107"/>
                      <a:pt x="202" y="115"/>
                      <a:pt x="203" y="119"/>
                    </a:cubicBezTo>
                    <a:cubicBezTo>
                      <a:pt x="203" y="122"/>
                      <a:pt x="194" y="122"/>
                      <a:pt x="193" y="119"/>
                    </a:cubicBezTo>
                    <a:cubicBezTo>
                      <a:pt x="189" y="123"/>
                      <a:pt x="184" y="117"/>
                      <a:pt x="181" y="119"/>
                    </a:cubicBezTo>
                    <a:cubicBezTo>
                      <a:pt x="181" y="118"/>
                      <a:pt x="180" y="118"/>
                      <a:pt x="179" y="116"/>
                    </a:cubicBezTo>
                    <a:cubicBezTo>
                      <a:pt x="178" y="116"/>
                      <a:pt x="177" y="117"/>
                      <a:pt x="177" y="118"/>
                    </a:cubicBezTo>
                    <a:cubicBezTo>
                      <a:pt x="172" y="116"/>
                      <a:pt x="169" y="110"/>
                      <a:pt x="164" y="109"/>
                    </a:cubicBezTo>
                    <a:cubicBezTo>
                      <a:pt x="159" y="109"/>
                      <a:pt x="156" y="113"/>
                      <a:pt x="153" y="111"/>
                    </a:cubicBezTo>
                    <a:cubicBezTo>
                      <a:pt x="152" y="110"/>
                      <a:pt x="152" y="108"/>
                      <a:pt x="151" y="108"/>
                    </a:cubicBezTo>
                    <a:cubicBezTo>
                      <a:pt x="148" y="107"/>
                      <a:pt x="145" y="107"/>
                      <a:pt x="143" y="107"/>
                    </a:cubicBezTo>
                    <a:cubicBezTo>
                      <a:pt x="137" y="104"/>
                      <a:pt x="132" y="98"/>
                      <a:pt x="124" y="95"/>
                    </a:cubicBezTo>
                    <a:cubicBezTo>
                      <a:pt x="128" y="88"/>
                      <a:pt x="126" y="83"/>
                      <a:pt x="134" y="80"/>
                    </a:cubicBezTo>
                    <a:cubicBezTo>
                      <a:pt x="127" y="75"/>
                      <a:pt x="122" y="74"/>
                      <a:pt x="115" y="67"/>
                    </a:cubicBezTo>
                    <a:cubicBezTo>
                      <a:pt x="114" y="66"/>
                      <a:pt x="114" y="68"/>
                      <a:pt x="112" y="67"/>
                    </a:cubicBezTo>
                    <a:cubicBezTo>
                      <a:pt x="112" y="64"/>
                      <a:pt x="109" y="55"/>
                      <a:pt x="108" y="53"/>
                    </a:cubicBezTo>
                    <a:cubicBezTo>
                      <a:pt x="110" y="53"/>
                      <a:pt x="111" y="53"/>
                      <a:pt x="111" y="52"/>
                    </a:cubicBezTo>
                    <a:cubicBezTo>
                      <a:pt x="112" y="52"/>
                      <a:pt x="112" y="55"/>
                      <a:pt x="113" y="55"/>
                    </a:cubicBezTo>
                    <a:cubicBezTo>
                      <a:pt x="116" y="56"/>
                      <a:pt x="116" y="52"/>
                      <a:pt x="119" y="53"/>
                    </a:cubicBezTo>
                    <a:cubicBezTo>
                      <a:pt x="119" y="44"/>
                      <a:pt x="110" y="43"/>
                      <a:pt x="115" y="35"/>
                    </a:cubicBezTo>
                    <a:cubicBezTo>
                      <a:pt x="116" y="36"/>
                      <a:pt x="117" y="36"/>
                      <a:pt x="118" y="36"/>
                    </a:cubicBezTo>
                    <a:cubicBezTo>
                      <a:pt x="118" y="31"/>
                      <a:pt x="122" y="31"/>
                      <a:pt x="125" y="27"/>
                    </a:cubicBezTo>
                    <a:cubicBezTo>
                      <a:pt x="128" y="23"/>
                      <a:pt x="127" y="15"/>
                      <a:pt x="118" y="14"/>
                    </a:cubicBezTo>
                    <a:cubicBezTo>
                      <a:pt x="113" y="14"/>
                      <a:pt x="105" y="20"/>
                      <a:pt x="99" y="20"/>
                    </a:cubicBezTo>
                    <a:cubicBezTo>
                      <a:pt x="100" y="18"/>
                      <a:pt x="97" y="15"/>
                      <a:pt x="94" y="17"/>
                    </a:cubicBezTo>
                    <a:cubicBezTo>
                      <a:pt x="93" y="11"/>
                      <a:pt x="83" y="8"/>
                      <a:pt x="80" y="1"/>
                    </a:cubicBezTo>
                    <a:cubicBezTo>
                      <a:pt x="74" y="0"/>
                      <a:pt x="70" y="3"/>
                      <a:pt x="65" y="2"/>
                    </a:cubicBezTo>
                    <a:cubicBezTo>
                      <a:pt x="65" y="3"/>
                      <a:pt x="66" y="3"/>
                      <a:pt x="66" y="4"/>
                    </a:cubicBezTo>
                    <a:cubicBezTo>
                      <a:pt x="63" y="5"/>
                      <a:pt x="62" y="3"/>
                      <a:pt x="60" y="4"/>
                    </a:cubicBezTo>
                    <a:cubicBezTo>
                      <a:pt x="58" y="7"/>
                      <a:pt x="53" y="7"/>
                      <a:pt x="53" y="13"/>
                    </a:cubicBezTo>
                    <a:cubicBezTo>
                      <a:pt x="58" y="14"/>
                      <a:pt x="59" y="18"/>
                      <a:pt x="64" y="18"/>
                    </a:cubicBezTo>
                    <a:cubicBezTo>
                      <a:pt x="64" y="20"/>
                      <a:pt x="64" y="23"/>
                      <a:pt x="67" y="22"/>
                    </a:cubicBezTo>
                    <a:cubicBezTo>
                      <a:pt x="68" y="25"/>
                      <a:pt x="65" y="27"/>
                      <a:pt x="61" y="29"/>
                    </a:cubicBezTo>
                    <a:cubicBezTo>
                      <a:pt x="62" y="37"/>
                      <a:pt x="58" y="47"/>
                      <a:pt x="71" y="50"/>
                    </a:cubicBezTo>
                    <a:cubicBezTo>
                      <a:pt x="73" y="52"/>
                      <a:pt x="74" y="55"/>
                      <a:pt x="78" y="55"/>
                    </a:cubicBezTo>
                    <a:cubicBezTo>
                      <a:pt x="79" y="60"/>
                      <a:pt x="72" y="58"/>
                      <a:pt x="70" y="62"/>
                    </a:cubicBezTo>
                    <a:cubicBezTo>
                      <a:pt x="72" y="66"/>
                      <a:pt x="69" y="66"/>
                      <a:pt x="71" y="69"/>
                    </a:cubicBezTo>
                    <a:cubicBezTo>
                      <a:pt x="65" y="74"/>
                      <a:pt x="64" y="81"/>
                      <a:pt x="57" y="83"/>
                    </a:cubicBezTo>
                    <a:cubicBezTo>
                      <a:pt x="58" y="87"/>
                      <a:pt x="55" y="87"/>
                      <a:pt x="56" y="90"/>
                    </a:cubicBezTo>
                    <a:cubicBezTo>
                      <a:pt x="49" y="94"/>
                      <a:pt x="37" y="114"/>
                      <a:pt x="28" y="102"/>
                    </a:cubicBezTo>
                    <a:cubicBezTo>
                      <a:pt x="23" y="105"/>
                      <a:pt x="18" y="109"/>
                      <a:pt x="17" y="116"/>
                    </a:cubicBezTo>
                    <a:cubicBezTo>
                      <a:pt x="19" y="117"/>
                      <a:pt x="20" y="119"/>
                      <a:pt x="24" y="119"/>
                    </a:cubicBezTo>
                    <a:cubicBezTo>
                      <a:pt x="23" y="123"/>
                      <a:pt x="23" y="122"/>
                      <a:pt x="23" y="127"/>
                    </a:cubicBezTo>
                    <a:cubicBezTo>
                      <a:pt x="24" y="127"/>
                      <a:pt x="26" y="130"/>
                      <a:pt x="27" y="128"/>
                    </a:cubicBezTo>
                    <a:cubicBezTo>
                      <a:pt x="28" y="131"/>
                      <a:pt x="32" y="140"/>
                      <a:pt x="32" y="144"/>
                    </a:cubicBezTo>
                    <a:cubicBezTo>
                      <a:pt x="26" y="149"/>
                      <a:pt x="9" y="141"/>
                      <a:pt x="7" y="147"/>
                    </a:cubicBezTo>
                    <a:cubicBezTo>
                      <a:pt x="4" y="147"/>
                      <a:pt x="2" y="147"/>
                      <a:pt x="0" y="149"/>
                    </a:cubicBezTo>
                    <a:cubicBezTo>
                      <a:pt x="1" y="149"/>
                      <a:pt x="1" y="150"/>
                      <a:pt x="1" y="152"/>
                    </a:cubicBezTo>
                    <a:cubicBezTo>
                      <a:pt x="2" y="150"/>
                      <a:pt x="4" y="150"/>
                      <a:pt x="5" y="149"/>
                    </a:cubicBezTo>
                    <a:cubicBezTo>
                      <a:pt x="7" y="150"/>
                      <a:pt x="3" y="151"/>
                      <a:pt x="3" y="152"/>
                    </a:cubicBezTo>
                    <a:cubicBezTo>
                      <a:pt x="6" y="161"/>
                      <a:pt x="18" y="164"/>
                      <a:pt x="24" y="159"/>
                    </a:cubicBezTo>
                    <a:cubicBezTo>
                      <a:pt x="21" y="167"/>
                      <a:pt x="12" y="166"/>
                      <a:pt x="7" y="166"/>
                    </a:cubicBezTo>
                    <a:cubicBezTo>
                      <a:pt x="13" y="174"/>
                      <a:pt x="19" y="181"/>
                      <a:pt x="24" y="185"/>
                    </a:cubicBezTo>
                    <a:cubicBezTo>
                      <a:pt x="34" y="187"/>
                      <a:pt x="45" y="178"/>
                      <a:pt x="43" y="168"/>
                    </a:cubicBezTo>
                    <a:cubicBezTo>
                      <a:pt x="46" y="170"/>
                      <a:pt x="45" y="173"/>
                      <a:pt x="45" y="175"/>
                    </a:cubicBezTo>
                    <a:cubicBezTo>
                      <a:pt x="47" y="175"/>
                      <a:pt x="47" y="177"/>
                      <a:pt x="48" y="175"/>
                    </a:cubicBezTo>
                    <a:cubicBezTo>
                      <a:pt x="44" y="180"/>
                      <a:pt x="47" y="182"/>
                      <a:pt x="48" y="187"/>
                    </a:cubicBezTo>
                    <a:cubicBezTo>
                      <a:pt x="45" y="193"/>
                      <a:pt x="46" y="200"/>
                      <a:pt x="46" y="204"/>
                    </a:cubicBezTo>
                    <a:cubicBezTo>
                      <a:pt x="46" y="205"/>
                      <a:pt x="47" y="205"/>
                      <a:pt x="48" y="205"/>
                    </a:cubicBezTo>
                    <a:cubicBezTo>
                      <a:pt x="49" y="207"/>
                      <a:pt x="47" y="207"/>
                      <a:pt x="47" y="208"/>
                    </a:cubicBezTo>
                    <a:cubicBezTo>
                      <a:pt x="51" y="220"/>
                      <a:pt x="51" y="235"/>
                      <a:pt x="57" y="246"/>
                    </a:cubicBezTo>
                    <a:cubicBezTo>
                      <a:pt x="59" y="251"/>
                      <a:pt x="64" y="256"/>
                      <a:pt x="65" y="263"/>
                    </a:cubicBezTo>
                    <a:cubicBezTo>
                      <a:pt x="65" y="264"/>
                      <a:pt x="65" y="266"/>
                      <a:pt x="65" y="267"/>
                    </a:cubicBezTo>
                    <a:cubicBezTo>
                      <a:pt x="67" y="274"/>
                      <a:pt x="72" y="279"/>
                      <a:pt x="75" y="286"/>
                    </a:cubicBezTo>
                    <a:cubicBezTo>
                      <a:pt x="81" y="296"/>
                      <a:pt x="82" y="322"/>
                      <a:pt x="96" y="323"/>
                    </a:cubicBezTo>
                    <a:cubicBezTo>
                      <a:pt x="100" y="323"/>
                      <a:pt x="105" y="320"/>
                      <a:pt x="104" y="314"/>
                    </a:cubicBezTo>
                    <a:cubicBezTo>
                      <a:pt x="107" y="312"/>
                      <a:pt x="110" y="311"/>
                      <a:pt x="113" y="311"/>
                    </a:cubicBezTo>
                    <a:cubicBezTo>
                      <a:pt x="111" y="307"/>
                      <a:pt x="118" y="303"/>
                      <a:pt x="117" y="300"/>
                    </a:cubicBezTo>
                    <a:cubicBezTo>
                      <a:pt x="121" y="299"/>
                      <a:pt x="120" y="300"/>
                      <a:pt x="124" y="299"/>
                    </a:cubicBezTo>
                    <a:cubicBezTo>
                      <a:pt x="124" y="292"/>
                      <a:pt x="121" y="287"/>
                      <a:pt x="123" y="281"/>
                    </a:cubicBezTo>
                    <a:cubicBezTo>
                      <a:pt x="124" y="280"/>
                      <a:pt x="128" y="276"/>
                      <a:pt x="125" y="275"/>
                    </a:cubicBezTo>
                    <a:cubicBezTo>
                      <a:pt x="128" y="274"/>
                      <a:pt x="131" y="264"/>
                      <a:pt x="126" y="264"/>
                    </a:cubicBezTo>
                    <a:cubicBezTo>
                      <a:pt x="126" y="263"/>
                      <a:pt x="127" y="263"/>
                      <a:pt x="128" y="263"/>
                    </a:cubicBezTo>
                    <a:cubicBezTo>
                      <a:pt x="125" y="256"/>
                      <a:pt x="124" y="236"/>
                      <a:pt x="136" y="241"/>
                    </a:cubicBezTo>
                    <a:cubicBezTo>
                      <a:pt x="138" y="233"/>
                      <a:pt x="145" y="235"/>
                      <a:pt x="151" y="231"/>
                    </a:cubicBezTo>
                    <a:cubicBezTo>
                      <a:pt x="148" y="225"/>
                      <a:pt x="155" y="225"/>
                      <a:pt x="160" y="220"/>
                    </a:cubicBezTo>
                    <a:cubicBezTo>
                      <a:pt x="162" y="219"/>
                      <a:pt x="162" y="216"/>
                      <a:pt x="163" y="215"/>
                    </a:cubicBezTo>
                    <a:cubicBezTo>
                      <a:pt x="167" y="212"/>
                      <a:pt x="170" y="210"/>
                      <a:pt x="173" y="206"/>
                    </a:cubicBezTo>
                    <a:cubicBezTo>
                      <a:pt x="178" y="200"/>
                      <a:pt x="179" y="196"/>
                      <a:pt x="181" y="195"/>
                    </a:cubicBezTo>
                    <a:cubicBezTo>
                      <a:pt x="186" y="194"/>
                      <a:pt x="196" y="193"/>
                      <a:pt x="196" y="185"/>
                    </a:cubicBezTo>
                    <a:cubicBezTo>
                      <a:pt x="196" y="183"/>
                      <a:pt x="194" y="181"/>
                      <a:pt x="195" y="179"/>
                    </a:cubicBezTo>
                    <a:cubicBezTo>
                      <a:pt x="199" y="174"/>
                      <a:pt x="204" y="177"/>
                      <a:pt x="206" y="170"/>
                    </a:cubicBezTo>
                    <a:cubicBezTo>
                      <a:pt x="209" y="174"/>
                      <a:pt x="212" y="170"/>
                      <a:pt x="215" y="170"/>
                    </a:cubicBezTo>
                    <a:cubicBezTo>
                      <a:pt x="215" y="164"/>
                      <a:pt x="212" y="161"/>
                      <a:pt x="214" y="157"/>
                    </a:cubicBezTo>
                    <a:cubicBezTo>
                      <a:pt x="214" y="156"/>
                      <a:pt x="213" y="156"/>
                      <a:pt x="211" y="156"/>
                    </a:cubicBezTo>
                    <a:cubicBezTo>
                      <a:pt x="212" y="152"/>
                      <a:pt x="210" y="152"/>
                      <a:pt x="209" y="150"/>
                    </a:cubicBezTo>
                    <a:cubicBezTo>
                      <a:pt x="209" y="148"/>
                      <a:pt x="211" y="147"/>
                      <a:pt x="210" y="144"/>
                    </a:cubicBezTo>
                    <a:cubicBezTo>
                      <a:pt x="208" y="143"/>
                      <a:pt x="205" y="142"/>
                      <a:pt x="204" y="140"/>
                    </a:cubicBezTo>
                    <a:cubicBezTo>
                      <a:pt x="205" y="136"/>
                      <a:pt x="208" y="134"/>
                      <a:pt x="212" y="133"/>
                    </a:cubicBezTo>
                    <a:cubicBezTo>
                      <a:pt x="209" y="129"/>
                      <a:pt x="206" y="129"/>
                      <a:pt x="203" y="126"/>
                    </a:cubicBezTo>
                    <a:cubicBezTo>
                      <a:pt x="203" y="123"/>
                      <a:pt x="208" y="121"/>
                      <a:pt x="205" y="119"/>
                    </a:cubicBezTo>
                    <a:cubicBezTo>
                      <a:pt x="208" y="119"/>
                      <a:pt x="209" y="122"/>
                      <a:pt x="212" y="120"/>
                    </a:cubicBezTo>
                    <a:cubicBezTo>
                      <a:pt x="213" y="121"/>
                      <a:pt x="215" y="122"/>
                      <a:pt x="216" y="123"/>
                    </a:cubicBezTo>
                    <a:cubicBezTo>
                      <a:pt x="217" y="124"/>
                      <a:pt x="218" y="123"/>
                      <a:pt x="218" y="121"/>
                    </a:cubicBezTo>
                    <a:cubicBezTo>
                      <a:pt x="221" y="123"/>
                      <a:pt x="220" y="128"/>
                      <a:pt x="220" y="130"/>
                    </a:cubicBezTo>
                    <a:cubicBezTo>
                      <a:pt x="231" y="135"/>
                      <a:pt x="235" y="130"/>
                      <a:pt x="245" y="133"/>
                    </a:cubicBezTo>
                    <a:close/>
                  </a:path>
                </a:pathLst>
              </a:custGeom>
              <a:solidFill>
                <a:schemeClr val="accent1"/>
              </a:solidFill>
              <a:ln w="3175" cap="flat">
                <a:noFill/>
                <a:prstDash val="solid"/>
                <a:miter lim="800000"/>
                <a:headEnd/>
                <a:tailEnd/>
              </a:ln>
            </p:spPr>
            <p:txBody>
              <a:bodyPr vert="horz" wrap="square" lIns="63305" tIns="31652" rIns="63305" bIns="31652"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 b="0" i="0" u="none" strike="noStrike" kern="120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endParaRPr>
              </a:p>
            </p:txBody>
          </p:sp>
        </p:grpSp>
        <p:sp>
          <p:nvSpPr>
            <p:cNvPr id="207" name="Rectangle 206">
              <a:extLst>
                <a:ext uri="{FF2B5EF4-FFF2-40B4-BE49-F238E27FC236}">
                  <a16:creationId xmlns:a16="http://schemas.microsoft.com/office/drawing/2014/main" id="{A8652FE6-34B4-53B9-2545-1BCF6BCE1A67}"/>
                </a:ext>
              </a:extLst>
            </p:cNvPr>
            <p:cNvSpPr/>
            <p:nvPr/>
          </p:nvSpPr>
          <p:spPr>
            <a:xfrm>
              <a:off x="4388428" y="2798509"/>
              <a:ext cx="1436166" cy="461665"/>
            </a:xfrm>
            <a:prstGeom prst="rect">
              <a:avLst/>
            </a:prstGeom>
          </p:spPr>
          <p:txBody>
            <a:bodyPr wrap="square" lIns="0" tIns="0" rIns="0" bIns="0" anchor="t">
              <a:spAutoFit/>
            </a:bodyPr>
            <a:lstStyle/>
            <a:p>
              <a:pPr marL="0" marR="0" lvl="0" indent="0" algn="l" defTabSz="685800" rtl="0" eaLnBrk="1" fontAlgn="auto" latinLnBrk="0" hangingPunct="1">
                <a:lnSpc>
                  <a:spcPct val="100000"/>
                </a:lnSpc>
                <a:spcBef>
                  <a:spcPts val="0"/>
                </a:spcBef>
                <a:spcAft>
                  <a:spcPts val="0"/>
                </a:spcAft>
                <a:buClrTx/>
                <a:buSzTx/>
                <a:buFontTx/>
                <a:buNone/>
                <a:tabLst>
                  <a:tab pos="1282688" algn="dec"/>
                </a:tabLst>
                <a:defRPr/>
              </a:pPr>
              <a:r>
                <a:rPr kumimoji="0" lang="en-US" sz="1000" b="1" i="0" u="none" strike="noStrike" kern="1200" cap="none" spc="0" normalizeH="0" baseline="0" noProof="0">
                  <a:ln>
                    <a:noFill/>
                  </a:ln>
                  <a:solidFill>
                    <a:srgbClr val="0070AD"/>
                  </a:solidFill>
                  <a:effectLst/>
                  <a:uLnTx/>
                  <a:uFillTx/>
                  <a:latin typeface="Ubuntu" panose="020B0504030602030204" pitchFamily="34" charset="0"/>
                  <a:ea typeface="Ubuntu"/>
                  <a:cs typeface="Ubuntu"/>
                </a:rPr>
                <a:t>340,000+</a:t>
              </a:r>
              <a:r>
                <a:rPr kumimoji="0" lang="en-US" sz="1000" b="1" i="0" u="none" strike="noStrike" kern="0" cap="none" spc="0" normalizeH="0" baseline="0" noProof="0">
                  <a:ln>
                    <a:noFill/>
                  </a:ln>
                  <a:solidFill>
                    <a:srgbClr val="0070AD"/>
                  </a:solidFill>
                  <a:effectLst/>
                  <a:uLnTx/>
                  <a:uFillTx/>
                  <a:latin typeface="Ubuntu" panose="020B0504030602030204" pitchFamily="34" charset="0"/>
                  <a:ea typeface="Ubuntu"/>
                  <a:cs typeface="Ubuntu"/>
                </a:rPr>
                <a:t> </a:t>
              </a:r>
              <a:r>
                <a:rPr kumimoji="0" lang="en-US" sz="1000" b="0" i="0" u="none" strike="noStrike" kern="0" cap="none" spc="0" normalizeH="0" baseline="0" noProof="0">
                  <a:ln>
                    <a:noFill/>
                  </a:ln>
                  <a:solidFill>
                    <a:srgbClr val="000000"/>
                  </a:solidFill>
                  <a:effectLst/>
                  <a:uLnTx/>
                  <a:uFillTx/>
                  <a:latin typeface="Ubuntu" panose="020B0504030602030204" pitchFamily="34" charset="0"/>
                  <a:ea typeface="Ubuntu"/>
                  <a:cs typeface="Ubuntu"/>
                </a:rPr>
                <a:t>people worldwide working </a:t>
              </a:r>
              <a:br>
                <a:rPr kumimoji="0" lang="en-US" sz="1000" b="0" i="0" u="none" strike="noStrike" kern="0" cap="none" spc="0" normalizeH="0" baseline="0" noProof="0">
                  <a:ln>
                    <a:noFill/>
                  </a:ln>
                  <a:solidFill>
                    <a:srgbClr val="000000"/>
                  </a:solidFill>
                  <a:effectLst/>
                  <a:uLnTx/>
                  <a:uFillTx/>
                  <a:latin typeface="Ubuntu" panose="020B0504030602030204" pitchFamily="34" charset="0"/>
                  <a:ea typeface="Ubuntu" panose="020B0604030504040204" pitchFamily="34" charset="0"/>
                  <a:cs typeface="Ubuntu" panose="020B0604030504040204" pitchFamily="34" charset="0"/>
                </a:rPr>
              </a:br>
              <a:r>
                <a:rPr kumimoji="0" lang="en-US" sz="1000" b="0" i="0" u="none" strike="noStrike" kern="0" cap="none" spc="0" normalizeH="0" baseline="0" noProof="0">
                  <a:ln>
                    <a:noFill/>
                  </a:ln>
                  <a:solidFill>
                    <a:srgbClr val="000000"/>
                  </a:solidFill>
                  <a:effectLst/>
                  <a:uLnTx/>
                  <a:uFillTx/>
                  <a:latin typeface="Ubuntu" panose="020B0504030602030204" pitchFamily="34" charset="0"/>
                  <a:ea typeface="Ubuntu"/>
                  <a:cs typeface="Ubuntu"/>
                </a:rPr>
                <a:t>together as </a:t>
              </a:r>
              <a:r>
                <a:rPr kumimoji="0" lang="en-US" sz="1000" b="1" i="0" u="none" strike="noStrike" kern="1200" cap="none" spc="0" normalizeH="0" baseline="0" noProof="0">
                  <a:ln>
                    <a:noFill/>
                  </a:ln>
                  <a:solidFill>
                    <a:srgbClr val="0070AD"/>
                  </a:solidFill>
                  <a:effectLst/>
                  <a:uLnTx/>
                  <a:uFillTx/>
                  <a:latin typeface="Ubuntu" panose="020B0504030602030204" pitchFamily="34" charset="0"/>
                  <a:ea typeface="Ubuntu"/>
                  <a:cs typeface="Ubuntu"/>
                </a:rPr>
                <a:t>one team*</a:t>
              </a:r>
            </a:p>
          </p:txBody>
        </p:sp>
        <p:sp>
          <p:nvSpPr>
            <p:cNvPr id="208" name="TextBox 207">
              <a:extLst>
                <a:ext uri="{FF2B5EF4-FFF2-40B4-BE49-F238E27FC236}">
                  <a16:creationId xmlns:a16="http://schemas.microsoft.com/office/drawing/2014/main" id="{55C852A8-747E-749B-5A65-E006ACE862E9}"/>
                </a:ext>
              </a:extLst>
            </p:cNvPr>
            <p:cNvSpPr txBox="1"/>
            <p:nvPr/>
          </p:nvSpPr>
          <p:spPr>
            <a:xfrm>
              <a:off x="4388428" y="1726378"/>
              <a:ext cx="1077464" cy="769441"/>
            </a:xfrm>
            <a:prstGeom prst="rect">
              <a:avLst/>
            </a:prstGeom>
            <a:noFill/>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000" b="0" i="0" u="none" strike="noStrike" kern="1200" cap="none" spc="0" normalizeH="0" baseline="0" noProof="0">
                  <a:ln>
                    <a:noFill/>
                  </a:ln>
                  <a:solidFill>
                    <a:srgbClr val="000000"/>
                  </a:solidFill>
                  <a:effectLst/>
                  <a:uLnTx/>
                  <a:uFillTx/>
                  <a:latin typeface="Ubuntu" panose="020B0504030602030204" pitchFamily="34" charset="0"/>
                  <a:ea typeface="Ubuntu"/>
                  <a:cs typeface="Ubuntu"/>
                </a:rPr>
                <a:t>Capgemini is </a:t>
              </a:r>
              <a:r>
                <a:rPr kumimoji="0" lang="en-US" sz="1000" b="0" i="0" u="none" strike="noStrike" kern="1200" cap="none" spc="0" normalizeH="0" baseline="0" noProof="0">
                  <a:ln>
                    <a:noFill/>
                  </a:ln>
                  <a:solidFill>
                    <a:srgbClr val="0070AD"/>
                  </a:solidFill>
                  <a:effectLst/>
                  <a:uLnTx/>
                  <a:uFillTx/>
                  <a:latin typeface="Ubuntu" panose="020B0504030602030204" pitchFamily="34" charset="0"/>
                  <a:ea typeface="Ubuntu"/>
                  <a:cs typeface="Ubuntu"/>
                </a:rPr>
                <a:t>present in </a:t>
              </a:r>
              <a:r>
                <a:rPr kumimoji="0" lang="en-US" sz="1000" b="1" i="0" u="none" strike="noStrike" kern="1200" cap="none" spc="0" normalizeH="0" baseline="0" noProof="0">
                  <a:ln>
                    <a:noFill/>
                  </a:ln>
                  <a:solidFill>
                    <a:srgbClr val="0070AD"/>
                  </a:solidFill>
                  <a:effectLst/>
                  <a:uLnTx/>
                  <a:uFillTx/>
                  <a:latin typeface="Ubuntu" panose="020B0504030602030204" pitchFamily="34" charset="0"/>
                  <a:ea typeface="Ubuntu"/>
                  <a:cs typeface="Ubuntu"/>
                </a:rPr>
                <a:t>more than 50 </a:t>
              </a:r>
              <a:r>
                <a:rPr kumimoji="0" lang="en-US" sz="1000" b="1" i="0" u="none" strike="noStrike" kern="1200" cap="none" spc="0" normalizeH="0" baseline="0" noProof="0">
                  <a:ln>
                    <a:noFill/>
                  </a:ln>
                  <a:solidFill>
                    <a:srgbClr val="000000"/>
                  </a:solidFill>
                  <a:effectLst/>
                  <a:uLnTx/>
                  <a:uFillTx/>
                  <a:latin typeface="Ubuntu" panose="020B0504030602030204" pitchFamily="34" charset="0"/>
                  <a:ea typeface="Ubuntu"/>
                  <a:cs typeface="Ubuntu"/>
                </a:rPr>
                <a:t>countries and more than </a:t>
              </a:r>
              <a:r>
                <a:rPr kumimoji="0" lang="en-US" sz="1000" b="1" i="0" u="none" strike="noStrike" kern="1200" cap="none" spc="0" normalizeH="0" baseline="0" noProof="0">
                  <a:ln>
                    <a:noFill/>
                  </a:ln>
                  <a:solidFill>
                    <a:srgbClr val="0070AD"/>
                  </a:solidFill>
                  <a:effectLst/>
                  <a:uLnTx/>
                  <a:uFillTx/>
                  <a:latin typeface="Ubuntu" panose="020B0504030602030204" pitchFamily="34" charset="0"/>
                  <a:ea typeface="Ubuntu"/>
                  <a:cs typeface="Ubuntu"/>
                </a:rPr>
                <a:t>120 </a:t>
              </a:r>
              <a:r>
                <a:rPr kumimoji="0" lang="en-US" sz="1000" b="1" i="0" u="none" strike="noStrike" kern="1200" cap="none" spc="0" normalizeH="0" baseline="0" noProof="0">
                  <a:ln>
                    <a:noFill/>
                  </a:ln>
                  <a:solidFill>
                    <a:srgbClr val="000000"/>
                  </a:solidFill>
                  <a:effectLst/>
                  <a:uLnTx/>
                  <a:uFillTx/>
                  <a:latin typeface="Ubuntu" panose="020B0504030602030204" pitchFamily="34" charset="0"/>
                  <a:ea typeface="Ubuntu"/>
                  <a:cs typeface="Ubuntu"/>
                </a:rPr>
                <a:t>nationalities</a:t>
              </a:r>
              <a:endParaRPr kumimoji="0" lang="en-US" sz="1050" b="1" i="0" u="none" strike="noStrike" kern="1200" cap="none" spc="0" normalizeH="0" baseline="0" noProof="0">
                <a:ln>
                  <a:noFill/>
                </a:ln>
                <a:solidFill>
                  <a:srgbClr val="000000"/>
                </a:solidFill>
                <a:effectLst/>
                <a:uLnTx/>
                <a:uFillTx/>
                <a:latin typeface="Ubuntu" panose="020B0504030602030204" pitchFamily="34" charset="0"/>
                <a:ea typeface="Ubuntu"/>
                <a:cs typeface="Ubuntu"/>
              </a:endParaRPr>
            </a:p>
          </p:txBody>
        </p:sp>
      </p:grpSp>
      <p:pic>
        <p:nvPicPr>
          <p:cNvPr id="213" name="Picture 212">
            <a:extLst>
              <a:ext uri="{FF2B5EF4-FFF2-40B4-BE49-F238E27FC236}">
                <a16:creationId xmlns:a16="http://schemas.microsoft.com/office/drawing/2014/main" id="{BD7EA948-90AB-3E51-1DB8-B783C5C156C3}"/>
              </a:ext>
            </a:extLst>
          </p:cNvPr>
          <p:cNvPicPr>
            <a:picLocks noChangeAspect="1"/>
          </p:cNvPicPr>
          <p:nvPr/>
        </p:nvPicPr>
        <p:blipFill>
          <a:blip r:embed="rId2"/>
          <a:stretch>
            <a:fillRect/>
          </a:stretch>
        </p:blipFill>
        <p:spPr>
          <a:xfrm>
            <a:off x="382606" y="2328090"/>
            <a:ext cx="6640727" cy="4071761"/>
          </a:xfrm>
          <a:prstGeom prst="rect">
            <a:avLst/>
          </a:prstGeom>
        </p:spPr>
      </p:pic>
      <p:pic>
        <p:nvPicPr>
          <p:cNvPr id="215" name="Picture 214">
            <a:extLst>
              <a:ext uri="{FF2B5EF4-FFF2-40B4-BE49-F238E27FC236}">
                <a16:creationId xmlns:a16="http://schemas.microsoft.com/office/drawing/2014/main" id="{7BD18DBC-714E-743F-1D01-FFFD33BC33B7}"/>
              </a:ext>
            </a:extLst>
          </p:cNvPr>
          <p:cNvPicPr>
            <a:picLocks noChangeAspect="1"/>
          </p:cNvPicPr>
          <p:nvPr/>
        </p:nvPicPr>
        <p:blipFill>
          <a:blip r:embed="rId3"/>
          <a:stretch>
            <a:fillRect/>
          </a:stretch>
        </p:blipFill>
        <p:spPr>
          <a:xfrm>
            <a:off x="382606" y="283615"/>
            <a:ext cx="2222712" cy="2044475"/>
          </a:xfrm>
          <a:prstGeom prst="rect">
            <a:avLst/>
          </a:prstGeom>
        </p:spPr>
      </p:pic>
      <p:sp>
        <p:nvSpPr>
          <p:cNvPr id="3" name="Rectangle 2">
            <a:extLst>
              <a:ext uri="{FF2B5EF4-FFF2-40B4-BE49-F238E27FC236}">
                <a16:creationId xmlns:a16="http://schemas.microsoft.com/office/drawing/2014/main" id="{1EF782DC-4AB0-F919-AAF2-0D44587F48D5}"/>
              </a:ext>
            </a:extLst>
          </p:cNvPr>
          <p:cNvSpPr/>
          <p:nvPr/>
        </p:nvSpPr>
        <p:spPr>
          <a:xfrm>
            <a:off x="388883" y="6579476"/>
            <a:ext cx="2078935" cy="133225"/>
          </a:xfrm>
          <a:prstGeom prst="rect">
            <a:avLst/>
          </a:prstGeom>
          <a:solidFill>
            <a:srgbClr val="1B2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err="1"/>
          </a:p>
        </p:txBody>
      </p:sp>
    </p:spTree>
    <p:extLst>
      <p:ext uri="{BB962C8B-B14F-4D97-AF65-F5344CB8AC3E}">
        <p14:creationId xmlns:p14="http://schemas.microsoft.com/office/powerpoint/2010/main" val="32990595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272936"/>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B5C27C-8DC0-45FC-9622-FA056E5B9733}"/>
              </a:ext>
            </a:extLst>
          </p:cNvPr>
          <p:cNvSpPr txBox="1"/>
          <p:nvPr/>
        </p:nvSpPr>
        <p:spPr>
          <a:xfrm>
            <a:off x="479376" y="134680"/>
            <a:ext cx="10407790" cy="646331"/>
          </a:xfrm>
          <a:prstGeom prst="rect">
            <a:avLst/>
          </a:prstGeom>
          <a:noFill/>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a:ln>
                  <a:noFill/>
                </a:ln>
                <a:solidFill>
                  <a:srgbClr val="FFFFFF"/>
                </a:solidFill>
                <a:effectLst/>
                <a:uLnTx/>
                <a:uFillTx/>
                <a:latin typeface="Ubuntu Medium"/>
                <a:ea typeface="+mn-ea"/>
                <a:cs typeface="+mn-cs"/>
              </a:rPr>
              <a:t>LOTS OF CLIENTS</a:t>
            </a:r>
          </a:p>
        </p:txBody>
      </p:sp>
      <p:pic>
        <p:nvPicPr>
          <p:cNvPr id="5124" name="Picture 4" descr="Ministry of Justice (United Kingdom) - Wikipedia">
            <a:extLst>
              <a:ext uri="{FF2B5EF4-FFF2-40B4-BE49-F238E27FC236}">
                <a16:creationId xmlns:a16="http://schemas.microsoft.com/office/drawing/2014/main" id="{DA7F2FBF-5E09-47AB-BA7E-B14718CFABAA}"/>
              </a:ext>
            </a:extLst>
          </p:cNvPr>
          <p:cNvPicPr>
            <a:picLocks noChangeAspect="1" noChangeArrowheads="1"/>
          </p:cNvPicPr>
          <p:nvPr/>
        </p:nvPicPr>
        <p:blipFill>
          <a:blip r:embed="rId3">
            <a:lum bright="70000" contrast="-70000"/>
            <a:extLst>
              <a:ext uri="{28A0092B-C50C-407E-A947-70E740481C1C}">
                <a14:useLocalDpi xmlns:a14="http://schemas.microsoft.com/office/drawing/2010/main" val="0"/>
              </a:ext>
            </a:extLst>
          </a:blip>
          <a:srcRect/>
          <a:stretch>
            <a:fillRect/>
          </a:stretch>
        </p:blipFill>
        <p:spPr bwMode="auto">
          <a:xfrm>
            <a:off x="876301" y="1220856"/>
            <a:ext cx="1414318" cy="1111489"/>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Download Home Office (Home Department) Logo in SVG Vector or PNG File  Format - Logo.wine">
            <a:extLst>
              <a:ext uri="{FF2B5EF4-FFF2-40B4-BE49-F238E27FC236}">
                <a16:creationId xmlns:a16="http://schemas.microsoft.com/office/drawing/2014/main" id="{333DF007-5631-438A-801A-48EFFB6D8FEA}"/>
              </a:ext>
            </a:extLst>
          </p:cNvPr>
          <p:cNvPicPr>
            <a:picLocks noChangeAspect="1" noChangeArrowheads="1"/>
          </p:cNvPicPr>
          <p:nvPr/>
        </p:nvPicPr>
        <p:blipFill>
          <a:blip r:embed="rId4">
            <a:lum bright="70000" contrast="-70000"/>
            <a:extLst>
              <a:ext uri="{28A0092B-C50C-407E-A947-70E740481C1C}">
                <a14:useLocalDpi xmlns:a14="http://schemas.microsoft.com/office/drawing/2010/main" val="0"/>
              </a:ext>
            </a:extLst>
          </a:blip>
          <a:srcRect/>
          <a:stretch>
            <a:fillRect/>
          </a:stretch>
        </p:blipFill>
        <p:spPr bwMode="auto">
          <a:xfrm>
            <a:off x="2818489" y="4054967"/>
            <a:ext cx="2002020" cy="1334680"/>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a:extLst>
              <a:ext uri="{FF2B5EF4-FFF2-40B4-BE49-F238E27FC236}">
                <a16:creationId xmlns:a16="http://schemas.microsoft.com/office/drawing/2014/main" id="{0FE66B96-B53E-4257-AB64-714B0F9914CC}"/>
              </a:ext>
            </a:extLst>
          </p:cNvPr>
          <p:cNvPicPr>
            <a:picLocks noChangeAspect="1" noChangeArrowheads="1"/>
          </p:cNvPicPr>
          <p:nvPr/>
        </p:nvPicPr>
        <p:blipFill>
          <a:blip r:embed="rId5">
            <a:lum bright="70000" contrast="-70000"/>
            <a:extLst>
              <a:ext uri="{28A0092B-C50C-407E-A947-70E740481C1C}">
                <a14:useLocalDpi xmlns:a14="http://schemas.microsoft.com/office/drawing/2010/main" val="0"/>
              </a:ext>
            </a:extLst>
          </a:blip>
          <a:srcRect/>
          <a:stretch>
            <a:fillRect/>
          </a:stretch>
        </p:blipFill>
        <p:spPr bwMode="auto">
          <a:xfrm>
            <a:off x="765640" y="4535510"/>
            <a:ext cx="1516389" cy="574964"/>
          </a:xfrm>
          <a:prstGeom prst="rect">
            <a:avLst/>
          </a:prstGeom>
          <a:noFill/>
          <a:extLst>
            <a:ext uri="{909E8E84-426E-40DD-AFC4-6F175D3DCCD1}">
              <a14:hiddenFill xmlns:a14="http://schemas.microsoft.com/office/drawing/2010/main">
                <a:solidFill>
                  <a:srgbClr val="FFFFFF"/>
                </a:solidFill>
              </a14:hiddenFill>
            </a:ext>
          </a:extLst>
        </p:spPr>
      </p:pic>
      <p:pic>
        <p:nvPicPr>
          <p:cNvPr id="5136" name="Picture 16">
            <a:extLst>
              <a:ext uri="{FF2B5EF4-FFF2-40B4-BE49-F238E27FC236}">
                <a16:creationId xmlns:a16="http://schemas.microsoft.com/office/drawing/2014/main" id="{79F17D96-11E0-4B5A-AF7A-6FCDFEC2698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07317" y="2758215"/>
            <a:ext cx="958375" cy="1214841"/>
          </a:xfrm>
          <a:prstGeom prst="rect">
            <a:avLst/>
          </a:prstGeom>
          <a:noFill/>
          <a:extLst>
            <a:ext uri="{909E8E84-426E-40DD-AFC4-6F175D3DCCD1}">
              <a14:hiddenFill xmlns:a14="http://schemas.microsoft.com/office/drawing/2010/main">
                <a:solidFill>
                  <a:srgbClr val="FFFFFF"/>
                </a:solidFill>
              </a14:hiddenFill>
            </a:ext>
          </a:extLst>
        </p:spPr>
      </p:pic>
      <p:pic>
        <p:nvPicPr>
          <p:cNvPr id="5138" name="Picture 18" descr="Department for Environment, Food and Rural Affairs - Wikipedia">
            <a:extLst>
              <a:ext uri="{FF2B5EF4-FFF2-40B4-BE49-F238E27FC236}">
                <a16:creationId xmlns:a16="http://schemas.microsoft.com/office/drawing/2014/main" id="{7C280C72-2C98-4092-84BB-DE65205732A6}"/>
              </a:ext>
            </a:extLst>
          </p:cNvPr>
          <p:cNvPicPr>
            <a:picLocks noChangeAspect="1" noChangeArrowheads="1"/>
          </p:cNvPicPr>
          <p:nvPr/>
        </p:nvPicPr>
        <p:blipFill>
          <a:blip r:embed="rId7">
            <a:lum bright="70000" contrast="-70000"/>
            <a:extLst>
              <a:ext uri="{28A0092B-C50C-407E-A947-70E740481C1C}">
                <a14:useLocalDpi xmlns:a14="http://schemas.microsoft.com/office/drawing/2010/main" val="0"/>
              </a:ext>
            </a:extLst>
          </a:blip>
          <a:srcRect/>
          <a:stretch>
            <a:fillRect/>
          </a:stretch>
        </p:blipFill>
        <p:spPr bwMode="auto">
          <a:xfrm>
            <a:off x="5992878" y="3036134"/>
            <a:ext cx="1416941" cy="727363"/>
          </a:xfrm>
          <a:prstGeom prst="rect">
            <a:avLst/>
          </a:prstGeom>
          <a:noFill/>
          <a:extLst>
            <a:ext uri="{909E8E84-426E-40DD-AFC4-6F175D3DCCD1}">
              <a14:hiddenFill xmlns:a14="http://schemas.microsoft.com/office/drawing/2010/main">
                <a:solidFill>
                  <a:srgbClr val="FFFFFF"/>
                </a:solidFill>
              </a14:hiddenFill>
            </a:ext>
          </a:extLst>
        </p:spPr>
      </p:pic>
      <p:pic>
        <p:nvPicPr>
          <p:cNvPr id="5142" name="Picture 22" descr="Royal Mail - Wikipedia">
            <a:extLst>
              <a:ext uri="{FF2B5EF4-FFF2-40B4-BE49-F238E27FC236}">
                <a16:creationId xmlns:a16="http://schemas.microsoft.com/office/drawing/2014/main" id="{762190D9-A343-4DAF-B700-612BC0FEB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163825" y="2849365"/>
            <a:ext cx="1685668" cy="1213681"/>
          </a:xfrm>
          <a:prstGeom prst="rect">
            <a:avLst/>
          </a:prstGeom>
          <a:noFill/>
          <a:extLst>
            <a:ext uri="{909E8E84-426E-40DD-AFC4-6F175D3DCCD1}">
              <a14:hiddenFill xmlns:a14="http://schemas.microsoft.com/office/drawing/2010/main">
                <a:solidFill>
                  <a:srgbClr val="FFFFFF"/>
                </a:solidFill>
              </a14:hiddenFill>
            </a:ext>
          </a:extLst>
        </p:spPr>
      </p:pic>
      <p:pic>
        <p:nvPicPr>
          <p:cNvPr id="5150" name="Picture 30" descr="Metropolitan Police - Wikipedia">
            <a:extLst>
              <a:ext uri="{FF2B5EF4-FFF2-40B4-BE49-F238E27FC236}">
                <a16:creationId xmlns:a16="http://schemas.microsoft.com/office/drawing/2014/main" id="{7EB7D45E-E57A-422C-BDB3-FB014597D38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409819" y="4588850"/>
            <a:ext cx="1014602" cy="1189761"/>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34" descr="BAE Systems Logo PNG Transparent – Brands Logos">
            <a:extLst>
              <a:ext uri="{FF2B5EF4-FFF2-40B4-BE49-F238E27FC236}">
                <a16:creationId xmlns:a16="http://schemas.microsoft.com/office/drawing/2014/main" id="{13BAD9B7-D343-4083-A2C7-CF8639149EA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Ubuntu"/>
              <a:ea typeface="+mn-ea"/>
              <a:cs typeface="+mn-cs"/>
            </a:endParaRPr>
          </a:p>
        </p:txBody>
      </p:sp>
      <p:pic>
        <p:nvPicPr>
          <p:cNvPr id="5160" name="Picture 40" descr="BAE Systems Company Profile - Corporate Watch">
            <a:extLst>
              <a:ext uri="{FF2B5EF4-FFF2-40B4-BE49-F238E27FC236}">
                <a16:creationId xmlns:a16="http://schemas.microsoft.com/office/drawing/2014/main" id="{A5073570-709F-4390-BD9F-CB015ACCF11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901256" y="3973056"/>
            <a:ext cx="2448934" cy="152353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a:extLst>
              <a:ext uri="{FF2B5EF4-FFF2-40B4-BE49-F238E27FC236}">
                <a16:creationId xmlns:a16="http://schemas.microsoft.com/office/drawing/2014/main" id="{15AE015B-A6E1-43A3-A499-209ABD902A51}"/>
              </a:ext>
            </a:extLst>
          </p:cNvPr>
          <p:cNvPicPr>
            <a:picLocks noChangeAspect="1"/>
          </p:cNvPicPr>
          <p:nvPr/>
        </p:nvPicPr>
        <p:blipFill rotWithShape="1">
          <a:blip r:embed="rId11">
            <a:extLst>
              <a:ext uri="{28A0092B-C50C-407E-A947-70E740481C1C}">
                <a14:useLocalDpi xmlns:a14="http://schemas.microsoft.com/office/drawing/2010/main" val="0"/>
              </a:ext>
            </a:extLst>
          </a:blip>
          <a:srcRect l="9470" t="39390" r="9470" b="39390"/>
          <a:stretch/>
        </p:blipFill>
        <p:spPr>
          <a:xfrm>
            <a:off x="980055" y="5954034"/>
            <a:ext cx="1487763" cy="281724"/>
          </a:xfrm>
          <a:prstGeom prst="rect">
            <a:avLst/>
          </a:prstGeom>
        </p:spPr>
      </p:pic>
      <p:pic>
        <p:nvPicPr>
          <p:cNvPr id="22" name="Picture 21" descr="Logo&#10;&#10;Description automatically generated">
            <a:extLst>
              <a:ext uri="{FF2B5EF4-FFF2-40B4-BE49-F238E27FC236}">
                <a16:creationId xmlns:a16="http://schemas.microsoft.com/office/drawing/2014/main" id="{3590B9FA-FBA1-45EC-9830-63AA95D54027}"/>
              </a:ext>
            </a:extLst>
          </p:cNvPr>
          <p:cNvPicPr>
            <a:picLocks noChangeAspect="1"/>
          </p:cNvPicPr>
          <p:nvPr/>
        </p:nvPicPr>
        <p:blipFill rotWithShape="1">
          <a:blip r:embed="rId12">
            <a:extLst>
              <a:ext uri="{28A0092B-C50C-407E-A947-70E740481C1C}">
                <a14:useLocalDpi xmlns:a14="http://schemas.microsoft.com/office/drawing/2010/main" val="0"/>
              </a:ext>
            </a:extLst>
          </a:blip>
          <a:srcRect l="11751" t="11751" r="11751" b="11751"/>
          <a:stretch/>
        </p:blipFill>
        <p:spPr>
          <a:xfrm>
            <a:off x="9006021" y="5421139"/>
            <a:ext cx="953873" cy="947576"/>
          </a:xfrm>
          <a:prstGeom prst="rect">
            <a:avLst/>
          </a:prstGeom>
        </p:spPr>
      </p:pic>
      <p:pic>
        <p:nvPicPr>
          <p:cNvPr id="23" name="Picture 22">
            <a:extLst>
              <a:ext uri="{FF2B5EF4-FFF2-40B4-BE49-F238E27FC236}">
                <a16:creationId xmlns:a16="http://schemas.microsoft.com/office/drawing/2014/main" id="{C0396475-AA1A-4BD6-A260-99FDECC10E46}"/>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3444877" y="5830153"/>
            <a:ext cx="893036" cy="500100"/>
          </a:xfrm>
          <a:prstGeom prst="rect">
            <a:avLst/>
          </a:prstGeom>
        </p:spPr>
      </p:pic>
      <p:pic>
        <p:nvPicPr>
          <p:cNvPr id="24" name="Picture 23">
            <a:extLst>
              <a:ext uri="{FF2B5EF4-FFF2-40B4-BE49-F238E27FC236}">
                <a16:creationId xmlns:a16="http://schemas.microsoft.com/office/drawing/2014/main" id="{6A31DCE4-FD30-4BCC-BDBF-A2A84BEED426}"/>
              </a:ext>
            </a:extLst>
          </p:cNvPr>
          <p:cNvPicPr>
            <a:picLocks noChangeAspect="1"/>
          </p:cNvPicPr>
          <p:nvPr/>
        </p:nvPicPr>
        <p:blipFill rotWithShape="1">
          <a:blip r:embed="rId14">
            <a:extLst>
              <a:ext uri="{28A0092B-C50C-407E-A947-70E740481C1C}">
                <a14:useLocalDpi xmlns:a14="http://schemas.microsoft.com/office/drawing/2010/main" val="0"/>
              </a:ext>
            </a:extLst>
          </a:blip>
          <a:srcRect t="26408" b="26408"/>
          <a:stretch/>
        </p:blipFill>
        <p:spPr>
          <a:xfrm>
            <a:off x="687857" y="3581399"/>
            <a:ext cx="1377091" cy="330914"/>
          </a:xfrm>
          <a:prstGeom prst="rect">
            <a:avLst/>
          </a:prstGeom>
        </p:spPr>
      </p:pic>
      <p:pic>
        <p:nvPicPr>
          <p:cNvPr id="25" name="Picture 24">
            <a:extLst>
              <a:ext uri="{FF2B5EF4-FFF2-40B4-BE49-F238E27FC236}">
                <a16:creationId xmlns:a16="http://schemas.microsoft.com/office/drawing/2014/main" id="{0C1B087D-071C-452F-A5A2-5EB20DB0A8CB}"/>
              </a:ext>
            </a:extLst>
          </p:cNvPr>
          <p:cNvPicPr>
            <a:picLocks noChangeAspect="1"/>
          </p:cNvPicPr>
          <p:nvPr/>
        </p:nvPicPr>
        <p:blipFill rotWithShape="1">
          <a:blip r:embed="rId15">
            <a:extLst>
              <a:ext uri="{28A0092B-C50C-407E-A947-70E740481C1C}">
                <a14:useLocalDpi xmlns:a14="http://schemas.microsoft.com/office/drawing/2010/main" val="0"/>
              </a:ext>
            </a:extLst>
          </a:blip>
          <a:srcRect l="7181" t="36784" r="7181" b="36784"/>
          <a:stretch/>
        </p:blipFill>
        <p:spPr>
          <a:xfrm>
            <a:off x="5203061" y="5894927"/>
            <a:ext cx="1420893" cy="399938"/>
          </a:xfrm>
          <a:prstGeom prst="rect">
            <a:avLst/>
          </a:prstGeom>
        </p:spPr>
      </p:pic>
      <p:pic>
        <p:nvPicPr>
          <p:cNvPr id="4" name="Picture 6">
            <a:extLst>
              <a:ext uri="{FF2B5EF4-FFF2-40B4-BE49-F238E27FC236}">
                <a16:creationId xmlns:a16="http://schemas.microsoft.com/office/drawing/2014/main" id="{BF587C90-814C-543A-98F8-88B86CE55405}"/>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102589" y="2715955"/>
            <a:ext cx="962359" cy="66570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Download The Prince's Trust Logo in SVG Vector or PNG File Format - Logo .wine">
            <a:extLst>
              <a:ext uri="{FF2B5EF4-FFF2-40B4-BE49-F238E27FC236}">
                <a16:creationId xmlns:a16="http://schemas.microsoft.com/office/drawing/2014/main" id="{22E9C70E-2C6B-28D4-AB11-078561E96A85}"/>
              </a:ext>
            </a:extLst>
          </p:cNvPr>
          <p:cNvPicPr>
            <a:picLocks noChangeAspect="1" noChangeArrowheads="1"/>
          </p:cNvPicPr>
          <p:nvPr/>
        </p:nvPicPr>
        <p:blipFill rotWithShape="1">
          <a:blip r:embed="rId17">
            <a:extLst>
              <a:ext uri="{28A0092B-C50C-407E-A947-70E740481C1C}">
                <a14:useLocalDpi xmlns:a14="http://schemas.microsoft.com/office/drawing/2010/main" val="0"/>
              </a:ext>
            </a:extLst>
          </a:blip>
          <a:srcRect l="18847" t="7219" r="22115" b="-2249"/>
          <a:stretch/>
        </p:blipFill>
        <p:spPr bwMode="auto">
          <a:xfrm>
            <a:off x="3081423" y="1120404"/>
            <a:ext cx="1345226" cy="144354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descr="Mcdonalds Png Logo - Free Transparent PNG Logos">
            <a:extLst>
              <a:ext uri="{FF2B5EF4-FFF2-40B4-BE49-F238E27FC236}">
                <a16:creationId xmlns:a16="http://schemas.microsoft.com/office/drawing/2014/main" id="{78359F44-62C4-D30C-52E8-9D6FCD53F438}"/>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5467247" y="1196070"/>
            <a:ext cx="988793" cy="96664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4" descr="How to Tax Your Car Online [2022 Guide]">
            <a:extLst>
              <a:ext uri="{FF2B5EF4-FFF2-40B4-BE49-F238E27FC236}">
                <a16:creationId xmlns:a16="http://schemas.microsoft.com/office/drawing/2014/main" id="{75C54E10-4FEB-2926-7BA8-D89608C9D76B}"/>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4230501" y="2988702"/>
            <a:ext cx="1180015" cy="82482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Logo&#10;&#10;Description automatically generated">
            <a:extLst>
              <a:ext uri="{FF2B5EF4-FFF2-40B4-BE49-F238E27FC236}">
                <a16:creationId xmlns:a16="http://schemas.microsoft.com/office/drawing/2014/main" id="{DF8BCC58-5A71-3F3D-6FA1-8CC991947132}"/>
              </a:ext>
            </a:extLst>
          </p:cNvPr>
          <p:cNvPicPr>
            <a:picLocks noChangeAspect="1"/>
          </p:cNvPicPr>
          <p:nvPr/>
        </p:nvPicPr>
        <p:blipFill>
          <a:blip r:embed="rId20">
            <a:extLst>
              <a:ext uri="{28A0092B-C50C-407E-A947-70E740481C1C}">
                <a14:useLocalDpi xmlns:a14="http://schemas.microsoft.com/office/drawing/2010/main" val="0"/>
              </a:ext>
              <a:ext uri="{837473B0-CC2E-450A-ABE3-18F120FF3D39}">
                <a1611:picAttrSrcUrl xmlns:a1611="http://schemas.microsoft.com/office/drawing/2016/11/main" r:id="rId21"/>
              </a:ext>
            </a:extLst>
          </a:blip>
          <a:stretch>
            <a:fillRect/>
          </a:stretch>
        </p:blipFill>
        <p:spPr>
          <a:xfrm>
            <a:off x="7030451" y="1183635"/>
            <a:ext cx="1338088" cy="1338088"/>
          </a:xfrm>
          <a:prstGeom prst="rect">
            <a:avLst/>
          </a:prstGeom>
        </p:spPr>
      </p:pic>
      <p:pic>
        <p:nvPicPr>
          <p:cNvPr id="12" name="Picture 11" descr="Graphical user interface, text, application&#10;&#10;Description automatically generated">
            <a:extLst>
              <a:ext uri="{FF2B5EF4-FFF2-40B4-BE49-F238E27FC236}">
                <a16:creationId xmlns:a16="http://schemas.microsoft.com/office/drawing/2014/main" id="{EBE8A8D9-8CF1-CDC1-6669-1A0AEF080893}"/>
              </a:ext>
            </a:extLst>
          </p:cNvPr>
          <p:cNvPicPr>
            <a:picLocks noChangeAspect="1"/>
          </p:cNvPicPr>
          <p:nvPr/>
        </p:nvPicPr>
        <p:blipFill>
          <a:blip r:embed="rId22">
            <a:extLst>
              <a:ext uri="{28A0092B-C50C-407E-A947-70E740481C1C}">
                <a14:useLocalDpi xmlns:a14="http://schemas.microsoft.com/office/drawing/2010/main" val="0"/>
              </a:ext>
              <a:ext uri="{837473B0-CC2E-450A-ABE3-18F120FF3D39}">
                <a1611:picAttrSrcUrl xmlns:a1611="http://schemas.microsoft.com/office/drawing/2016/11/main" r:id="rId23"/>
              </a:ext>
            </a:extLst>
          </a:blip>
          <a:stretch>
            <a:fillRect/>
          </a:stretch>
        </p:blipFill>
        <p:spPr>
          <a:xfrm>
            <a:off x="8892136" y="420411"/>
            <a:ext cx="1430412" cy="938708"/>
          </a:xfrm>
          <a:prstGeom prst="rect">
            <a:avLst/>
          </a:prstGeom>
        </p:spPr>
      </p:pic>
      <p:pic>
        <p:nvPicPr>
          <p:cNvPr id="15" name="Picture 14" descr="Logo, company name&#10;&#10;Description automatically generated">
            <a:extLst>
              <a:ext uri="{FF2B5EF4-FFF2-40B4-BE49-F238E27FC236}">
                <a16:creationId xmlns:a16="http://schemas.microsoft.com/office/drawing/2014/main" id="{19B1DA84-35F5-1E3A-ED0D-CD40F67C814D}"/>
              </a:ext>
            </a:extLst>
          </p:cNvPr>
          <p:cNvPicPr>
            <a:picLocks noChangeAspect="1"/>
          </p:cNvPicPr>
          <p:nvPr/>
        </p:nvPicPr>
        <p:blipFill>
          <a:blip r:embed="rId24">
            <a:extLst>
              <a:ext uri="{28A0092B-C50C-407E-A947-70E740481C1C}">
                <a14:useLocalDpi xmlns:a14="http://schemas.microsoft.com/office/drawing/2010/main" val="0"/>
              </a:ext>
              <a:ext uri="{837473B0-CC2E-450A-ABE3-18F120FF3D39}">
                <a1611:picAttrSrcUrl xmlns:a1611="http://schemas.microsoft.com/office/drawing/2016/11/main" r:id="rId25"/>
              </a:ext>
            </a:extLst>
          </a:blip>
          <a:stretch>
            <a:fillRect/>
          </a:stretch>
        </p:blipFill>
        <p:spPr>
          <a:xfrm>
            <a:off x="8054905" y="2763867"/>
            <a:ext cx="824828" cy="824828"/>
          </a:xfrm>
          <a:prstGeom prst="rect">
            <a:avLst/>
          </a:prstGeom>
        </p:spPr>
      </p:pic>
      <p:pic>
        <p:nvPicPr>
          <p:cNvPr id="26" name="Picture 25" descr="Icon&#10;&#10;Description automatically generated">
            <a:extLst>
              <a:ext uri="{FF2B5EF4-FFF2-40B4-BE49-F238E27FC236}">
                <a16:creationId xmlns:a16="http://schemas.microsoft.com/office/drawing/2014/main" id="{DED9610D-8E45-1FAA-7EDE-E51336F9CDEE}"/>
              </a:ext>
            </a:extLst>
          </p:cNvPr>
          <p:cNvPicPr>
            <a:picLocks noChangeAspect="1"/>
          </p:cNvPicPr>
          <p:nvPr/>
        </p:nvPicPr>
        <p:blipFill>
          <a:blip r:embed="rId26">
            <a:extLst>
              <a:ext uri="{28A0092B-C50C-407E-A947-70E740481C1C}">
                <a14:useLocalDpi xmlns:a14="http://schemas.microsoft.com/office/drawing/2010/main" val="0"/>
              </a:ext>
              <a:ext uri="{837473B0-CC2E-450A-ABE3-18F120FF3D39}">
                <a1611:picAttrSrcUrl xmlns:a1611="http://schemas.microsoft.com/office/drawing/2016/11/main" r:id="rId27"/>
              </a:ext>
            </a:extLst>
          </a:blip>
          <a:stretch>
            <a:fillRect/>
          </a:stretch>
        </p:blipFill>
        <p:spPr>
          <a:xfrm>
            <a:off x="9409137" y="1688667"/>
            <a:ext cx="2437489" cy="832809"/>
          </a:xfrm>
          <a:prstGeom prst="rect">
            <a:avLst/>
          </a:prstGeom>
        </p:spPr>
      </p:pic>
      <p:pic>
        <p:nvPicPr>
          <p:cNvPr id="29" name="Picture 28" descr="Logo&#10;&#10;Description automatically generated">
            <a:extLst>
              <a:ext uri="{FF2B5EF4-FFF2-40B4-BE49-F238E27FC236}">
                <a16:creationId xmlns:a16="http://schemas.microsoft.com/office/drawing/2014/main" id="{EBFB9CF6-28D0-40EA-997B-ED7351126192}"/>
              </a:ext>
            </a:extLst>
          </p:cNvPr>
          <p:cNvPicPr>
            <a:picLocks noChangeAspect="1"/>
          </p:cNvPicPr>
          <p:nvPr/>
        </p:nvPicPr>
        <p:blipFill>
          <a:blip r:embed="rId28">
            <a:extLst>
              <a:ext uri="{28A0092B-C50C-407E-A947-70E740481C1C}">
                <a14:useLocalDpi xmlns:a14="http://schemas.microsoft.com/office/drawing/2010/main" val="0"/>
              </a:ext>
              <a:ext uri="{837473B0-CC2E-450A-ABE3-18F120FF3D39}">
                <a1611:picAttrSrcUrl xmlns:a1611="http://schemas.microsoft.com/office/drawing/2016/11/main" r:id="rId29"/>
              </a:ext>
            </a:extLst>
          </a:blip>
          <a:stretch>
            <a:fillRect/>
          </a:stretch>
        </p:blipFill>
        <p:spPr>
          <a:xfrm>
            <a:off x="5146693" y="4053995"/>
            <a:ext cx="1915815" cy="1436861"/>
          </a:xfrm>
          <a:prstGeom prst="rect">
            <a:avLst/>
          </a:prstGeom>
        </p:spPr>
      </p:pic>
      <p:sp>
        <p:nvSpPr>
          <p:cNvPr id="11" name="Rectangle 10">
            <a:extLst>
              <a:ext uri="{FF2B5EF4-FFF2-40B4-BE49-F238E27FC236}">
                <a16:creationId xmlns:a16="http://schemas.microsoft.com/office/drawing/2014/main" id="{8FC8F5C1-1CD2-E681-2D0E-B8FBDCC2B3E7}"/>
              </a:ext>
            </a:extLst>
          </p:cNvPr>
          <p:cNvSpPr/>
          <p:nvPr/>
        </p:nvSpPr>
        <p:spPr>
          <a:xfrm>
            <a:off x="388883" y="6579476"/>
            <a:ext cx="2078935" cy="133225"/>
          </a:xfrm>
          <a:prstGeom prst="rect">
            <a:avLst/>
          </a:prstGeom>
          <a:solidFill>
            <a:srgbClr val="1B2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err="1"/>
          </a:p>
        </p:txBody>
      </p:sp>
    </p:spTree>
    <p:extLst>
      <p:ext uri="{BB962C8B-B14F-4D97-AF65-F5344CB8AC3E}">
        <p14:creationId xmlns:p14="http://schemas.microsoft.com/office/powerpoint/2010/main" val="34861014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1F3D49-2C85-C847-878E-F58DC13768ED}"/>
              </a:ext>
            </a:extLst>
          </p:cNvPr>
          <p:cNvSpPr>
            <a:spLocks noGrp="1"/>
          </p:cNvSpPr>
          <p:nvPr>
            <p:ph type="title"/>
          </p:nvPr>
        </p:nvSpPr>
        <p:spPr>
          <a:xfrm>
            <a:off x="380995" y="228527"/>
            <a:ext cx="10947772" cy="626011"/>
          </a:xfrm>
        </p:spPr>
        <p:txBody>
          <a:bodyPr/>
          <a:lstStyle/>
          <a:p>
            <a:r>
              <a:rPr lang="en-GB" dirty="0"/>
              <a:t>HMRC – our biggest client in Telford and Worthing, but who are they?</a:t>
            </a:r>
          </a:p>
        </p:txBody>
      </p:sp>
      <p:pic>
        <p:nvPicPr>
          <p:cNvPr id="12" name="Graphic 11" descr="Arrow: Straight outline">
            <a:extLst>
              <a:ext uri="{FF2B5EF4-FFF2-40B4-BE49-F238E27FC236}">
                <a16:creationId xmlns:a16="http://schemas.microsoft.com/office/drawing/2014/main" id="{CC3A63A1-DBAD-6473-EA6C-259301D4833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16200000">
            <a:off x="2458367" y="2680026"/>
            <a:ext cx="914400" cy="914400"/>
          </a:xfrm>
          <a:prstGeom prst="rect">
            <a:avLst/>
          </a:prstGeom>
        </p:spPr>
      </p:pic>
      <p:sp>
        <p:nvSpPr>
          <p:cNvPr id="1027" name="TextBox 1026">
            <a:extLst>
              <a:ext uri="{FF2B5EF4-FFF2-40B4-BE49-F238E27FC236}">
                <a16:creationId xmlns:a16="http://schemas.microsoft.com/office/drawing/2014/main" id="{CB9C06CF-942F-D104-A35F-25F75A62F455}"/>
              </a:ext>
            </a:extLst>
          </p:cNvPr>
          <p:cNvSpPr txBox="1"/>
          <p:nvPr/>
        </p:nvSpPr>
        <p:spPr>
          <a:xfrm>
            <a:off x="2375723" y="3966147"/>
            <a:ext cx="2058548"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srgbClr val="FFC000"/>
                </a:solidFill>
                <a:effectLst/>
                <a:uLnTx/>
                <a:uFillTx/>
                <a:latin typeface="Ubuntu"/>
                <a:ea typeface="+mn-ea"/>
                <a:cs typeface="+mn-cs"/>
              </a:rPr>
              <a:t>£786.6 billion</a:t>
            </a:r>
          </a:p>
        </p:txBody>
      </p:sp>
      <p:pic>
        <p:nvPicPr>
          <p:cNvPr id="1034" name="Graphic 1033" descr="Treasure chest with solid fill">
            <a:extLst>
              <a:ext uri="{FF2B5EF4-FFF2-40B4-BE49-F238E27FC236}">
                <a16:creationId xmlns:a16="http://schemas.microsoft.com/office/drawing/2014/main" id="{0A6C7BCF-E962-659A-A85B-E8B77D0E600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385912" y="3594426"/>
            <a:ext cx="914400" cy="914400"/>
          </a:xfrm>
          <a:prstGeom prst="rect">
            <a:avLst/>
          </a:prstGeom>
        </p:spPr>
      </p:pic>
      <p:cxnSp>
        <p:nvCxnSpPr>
          <p:cNvPr id="1036" name="Straight Arrow Connector 1035">
            <a:extLst>
              <a:ext uri="{FF2B5EF4-FFF2-40B4-BE49-F238E27FC236}">
                <a16:creationId xmlns:a16="http://schemas.microsoft.com/office/drawing/2014/main" id="{0263C30A-3B9B-8AD9-7B82-C1BBCBA508D7}"/>
              </a:ext>
            </a:extLst>
          </p:cNvPr>
          <p:cNvCxnSpPr>
            <a:cxnSpLocks/>
          </p:cNvCxnSpPr>
          <p:nvPr/>
        </p:nvCxnSpPr>
        <p:spPr>
          <a:xfrm flipV="1">
            <a:off x="4680992" y="3981888"/>
            <a:ext cx="2890068" cy="1254314"/>
          </a:xfrm>
          <a:prstGeom prst="straightConnector1">
            <a:avLst/>
          </a:prstGeom>
          <a:ln>
            <a:solidFill>
              <a:srgbClr val="FFC000"/>
            </a:solidFill>
            <a:tailEnd type="triangle"/>
          </a:ln>
        </p:spPr>
        <p:style>
          <a:lnRef idx="3">
            <a:schemeClr val="dk1"/>
          </a:lnRef>
          <a:fillRef idx="0">
            <a:schemeClr val="dk1"/>
          </a:fillRef>
          <a:effectRef idx="2">
            <a:schemeClr val="dk1"/>
          </a:effectRef>
          <a:fontRef idx="minor">
            <a:schemeClr val="tx1"/>
          </a:fontRef>
        </p:style>
      </p:cxnSp>
      <p:pic>
        <p:nvPicPr>
          <p:cNvPr id="1039" name="Graphic 1038" descr="Treasure chest with solid fill">
            <a:extLst>
              <a:ext uri="{FF2B5EF4-FFF2-40B4-BE49-F238E27FC236}">
                <a16:creationId xmlns:a16="http://schemas.microsoft.com/office/drawing/2014/main" id="{4CF6BDD2-DBEE-B1A5-8094-25907FD3136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773449" y="3249903"/>
            <a:ext cx="914400" cy="914400"/>
          </a:xfrm>
          <a:prstGeom prst="rect">
            <a:avLst/>
          </a:prstGeom>
        </p:spPr>
      </p:pic>
      <p:cxnSp>
        <p:nvCxnSpPr>
          <p:cNvPr id="1040" name="Straight Arrow Connector 1039">
            <a:extLst>
              <a:ext uri="{FF2B5EF4-FFF2-40B4-BE49-F238E27FC236}">
                <a16:creationId xmlns:a16="http://schemas.microsoft.com/office/drawing/2014/main" id="{15EFD7B6-38F9-CE7A-EEF4-3307028AB0E9}"/>
              </a:ext>
            </a:extLst>
          </p:cNvPr>
          <p:cNvCxnSpPr>
            <a:cxnSpLocks/>
            <a:stCxn id="1039" idx="0"/>
          </p:cNvCxnSpPr>
          <p:nvPr/>
        </p:nvCxnSpPr>
        <p:spPr>
          <a:xfrm flipV="1">
            <a:off x="8230649" y="2772132"/>
            <a:ext cx="245817" cy="477771"/>
          </a:xfrm>
          <a:prstGeom prst="straightConnector1">
            <a:avLst/>
          </a:prstGeom>
          <a:ln>
            <a:solidFill>
              <a:srgbClr val="FFC000"/>
            </a:solidFill>
            <a:tailEnd type="triangle"/>
          </a:ln>
        </p:spPr>
        <p:style>
          <a:lnRef idx="3">
            <a:schemeClr val="dk1"/>
          </a:lnRef>
          <a:fillRef idx="0">
            <a:schemeClr val="dk1"/>
          </a:fillRef>
          <a:effectRef idx="2">
            <a:schemeClr val="dk1"/>
          </a:effectRef>
          <a:fontRef idx="minor">
            <a:schemeClr val="tx1"/>
          </a:fontRef>
        </p:style>
      </p:cxnSp>
      <p:cxnSp>
        <p:nvCxnSpPr>
          <p:cNvPr id="1044" name="Straight Arrow Connector 1043">
            <a:extLst>
              <a:ext uri="{FF2B5EF4-FFF2-40B4-BE49-F238E27FC236}">
                <a16:creationId xmlns:a16="http://schemas.microsoft.com/office/drawing/2014/main" id="{5E791EDB-0BE2-A908-CA4B-D2CA94C70200}"/>
              </a:ext>
            </a:extLst>
          </p:cNvPr>
          <p:cNvCxnSpPr>
            <a:cxnSpLocks/>
            <a:stCxn id="1039" idx="3"/>
          </p:cNvCxnSpPr>
          <p:nvPr/>
        </p:nvCxnSpPr>
        <p:spPr>
          <a:xfrm flipV="1">
            <a:off x="8687849" y="3689473"/>
            <a:ext cx="551880" cy="17630"/>
          </a:xfrm>
          <a:prstGeom prst="straightConnector1">
            <a:avLst/>
          </a:prstGeom>
          <a:ln>
            <a:solidFill>
              <a:srgbClr val="FFC000"/>
            </a:solidFill>
            <a:tailEnd type="triangle"/>
          </a:ln>
        </p:spPr>
        <p:style>
          <a:lnRef idx="3">
            <a:schemeClr val="dk1"/>
          </a:lnRef>
          <a:fillRef idx="0">
            <a:schemeClr val="dk1"/>
          </a:fillRef>
          <a:effectRef idx="2">
            <a:schemeClr val="dk1"/>
          </a:effectRef>
          <a:fontRef idx="minor">
            <a:schemeClr val="tx1"/>
          </a:fontRef>
        </p:style>
      </p:cxnSp>
      <p:cxnSp>
        <p:nvCxnSpPr>
          <p:cNvPr id="1045" name="Straight Arrow Connector 1044">
            <a:extLst>
              <a:ext uri="{FF2B5EF4-FFF2-40B4-BE49-F238E27FC236}">
                <a16:creationId xmlns:a16="http://schemas.microsoft.com/office/drawing/2014/main" id="{DA964A0B-1788-D914-0406-88D73E2BDED4}"/>
              </a:ext>
            </a:extLst>
          </p:cNvPr>
          <p:cNvCxnSpPr>
            <a:cxnSpLocks/>
            <a:stCxn id="1039" idx="2"/>
          </p:cNvCxnSpPr>
          <p:nvPr/>
        </p:nvCxnSpPr>
        <p:spPr>
          <a:xfrm>
            <a:off x="8230649" y="4164303"/>
            <a:ext cx="341401" cy="477771"/>
          </a:xfrm>
          <a:prstGeom prst="straightConnector1">
            <a:avLst/>
          </a:prstGeom>
          <a:ln>
            <a:solidFill>
              <a:srgbClr val="FFC000"/>
            </a:solidFill>
            <a:tailEnd type="triangle"/>
          </a:ln>
        </p:spPr>
        <p:style>
          <a:lnRef idx="3">
            <a:schemeClr val="dk1"/>
          </a:lnRef>
          <a:fillRef idx="0">
            <a:schemeClr val="dk1"/>
          </a:fillRef>
          <a:effectRef idx="2">
            <a:schemeClr val="dk1"/>
          </a:effectRef>
          <a:fontRef idx="minor">
            <a:schemeClr val="tx1"/>
          </a:fontRef>
        </p:style>
      </p:cxnSp>
      <p:pic>
        <p:nvPicPr>
          <p:cNvPr id="1055" name="Picture 1054" descr="A cartoon of a judge sitting at a desk&#10;&#10;Description automatically generated with medium confidence">
            <a:extLst>
              <a:ext uri="{FF2B5EF4-FFF2-40B4-BE49-F238E27FC236}">
                <a16:creationId xmlns:a16="http://schemas.microsoft.com/office/drawing/2014/main" id="{58918DC5-C476-69B3-F252-CDE124A8E93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476466" y="4642074"/>
            <a:ext cx="1916692" cy="1916692"/>
          </a:xfrm>
          <a:prstGeom prst="rect">
            <a:avLst/>
          </a:prstGeom>
        </p:spPr>
      </p:pic>
      <p:pic>
        <p:nvPicPr>
          <p:cNvPr id="1057" name="Picture 1056" descr="A person in a green shirt&#10;&#10;Description automatically generated with low confidence">
            <a:extLst>
              <a:ext uri="{FF2B5EF4-FFF2-40B4-BE49-F238E27FC236}">
                <a16:creationId xmlns:a16="http://schemas.microsoft.com/office/drawing/2014/main" id="{10BD1AE8-104E-DE17-BDDD-9B3E8328DCD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881052" y="2751452"/>
            <a:ext cx="2116586" cy="2116586"/>
          </a:xfrm>
          <a:prstGeom prst="rect">
            <a:avLst/>
          </a:prstGeom>
        </p:spPr>
      </p:pic>
      <p:pic>
        <p:nvPicPr>
          <p:cNvPr id="1059" name="Picture 1058" descr="A white and green ambulance&#10;&#10;Description automatically generated with low confidence">
            <a:extLst>
              <a:ext uri="{FF2B5EF4-FFF2-40B4-BE49-F238E27FC236}">
                <a16:creationId xmlns:a16="http://schemas.microsoft.com/office/drawing/2014/main" id="{877747C0-BCD9-28C6-CCAC-3D2F1A93BCE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262644" y="739932"/>
            <a:ext cx="2130514" cy="2130514"/>
          </a:xfrm>
          <a:prstGeom prst="rect">
            <a:avLst/>
          </a:prstGeom>
        </p:spPr>
      </p:pic>
      <p:sp>
        <p:nvSpPr>
          <p:cNvPr id="1063" name="TextBox 1062">
            <a:extLst>
              <a:ext uri="{FF2B5EF4-FFF2-40B4-BE49-F238E27FC236}">
                <a16:creationId xmlns:a16="http://schemas.microsoft.com/office/drawing/2014/main" id="{78AA946D-EDEA-75E2-D6C9-F1BD1158F7FC}"/>
              </a:ext>
            </a:extLst>
          </p:cNvPr>
          <p:cNvSpPr txBox="1"/>
          <p:nvPr/>
        </p:nvSpPr>
        <p:spPr>
          <a:xfrm>
            <a:off x="247851" y="839396"/>
            <a:ext cx="663560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Ubuntu"/>
                <a:ea typeface="+mn-ea"/>
                <a:cs typeface="+mn-cs"/>
              </a:rPr>
              <a:t>(His Majesty’s Revenue and Customs)</a:t>
            </a:r>
          </a:p>
        </p:txBody>
      </p:sp>
      <p:grpSp>
        <p:nvGrpSpPr>
          <p:cNvPr id="1065" name="Group 1064">
            <a:extLst>
              <a:ext uri="{FF2B5EF4-FFF2-40B4-BE49-F238E27FC236}">
                <a16:creationId xmlns:a16="http://schemas.microsoft.com/office/drawing/2014/main" id="{8207D3DC-E378-8347-E8DF-119BF61E079A}"/>
              </a:ext>
            </a:extLst>
          </p:cNvPr>
          <p:cNvGrpSpPr/>
          <p:nvPr/>
        </p:nvGrpSpPr>
        <p:grpSpPr>
          <a:xfrm>
            <a:off x="1313102" y="3981888"/>
            <a:ext cx="2808312" cy="2808312"/>
            <a:chOff x="1571551" y="3911849"/>
            <a:chExt cx="2808312" cy="2808312"/>
          </a:xfrm>
        </p:grpSpPr>
        <p:pic>
          <p:nvPicPr>
            <p:cNvPr id="25" name="Picture 24" descr="A picture containing building, silhouette&#10;&#10;Description automatically generated">
              <a:extLst>
                <a:ext uri="{FF2B5EF4-FFF2-40B4-BE49-F238E27FC236}">
                  <a16:creationId xmlns:a16="http://schemas.microsoft.com/office/drawing/2014/main" id="{C4BAC59D-268F-B96A-B616-DB3FC2F396C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571551" y="3911849"/>
              <a:ext cx="2808312" cy="2808312"/>
            </a:xfrm>
            <a:prstGeom prst="rect">
              <a:avLst/>
            </a:prstGeom>
          </p:spPr>
        </p:pic>
        <p:sp>
          <p:nvSpPr>
            <p:cNvPr id="1064" name="Rectangle 1063">
              <a:extLst>
                <a:ext uri="{FF2B5EF4-FFF2-40B4-BE49-F238E27FC236}">
                  <a16:creationId xmlns:a16="http://schemas.microsoft.com/office/drawing/2014/main" id="{86454EE7-418F-A392-292C-0B1231F5AB84}"/>
                </a:ext>
              </a:extLst>
            </p:cNvPr>
            <p:cNvSpPr/>
            <p:nvPr/>
          </p:nvSpPr>
          <p:spPr>
            <a:xfrm>
              <a:off x="1770588" y="5805264"/>
              <a:ext cx="436980" cy="360480"/>
            </a:xfrm>
            <a:prstGeom prst="rect">
              <a:avLst/>
            </a:prstGeom>
            <a:solidFill>
              <a:srgbClr val="272936"/>
            </a:solidFill>
            <a:ln>
              <a:solidFill>
                <a:srgbClr val="27293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err="1">
                <a:ln>
                  <a:noFill/>
                </a:ln>
                <a:solidFill>
                  <a:srgbClr val="FFFFFF"/>
                </a:solidFill>
                <a:effectLst/>
                <a:uLnTx/>
                <a:uFillTx/>
                <a:latin typeface="Ubuntu"/>
                <a:ea typeface="+mn-ea"/>
                <a:cs typeface="+mn-cs"/>
              </a:endParaRPr>
            </a:p>
          </p:txBody>
        </p:sp>
      </p:grpSp>
      <p:pic>
        <p:nvPicPr>
          <p:cNvPr id="1026" name="Picture 2" descr="HMRC Logo and symbol, meaning, history, PNG, brand">
            <a:extLst>
              <a:ext uri="{FF2B5EF4-FFF2-40B4-BE49-F238E27FC236}">
                <a16:creationId xmlns:a16="http://schemas.microsoft.com/office/drawing/2014/main" id="{EAB3805F-0592-2B11-2E1F-0337932B4C7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385912" y="5527684"/>
            <a:ext cx="2808312" cy="1579676"/>
          </a:xfrm>
          <a:prstGeom prst="rect">
            <a:avLst/>
          </a:prstGeom>
          <a:noFill/>
          <a:extLst>
            <a:ext uri="{909E8E84-426E-40DD-AFC4-6F175D3DCCD1}">
              <a14:hiddenFill xmlns:a14="http://schemas.microsoft.com/office/drawing/2010/main">
                <a:solidFill>
                  <a:srgbClr val="FFFFFF"/>
                </a:solidFill>
              </a14:hiddenFill>
            </a:ext>
          </a:extLst>
        </p:spPr>
      </p:pic>
      <p:pic>
        <p:nvPicPr>
          <p:cNvPr id="4" name="Graphic 3" descr="Take Off outline">
            <a:extLst>
              <a:ext uri="{FF2B5EF4-FFF2-40B4-BE49-F238E27FC236}">
                <a16:creationId xmlns:a16="http://schemas.microsoft.com/office/drawing/2014/main" id="{90E36927-BB54-1A77-29D4-6D429318737D}"/>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55988" y="1747283"/>
            <a:ext cx="1366376" cy="1366376"/>
          </a:xfrm>
          <a:prstGeom prst="rect">
            <a:avLst/>
          </a:prstGeom>
        </p:spPr>
      </p:pic>
      <p:pic>
        <p:nvPicPr>
          <p:cNvPr id="8" name="Graphic 7" descr="Shopping cart with solid fill">
            <a:extLst>
              <a:ext uri="{FF2B5EF4-FFF2-40B4-BE49-F238E27FC236}">
                <a16:creationId xmlns:a16="http://schemas.microsoft.com/office/drawing/2014/main" id="{2394DF1F-C018-118E-9A89-89E6DA9A94D2}"/>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2259329" y="1220207"/>
            <a:ext cx="1306326" cy="1306326"/>
          </a:xfrm>
          <a:prstGeom prst="rect">
            <a:avLst/>
          </a:prstGeom>
        </p:spPr>
      </p:pic>
      <p:pic>
        <p:nvPicPr>
          <p:cNvPr id="18" name="Graphic 17" descr="Office worker male with solid fill">
            <a:extLst>
              <a:ext uri="{FF2B5EF4-FFF2-40B4-BE49-F238E27FC236}">
                <a16:creationId xmlns:a16="http://schemas.microsoft.com/office/drawing/2014/main" id="{24280D73-D792-ADE1-41F0-0E0C8D512303}"/>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4094279" y="1779450"/>
            <a:ext cx="1228465" cy="1228465"/>
          </a:xfrm>
          <a:prstGeom prst="rect">
            <a:avLst/>
          </a:prstGeom>
        </p:spPr>
      </p:pic>
      <p:sp>
        <p:nvSpPr>
          <p:cNvPr id="3" name="Rectangle 2">
            <a:extLst>
              <a:ext uri="{FF2B5EF4-FFF2-40B4-BE49-F238E27FC236}">
                <a16:creationId xmlns:a16="http://schemas.microsoft.com/office/drawing/2014/main" id="{4815326D-5A84-1A9F-43F4-1A8E411CA8BC}"/>
              </a:ext>
            </a:extLst>
          </p:cNvPr>
          <p:cNvSpPr/>
          <p:nvPr/>
        </p:nvSpPr>
        <p:spPr>
          <a:xfrm>
            <a:off x="379432" y="6583402"/>
            <a:ext cx="2078935" cy="133225"/>
          </a:xfrm>
          <a:prstGeom prst="rect">
            <a:avLst/>
          </a:prstGeom>
          <a:solidFill>
            <a:srgbClr val="1B2C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err="1"/>
          </a:p>
        </p:txBody>
      </p:sp>
    </p:spTree>
    <p:extLst>
      <p:ext uri="{BB962C8B-B14F-4D97-AF65-F5344CB8AC3E}">
        <p14:creationId xmlns:p14="http://schemas.microsoft.com/office/powerpoint/2010/main" val="20180428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2B3AFAA-64DD-48F1-8965-97A84ADCCA86}"/>
              </a:ext>
            </a:extLst>
          </p:cNvPr>
          <p:cNvSpPr txBox="1">
            <a:spLocks/>
          </p:cNvSpPr>
          <p:nvPr/>
        </p:nvSpPr>
        <p:spPr>
          <a:xfrm>
            <a:off x="335360" y="116632"/>
            <a:ext cx="11125236" cy="1104900"/>
          </a:xfrm>
          <a:prstGeom prst="rect">
            <a:avLst/>
          </a:prstGeom>
        </p:spPr>
        <p:txBody>
          <a:bodyPr vert="horz" lIns="0" tIns="0" rIns="0" bIns="0" rtlCol="0" anchor="ctr">
            <a:noAutofit/>
          </a:bodyPr>
          <a:lstStyle>
            <a:lvl1pPr marL="0" marR="0" indent="0" algn="l" defTabSz="914400" rtl="0" eaLnBrk="1" fontAlgn="auto" latinLnBrk="0" hangingPunct="1">
              <a:lnSpc>
                <a:spcPct val="90000"/>
              </a:lnSpc>
              <a:spcBef>
                <a:spcPct val="0"/>
              </a:spcBef>
              <a:spcAft>
                <a:spcPts val="0"/>
              </a:spcAft>
              <a:buClrTx/>
              <a:buSzTx/>
              <a:buFontTx/>
              <a:buNone/>
              <a:tabLst/>
              <a:defRPr kumimoji="0" lang="en-US" sz="3000" b="0" i="0" u="none" strike="noStrike" kern="1200" cap="none" spc="0" normalizeH="0" baseline="0" noProof="0" dirty="0">
                <a:ln>
                  <a:noFill/>
                </a:ln>
                <a:solidFill>
                  <a:schemeClr val="accent1"/>
                </a:solidFill>
                <a:effectLst/>
                <a:uLnTx/>
                <a:uFillTx/>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b="0" i="0" u="none" strike="noStrike" kern="1200" cap="none" spc="0" normalizeH="0" baseline="0" noProof="0">
                <a:ln>
                  <a:noFill/>
                </a:ln>
                <a:solidFill>
                  <a:srgbClr val="FFFFFF"/>
                </a:solidFill>
                <a:effectLst/>
                <a:uLnTx/>
                <a:uFillTx/>
                <a:latin typeface="Ubuntu Medium"/>
                <a:ea typeface="+mj-ea"/>
                <a:cs typeface="+mj-cs"/>
              </a:rPr>
              <a:t>DIGITAL &amp; TECHNOLOGY SOLUTIONS PROFESSIONAL  </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b="0" i="0" u="none" strike="noStrike" kern="1200" cap="none" spc="0" normalizeH="0" baseline="0" noProof="0">
                <a:ln>
                  <a:noFill/>
                </a:ln>
                <a:solidFill>
                  <a:srgbClr val="FFFFFF"/>
                </a:solidFill>
                <a:effectLst/>
                <a:uLnTx/>
                <a:uFillTx/>
                <a:latin typeface="Ubuntu Medium"/>
                <a:ea typeface="+mj-ea"/>
                <a:cs typeface="+mj-cs"/>
              </a:rPr>
              <a:t>DEGREE APPRENTICESHIP</a:t>
            </a:r>
          </a:p>
        </p:txBody>
      </p:sp>
      <p:grpSp>
        <p:nvGrpSpPr>
          <p:cNvPr id="5" name="Groupe 344">
            <a:extLst>
              <a:ext uri="{FF2B5EF4-FFF2-40B4-BE49-F238E27FC236}">
                <a16:creationId xmlns:a16="http://schemas.microsoft.com/office/drawing/2014/main" id="{7C16AE01-C6BF-4638-ABEA-2363F024DCC8}"/>
              </a:ext>
              <a:ext uri="{C183D7F6-B498-43B3-948B-1728B52AA6E4}">
                <adec:decorative xmlns:adec="http://schemas.microsoft.com/office/drawing/2017/decorative" val="1"/>
              </a:ext>
            </a:extLst>
          </p:cNvPr>
          <p:cNvGrpSpPr>
            <a:grpSpLocks noChangeAspect="1"/>
          </p:cNvGrpSpPr>
          <p:nvPr/>
        </p:nvGrpSpPr>
        <p:grpSpPr>
          <a:xfrm>
            <a:off x="5524921" y="2564904"/>
            <a:ext cx="1142157" cy="1071302"/>
            <a:chOff x="9297989" y="2103437"/>
            <a:chExt cx="869950" cy="815975"/>
          </a:xfrm>
        </p:grpSpPr>
        <p:sp>
          <p:nvSpPr>
            <p:cNvPr id="6" name="Freeform 99">
              <a:extLst>
                <a:ext uri="{FF2B5EF4-FFF2-40B4-BE49-F238E27FC236}">
                  <a16:creationId xmlns:a16="http://schemas.microsoft.com/office/drawing/2014/main" id="{F55B31E7-BCA8-47CE-945F-BC241038C31E}"/>
                </a:ext>
              </a:extLst>
            </p:cNvPr>
            <p:cNvSpPr>
              <a:spLocks/>
            </p:cNvSpPr>
            <p:nvPr/>
          </p:nvSpPr>
          <p:spPr bwMode="auto">
            <a:xfrm>
              <a:off x="9297989" y="2103437"/>
              <a:ext cx="869950" cy="815975"/>
            </a:xfrm>
            <a:custGeom>
              <a:avLst/>
              <a:gdLst>
                <a:gd name="T0" fmla="*/ 33 w 232"/>
                <a:gd name="T1" fmla="*/ 170 h 217"/>
                <a:gd name="T2" fmla="*/ 55 w 232"/>
                <a:gd name="T3" fmla="*/ 33 h 217"/>
                <a:gd name="T4" fmla="*/ 198 w 232"/>
                <a:gd name="T5" fmla="*/ 53 h 217"/>
                <a:gd name="T6" fmla="*/ 172 w 232"/>
                <a:gd name="T7" fmla="*/ 185 h 217"/>
                <a:gd name="T8" fmla="*/ 33 w 232"/>
                <a:gd name="T9" fmla="*/ 170 h 217"/>
              </a:gdLst>
              <a:ahLst/>
              <a:cxnLst>
                <a:cxn ang="0">
                  <a:pos x="T0" y="T1"/>
                </a:cxn>
                <a:cxn ang="0">
                  <a:pos x="T2" y="T3"/>
                </a:cxn>
                <a:cxn ang="0">
                  <a:pos x="T4" y="T5"/>
                </a:cxn>
                <a:cxn ang="0">
                  <a:pos x="T6" y="T7"/>
                </a:cxn>
                <a:cxn ang="0">
                  <a:pos x="T8" y="T9"/>
                </a:cxn>
              </a:cxnLst>
              <a:rect l="0" t="0" r="r" b="b"/>
              <a:pathLst>
                <a:path w="232" h="217">
                  <a:moveTo>
                    <a:pt x="33" y="170"/>
                  </a:moveTo>
                  <a:cubicBezTo>
                    <a:pt x="0" y="126"/>
                    <a:pt x="9" y="65"/>
                    <a:pt x="55" y="33"/>
                  </a:cubicBezTo>
                  <a:cubicBezTo>
                    <a:pt x="101" y="0"/>
                    <a:pt x="165" y="9"/>
                    <a:pt x="198" y="53"/>
                  </a:cubicBezTo>
                  <a:cubicBezTo>
                    <a:pt x="232" y="96"/>
                    <a:pt x="218" y="152"/>
                    <a:pt x="172" y="185"/>
                  </a:cubicBezTo>
                  <a:cubicBezTo>
                    <a:pt x="127" y="217"/>
                    <a:pt x="66" y="213"/>
                    <a:pt x="33" y="170"/>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nvGrpSpPr>
            <p:cNvPr id="7" name="Groupe 346">
              <a:extLst>
                <a:ext uri="{FF2B5EF4-FFF2-40B4-BE49-F238E27FC236}">
                  <a16:creationId xmlns:a16="http://schemas.microsoft.com/office/drawing/2014/main" id="{1883A4AC-DA2A-4D95-8961-CDC0A69CE2FB}"/>
                </a:ext>
              </a:extLst>
            </p:cNvPr>
            <p:cNvGrpSpPr/>
            <p:nvPr/>
          </p:nvGrpSpPr>
          <p:grpSpPr>
            <a:xfrm>
              <a:off x="9590089" y="2318178"/>
              <a:ext cx="285750" cy="386922"/>
              <a:chOff x="9590089" y="2318178"/>
              <a:chExt cx="285750" cy="386922"/>
            </a:xfrm>
          </p:grpSpPr>
          <p:sp>
            <p:nvSpPr>
              <p:cNvPr id="8" name="Freeform 108">
                <a:extLst>
                  <a:ext uri="{FF2B5EF4-FFF2-40B4-BE49-F238E27FC236}">
                    <a16:creationId xmlns:a16="http://schemas.microsoft.com/office/drawing/2014/main" id="{916F8F93-D698-447A-A786-535D34EAE2D3}"/>
                  </a:ext>
                </a:extLst>
              </p:cNvPr>
              <p:cNvSpPr>
                <a:spLocks/>
              </p:cNvSpPr>
              <p:nvPr/>
            </p:nvSpPr>
            <p:spPr bwMode="auto">
              <a:xfrm>
                <a:off x="9590089" y="2493962"/>
                <a:ext cx="285750" cy="211138"/>
              </a:xfrm>
              <a:custGeom>
                <a:avLst/>
                <a:gdLst>
                  <a:gd name="T0" fmla="*/ 49 w 76"/>
                  <a:gd name="T1" fmla="*/ 0 h 56"/>
                  <a:gd name="T2" fmla="*/ 70 w 76"/>
                  <a:gd name="T3" fmla="*/ 20 h 56"/>
                  <a:gd name="T4" fmla="*/ 67 w 76"/>
                  <a:gd name="T5" fmla="*/ 49 h 56"/>
                  <a:gd name="T6" fmla="*/ 50 w 76"/>
                  <a:gd name="T7" fmla="*/ 55 h 56"/>
                  <a:gd name="T8" fmla="*/ 19 w 76"/>
                  <a:gd name="T9" fmla="*/ 53 h 56"/>
                  <a:gd name="T10" fmla="*/ 0 w 76"/>
                  <a:gd name="T11" fmla="*/ 51 h 56"/>
                  <a:gd name="T12" fmla="*/ 0 w 76"/>
                  <a:gd name="T13" fmla="*/ 49 h 56"/>
                  <a:gd name="T14" fmla="*/ 0 w 76"/>
                  <a:gd name="T15" fmla="*/ 36 h 56"/>
                  <a:gd name="T16" fmla="*/ 24 w 76"/>
                  <a:gd name="T17" fmla="*/ 1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56">
                    <a:moveTo>
                      <a:pt x="49" y="0"/>
                    </a:moveTo>
                    <a:cubicBezTo>
                      <a:pt x="58" y="4"/>
                      <a:pt x="66" y="11"/>
                      <a:pt x="70" y="20"/>
                    </a:cubicBezTo>
                    <a:cubicBezTo>
                      <a:pt x="74" y="30"/>
                      <a:pt x="76" y="42"/>
                      <a:pt x="67" y="49"/>
                    </a:cubicBezTo>
                    <a:cubicBezTo>
                      <a:pt x="62" y="53"/>
                      <a:pt x="56" y="54"/>
                      <a:pt x="50" y="55"/>
                    </a:cubicBezTo>
                    <a:cubicBezTo>
                      <a:pt x="40" y="56"/>
                      <a:pt x="29" y="55"/>
                      <a:pt x="19" y="53"/>
                    </a:cubicBezTo>
                    <a:cubicBezTo>
                      <a:pt x="15" y="53"/>
                      <a:pt x="3" y="50"/>
                      <a:pt x="0" y="51"/>
                    </a:cubicBezTo>
                    <a:cubicBezTo>
                      <a:pt x="0" y="50"/>
                      <a:pt x="0" y="49"/>
                      <a:pt x="0" y="49"/>
                    </a:cubicBezTo>
                    <a:cubicBezTo>
                      <a:pt x="0" y="36"/>
                      <a:pt x="0" y="36"/>
                      <a:pt x="0" y="36"/>
                    </a:cubicBezTo>
                    <a:cubicBezTo>
                      <a:pt x="0" y="21"/>
                      <a:pt x="10" y="6"/>
                      <a:pt x="24" y="1"/>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9" name="Oval 109">
                <a:extLst>
                  <a:ext uri="{FF2B5EF4-FFF2-40B4-BE49-F238E27FC236}">
                    <a16:creationId xmlns:a16="http://schemas.microsoft.com/office/drawing/2014/main" id="{9C73F9F2-8978-4A3F-9C98-EB367C2918C5}"/>
                  </a:ext>
                </a:extLst>
              </p:cNvPr>
              <p:cNvSpPr>
                <a:spLocks noChangeArrowheads="1"/>
              </p:cNvSpPr>
              <p:nvPr/>
            </p:nvSpPr>
            <p:spPr bwMode="auto">
              <a:xfrm>
                <a:off x="9650414" y="2318178"/>
                <a:ext cx="149225" cy="18415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10" name="Freeform 110">
                <a:extLst>
                  <a:ext uri="{FF2B5EF4-FFF2-40B4-BE49-F238E27FC236}">
                    <a16:creationId xmlns:a16="http://schemas.microsoft.com/office/drawing/2014/main" id="{8E9367DC-C2D9-4C1E-838C-A9F3C9C0D515}"/>
                  </a:ext>
                </a:extLst>
              </p:cNvPr>
              <p:cNvSpPr>
                <a:spLocks noEditPoints="1"/>
              </p:cNvSpPr>
              <p:nvPr/>
            </p:nvSpPr>
            <p:spPr bwMode="auto">
              <a:xfrm>
                <a:off x="9747251" y="2540000"/>
                <a:ext cx="52388" cy="30163"/>
              </a:xfrm>
              <a:custGeom>
                <a:avLst/>
                <a:gdLst>
                  <a:gd name="T0" fmla="*/ 33 w 33"/>
                  <a:gd name="T1" fmla="*/ 19 h 19"/>
                  <a:gd name="T2" fmla="*/ 0 w 33"/>
                  <a:gd name="T3" fmla="*/ 19 h 19"/>
                  <a:gd name="T4" fmla="*/ 17 w 33"/>
                  <a:gd name="T5" fmla="*/ 0 h 19"/>
                  <a:gd name="T6" fmla="*/ 33 w 33"/>
                  <a:gd name="T7" fmla="*/ 19 h 19"/>
                  <a:gd name="T8" fmla="*/ 12 w 33"/>
                  <a:gd name="T9" fmla="*/ 14 h 19"/>
                  <a:gd name="T10" fmla="*/ 22 w 33"/>
                  <a:gd name="T11" fmla="*/ 14 h 19"/>
                  <a:gd name="T12" fmla="*/ 17 w 33"/>
                  <a:gd name="T13" fmla="*/ 7 h 19"/>
                  <a:gd name="T14" fmla="*/ 12 w 33"/>
                  <a:gd name="T15" fmla="*/ 14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19">
                    <a:moveTo>
                      <a:pt x="33" y="19"/>
                    </a:moveTo>
                    <a:lnTo>
                      <a:pt x="0" y="19"/>
                    </a:lnTo>
                    <a:lnTo>
                      <a:pt x="17" y="0"/>
                    </a:lnTo>
                    <a:lnTo>
                      <a:pt x="33" y="19"/>
                    </a:lnTo>
                    <a:close/>
                    <a:moveTo>
                      <a:pt x="12" y="14"/>
                    </a:moveTo>
                    <a:lnTo>
                      <a:pt x="22" y="14"/>
                    </a:lnTo>
                    <a:lnTo>
                      <a:pt x="17" y="7"/>
                    </a:lnTo>
                    <a:lnTo>
                      <a:pt x="12" y="14"/>
                    </a:lnTo>
                    <a:close/>
                  </a:path>
                </a:pathLst>
              </a:custGeom>
              <a:solidFill>
                <a:srgbClr val="ECED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11" name="Freeform 111">
                <a:extLst>
                  <a:ext uri="{FF2B5EF4-FFF2-40B4-BE49-F238E27FC236}">
                    <a16:creationId xmlns:a16="http://schemas.microsoft.com/office/drawing/2014/main" id="{D1AF1D6B-B272-490B-8CB1-5264C64FBB7E}"/>
                  </a:ext>
                </a:extLst>
              </p:cNvPr>
              <p:cNvSpPr>
                <a:spLocks/>
              </p:cNvSpPr>
              <p:nvPr/>
            </p:nvSpPr>
            <p:spPr bwMode="auto">
              <a:xfrm>
                <a:off x="9745357" y="2565762"/>
                <a:ext cx="96838" cy="60326"/>
              </a:xfrm>
              <a:custGeom>
                <a:avLst/>
                <a:gdLst>
                  <a:gd name="T0" fmla="*/ 61 w 61"/>
                  <a:gd name="T1" fmla="*/ 38 h 38"/>
                  <a:gd name="T2" fmla="*/ 0 w 61"/>
                  <a:gd name="T3" fmla="*/ 38 h 38"/>
                  <a:gd name="T4" fmla="*/ 0 w 61"/>
                  <a:gd name="T5" fmla="*/ 0 h 38"/>
                  <a:gd name="T6" fmla="*/ 23 w 61"/>
                  <a:gd name="T7" fmla="*/ 0 h 38"/>
                  <a:gd name="T8" fmla="*/ 61 w 61"/>
                  <a:gd name="T9" fmla="*/ 0 h 38"/>
                  <a:gd name="T10" fmla="*/ 61 w 61"/>
                  <a:gd name="T11" fmla="*/ 38 h 38"/>
                  <a:gd name="T12" fmla="*/ 61 w 61"/>
                  <a:gd name="T13" fmla="*/ 38 h 38"/>
                  <a:gd name="T14" fmla="*/ 61 w 61"/>
                  <a:gd name="T15" fmla="*/ 3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 h="38">
                    <a:moveTo>
                      <a:pt x="61" y="38"/>
                    </a:moveTo>
                    <a:lnTo>
                      <a:pt x="0" y="38"/>
                    </a:lnTo>
                    <a:lnTo>
                      <a:pt x="0" y="0"/>
                    </a:lnTo>
                    <a:lnTo>
                      <a:pt x="23" y="0"/>
                    </a:lnTo>
                    <a:lnTo>
                      <a:pt x="61" y="0"/>
                    </a:lnTo>
                    <a:lnTo>
                      <a:pt x="61" y="38"/>
                    </a:lnTo>
                    <a:lnTo>
                      <a:pt x="61" y="38"/>
                    </a:lnTo>
                    <a:lnTo>
                      <a:pt x="61" y="38"/>
                    </a:lnTo>
                    <a:close/>
                  </a:path>
                </a:pathLst>
              </a:custGeom>
              <a:solidFill>
                <a:srgbClr val="0075B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grpSp>
      <p:grpSp>
        <p:nvGrpSpPr>
          <p:cNvPr id="12" name="Group 11">
            <a:extLst>
              <a:ext uri="{FF2B5EF4-FFF2-40B4-BE49-F238E27FC236}">
                <a16:creationId xmlns:a16="http://schemas.microsoft.com/office/drawing/2014/main" id="{CC2AD437-A01A-404C-96FF-D862A52564CB}"/>
              </a:ext>
              <a:ext uri="{C183D7F6-B498-43B3-948B-1728B52AA6E4}">
                <adec:decorative xmlns:adec="http://schemas.microsoft.com/office/drawing/2017/decorative" val="1"/>
              </a:ext>
            </a:extLst>
          </p:cNvPr>
          <p:cNvGrpSpPr>
            <a:grpSpLocks noChangeAspect="1"/>
          </p:cNvGrpSpPr>
          <p:nvPr/>
        </p:nvGrpSpPr>
        <p:grpSpPr>
          <a:xfrm>
            <a:off x="5518098" y="1222977"/>
            <a:ext cx="1134960" cy="1071301"/>
            <a:chOff x="1289779" y="5162222"/>
            <a:chExt cx="762784" cy="720000"/>
          </a:xfrm>
        </p:grpSpPr>
        <p:sp>
          <p:nvSpPr>
            <p:cNvPr id="13" name="Freeform 9">
              <a:extLst>
                <a:ext uri="{FF2B5EF4-FFF2-40B4-BE49-F238E27FC236}">
                  <a16:creationId xmlns:a16="http://schemas.microsoft.com/office/drawing/2014/main" id="{DA40F971-7837-4BD1-88AE-A34081E1E2D9}"/>
                </a:ext>
              </a:extLst>
            </p:cNvPr>
            <p:cNvSpPr>
              <a:spLocks/>
            </p:cNvSpPr>
            <p:nvPr/>
          </p:nvSpPr>
          <p:spPr bwMode="auto">
            <a:xfrm>
              <a:off x="1289779" y="5162222"/>
              <a:ext cx="762784" cy="720000"/>
            </a:xfrm>
            <a:custGeom>
              <a:avLst/>
              <a:gdLst>
                <a:gd name="T0" fmla="*/ 42 w 293"/>
                <a:gd name="T1" fmla="*/ 214 h 274"/>
                <a:gd name="T2" fmla="*/ 70 w 293"/>
                <a:gd name="T3" fmla="*/ 41 h 274"/>
                <a:gd name="T4" fmla="*/ 251 w 293"/>
                <a:gd name="T5" fmla="*/ 67 h 274"/>
                <a:gd name="T6" fmla="*/ 218 w 293"/>
                <a:gd name="T7" fmla="*/ 233 h 274"/>
                <a:gd name="T8" fmla="*/ 42 w 293"/>
                <a:gd name="T9" fmla="*/ 214 h 274"/>
              </a:gdLst>
              <a:ahLst/>
              <a:cxnLst>
                <a:cxn ang="0">
                  <a:pos x="T0" y="T1"/>
                </a:cxn>
                <a:cxn ang="0">
                  <a:pos x="T2" y="T3"/>
                </a:cxn>
                <a:cxn ang="0">
                  <a:pos x="T4" y="T5"/>
                </a:cxn>
                <a:cxn ang="0">
                  <a:pos x="T6" y="T7"/>
                </a:cxn>
                <a:cxn ang="0">
                  <a:pos x="T8" y="T9"/>
                </a:cxn>
              </a:cxnLst>
              <a:rect l="0" t="0" r="r" b="b"/>
              <a:pathLst>
                <a:path w="293" h="274">
                  <a:moveTo>
                    <a:pt x="42" y="214"/>
                  </a:moveTo>
                  <a:cubicBezTo>
                    <a:pt x="0" y="159"/>
                    <a:pt x="12" y="82"/>
                    <a:pt x="70" y="41"/>
                  </a:cubicBezTo>
                  <a:cubicBezTo>
                    <a:pt x="128" y="0"/>
                    <a:pt x="209" y="12"/>
                    <a:pt x="251" y="67"/>
                  </a:cubicBezTo>
                  <a:cubicBezTo>
                    <a:pt x="293" y="121"/>
                    <a:pt x="276" y="192"/>
                    <a:pt x="218" y="233"/>
                  </a:cubicBezTo>
                  <a:cubicBezTo>
                    <a:pt x="160" y="274"/>
                    <a:pt x="84" y="269"/>
                    <a:pt x="42" y="214"/>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nvGrpSpPr>
            <p:cNvPr id="14" name="Group 13">
              <a:extLst>
                <a:ext uri="{FF2B5EF4-FFF2-40B4-BE49-F238E27FC236}">
                  <a16:creationId xmlns:a16="http://schemas.microsoft.com/office/drawing/2014/main" id="{3949DB22-5409-4E5F-A938-C38DDBACED33}"/>
                </a:ext>
              </a:extLst>
            </p:cNvPr>
            <p:cNvGrpSpPr/>
            <p:nvPr/>
          </p:nvGrpSpPr>
          <p:grpSpPr>
            <a:xfrm>
              <a:off x="1471572" y="5321006"/>
              <a:ext cx="392113" cy="393700"/>
              <a:chOff x="1471572" y="5321006"/>
              <a:chExt cx="392113" cy="393700"/>
            </a:xfrm>
          </p:grpSpPr>
          <p:grpSp>
            <p:nvGrpSpPr>
              <p:cNvPr id="29" name="Group 28">
                <a:extLst>
                  <a:ext uri="{FF2B5EF4-FFF2-40B4-BE49-F238E27FC236}">
                    <a16:creationId xmlns:a16="http://schemas.microsoft.com/office/drawing/2014/main" id="{DE406B87-CE28-4BF4-BB41-8D9F066FB5E0}"/>
                  </a:ext>
                </a:extLst>
              </p:cNvPr>
              <p:cNvGrpSpPr/>
              <p:nvPr/>
            </p:nvGrpSpPr>
            <p:grpSpPr>
              <a:xfrm>
                <a:off x="1535072" y="5321006"/>
                <a:ext cx="265113" cy="106363"/>
                <a:chOff x="1535072" y="5321006"/>
                <a:chExt cx="265113" cy="106363"/>
              </a:xfrm>
            </p:grpSpPr>
            <p:sp>
              <p:nvSpPr>
                <p:cNvPr id="31" name="Freeform 340">
                  <a:extLst>
                    <a:ext uri="{FF2B5EF4-FFF2-40B4-BE49-F238E27FC236}">
                      <a16:creationId xmlns:a16="http://schemas.microsoft.com/office/drawing/2014/main" id="{00B2BD24-1BC7-4F15-9866-2DBF67D2CF07}"/>
                    </a:ext>
                  </a:extLst>
                </p:cNvPr>
                <p:cNvSpPr>
                  <a:spLocks/>
                </p:cNvSpPr>
                <p:nvPr/>
              </p:nvSpPr>
              <p:spPr bwMode="auto">
                <a:xfrm>
                  <a:off x="1758910" y="5321006"/>
                  <a:ext cx="41275" cy="106363"/>
                </a:xfrm>
                <a:custGeom>
                  <a:avLst/>
                  <a:gdLst>
                    <a:gd name="T0" fmla="*/ 6 w 12"/>
                    <a:gd name="T1" fmla="*/ 31 h 31"/>
                    <a:gd name="T2" fmla="*/ 12 w 12"/>
                    <a:gd name="T3" fmla="*/ 25 h 31"/>
                    <a:gd name="T4" fmla="*/ 12 w 12"/>
                    <a:gd name="T5" fmla="*/ 6 h 31"/>
                    <a:gd name="T6" fmla="*/ 6 w 12"/>
                    <a:gd name="T7" fmla="*/ 0 h 31"/>
                    <a:gd name="T8" fmla="*/ 0 w 12"/>
                    <a:gd name="T9" fmla="*/ 6 h 31"/>
                    <a:gd name="T10" fmla="*/ 0 w 12"/>
                    <a:gd name="T11" fmla="*/ 25 h 31"/>
                    <a:gd name="T12" fmla="*/ 6 w 12"/>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12" h="31">
                      <a:moveTo>
                        <a:pt x="6" y="31"/>
                      </a:moveTo>
                      <a:cubicBezTo>
                        <a:pt x="9" y="31"/>
                        <a:pt x="12" y="28"/>
                        <a:pt x="12" y="25"/>
                      </a:cubicBezTo>
                      <a:cubicBezTo>
                        <a:pt x="12" y="6"/>
                        <a:pt x="12" y="6"/>
                        <a:pt x="12" y="6"/>
                      </a:cubicBezTo>
                      <a:cubicBezTo>
                        <a:pt x="12" y="3"/>
                        <a:pt x="9" y="0"/>
                        <a:pt x="6" y="0"/>
                      </a:cubicBezTo>
                      <a:cubicBezTo>
                        <a:pt x="3" y="0"/>
                        <a:pt x="0" y="3"/>
                        <a:pt x="0" y="6"/>
                      </a:cubicBezTo>
                      <a:cubicBezTo>
                        <a:pt x="0" y="25"/>
                        <a:pt x="0" y="25"/>
                        <a:pt x="0" y="25"/>
                      </a:cubicBezTo>
                      <a:cubicBezTo>
                        <a:pt x="0" y="28"/>
                        <a:pt x="3" y="31"/>
                        <a:pt x="6" y="31"/>
                      </a:cubicBezTo>
                      <a:close/>
                    </a:path>
                  </a:pathLst>
                </a:custGeom>
                <a:solidFill>
                  <a:schemeClr val="bg1"/>
                </a:solidFill>
                <a:ln>
                  <a:solidFill>
                    <a:schemeClr val="accent3"/>
                  </a:solid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32" name="Freeform 341">
                  <a:extLst>
                    <a:ext uri="{FF2B5EF4-FFF2-40B4-BE49-F238E27FC236}">
                      <a16:creationId xmlns:a16="http://schemas.microsoft.com/office/drawing/2014/main" id="{14A968E1-EF44-4644-B46F-5FB723B235BB}"/>
                    </a:ext>
                  </a:extLst>
                </p:cNvPr>
                <p:cNvSpPr>
                  <a:spLocks/>
                </p:cNvSpPr>
                <p:nvPr/>
              </p:nvSpPr>
              <p:spPr bwMode="auto">
                <a:xfrm>
                  <a:off x="1535072" y="5321006"/>
                  <a:ext cx="41275" cy="106363"/>
                </a:xfrm>
                <a:custGeom>
                  <a:avLst/>
                  <a:gdLst>
                    <a:gd name="T0" fmla="*/ 6 w 12"/>
                    <a:gd name="T1" fmla="*/ 31 h 31"/>
                    <a:gd name="T2" fmla="*/ 12 w 12"/>
                    <a:gd name="T3" fmla="*/ 25 h 31"/>
                    <a:gd name="T4" fmla="*/ 12 w 12"/>
                    <a:gd name="T5" fmla="*/ 6 h 31"/>
                    <a:gd name="T6" fmla="*/ 6 w 12"/>
                    <a:gd name="T7" fmla="*/ 0 h 31"/>
                    <a:gd name="T8" fmla="*/ 0 w 12"/>
                    <a:gd name="T9" fmla="*/ 6 h 31"/>
                    <a:gd name="T10" fmla="*/ 0 w 12"/>
                    <a:gd name="T11" fmla="*/ 25 h 31"/>
                    <a:gd name="T12" fmla="*/ 6 w 12"/>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12" h="31">
                      <a:moveTo>
                        <a:pt x="6" y="31"/>
                      </a:moveTo>
                      <a:cubicBezTo>
                        <a:pt x="9" y="31"/>
                        <a:pt x="12" y="28"/>
                        <a:pt x="12" y="25"/>
                      </a:cubicBezTo>
                      <a:cubicBezTo>
                        <a:pt x="12" y="6"/>
                        <a:pt x="12" y="6"/>
                        <a:pt x="12" y="6"/>
                      </a:cubicBezTo>
                      <a:cubicBezTo>
                        <a:pt x="12" y="3"/>
                        <a:pt x="9" y="0"/>
                        <a:pt x="6" y="0"/>
                      </a:cubicBezTo>
                      <a:cubicBezTo>
                        <a:pt x="3" y="0"/>
                        <a:pt x="0" y="3"/>
                        <a:pt x="0" y="6"/>
                      </a:cubicBezTo>
                      <a:cubicBezTo>
                        <a:pt x="0" y="25"/>
                        <a:pt x="0" y="25"/>
                        <a:pt x="0" y="25"/>
                      </a:cubicBezTo>
                      <a:cubicBezTo>
                        <a:pt x="0" y="28"/>
                        <a:pt x="3" y="31"/>
                        <a:pt x="6" y="31"/>
                      </a:cubicBezTo>
                      <a:close/>
                    </a:path>
                  </a:pathLst>
                </a:custGeom>
                <a:solidFill>
                  <a:schemeClr val="bg1"/>
                </a:solidFill>
                <a:ln>
                  <a:solidFill>
                    <a:schemeClr val="accent3"/>
                  </a:solid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sp>
            <p:nvSpPr>
              <p:cNvPr id="30" name="Freeform 342">
                <a:extLst>
                  <a:ext uri="{FF2B5EF4-FFF2-40B4-BE49-F238E27FC236}">
                    <a16:creationId xmlns:a16="http://schemas.microsoft.com/office/drawing/2014/main" id="{D0BF1686-BF44-492B-84B4-F36A0B8A5B1B}"/>
                  </a:ext>
                </a:extLst>
              </p:cNvPr>
              <p:cNvSpPr>
                <a:spLocks/>
              </p:cNvSpPr>
              <p:nvPr/>
            </p:nvSpPr>
            <p:spPr bwMode="auto">
              <a:xfrm>
                <a:off x="1471572" y="5359106"/>
                <a:ext cx="392113" cy="355600"/>
              </a:xfrm>
              <a:custGeom>
                <a:avLst/>
                <a:gdLst>
                  <a:gd name="T0" fmla="*/ 106 w 116"/>
                  <a:gd name="T1" fmla="*/ 0 h 104"/>
                  <a:gd name="T2" fmla="*/ 98 w 116"/>
                  <a:gd name="T3" fmla="*/ 0 h 104"/>
                  <a:gd name="T4" fmla="*/ 98 w 116"/>
                  <a:gd name="T5" fmla="*/ 7 h 104"/>
                  <a:gd name="T6" fmla="*/ 101 w 116"/>
                  <a:gd name="T7" fmla="*/ 13 h 104"/>
                  <a:gd name="T8" fmla="*/ 91 w 116"/>
                  <a:gd name="T9" fmla="*/ 23 h 104"/>
                  <a:gd name="T10" fmla="*/ 82 w 116"/>
                  <a:gd name="T11" fmla="*/ 13 h 104"/>
                  <a:gd name="T12" fmla="*/ 84 w 116"/>
                  <a:gd name="T13" fmla="*/ 7 h 104"/>
                  <a:gd name="T14" fmla="*/ 84 w 116"/>
                  <a:gd name="T15" fmla="*/ 0 h 104"/>
                  <a:gd name="T16" fmla="*/ 32 w 116"/>
                  <a:gd name="T17" fmla="*/ 0 h 104"/>
                  <a:gd name="T18" fmla="*/ 32 w 116"/>
                  <a:gd name="T19" fmla="*/ 7 h 104"/>
                  <a:gd name="T20" fmla="*/ 34 w 116"/>
                  <a:gd name="T21" fmla="*/ 13 h 104"/>
                  <a:gd name="T22" fmla="*/ 25 w 116"/>
                  <a:gd name="T23" fmla="*/ 23 h 104"/>
                  <a:gd name="T24" fmla="*/ 16 w 116"/>
                  <a:gd name="T25" fmla="*/ 13 h 104"/>
                  <a:gd name="T26" fmla="*/ 18 w 116"/>
                  <a:gd name="T27" fmla="*/ 7 h 104"/>
                  <a:gd name="T28" fmla="*/ 18 w 116"/>
                  <a:gd name="T29" fmla="*/ 0 h 104"/>
                  <a:gd name="T30" fmla="*/ 11 w 116"/>
                  <a:gd name="T31" fmla="*/ 0 h 104"/>
                  <a:gd name="T32" fmla="*/ 0 w 116"/>
                  <a:gd name="T33" fmla="*/ 11 h 104"/>
                  <a:gd name="T34" fmla="*/ 0 w 116"/>
                  <a:gd name="T35" fmla="*/ 94 h 104"/>
                  <a:gd name="T36" fmla="*/ 11 w 116"/>
                  <a:gd name="T37" fmla="*/ 104 h 104"/>
                  <a:gd name="T38" fmla="*/ 105 w 116"/>
                  <a:gd name="T39" fmla="*/ 104 h 104"/>
                  <a:gd name="T40" fmla="*/ 116 w 116"/>
                  <a:gd name="T41" fmla="*/ 94 h 104"/>
                  <a:gd name="T42" fmla="*/ 116 w 116"/>
                  <a:gd name="T43" fmla="*/ 11 h 104"/>
                  <a:gd name="T44" fmla="*/ 106 w 116"/>
                  <a:gd name="T45"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6" h="104">
                    <a:moveTo>
                      <a:pt x="106" y="0"/>
                    </a:moveTo>
                    <a:cubicBezTo>
                      <a:pt x="98" y="0"/>
                      <a:pt x="98" y="0"/>
                      <a:pt x="98" y="0"/>
                    </a:cubicBezTo>
                    <a:cubicBezTo>
                      <a:pt x="98" y="7"/>
                      <a:pt x="98" y="7"/>
                      <a:pt x="98" y="7"/>
                    </a:cubicBezTo>
                    <a:cubicBezTo>
                      <a:pt x="100" y="9"/>
                      <a:pt x="101" y="11"/>
                      <a:pt x="101" y="13"/>
                    </a:cubicBezTo>
                    <a:cubicBezTo>
                      <a:pt x="101" y="19"/>
                      <a:pt x="96" y="23"/>
                      <a:pt x="91" y="23"/>
                    </a:cubicBezTo>
                    <a:cubicBezTo>
                      <a:pt x="86" y="23"/>
                      <a:pt x="82" y="19"/>
                      <a:pt x="82" y="13"/>
                    </a:cubicBezTo>
                    <a:cubicBezTo>
                      <a:pt x="82" y="11"/>
                      <a:pt x="83" y="9"/>
                      <a:pt x="84" y="7"/>
                    </a:cubicBezTo>
                    <a:cubicBezTo>
                      <a:pt x="84" y="0"/>
                      <a:pt x="84" y="0"/>
                      <a:pt x="84" y="0"/>
                    </a:cubicBezTo>
                    <a:cubicBezTo>
                      <a:pt x="32" y="0"/>
                      <a:pt x="32" y="0"/>
                      <a:pt x="32" y="0"/>
                    </a:cubicBezTo>
                    <a:cubicBezTo>
                      <a:pt x="32" y="7"/>
                      <a:pt x="32" y="7"/>
                      <a:pt x="32" y="7"/>
                    </a:cubicBezTo>
                    <a:cubicBezTo>
                      <a:pt x="34" y="9"/>
                      <a:pt x="34" y="11"/>
                      <a:pt x="34" y="13"/>
                    </a:cubicBezTo>
                    <a:cubicBezTo>
                      <a:pt x="34" y="19"/>
                      <a:pt x="30" y="23"/>
                      <a:pt x="25" y="23"/>
                    </a:cubicBezTo>
                    <a:cubicBezTo>
                      <a:pt x="20" y="23"/>
                      <a:pt x="16" y="19"/>
                      <a:pt x="16" y="13"/>
                    </a:cubicBezTo>
                    <a:cubicBezTo>
                      <a:pt x="16" y="11"/>
                      <a:pt x="17" y="9"/>
                      <a:pt x="18" y="7"/>
                    </a:cubicBezTo>
                    <a:cubicBezTo>
                      <a:pt x="18" y="0"/>
                      <a:pt x="18" y="0"/>
                      <a:pt x="18" y="0"/>
                    </a:cubicBezTo>
                    <a:cubicBezTo>
                      <a:pt x="11" y="0"/>
                      <a:pt x="11" y="0"/>
                      <a:pt x="11" y="0"/>
                    </a:cubicBezTo>
                    <a:cubicBezTo>
                      <a:pt x="5" y="0"/>
                      <a:pt x="0" y="5"/>
                      <a:pt x="0" y="11"/>
                    </a:cubicBezTo>
                    <a:cubicBezTo>
                      <a:pt x="0" y="94"/>
                      <a:pt x="0" y="94"/>
                      <a:pt x="0" y="94"/>
                    </a:cubicBezTo>
                    <a:cubicBezTo>
                      <a:pt x="0" y="100"/>
                      <a:pt x="5" y="104"/>
                      <a:pt x="11" y="104"/>
                    </a:cubicBezTo>
                    <a:cubicBezTo>
                      <a:pt x="105" y="104"/>
                      <a:pt x="105" y="104"/>
                      <a:pt x="105" y="104"/>
                    </a:cubicBezTo>
                    <a:cubicBezTo>
                      <a:pt x="111" y="104"/>
                      <a:pt x="116" y="100"/>
                      <a:pt x="116" y="94"/>
                    </a:cubicBezTo>
                    <a:cubicBezTo>
                      <a:pt x="116" y="11"/>
                      <a:pt x="116" y="11"/>
                      <a:pt x="116" y="11"/>
                    </a:cubicBezTo>
                    <a:cubicBezTo>
                      <a:pt x="116" y="5"/>
                      <a:pt x="111" y="0"/>
                      <a:pt x="10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sp>
          <p:nvSpPr>
            <p:cNvPr id="15" name="Freeform 343">
              <a:extLst>
                <a:ext uri="{FF2B5EF4-FFF2-40B4-BE49-F238E27FC236}">
                  <a16:creationId xmlns:a16="http://schemas.microsoft.com/office/drawing/2014/main" id="{7C2B363C-E18C-438E-AB56-725F2F1861EE}"/>
                </a:ext>
              </a:extLst>
            </p:cNvPr>
            <p:cNvSpPr>
              <a:spLocks/>
            </p:cNvSpPr>
            <p:nvPr/>
          </p:nvSpPr>
          <p:spPr bwMode="auto">
            <a:xfrm>
              <a:off x="1498560" y="5465468"/>
              <a:ext cx="341313" cy="225425"/>
            </a:xfrm>
            <a:custGeom>
              <a:avLst/>
              <a:gdLst>
                <a:gd name="T0" fmla="*/ 101 w 101"/>
                <a:gd name="T1" fmla="*/ 56 h 66"/>
                <a:gd name="T2" fmla="*/ 91 w 101"/>
                <a:gd name="T3" fmla="*/ 66 h 66"/>
                <a:gd name="T4" fmla="*/ 10 w 101"/>
                <a:gd name="T5" fmla="*/ 66 h 66"/>
                <a:gd name="T6" fmla="*/ 0 w 101"/>
                <a:gd name="T7" fmla="*/ 56 h 66"/>
                <a:gd name="T8" fmla="*/ 0 w 101"/>
                <a:gd name="T9" fmla="*/ 0 h 66"/>
                <a:gd name="T10" fmla="*/ 101 w 101"/>
                <a:gd name="T11" fmla="*/ 0 h 66"/>
                <a:gd name="T12" fmla="*/ 101 w 101"/>
                <a:gd name="T13" fmla="*/ 56 h 66"/>
              </a:gdLst>
              <a:ahLst/>
              <a:cxnLst>
                <a:cxn ang="0">
                  <a:pos x="T0" y="T1"/>
                </a:cxn>
                <a:cxn ang="0">
                  <a:pos x="T2" y="T3"/>
                </a:cxn>
                <a:cxn ang="0">
                  <a:pos x="T4" y="T5"/>
                </a:cxn>
                <a:cxn ang="0">
                  <a:pos x="T6" y="T7"/>
                </a:cxn>
                <a:cxn ang="0">
                  <a:pos x="T8" y="T9"/>
                </a:cxn>
                <a:cxn ang="0">
                  <a:pos x="T10" y="T11"/>
                </a:cxn>
                <a:cxn ang="0">
                  <a:pos x="T12" y="T13"/>
                </a:cxn>
              </a:cxnLst>
              <a:rect l="0" t="0" r="r" b="b"/>
              <a:pathLst>
                <a:path w="101" h="66">
                  <a:moveTo>
                    <a:pt x="101" y="56"/>
                  </a:moveTo>
                  <a:cubicBezTo>
                    <a:pt x="101" y="62"/>
                    <a:pt x="96" y="66"/>
                    <a:pt x="91" y="66"/>
                  </a:cubicBezTo>
                  <a:cubicBezTo>
                    <a:pt x="10" y="66"/>
                    <a:pt x="10" y="66"/>
                    <a:pt x="10" y="66"/>
                  </a:cubicBezTo>
                  <a:cubicBezTo>
                    <a:pt x="4" y="66"/>
                    <a:pt x="0" y="62"/>
                    <a:pt x="0" y="56"/>
                  </a:cubicBezTo>
                  <a:cubicBezTo>
                    <a:pt x="0" y="0"/>
                    <a:pt x="0" y="0"/>
                    <a:pt x="0" y="0"/>
                  </a:cubicBezTo>
                  <a:cubicBezTo>
                    <a:pt x="101" y="0"/>
                    <a:pt x="101" y="0"/>
                    <a:pt x="101" y="0"/>
                  </a:cubicBezTo>
                  <a:cubicBezTo>
                    <a:pt x="101" y="56"/>
                    <a:pt x="101" y="56"/>
                    <a:pt x="101" y="56"/>
                  </a:cubicBezTo>
                  <a:close/>
                </a:path>
              </a:pathLst>
            </a:cu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16" name="Rectangle 347">
              <a:extLst>
                <a:ext uri="{FF2B5EF4-FFF2-40B4-BE49-F238E27FC236}">
                  <a16:creationId xmlns:a16="http://schemas.microsoft.com/office/drawing/2014/main" id="{E4BC3B52-75A0-4E28-950D-6D66F219E528}"/>
                </a:ext>
              </a:extLst>
            </p:cNvPr>
            <p:cNvSpPr>
              <a:spLocks noChangeArrowheads="1"/>
            </p:cNvSpPr>
            <p:nvPr/>
          </p:nvSpPr>
          <p:spPr bwMode="auto">
            <a:xfrm>
              <a:off x="1708110" y="5498806"/>
              <a:ext cx="41275" cy="38100"/>
            </a:xfrm>
            <a:prstGeom prst="rect">
              <a:avLst/>
            </a:prstGeom>
            <a:solidFill>
              <a:srgbClr val="492C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17" name="Rectangle 348">
              <a:extLst>
                <a:ext uri="{FF2B5EF4-FFF2-40B4-BE49-F238E27FC236}">
                  <a16:creationId xmlns:a16="http://schemas.microsoft.com/office/drawing/2014/main" id="{B2553411-1AEB-4680-9BC9-164634322B67}"/>
                </a:ext>
              </a:extLst>
            </p:cNvPr>
            <p:cNvSpPr>
              <a:spLocks noChangeArrowheads="1"/>
            </p:cNvSpPr>
            <p:nvPr/>
          </p:nvSpPr>
          <p:spPr bwMode="auto">
            <a:xfrm>
              <a:off x="1768435" y="5498806"/>
              <a:ext cx="38100" cy="38100"/>
            </a:xfrm>
            <a:prstGeom prst="rect">
              <a:avLst/>
            </a:prstGeom>
            <a:solidFill>
              <a:srgbClr val="492C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nvGrpSpPr>
            <p:cNvPr id="18" name="Group 17">
              <a:extLst>
                <a:ext uri="{FF2B5EF4-FFF2-40B4-BE49-F238E27FC236}">
                  <a16:creationId xmlns:a16="http://schemas.microsoft.com/office/drawing/2014/main" id="{5D7D458D-19D0-455C-8ABC-27E5DB9ABF46}"/>
                </a:ext>
              </a:extLst>
            </p:cNvPr>
            <p:cNvGrpSpPr/>
            <p:nvPr/>
          </p:nvGrpSpPr>
          <p:grpSpPr>
            <a:xfrm>
              <a:off x="1528722" y="5557543"/>
              <a:ext cx="277813" cy="101601"/>
              <a:chOff x="1528722" y="5557543"/>
              <a:chExt cx="277813" cy="101601"/>
            </a:xfrm>
          </p:grpSpPr>
          <p:sp>
            <p:nvSpPr>
              <p:cNvPr id="20" name="Rectangle 344">
                <a:extLst>
                  <a:ext uri="{FF2B5EF4-FFF2-40B4-BE49-F238E27FC236}">
                    <a16:creationId xmlns:a16="http://schemas.microsoft.com/office/drawing/2014/main" id="{2079C931-0914-4E33-A5B6-21FEEE161651}"/>
                  </a:ext>
                </a:extLst>
              </p:cNvPr>
              <p:cNvSpPr>
                <a:spLocks noChangeArrowheads="1"/>
              </p:cNvSpPr>
              <p:nvPr/>
            </p:nvSpPr>
            <p:spPr bwMode="auto">
              <a:xfrm>
                <a:off x="1708110" y="5619456"/>
                <a:ext cx="41275" cy="39688"/>
              </a:xfrm>
              <a:prstGeom prst="rect">
                <a:avLst/>
              </a:prstGeom>
              <a:solidFill>
                <a:srgbClr val="492C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21" name="Rectangle 345">
                <a:extLst>
                  <a:ext uri="{FF2B5EF4-FFF2-40B4-BE49-F238E27FC236}">
                    <a16:creationId xmlns:a16="http://schemas.microsoft.com/office/drawing/2014/main" id="{52E825D9-7A70-4445-87B0-C5E74E3B5F38}"/>
                  </a:ext>
                </a:extLst>
              </p:cNvPr>
              <p:cNvSpPr>
                <a:spLocks noChangeArrowheads="1"/>
              </p:cNvSpPr>
              <p:nvPr/>
            </p:nvSpPr>
            <p:spPr bwMode="auto">
              <a:xfrm>
                <a:off x="1708110" y="5557543"/>
                <a:ext cx="41275" cy="41275"/>
              </a:xfrm>
              <a:prstGeom prst="rect">
                <a:avLst/>
              </a:prstGeom>
              <a:solidFill>
                <a:srgbClr val="492C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22" name="Rectangle 346">
                <a:extLst>
                  <a:ext uri="{FF2B5EF4-FFF2-40B4-BE49-F238E27FC236}">
                    <a16:creationId xmlns:a16="http://schemas.microsoft.com/office/drawing/2014/main" id="{2E0C4073-51E7-4AC3-8A78-DBC236418EEC}"/>
                  </a:ext>
                </a:extLst>
              </p:cNvPr>
              <p:cNvSpPr>
                <a:spLocks noChangeArrowheads="1"/>
              </p:cNvSpPr>
              <p:nvPr/>
            </p:nvSpPr>
            <p:spPr bwMode="auto">
              <a:xfrm>
                <a:off x="1768435" y="5557543"/>
                <a:ext cx="38100" cy="41275"/>
              </a:xfrm>
              <a:prstGeom prst="rect">
                <a:avLst/>
              </a:prstGeom>
              <a:solidFill>
                <a:srgbClr val="492C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23" name="Rectangle 349">
                <a:extLst>
                  <a:ext uri="{FF2B5EF4-FFF2-40B4-BE49-F238E27FC236}">
                    <a16:creationId xmlns:a16="http://schemas.microsoft.com/office/drawing/2014/main" id="{002929F9-D1F0-4986-9792-E5ECF129F205}"/>
                  </a:ext>
                </a:extLst>
              </p:cNvPr>
              <p:cNvSpPr>
                <a:spLocks noChangeArrowheads="1"/>
              </p:cNvSpPr>
              <p:nvPr/>
            </p:nvSpPr>
            <p:spPr bwMode="auto">
              <a:xfrm>
                <a:off x="1528722" y="5619456"/>
                <a:ext cx="41275" cy="39688"/>
              </a:xfrm>
              <a:prstGeom prst="rect">
                <a:avLst/>
              </a:prstGeom>
              <a:solidFill>
                <a:srgbClr val="492C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24" name="Rectangle 350">
                <a:extLst>
                  <a:ext uri="{FF2B5EF4-FFF2-40B4-BE49-F238E27FC236}">
                    <a16:creationId xmlns:a16="http://schemas.microsoft.com/office/drawing/2014/main" id="{C33E47A9-6FFB-4E04-B981-9973B0902E42}"/>
                  </a:ext>
                </a:extLst>
              </p:cNvPr>
              <p:cNvSpPr>
                <a:spLocks noChangeArrowheads="1"/>
              </p:cNvSpPr>
              <p:nvPr/>
            </p:nvSpPr>
            <p:spPr bwMode="auto">
              <a:xfrm>
                <a:off x="1528722" y="5557543"/>
                <a:ext cx="41275" cy="41275"/>
              </a:xfrm>
              <a:prstGeom prst="rect">
                <a:avLst/>
              </a:prstGeom>
              <a:solidFill>
                <a:srgbClr val="492C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25" name="Rectangle 351">
                <a:extLst>
                  <a:ext uri="{FF2B5EF4-FFF2-40B4-BE49-F238E27FC236}">
                    <a16:creationId xmlns:a16="http://schemas.microsoft.com/office/drawing/2014/main" id="{855296E3-7627-4071-BE30-29F4E1002876}"/>
                  </a:ext>
                </a:extLst>
              </p:cNvPr>
              <p:cNvSpPr>
                <a:spLocks noChangeArrowheads="1"/>
              </p:cNvSpPr>
              <p:nvPr/>
            </p:nvSpPr>
            <p:spPr bwMode="auto">
              <a:xfrm>
                <a:off x="1589047" y="5619456"/>
                <a:ext cx="38100" cy="39688"/>
              </a:xfrm>
              <a:prstGeom prst="rect">
                <a:avLst/>
              </a:prstGeom>
              <a:solidFill>
                <a:srgbClr val="492C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26" name="Rectangle 352">
                <a:extLst>
                  <a:ext uri="{FF2B5EF4-FFF2-40B4-BE49-F238E27FC236}">
                    <a16:creationId xmlns:a16="http://schemas.microsoft.com/office/drawing/2014/main" id="{364B6BFD-7225-4C65-99A0-E64B9FF0774F}"/>
                  </a:ext>
                </a:extLst>
              </p:cNvPr>
              <p:cNvSpPr>
                <a:spLocks noChangeArrowheads="1"/>
              </p:cNvSpPr>
              <p:nvPr/>
            </p:nvSpPr>
            <p:spPr bwMode="auto">
              <a:xfrm>
                <a:off x="1589047" y="5557543"/>
                <a:ext cx="38100" cy="41275"/>
              </a:xfrm>
              <a:prstGeom prst="rect">
                <a:avLst/>
              </a:prstGeom>
              <a:solidFill>
                <a:srgbClr val="492C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27" name="Rectangle 353">
                <a:extLst>
                  <a:ext uri="{FF2B5EF4-FFF2-40B4-BE49-F238E27FC236}">
                    <a16:creationId xmlns:a16="http://schemas.microsoft.com/office/drawing/2014/main" id="{68F5AA2E-69BE-4745-9A76-C3A404B8F08F}"/>
                  </a:ext>
                </a:extLst>
              </p:cNvPr>
              <p:cNvSpPr>
                <a:spLocks noChangeArrowheads="1"/>
              </p:cNvSpPr>
              <p:nvPr/>
            </p:nvSpPr>
            <p:spPr bwMode="auto">
              <a:xfrm>
                <a:off x="1647785" y="5557543"/>
                <a:ext cx="39688" cy="41275"/>
              </a:xfrm>
              <a:prstGeom prst="rect">
                <a:avLst/>
              </a:prstGeom>
              <a:solidFill>
                <a:srgbClr val="492C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28" name="Rectangle 354">
                <a:extLst>
                  <a:ext uri="{FF2B5EF4-FFF2-40B4-BE49-F238E27FC236}">
                    <a16:creationId xmlns:a16="http://schemas.microsoft.com/office/drawing/2014/main" id="{D52586AC-52EA-4DDA-BB8D-D362BE4B8C88}"/>
                  </a:ext>
                </a:extLst>
              </p:cNvPr>
              <p:cNvSpPr>
                <a:spLocks noChangeArrowheads="1"/>
              </p:cNvSpPr>
              <p:nvPr/>
            </p:nvSpPr>
            <p:spPr bwMode="auto">
              <a:xfrm>
                <a:off x="1647785" y="5619456"/>
                <a:ext cx="39688" cy="39688"/>
              </a:xfrm>
              <a:prstGeom prst="rect">
                <a:avLst/>
              </a:prstGeom>
              <a:solidFill>
                <a:srgbClr val="492C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sp>
          <p:nvSpPr>
            <p:cNvPr id="19" name="Rectangle 355">
              <a:extLst>
                <a:ext uri="{FF2B5EF4-FFF2-40B4-BE49-F238E27FC236}">
                  <a16:creationId xmlns:a16="http://schemas.microsoft.com/office/drawing/2014/main" id="{6BA20F01-2A35-42EC-9A5E-F15B897563FA}"/>
                </a:ext>
              </a:extLst>
            </p:cNvPr>
            <p:cNvSpPr>
              <a:spLocks noChangeArrowheads="1"/>
            </p:cNvSpPr>
            <p:nvPr/>
          </p:nvSpPr>
          <p:spPr bwMode="auto">
            <a:xfrm>
              <a:off x="1647785" y="5498806"/>
              <a:ext cx="39688" cy="38100"/>
            </a:xfrm>
            <a:prstGeom prst="rect">
              <a:avLst/>
            </a:prstGeom>
            <a:solidFill>
              <a:srgbClr val="492C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grpSp>
        <p:nvGrpSpPr>
          <p:cNvPr id="33" name="Group 32">
            <a:extLst>
              <a:ext uri="{FF2B5EF4-FFF2-40B4-BE49-F238E27FC236}">
                <a16:creationId xmlns:a16="http://schemas.microsoft.com/office/drawing/2014/main" id="{2026E75D-A084-45E0-A370-BF64A118D7EA}"/>
              </a:ext>
              <a:ext uri="{C183D7F6-B498-43B3-948B-1728B52AA6E4}">
                <adec:decorative xmlns:adec="http://schemas.microsoft.com/office/drawing/2017/decorative" val="1"/>
              </a:ext>
            </a:extLst>
          </p:cNvPr>
          <p:cNvGrpSpPr>
            <a:grpSpLocks noChangeAspect="1"/>
          </p:cNvGrpSpPr>
          <p:nvPr/>
        </p:nvGrpSpPr>
        <p:grpSpPr>
          <a:xfrm>
            <a:off x="5512122" y="3906832"/>
            <a:ext cx="1140936" cy="1071301"/>
            <a:chOff x="4446800" y="-730041"/>
            <a:chExt cx="1685454" cy="1582586"/>
          </a:xfrm>
        </p:grpSpPr>
        <p:sp>
          <p:nvSpPr>
            <p:cNvPr id="34" name="Freeform 93">
              <a:extLst>
                <a:ext uri="{FF2B5EF4-FFF2-40B4-BE49-F238E27FC236}">
                  <a16:creationId xmlns:a16="http://schemas.microsoft.com/office/drawing/2014/main" id="{B6036810-2EBE-4115-8AA7-43510A15DDA6}"/>
                </a:ext>
              </a:extLst>
            </p:cNvPr>
            <p:cNvSpPr>
              <a:spLocks/>
            </p:cNvSpPr>
            <p:nvPr/>
          </p:nvSpPr>
          <p:spPr bwMode="auto">
            <a:xfrm>
              <a:off x="4446800" y="-730041"/>
              <a:ext cx="1685454" cy="1582586"/>
            </a:xfrm>
            <a:custGeom>
              <a:avLst/>
              <a:gdLst>
                <a:gd name="T0" fmla="*/ 43 w 300"/>
                <a:gd name="T1" fmla="*/ 219 h 281"/>
                <a:gd name="T2" fmla="*/ 72 w 300"/>
                <a:gd name="T3" fmla="*/ 42 h 281"/>
                <a:gd name="T4" fmla="*/ 257 w 300"/>
                <a:gd name="T5" fmla="*/ 68 h 281"/>
                <a:gd name="T6" fmla="*/ 223 w 300"/>
                <a:gd name="T7" fmla="*/ 239 h 281"/>
                <a:gd name="T8" fmla="*/ 43 w 300"/>
                <a:gd name="T9" fmla="*/ 219 h 281"/>
              </a:gdLst>
              <a:ahLst/>
              <a:cxnLst>
                <a:cxn ang="0">
                  <a:pos x="T0" y="T1"/>
                </a:cxn>
                <a:cxn ang="0">
                  <a:pos x="T2" y="T3"/>
                </a:cxn>
                <a:cxn ang="0">
                  <a:pos x="T4" y="T5"/>
                </a:cxn>
                <a:cxn ang="0">
                  <a:pos x="T6" y="T7"/>
                </a:cxn>
                <a:cxn ang="0">
                  <a:pos x="T8" y="T9"/>
                </a:cxn>
              </a:cxnLst>
              <a:rect l="0" t="0" r="r" b="b"/>
              <a:pathLst>
                <a:path w="300" h="281">
                  <a:moveTo>
                    <a:pt x="43" y="219"/>
                  </a:moveTo>
                  <a:cubicBezTo>
                    <a:pt x="0" y="163"/>
                    <a:pt x="13" y="84"/>
                    <a:pt x="72" y="42"/>
                  </a:cubicBezTo>
                  <a:cubicBezTo>
                    <a:pt x="131" y="0"/>
                    <a:pt x="214" y="12"/>
                    <a:pt x="257" y="68"/>
                  </a:cubicBezTo>
                  <a:cubicBezTo>
                    <a:pt x="300" y="124"/>
                    <a:pt x="282" y="197"/>
                    <a:pt x="223" y="239"/>
                  </a:cubicBezTo>
                  <a:cubicBezTo>
                    <a:pt x="164" y="281"/>
                    <a:pt x="86" y="276"/>
                    <a:pt x="43" y="219"/>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nvGrpSpPr>
            <p:cNvPr id="35" name="Group 34">
              <a:extLst>
                <a:ext uri="{FF2B5EF4-FFF2-40B4-BE49-F238E27FC236}">
                  <a16:creationId xmlns:a16="http://schemas.microsoft.com/office/drawing/2014/main" id="{C028EDD1-511D-4256-AEC6-961FBBB9A903}"/>
                </a:ext>
              </a:extLst>
            </p:cNvPr>
            <p:cNvGrpSpPr/>
            <p:nvPr/>
          </p:nvGrpSpPr>
          <p:grpSpPr>
            <a:xfrm>
              <a:off x="4963778" y="-381872"/>
              <a:ext cx="859871" cy="975930"/>
              <a:chOff x="4963778" y="-381872"/>
              <a:chExt cx="859871" cy="975930"/>
            </a:xfrm>
          </p:grpSpPr>
          <p:sp>
            <p:nvSpPr>
              <p:cNvPr id="36" name="Freeform 95">
                <a:extLst>
                  <a:ext uri="{FF2B5EF4-FFF2-40B4-BE49-F238E27FC236}">
                    <a16:creationId xmlns:a16="http://schemas.microsoft.com/office/drawing/2014/main" id="{C639A944-492B-4D68-A0EA-2A6C88FA215F}"/>
                  </a:ext>
                </a:extLst>
              </p:cNvPr>
              <p:cNvSpPr>
                <a:spLocks/>
              </p:cNvSpPr>
              <p:nvPr/>
            </p:nvSpPr>
            <p:spPr bwMode="auto">
              <a:xfrm>
                <a:off x="4963778" y="-381872"/>
                <a:ext cx="590832" cy="873061"/>
              </a:xfrm>
              <a:custGeom>
                <a:avLst/>
                <a:gdLst>
                  <a:gd name="T0" fmla="*/ 105 w 105"/>
                  <a:gd name="T1" fmla="*/ 149 h 155"/>
                  <a:gd name="T2" fmla="*/ 0 w 105"/>
                  <a:gd name="T3" fmla="*/ 149 h 155"/>
                  <a:gd name="T4" fmla="*/ 0 w 105"/>
                  <a:gd name="T5" fmla="*/ 0 h 155"/>
                  <a:gd name="T6" fmla="*/ 105 w 105"/>
                  <a:gd name="T7" fmla="*/ 0 h 155"/>
                  <a:gd name="T8" fmla="*/ 105 w 105"/>
                  <a:gd name="T9" fmla="*/ 149 h 155"/>
                </a:gdLst>
                <a:ahLst/>
                <a:cxnLst>
                  <a:cxn ang="0">
                    <a:pos x="T0" y="T1"/>
                  </a:cxn>
                  <a:cxn ang="0">
                    <a:pos x="T2" y="T3"/>
                  </a:cxn>
                  <a:cxn ang="0">
                    <a:pos x="T4" y="T5"/>
                  </a:cxn>
                  <a:cxn ang="0">
                    <a:pos x="T6" y="T7"/>
                  </a:cxn>
                  <a:cxn ang="0">
                    <a:pos x="T8" y="T9"/>
                  </a:cxn>
                </a:cxnLst>
                <a:rect l="0" t="0" r="r" b="b"/>
                <a:pathLst>
                  <a:path w="105" h="155">
                    <a:moveTo>
                      <a:pt x="105" y="149"/>
                    </a:moveTo>
                    <a:cubicBezTo>
                      <a:pt x="101" y="155"/>
                      <a:pt x="7" y="146"/>
                      <a:pt x="0" y="149"/>
                    </a:cubicBezTo>
                    <a:cubicBezTo>
                      <a:pt x="0" y="125"/>
                      <a:pt x="0" y="0"/>
                      <a:pt x="0" y="0"/>
                    </a:cubicBezTo>
                    <a:cubicBezTo>
                      <a:pt x="105" y="0"/>
                      <a:pt x="105" y="0"/>
                      <a:pt x="105" y="0"/>
                    </a:cubicBezTo>
                    <a:cubicBezTo>
                      <a:pt x="105" y="0"/>
                      <a:pt x="105" y="122"/>
                      <a:pt x="105"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37" name="Freeform 98">
                <a:extLst>
                  <a:ext uri="{FF2B5EF4-FFF2-40B4-BE49-F238E27FC236}">
                    <a16:creationId xmlns:a16="http://schemas.microsoft.com/office/drawing/2014/main" id="{2ACE5D2F-DD08-442D-89B5-DFF1F52C6B8D}"/>
                  </a:ext>
                </a:extLst>
              </p:cNvPr>
              <p:cNvSpPr>
                <a:spLocks/>
              </p:cNvSpPr>
              <p:nvPr/>
            </p:nvSpPr>
            <p:spPr bwMode="auto">
              <a:xfrm>
                <a:off x="5211716" y="137745"/>
                <a:ext cx="611933" cy="456313"/>
              </a:xfrm>
              <a:custGeom>
                <a:avLst/>
                <a:gdLst>
                  <a:gd name="T0" fmla="*/ 39 w 109"/>
                  <a:gd name="T1" fmla="*/ 81 h 81"/>
                  <a:gd name="T2" fmla="*/ 34 w 109"/>
                  <a:gd name="T3" fmla="*/ 74 h 81"/>
                  <a:gd name="T4" fmla="*/ 3 w 109"/>
                  <a:gd name="T5" fmla="*/ 47 h 81"/>
                  <a:gd name="T6" fmla="*/ 2 w 109"/>
                  <a:gd name="T7" fmla="*/ 38 h 81"/>
                  <a:gd name="T8" fmla="*/ 11 w 109"/>
                  <a:gd name="T9" fmla="*/ 37 h 81"/>
                  <a:gd name="T10" fmla="*/ 38 w 109"/>
                  <a:gd name="T11" fmla="*/ 60 h 81"/>
                  <a:gd name="T12" fmla="*/ 99 w 109"/>
                  <a:gd name="T13" fmla="*/ 2 h 81"/>
                  <a:gd name="T14" fmla="*/ 108 w 109"/>
                  <a:gd name="T15" fmla="*/ 4 h 81"/>
                  <a:gd name="T16" fmla="*/ 105 w 109"/>
                  <a:gd name="T17" fmla="*/ 13 h 81"/>
                  <a:gd name="T18" fmla="*/ 44 w 109"/>
                  <a:gd name="T19" fmla="*/ 74 h 81"/>
                  <a:gd name="T20" fmla="*/ 39 w 109"/>
                  <a:gd name="T21" fmla="*/ 8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9" h="81">
                    <a:moveTo>
                      <a:pt x="39" y="81"/>
                    </a:moveTo>
                    <a:cubicBezTo>
                      <a:pt x="34" y="74"/>
                      <a:pt x="34" y="74"/>
                      <a:pt x="34" y="74"/>
                    </a:cubicBezTo>
                    <a:cubicBezTo>
                      <a:pt x="26" y="65"/>
                      <a:pt x="4" y="47"/>
                      <a:pt x="3" y="47"/>
                    </a:cubicBezTo>
                    <a:cubicBezTo>
                      <a:pt x="1" y="45"/>
                      <a:pt x="0" y="41"/>
                      <a:pt x="2" y="38"/>
                    </a:cubicBezTo>
                    <a:cubicBezTo>
                      <a:pt x="4" y="35"/>
                      <a:pt x="9" y="35"/>
                      <a:pt x="11" y="37"/>
                    </a:cubicBezTo>
                    <a:cubicBezTo>
                      <a:pt x="12" y="38"/>
                      <a:pt x="28" y="50"/>
                      <a:pt x="38" y="60"/>
                    </a:cubicBezTo>
                    <a:cubicBezTo>
                      <a:pt x="50" y="43"/>
                      <a:pt x="72" y="17"/>
                      <a:pt x="99" y="2"/>
                    </a:cubicBezTo>
                    <a:cubicBezTo>
                      <a:pt x="102" y="0"/>
                      <a:pt x="106" y="1"/>
                      <a:pt x="108" y="4"/>
                    </a:cubicBezTo>
                    <a:cubicBezTo>
                      <a:pt x="109" y="7"/>
                      <a:pt x="108" y="11"/>
                      <a:pt x="105" y="13"/>
                    </a:cubicBezTo>
                    <a:cubicBezTo>
                      <a:pt x="77" y="29"/>
                      <a:pt x="55" y="58"/>
                      <a:pt x="44" y="74"/>
                    </a:cubicBezTo>
                    <a:lnTo>
                      <a:pt x="39" y="81"/>
                    </a:lnTo>
                    <a:close/>
                  </a:path>
                </a:pathLst>
              </a:custGeom>
              <a:solidFill>
                <a:schemeClr val="bg1"/>
              </a:solidFill>
              <a:ln w="12700">
                <a:solidFill>
                  <a:schemeClr val="accent3"/>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nvGrpSpPr>
              <p:cNvPr id="38" name="Group 37">
                <a:extLst>
                  <a:ext uri="{FF2B5EF4-FFF2-40B4-BE49-F238E27FC236}">
                    <a16:creationId xmlns:a16="http://schemas.microsoft.com/office/drawing/2014/main" id="{C13477F6-67C0-4A42-8894-604296EDA451}"/>
                  </a:ext>
                </a:extLst>
              </p:cNvPr>
              <p:cNvGrpSpPr/>
              <p:nvPr/>
            </p:nvGrpSpPr>
            <p:grpSpPr>
              <a:xfrm>
                <a:off x="5048183" y="-194598"/>
                <a:ext cx="363994" cy="411472"/>
                <a:chOff x="5048183" y="-194598"/>
                <a:chExt cx="363994" cy="411472"/>
              </a:xfrm>
            </p:grpSpPr>
            <p:sp>
              <p:nvSpPr>
                <p:cNvPr id="39" name="Freeform 99">
                  <a:extLst>
                    <a:ext uri="{FF2B5EF4-FFF2-40B4-BE49-F238E27FC236}">
                      <a16:creationId xmlns:a16="http://schemas.microsoft.com/office/drawing/2014/main" id="{E3A6C432-E600-4386-AF6D-71F612F027B3}"/>
                    </a:ext>
                  </a:extLst>
                </p:cNvPr>
                <p:cNvSpPr>
                  <a:spLocks/>
                </p:cNvSpPr>
                <p:nvPr/>
              </p:nvSpPr>
              <p:spPr bwMode="auto">
                <a:xfrm>
                  <a:off x="5048183" y="-194598"/>
                  <a:ext cx="89680" cy="73854"/>
                </a:xfrm>
                <a:custGeom>
                  <a:avLst/>
                  <a:gdLst>
                    <a:gd name="T0" fmla="*/ 6 w 16"/>
                    <a:gd name="T1" fmla="*/ 13 h 13"/>
                    <a:gd name="T2" fmla="*/ 5 w 16"/>
                    <a:gd name="T3" fmla="*/ 12 h 13"/>
                    <a:gd name="T4" fmla="*/ 0 w 16"/>
                    <a:gd name="T5" fmla="*/ 8 h 13"/>
                    <a:gd name="T6" fmla="*/ 0 w 16"/>
                    <a:gd name="T7" fmla="*/ 6 h 13"/>
                    <a:gd name="T8" fmla="*/ 1 w 16"/>
                    <a:gd name="T9" fmla="*/ 6 h 13"/>
                    <a:gd name="T10" fmla="*/ 5 w 16"/>
                    <a:gd name="T11" fmla="*/ 9 h 13"/>
                    <a:gd name="T12" fmla="*/ 14 w 16"/>
                    <a:gd name="T13" fmla="*/ 0 h 13"/>
                    <a:gd name="T14" fmla="*/ 16 w 16"/>
                    <a:gd name="T15" fmla="*/ 0 h 13"/>
                    <a:gd name="T16" fmla="*/ 15 w 16"/>
                    <a:gd name="T17" fmla="*/ 2 h 13"/>
                    <a:gd name="T18" fmla="*/ 6 w 16"/>
                    <a:gd name="T19" fmla="*/ 11 h 13"/>
                    <a:gd name="T20" fmla="*/ 6 w 16"/>
                    <a:gd name="T21"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13">
                      <a:moveTo>
                        <a:pt x="6" y="13"/>
                      </a:moveTo>
                      <a:cubicBezTo>
                        <a:pt x="5" y="12"/>
                        <a:pt x="5" y="12"/>
                        <a:pt x="5" y="12"/>
                      </a:cubicBezTo>
                      <a:cubicBezTo>
                        <a:pt x="4" y="10"/>
                        <a:pt x="0" y="8"/>
                        <a:pt x="0" y="8"/>
                      </a:cubicBezTo>
                      <a:cubicBezTo>
                        <a:pt x="0" y="7"/>
                        <a:pt x="0" y="7"/>
                        <a:pt x="0" y="6"/>
                      </a:cubicBezTo>
                      <a:cubicBezTo>
                        <a:pt x="0" y="6"/>
                        <a:pt x="1" y="6"/>
                        <a:pt x="1" y="6"/>
                      </a:cubicBezTo>
                      <a:cubicBezTo>
                        <a:pt x="1" y="6"/>
                        <a:pt x="4" y="8"/>
                        <a:pt x="5" y="9"/>
                      </a:cubicBezTo>
                      <a:cubicBezTo>
                        <a:pt x="7" y="7"/>
                        <a:pt x="10" y="3"/>
                        <a:pt x="14" y="0"/>
                      </a:cubicBezTo>
                      <a:cubicBezTo>
                        <a:pt x="15" y="0"/>
                        <a:pt x="15" y="0"/>
                        <a:pt x="16" y="0"/>
                      </a:cubicBezTo>
                      <a:cubicBezTo>
                        <a:pt x="16" y="1"/>
                        <a:pt x="16" y="1"/>
                        <a:pt x="15" y="2"/>
                      </a:cubicBezTo>
                      <a:cubicBezTo>
                        <a:pt x="11" y="4"/>
                        <a:pt x="8" y="9"/>
                        <a:pt x="6" y="11"/>
                      </a:cubicBezTo>
                      <a:lnTo>
                        <a:pt x="6" y="13"/>
                      </a:lnTo>
                      <a:close/>
                    </a:path>
                  </a:pathLst>
                </a:custGeom>
                <a:solidFill>
                  <a:srgbClr val="300B48"/>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40" name="Freeform 100">
                  <a:extLst>
                    <a:ext uri="{FF2B5EF4-FFF2-40B4-BE49-F238E27FC236}">
                      <a16:creationId xmlns:a16="http://schemas.microsoft.com/office/drawing/2014/main" id="{E4F16851-5D4B-4558-9D27-5DA055E04BDF}"/>
                    </a:ext>
                  </a:extLst>
                </p:cNvPr>
                <p:cNvSpPr>
                  <a:spLocks/>
                </p:cNvSpPr>
                <p:nvPr/>
              </p:nvSpPr>
              <p:spPr bwMode="auto">
                <a:xfrm>
                  <a:off x="5143138" y="-155034"/>
                  <a:ext cx="269039" cy="10551"/>
                </a:xfrm>
                <a:custGeom>
                  <a:avLst/>
                  <a:gdLst>
                    <a:gd name="T0" fmla="*/ 48 w 48"/>
                    <a:gd name="T1" fmla="*/ 2 h 2"/>
                    <a:gd name="T2" fmla="*/ 1 w 48"/>
                    <a:gd name="T3" fmla="*/ 2 h 2"/>
                    <a:gd name="T4" fmla="*/ 0 w 48"/>
                    <a:gd name="T5" fmla="*/ 1 h 2"/>
                    <a:gd name="T6" fmla="*/ 1 w 48"/>
                    <a:gd name="T7" fmla="*/ 0 h 2"/>
                    <a:gd name="T8" fmla="*/ 48 w 48"/>
                    <a:gd name="T9" fmla="*/ 0 h 2"/>
                    <a:gd name="T10" fmla="*/ 48 w 48"/>
                    <a:gd name="T11" fmla="*/ 1 h 2"/>
                    <a:gd name="T12" fmla="*/ 48 w 4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8" h="2">
                      <a:moveTo>
                        <a:pt x="48" y="2"/>
                      </a:moveTo>
                      <a:cubicBezTo>
                        <a:pt x="1" y="2"/>
                        <a:pt x="1" y="2"/>
                        <a:pt x="1" y="2"/>
                      </a:cubicBezTo>
                      <a:cubicBezTo>
                        <a:pt x="0" y="2"/>
                        <a:pt x="0" y="1"/>
                        <a:pt x="0" y="1"/>
                      </a:cubicBezTo>
                      <a:cubicBezTo>
                        <a:pt x="0" y="0"/>
                        <a:pt x="0" y="0"/>
                        <a:pt x="1" y="0"/>
                      </a:cubicBezTo>
                      <a:cubicBezTo>
                        <a:pt x="48" y="0"/>
                        <a:pt x="48" y="0"/>
                        <a:pt x="48" y="0"/>
                      </a:cubicBezTo>
                      <a:cubicBezTo>
                        <a:pt x="48" y="0"/>
                        <a:pt x="48" y="0"/>
                        <a:pt x="48" y="1"/>
                      </a:cubicBezTo>
                      <a:cubicBezTo>
                        <a:pt x="48" y="1"/>
                        <a:pt x="48" y="2"/>
                        <a:pt x="48" y="2"/>
                      </a:cubicBezTo>
                      <a:close/>
                    </a:path>
                  </a:pathLst>
                </a:custGeom>
                <a:solidFill>
                  <a:srgbClr val="300B48"/>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41" name="Freeform 101">
                  <a:extLst>
                    <a:ext uri="{FF2B5EF4-FFF2-40B4-BE49-F238E27FC236}">
                      <a16:creationId xmlns:a16="http://schemas.microsoft.com/office/drawing/2014/main" id="{130DE571-1581-4D33-A9DA-3A23AA0C257B}"/>
                    </a:ext>
                  </a:extLst>
                </p:cNvPr>
                <p:cNvSpPr>
                  <a:spLocks/>
                </p:cNvSpPr>
                <p:nvPr/>
              </p:nvSpPr>
              <p:spPr bwMode="auto">
                <a:xfrm>
                  <a:off x="5048183" y="-81180"/>
                  <a:ext cx="89680" cy="71217"/>
                </a:xfrm>
                <a:custGeom>
                  <a:avLst/>
                  <a:gdLst>
                    <a:gd name="T0" fmla="*/ 6 w 16"/>
                    <a:gd name="T1" fmla="*/ 13 h 13"/>
                    <a:gd name="T2" fmla="*/ 5 w 16"/>
                    <a:gd name="T3" fmla="*/ 12 h 13"/>
                    <a:gd name="T4" fmla="*/ 0 w 16"/>
                    <a:gd name="T5" fmla="*/ 8 h 13"/>
                    <a:gd name="T6" fmla="*/ 0 w 16"/>
                    <a:gd name="T7" fmla="*/ 7 h 13"/>
                    <a:gd name="T8" fmla="*/ 1 w 16"/>
                    <a:gd name="T9" fmla="*/ 6 h 13"/>
                    <a:gd name="T10" fmla="*/ 5 w 16"/>
                    <a:gd name="T11" fmla="*/ 10 h 13"/>
                    <a:gd name="T12" fmla="*/ 14 w 16"/>
                    <a:gd name="T13" fmla="*/ 0 h 13"/>
                    <a:gd name="T14" fmla="*/ 16 w 16"/>
                    <a:gd name="T15" fmla="*/ 1 h 13"/>
                    <a:gd name="T16" fmla="*/ 15 w 16"/>
                    <a:gd name="T17" fmla="*/ 2 h 13"/>
                    <a:gd name="T18" fmla="*/ 6 w 16"/>
                    <a:gd name="T19" fmla="*/ 12 h 13"/>
                    <a:gd name="T20" fmla="*/ 6 w 16"/>
                    <a:gd name="T21"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13">
                      <a:moveTo>
                        <a:pt x="6" y="13"/>
                      </a:moveTo>
                      <a:cubicBezTo>
                        <a:pt x="5" y="12"/>
                        <a:pt x="5" y="12"/>
                        <a:pt x="5" y="12"/>
                      </a:cubicBezTo>
                      <a:cubicBezTo>
                        <a:pt x="4" y="10"/>
                        <a:pt x="0" y="8"/>
                        <a:pt x="0" y="8"/>
                      </a:cubicBezTo>
                      <a:cubicBezTo>
                        <a:pt x="0" y="8"/>
                        <a:pt x="0" y="7"/>
                        <a:pt x="0" y="7"/>
                      </a:cubicBezTo>
                      <a:cubicBezTo>
                        <a:pt x="0" y="6"/>
                        <a:pt x="1" y="6"/>
                        <a:pt x="1" y="6"/>
                      </a:cubicBezTo>
                      <a:cubicBezTo>
                        <a:pt x="1" y="6"/>
                        <a:pt x="4" y="8"/>
                        <a:pt x="5" y="10"/>
                      </a:cubicBezTo>
                      <a:cubicBezTo>
                        <a:pt x="7" y="7"/>
                        <a:pt x="10" y="3"/>
                        <a:pt x="14" y="0"/>
                      </a:cubicBezTo>
                      <a:cubicBezTo>
                        <a:pt x="15" y="0"/>
                        <a:pt x="15" y="0"/>
                        <a:pt x="16" y="1"/>
                      </a:cubicBezTo>
                      <a:cubicBezTo>
                        <a:pt x="16" y="1"/>
                        <a:pt x="16" y="2"/>
                        <a:pt x="15" y="2"/>
                      </a:cubicBezTo>
                      <a:cubicBezTo>
                        <a:pt x="11" y="5"/>
                        <a:pt x="8" y="9"/>
                        <a:pt x="6" y="12"/>
                      </a:cubicBezTo>
                      <a:lnTo>
                        <a:pt x="6" y="13"/>
                      </a:lnTo>
                      <a:close/>
                    </a:path>
                  </a:pathLst>
                </a:custGeom>
                <a:solidFill>
                  <a:srgbClr val="300B48"/>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42" name="Freeform 102">
                  <a:extLst>
                    <a:ext uri="{FF2B5EF4-FFF2-40B4-BE49-F238E27FC236}">
                      <a16:creationId xmlns:a16="http://schemas.microsoft.com/office/drawing/2014/main" id="{91D1EE3D-570F-468B-AE05-37F8698BAC8D}"/>
                    </a:ext>
                  </a:extLst>
                </p:cNvPr>
                <p:cNvSpPr>
                  <a:spLocks/>
                </p:cNvSpPr>
                <p:nvPr/>
              </p:nvSpPr>
              <p:spPr bwMode="auto">
                <a:xfrm>
                  <a:off x="5143138" y="-44253"/>
                  <a:ext cx="269039" cy="13189"/>
                </a:xfrm>
                <a:custGeom>
                  <a:avLst/>
                  <a:gdLst>
                    <a:gd name="T0" fmla="*/ 48 w 48"/>
                    <a:gd name="T1" fmla="*/ 2 h 2"/>
                    <a:gd name="T2" fmla="*/ 1 w 48"/>
                    <a:gd name="T3" fmla="*/ 2 h 2"/>
                    <a:gd name="T4" fmla="*/ 0 w 48"/>
                    <a:gd name="T5" fmla="*/ 1 h 2"/>
                    <a:gd name="T6" fmla="*/ 1 w 48"/>
                    <a:gd name="T7" fmla="*/ 0 h 2"/>
                    <a:gd name="T8" fmla="*/ 48 w 48"/>
                    <a:gd name="T9" fmla="*/ 0 h 2"/>
                    <a:gd name="T10" fmla="*/ 48 w 48"/>
                    <a:gd name="T11" fmla="*/ 1 h 2"/>
                    <a:gd name="T12" fmla="*/ 48 w 4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8" h="2">
                      <a:moveTo>
                        <a:pt x="48" y="2"/>
                      </a:moveTo>
                      <a:cubicBezTo>
                        <a:pt x="1" y="2"/>
                        <a:pt x="1" y="2"/>
                        <a:pt x="1" y="2"/>
                      </a:cubicBezTo>
                      <a:cubicBezTo>
                        <a:pt x="0" y="2"/>
                        <a:pt x="0" y="2"/>
                        <a:pt x="0" y="1"/>
                      </a:cubicBezTo>
                      <a:cubicBezTo>
                        <a:pt x="0" y="1"/>
                        <a:pt x="0" y="0"/>
                        <a:pt x="1" y="0"/>
                      </a:cubicBezTo>
                      <a:cubicBezTo>
                        <a:pt x="48" y="0"/>
                        <a:pt x="48" y="0"/>
                        <a:pt x="48" y="0"/>
                      </a:cubicBezTo>
                      <a:cubicBezTo>
                        <a:pt x="48" y="0"/>
                        <a:pt x="48" y="1"/>
                        <a:pt x="48" y="1"/>
                      </a:cubicBezTo>
                      <a:cubicBezTo>
                        <a:pt x="48" y="2"/>
                        <a:pt x="48" y="2"/>
                        <a:pt x="48" y="2"/>
                      </a:cubicBezTo>
                      <a:close/>
                    </a:path>
                  </a:pathLst>
                </a:custGeom>
                <a:solidFill>
                  <a:srgbClr val="300B48"/>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43" name="Freeform 103">
                  <a:extLst>
                    <a:ext uri="{FF2B5EF4-FFF2-40B4-BE49-F238E27FC236}">
                      <a16:creationId xmlns:a16="http://schemas.microsoft.com/office/drawing/2014/main" id="{83FB0D1F-64D4-446D-B78C-40C03776ACDF}"/>
                    </a:ext>
                  </a:extLst>
                </p:cNvPr>
                <p:cNvSpPr>
                  <a:spLocks/>
                </p:cNvSpPr>
                <p:nvPr/>
              </p:nvSpPr>
              <p:spPr bwMode="auto">
                <a:xfrm>
                  <a:off x="5048183" y="29601"/>
                  <a:ext cx="89680" cy="73854"/>
                </a:xfrm>
                <a:custGeom>
                  <a:avLst/>
                  <a:gdLst>
                    <a:gd name="T0" fmla="*/ 6 w 16"/>
                    <a:gd name="T1" fmla="*/ 13 h 13"/>
                    <a:gd name="T2" fmla="*/ 5 w 16"/>
                    <a:gd name="T3" fmla="*/ 12 h 13"/>
                    <a:gd name="T4" fmla="*/ 0 w 16"/>
                    <a:gd name="T5" fmla="*/ 8 h 13"/>
                    <a:gd name="T6" fmla="*/ 0 w 16"/>
                    <a:gd name="T7" fmla="*/ 7 h 13"/>
                    <a:gd name="T8" fmla="*/ 1 w 16"/>
                    <a:gd name="T9" fmla="*/ 7 h 13"/>
                    <a:gd name="T10" fmla="*/ 5 w 16"/>
                    <a:gd name="T11" fmla="*/ 10 h 13"/>
                    <a:gd name="T12" fmla="*/ 14 w 16"/>
                    <a:gd name="T13" fmla="*/ 1 h 13"/>
                    <a:gd name="T14" fmla="*/ 16 w 16"/>
                    <a:gd name="T15" fmla="*/ 1 h 13"/>
                    <a:gd name="T16" fmla="*/ 15 w 16"/>
                    <a:gd name="T17" fmla="*/ 2 h 13"/>
                    <a:gd name="T18" fmla="*/ 6 w 16"/>
                    <a:gd name="T19" fmla="*/ 12 h 13"/>
                    <a:gd name="T20" fmla="*/ 6 w 16"/>
                    <a:gd name="T21"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13">
                      <a:moveTo>
                        <a:pt x="6" y="13"/>
                      </a:moveTo>
                      <a:cubicBezTo>
                        <a:pt x="5" y="12"/>
                        <a:pt x="5" y="12"/>
                        <a:pt x="5" y="12"/>
                      </a:cubicBezTo>
                      <a:cubicBezTo>
                        <a:pt x="4" y="11"/>
                        <a:pt x="0" y="8"/>
                        <a:pt x="0" y="8"/>
                      </a:cubicBezTo>
                      <a:cubicBezTo>
                        <a:pt x="0" y="8"/>
                        <a:pt x="0" y="7"/>
                        <a:pt x="0" y="7"/>
                      </a:cubicBezTo>
                      <a:cubicBezTo>
                        <a:pt x="0" y="6"/>
                        <a:pt x="1" y="6"/>
                        <a:pt x="1" y="7"/>
                      </a:cubicBezTo>
                      <a:cubicBezTo>
                        <a:pt x="1" y="7"/>
                        <a:pt x="4" y="8"/>
                        <a:pt x="5" y="10"/>
                      </a:cubicBezTo>
                      <a:cubicBezTo>
                        <a:pt x="7" y="7"/>
                        <a:pt x="10" y="3"/>
                        <a:pt x="14" y="1"/>
                      </a:cubicBezTo>
                      <a:cubicBezTo>
                        <a:pt x="15" y="0"/>
                        <a:pt x="15" y="1"/>
                        <a:pt x="16" y="1"/>
                      </a:cubicBezTo>
                      <a:cubicBezTo>
                        <a:pt x="16" y="1"/>
                        <a:pt x="16" y="2"/>
                        <a:pt x="15" y="2"/>
                      </a:cubicBezTo>
                      <a:cubicBezTo>
                        <a:pt x="11" y="5"/>
                        <a:pt x="8" y="10"/>
                        <a:pt x="6" y="12"/>
                      </a:cubicBezTo>
                      <a:lnTo>
                        <a:pt x="6" y="13"/>
                      </a:lnTo>
                      <a:close/>
                    </a:path>
                  </a:pathLst>
                </a:custGeom>
                <a:solidFill>
                  <a:srgbClr val="300B48"/>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44" name="Freeform 104">
                  <a:extLst>
                    <a:ext uri="{FF2B5EF4-FFF2-40B4-BE49-F238E27FC236}">
                      <a16:creationId xmlns:a16="http://schemas.microsoft.com/office/drawing/2014/main" id="{B3BEB0AB-B78D-4830-A2C7-E2EAE4DA3CF9}"/>
                    </a:ext>
                  </a:extLst>
                </p:cNvPr>
                <p:cNvSpPr>
                  <a:spLocks/>
                </p:cNvSpPr>
                <p:nvPr/>
              </p:nvSpPr>
              <p:spPr bwMode="auto">
                <a:xfrm>
                  <a:off x="5143138" y="74441"/>
                  <a:ext cx="269039" cy="13189"/>
                </a:xfrm>
                <a:custGeom>
                  <a:avLst/>
                  <a:gdLst>
                    <a:gd name="T0" fmla="*/ 48 w 48"/>
                    <a:gd name="T1" fmla="*/ 2 h 2"/>
                    <a:gd name="T2" fmla="*/ 1 w 48"/>
                    <a:gd name="T3" fmla="*/ 2 h 2"/>
                    <a:gd name="T4" fmla="*/ 0 w 48"/>
                    <a:gd name="T5" fmla="*/ 1 h 2"/>
                    <a:gd name="T6" fmla="*/ 1 w 48"/>
                    <a:gd name="T7" fmla="*/ 0 h 2"/>
                    <a:gd name="T8" fmla="*/ 48 w 48"/>
                    <a:gd name="T9" fmla="*/ 0 h 2"/>
                    <a:gd name="T10" fmla="*/ 48 w 48"/>
                    <a:gd name="T11" fmla="*/ 1 h 2"/>
                    <a:gd name="T12" fmla="*/ 48 w 4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8" h="2">
                      <a:moveTo>
                        <a:pt x="48" y="2"/>
                      </a:moveTo>
                      <a:cubicBezTo>
                        <a:pt x="1" y="2"/>
                        <a:pt x="1" y="2"/>
                        <a:pt x="1" y="2"/>
                      </a:cubicBezTo>
                      <a:cubicBezTo>
                        <a:pt x="0" y="2"/>
                        <a:pt x="0" y="1"/>
                        <a:pt x="0" y="1"/>
                      </a:cubicBezTo>
                      <a:cubicBezTo>
                        <a:pt x="0" y="0"/>
                        <a:pt x="0" y="0"/>
                        <a:pt x="1" y="0"/>
                      </a:cubicBezTo>
                      <a:cubicBezTo>
                        <a:pt x="48" y="0"/>
                        <a:pt x="48" y="0"/>
                        <a:pt x="48" y="0"/>
                      </a:cubicBezTo>
                      <a:cubicBezTo>
                        <a:pt x="48" y="0"/>
                        <a:pt x="48" y="0"/>
                        <a:pt x="48" y="1"/>
                      </a:cubicBezTo>
                      <a:cubicBezTo>
                        <a:pt x="48" y="1"/>
                        <a:pt x="48" y="2"/>
                        <a:pt x="48" y="2"/>
                      </a:cubicBezTo>
                      <a:close/>
                    </a:path>
                  </a:pathLst>
                </a:custGeom>
                <a:solidFill>
                  <a:srgbClr val="300B48"/>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45" name="Freeform 105">
                  <a:extLst>
                    <a:ext uri="{FF2B5EF4-FFF2-40B4-BE49-F238E27FC236}">
                      <a16:creationId xmlns:a16="http://schemas.microsoft.com/office/drawing/2014/main" id="{CBDF19F9-1B15-4FCD-8EE0-AE0062FCAABF}"/>
                    </a:ext>
                  </a:extLst>
                </p:cNvPr>
                <p:cNvSpPr>
                  <a:spLocks/>
                </p:cNvSpPr>
                <p:nvPr/>
              </p:nvSpPr>
              <p:spPr bwMode="auto">
                <a:xfrm>
                  <a:off x="5048183" y="148295"/>
                  <a:ext cx="89680" cy="68579"/>
                </a:xfrm>
                <a:custGeom>
                  <a:avLst/>
                  <a:gdLst>
                    <a:gd name="T0" fmla="*/ 6 w 16"/>
                    <a:gd name="T1" fmla="*/ 12 h 12"/>
                    <a:gd name="T2" fmla="*/ 5 w 16"/>
                    <a:gd name="T3" fmla="*/ 11 h 12"/>
                    <a:gd name="T4" fmla="*/ 0 w 16"/>
                    <a:gd name="T5" fmla="*/ 8 h 12"/>
                    <a:gd name="T6" fmla="*/ 0 w 16"/>
                    <a:gd name="T7" fmla="*/ 6 h 12"/>
                    <a:gd name="T8" fmla="*/ 1 w 16"/>
                    <a:gd name="T9" fmla="*/ 6 h 12"/>
                    <a:gd name="T10" fmla="*/ 5 w 16"/>
                    <a:gd name="T11" fmla="*/ 9 h 12"/>
                    <a:gd name="T12" fmla="*/ 14 w 16"/>
                    <a:gd name="T13" fmla="*/ 0 h 12"/>
                    <a:gd name="T14" fmla="*/ 16 w 16"/>
                    <a:gd name="T15" fmla="*/ 0 h 12"/>
                    <a:gd name="T16" fmla="*/ 15 w 16"/>
                    <a:gd name="T17" fmla="*/ 2 h 12"/>
                    <a:gd name="T18" fmla="*/ 6 w 16"/>
                    <a:gd name="T19" fmla="*/ 11 h 12"/>
                    <a:gd name="T20" fmla="*/ 6 w 16"/>
                    <a:gd name="T21"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12">
                      <a:moveTo>
                        <a:pt x="6" y="12"/>
                      </a:moveTo>
                      <a:cubicBezTo>
                        <a:pt x="5" y="11"/>
                        <a:pt x="5" y="11"/>
                        <a:pt x="5" y="11"/>
                      </a:cubicBezTo>
                      <a:cubicBezTo>
                        <a:pt x="4" y="10"/>
                        <a:pt x="0" y="8"/>
                        <a:pt x="0" y="8"/>
                      </a:cubicBezTo>
                      <a:cubicBezTo>
                        <a:pt x="0" y="7"/>
                        <a:pt x="0" y="7"/>
                        <a:pt x="0" y="6"/>
                      </a:cubicBezTo>
                      <a:cubicBezTo>
                        <a:pt x="0" y="6"/>
                        <a:pt x="1" y="6"/>
                        <a:pt x="1" y="6"/>
                      </a:cubicBezTo>
                      <a:cubicBezTo>
                        <a:pt x="1" y="6"/>
                        <a:pt x="4" y="8"/>
                        <a:pt x="5" y="9"/>
                      </a:cubicBezTo>
                      <a:cubicBezTo>
                        <a:pt x="7" y="7"/>
                        <a:pt x="10" y="3"/>
                        <a:pt x="14" y="0"/>
                      </a:cubicBezTo>
                      <a:cubicBezTo>
                        <a:pt x="15" y="0"/>
                        <a:pt x="15" y="0"/>
                        <a:pt x="16" y="0"/>
                      </a:cubicBezTo>
                      <a:cubicBezTo>
                        <a:pt x="16" y="1"/>
                        <a:pt x="16" y="1"/>
                        <a:pt x="15" y="2"/>
                      </a:cubicBezTo>
                      <a:cubicBezTo>
                        <a:pt x="11" y="4"/>
                        <a:pt x="8" y="9"/>
                        <a:pt x="6" y="11"/>
                      </a:cubicBezTo>
                      <a:lnTo>
                        <a:pt x="6" y="12"/>
                      </a:lnTo>
                      <a:close/>
                    </a:path>
                  </a:pathLst>
                </a:custGeom>
                <a:solidFill>
                  <a:srgbClr val="300B48"/>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46" name="Freeform 106">
                  <a:extLst>
                    <a:ext uri="{FF2B5EF4-FFF2-40B4-BE49-F238E27FC236}">
                      <a16:creationId xmlns:a16="http://schemas.microsoft.com/office/drawing/2014/main" id="{25D5CB66-F0D1-40BA-981D-DA1B9FA4CCC0}"/>
                    </a:ext>
                  </a:extLst>
                </p:cNvPr>
                <p:cNvSpPr>
                  <a:spLocks/>
                </p:cNvSpPr>
                <p:nvPr/>
              </p:nvSpPr>
              <p:spPr bwMode="auto">
                <a:xfrm>
                  <a:off x="5143138" y="187859"/>
                  <a:ext cx="269039" cy="10551"/>
                </a:xfrm>
                <a:custGeom>
                  <a:avLst/>
                  <a:gdLst>
                    <a:gd name="T0" fmla="*/ 48 w 48"/>
                    <a:gd name="T1" fmla="*/ 2 h 2"/>
                    <a:gd name="T2" fmla="*/ 1 w 48"/>
                    <a:gd name="T3" fmla="*/ 2 h 2"/>
                    <a:gd name="T4" fmla="*/ 0 w 48"/>
                    <a:gd name="T5" fmla="*/ 1 h 2"/>
                    <a:gd name="T6" fmla="*/ 1 w 48"/>
                    <a:gd name="T7" fmla="*/ 0 h 2"/>
                    <a:gd name="T8" fmla="*/ 48 w 48"/>
                    <a:gd name="T9" fmla="*/ 0 h 2"/>
                    <a:gd name="T10" fmla="*/ 48 w 48"/>
                    <a:gd name="T11" fmla="*/ 1 h 2"/>
                    <a:gd name="T12" fmla="*/ 48 w 4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8" h="2">
                      <a:moveTo>
                        <a:pt x="48" y="2"/>
                      </a:moveTo>
                      <a:cubicBezTo>
                        <a:pt x="1" y="2"/>
                        <a:pt x="1" y="2"/>
                        <a:pt x="1" y="2"/>
                      </a:cubicBezTo>
                      <a:cubicBezTo>
                        <a:pt x="0" y="2"/>
                        <a:pt x="0" y="1"/>
                        <a:pt x="0" y="1"/>
                      </a:cubicBezTo>
                      <a:cubicBezTo>
                        <a:pt x="0" y="0"/>
                        <a:pt x="0" y="0"/>
                        <a:pt x="1" y="0"/>
                      </a:cubicBezTo>
                      <a:cubicBezTo>
                        <a:pt x="48" y="0"/>
                        <a:pt x="48" y="0"/>
                        <a:pt x="48" y="0"/>
                      </a:cubicBezTo>
                      <a:cubicBezTo>
                        <a:pt x="48" y="0"/>
                        <a:pt x="48" y="0"/>
                        <a:pt x="48" y="1"/>
                      </a:cubicBezTo>
                      <a:cubicBezTo>
                        <a:pt x="48" y="1"/>
                        <a:pt x="48" y="2"/>
                        <a:pt x="48" y="2"/>
                      </a:cubicBezTo>
                      <a:close/>
                    </a:path>
                  </a:pathLst>
                </a:custGeom>
                <a:solidFill>
                  <a:srgbClr val="300B48"/>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grpSp>
      </p:grpSp>
      <p:grpSp>
        <p:nvGrpSpPr>
          <p:cNvPr id="47" name="Group 46">
            <a:extLst>
              <a:ext uri="{FF2B5EF4-FFF2-40B4-BE49-F238E27FC236}">
                <a16:creationId xmlns:a16="http://schemas.microsoft.com/office/drawing/2014/main" id="{82EF8971-2EE1-4826-9667-24A84B7A1049}"/>
              </a:ext>
              <a:ext uri="{C183D7F6-B498-43B3-948B-1728B52AA6E4}">
                <adec:decorative xmlns:adec="http://schemas.microsoft.com/office/drawing/2017/decorative" val="1"/>
              </a:ext>
            </a:extLst>
          </p:cNvPr>
          <p:cNvGrpSpPr/>
          <p:nvPr/>
        </p:nvGrpSpPr>
        <p:grpSpPr>
          <a:xfrm>
            <a:off x="5603678" y="5248759"/>
            <a:ext cx="1012312" cy="923032"/>
            <a:chOff x="8424408" y="1728375"/>
            <a:chExt cx="598712" cy="569354"/>
          </a:xfrm>
        </p:grpSpPr>
        <p:sp>
          <p:nvSpPr>
            <p:cNvPr id="48" name="Freeform: Shape 47">
              <a:extLst>
                <a:ext uri="{FF2B5EF4-FFF2-40B4-BE49-F238E27FC236}">
                  <a16:creationId xmlns:a16="http://schemas.microsoft.com/office/drawing/2014/main" id="{4B0942C7-4C26-4BA9-BA1E-204337D9FF62}"/>
                </a:ext>
              </a:extLst>
            </p:cNvPr>
            <p:cNvSpPr/>
            <p:nvPr/>
          </p:nvSpPr>
          <p:spPr>
            <a:xfrm>
              <a:off x="8424408" y="1728375"/>
              <a:ext cx="598712" cy="569354"/>
            </a:xfrm>
            <a:custGeom>
              <a:avLst/>
              <a:gdLst>
                <a:gd name="connsiteX0" fmla="*/ 59319 w 598712"/>
                <a:gd name="connsiteY0" fmla="*/ 462946 h 569354"/>
                <a:gd name="connsiteX1" fmla="*/ 124089 w 598712"/>
                <a:gd name="connsiteY1" fmla="*/ 58705 h 569354"/>
                <a:gd name="connsiteX2" fmla="*/ 544618 w 598712"/>
                <a:gd name="connsiteY2" fmla="*/ 117665 h 569354"/>
                <a:gd name="connsiteX3" fmla="*/ 468418 w 598712"/>
                <a:gd name="connsiteY3" fmla="*/ 507142 h 569354"/>
                <a:gd name="connsiteX4" fmla="*/ 59605 w 598712"/>
                <a:gd name="connsiteY4" fmla="*/ 462946 h 569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8712" h="569354">
                  <a:moveTo>
                    <a:pt x="59319" y="462946"/>
                  </a:moveTo>
                  <a:cubicBezTo>
                    <a:pt x="-40598" y="333120"/>
                    <a:pt x="-11166" y="153098"/>
                    <a:pt x="124089" y="58705"/>
                  </a:cubicBezTo>
                  <a:cubicBezTo>
                    <a:pt x="259344" y="-38640"/>
                    <a:pt x="447463" y="-12161"/>
                    <a:pt x="544618" y="117665"/>
                  </a:cubicBezTo>
                  <a:cubicBezTo>
                    <a:pt x="641582" y="244633"/>
                    <a:pt x="603387" y="409797"/>
                    <a:pt x="468418" y="507142"/>
                  </a:cubicBezTo>
                  <a:cubicBezTo>
                    <a:pt x="333163" y="601630"/>
                    <a:pt x="156759" y="589724"/>
                    <a:pt x="59605" y="462946"/>
                  </a:cubicBezTo>
                </a:path>
              </a:pathLst>
            </a:custGeom>
            <a:solidFill>
              <a:schemeClr val="accent2"/>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nvGrpSpPr>
            <p:cNvPr id="49" name="Group 48">
              <a:extLst>
                <a:ext uri="{FF2B5EF4-FFF2-40B4-BE49-F238E27FC236}">
                  <a16:creationId xmlns:a16="http://schemas.microsoft.com/office/drawing/2014/main" id="{22F74CAC-C5D2-4C0F-96A2-A092DAC1B28F}"/>
                </a:ext>
              </a:extLst>
            </p:cNvPr>
            <p:cNvGrpSpPr>
              <a:grpSpLocks noChangeAspect="1"/>
            </p:cNvGrpSpPr>
            <p:nvPr/>
          </p:nvGrpSpPr>
          <p:grpSpPr>
            <a:xfrm>
              <a:off x="8589828" y="1844864"/>
              <a:ext cx="277111" cy="360000"/>
              <a:chOff x="8630604" y="1799458"/>
              <a:chExt cx="192686" cy="250321"/>
            </a:xfrm>
          </p:grpSpPr>
          <p:sp>
            <p:nvSpPr>
              <p:cNvPr id="50" name="Freeform: Shape 49">
                <a:extLst>
                  <a:ext uri="{FF2B5EF4-FFF2-40B4-BE49-F238E27FC236}">
                    <a16:creationId xmlns:a16="http://schemas.microsoft.com/office/drawing/2014/main" id="{F914E4A0-FD87-424A-9F2F-DC2216843B37}"/>
                  </a:ext>
                </a:extLst>
              </p:cNvPr>
              <p:cNvSpPr/>
              <p:nvPr/>
            </p:nvSpPr>
            <p:spPr>
              <a:xfrm>
                <a:off x="8630604" y="1799458"/>
                <a:ext cx="192686" cy="193993"/>
              </a:xfrm>
              <a:custGeom>
                <a:avLst/>
                <a:gdLst>
                  <a:gd name="connsiteX0" fmla="*/ 191546 w 192686"/>
                  <a:gd name="connsiteY0" fmla="*/ 79633 h 193993"/>
                  <a:gd name="connsiteX1" fmla="*/ 188593 w 192686"/>
                  <a:gd name="connsiteY1" fmla="*/ 64869 h 193993"/>
                  <a:gd name="connsiteX2" fmla="*/ 176877 w 192686"/>
                  <a:gd name="connsiteY2" fmla="*/ 59059 h 193993"/>
                  <a:gd name="connsiteX3" fmla="*/ 176877 w 192686"/>
                  <a:gd name="connsiteY3" fmla="*/ 59059 h 193993"/>
                  <a:gd name="connsiteX4" fmla="*/ 165162 w 192686"/>
                  <a:gd name="connsiteY4" fmla="*/ 76966 h 193993"/>
                  <a:gd name="connsiteX5" fmla="*/ 168019 w 192686"/>
                  <a:gd name="connsiteY5" fmla="*/ 97540 h 193993"/>
                  <a:gd name="connsiteX6" fmla="*/ 94217 w 192686"/>
                  <a:gd name="connsiteY6" fmla="*/ 167122 h 193993"/>
                  <a:gd name="connsiteX7" fmla="*/ 24635 w 192686"/>
                  <a:gd name="connsiteY7" fmla="*/ 93319 h 193993"/>
                  <a:gd name="connsiteX8" fmla="*/ 94867 w 192686"/>
                  <a:gd name="connsiteY8" fmla="*/ 23721 h 193993"/>
                  <a:gd name="connsiteX9" fmla="*/ 135920 w 192686"/>
                  <a:gd name="connsiteY9" fmla="*/ 38485 h 193993"/>
                  <a:gd name="connsiteX10" fmla="*/ 147541 w 192686"/>
                  <a:gd name="connsiteY10" fmla="*/ 23721 h 193993"/>
                  <a:gd name="connsiteX11" fmla="*/ 132967 w 192686"/>
                  <a:gd name="connsiteY11" fmla="*/ 14863 h 193993"/>
                  <a:gd name="connsiteX12" fmla="*/ 127157 w 192686"/>
                  <a:gd name="connsiteY12" fmla="*/ 6005 h 193993"/>
                  <a:gd name="connsiteX13" fmla="*/ 115346 w 192686"/>
                  <a:gd name="connsiteY13" fmla="*/ 99 h 193993"/>
                  <a:gd name="connsiteX14" fmla="*/ 103630 w 192686"/>
                  <a:gd name="connsiteY14" fmla="*/ 6005 h 193993"/>
                  <a:gd name="connsiteX15" fmla="*/ 86104 w 192686"/>
                  <a:gd name="connsiteY15" fmla="*/ 6005 h 193993"/>
                  <a:gd name="connsiteX16" fmla="*/ 77246 w 192686"/>
                  <a:gd name="connsiteY16" fmla="*/ 99 h 193993"/>
                  <a:gd name="connsiteX17" fmla="*/ 65530 w 192686"/>
                  <a:gd name="connsiteY17" fmla="*/ 6005 h 193993"/>
                  <a:gd name="connsiteX18" fmla="*/ 56767 w 192686"/>
                  <a:gd name="connsiteY18" fmla="*/ 14863 h 193993"/>
                  <a:gd name="connsiteX19" fmla="*/ 45147 w 192686"/>
                  <a:gd name="connsiteY19" fmla="*/ 23721 h 193993"/>
                  <a:gd name="connsiteX20" fmla="*/ 33335 w 192686"/>
                  <a:gd name="connsiteY20" fmla="*/ 23721 h 193993"/>
                  <a:gd name="connsiteX21" fmla="*/ 21620 w 192686"/>
                  <a:gd name="connsiteY21" fmla="*/ 32579 h 193993"/>
                  <a:gd name="connsiteX22" fmla="*/ 21620 w 192686"/>
                  <a:gd name="connsiteY22" fmla="*/ 44391 h 193993"/>
                  <a:gd name="connsiteX23" fmla="*/ 12857 w 192686"/>
                  <a:gd name="connsiteY23" fmla="*/ 59250 h 193993"/>
                  <a:gd name="connsiteX24" fmla="*/ 4094 w 192686"/>
                  <a:gd name="connsiteY24" fmla="*/ 65060 h 193993"/>
                  <a:gd name="connsiteX25" fmla="*/ 1141 w 192686"/>
                  <a:gd name="connsiteY25" fmla="*/ 79824 h 193993"/>
                  <a:gd name="connsiteX26" fmla="*/ 6952 w 192686"/>
                  <a:gd name="connsiteY26" fmla="*/ 88682 h 193993"/>
                  <a:gd name="connsiteX27" fmla="*/ 6952 w 192686"/>
                  <a:gd name="connsiteY27" fmla="*/ 106494 h 193993"/>
                  <a:gd name="connsiteX28" fmla="*/ 1141 w 192686"/>
                  <a:gd name="connsiteY28" fmla="*/ 115257 h 193993"/>
                  <a:gd name="connsiteX29" fmla="*/ 4094 w 192686"/>
                  <a:gd name="connsiteY29" fmla="*/ 130020 h 193993"/>
                  <a:gd name="connsiteX30" fmla="*/ 12857 w 192686"/>
                  <a:gd name="connsiteY30" fmla="*/ 135926 h 193993"/>
                  <a:gd name="connsiteX31" fmla="*/ 21620 w 192686"/>
                  <a:gd name="connsiteY31" fmla="*/ 150690 h 193993"/>
                  <a:gd name="connsiteX32" fmla="*/ 21620 w 192686"/>
                  <a:gd name="connsiteY32" fmla="*/ 159643 h 193993"/>
                  <a:gd name="connsiteX33" fmla="*/ 33335 w 192686"/>
                  <a:gd name="connsiteY33" fmla="*/ 171454 h 193993"/>
                  <a:gd name="connsiteX34" fmla="*/ 45147 w 192686"/>
                  <a:gd name="connsiteY34" fmla="*/ 171454 h 193993"/>
                  <a:gd name="connsiteX35" fmla="*/ 56767 w 192686"/>
                  <a:gd name="connsiteY35" fmla="*/ 180217 h 193993"/>
                  <a:gd name="connsiteX36" fmla="*/ 65530 w 192686"/>
                  <a:gd name="connsiteY36" fmla="*/ 189171 h 193993"/>
                  <a:gd name="connsiteX37" fmla="*/ 77246 w 192686"/>
                  <a:gd name="connsiteY37" fmla="*/ 192123 h 193993"/>
                  <a:gd name="connsiteX38" fmla="*/ 86104 w 192686"/>
                  <a:gd name="connsiteY38" fmla="*/ 189171 h 193993"/>
                  <a:gd name="connsiteX39" fmla="*/ 103630 w 192686"/>
                  <a:gd name="connsiteY39" fmla="*/ 189171 h 193993"/>
                  <a:gd name="connsiteX40" fmla="*/ 115346 w 192686"/>
                  <a:gd name="connsiteY40" fmla="*/ 192123 h 193993"/>
                  <a:gd name="connsiteX41" fmla="*/ 125827 w 192686"/>
                  <a:gd name="connsiteY41" fmla="*/ 191387 h 193993"/>
                  <a:gd name="connsiteX42" fmla="*/ 127158 w 192686"/>
                  <a:gd name="connsiteY42" fmla="*/ 189171 h 193993"/>
                  <a:gd name="connsiteX43" fmla="*/ 132967 w 192686"/>
                  <a:gd name="connsiteY43" fmla="*/ 180217 h 193993"/>
                  <a:gd name="connsiteX44" fmla="*/ 147541 w 192686"/>
                  <a:gd name="connsiteY44" fmla="*/ 171454 h 193993"/>
                  <a:gd name="connsiteX45" fmla="*/ 159256 w 192686"/>
                  <a:gd name="connsiteY45" fmla="*/ 171454 h 193993"/>
                  <a:gd name="connsiteX46" fmla="*/ 168019 w 192686"/>
                  <a:gd name="connsiteY46" fmla="*/ 159643 h 193993"/>
                  <a:gd name="connsiteX47" fmla="*/ 170972 w 192686"/>
                  <a:gd name="connsiteY47" fmla="*/ 150690 h 193993"/>
                  <a:gd name="connsiteX48" fmla="*/ 176877 w 192686"/>
                  <a:gd name="connsiteY48" fmla="*/ 135926 h 193993"/>
                  <a:gd name="connsiteX49" fmla="*/ 188593 w 192686"/>
                  <a:gd name="connsiteY49" fmla="*/ 130020 h 193993"/>
                  <a:gd name="connsiteX50" fmla="*/ 191546 w 192686"/>
                  <a:gd name="connsiteY50" fmla="*/ 115257 h 193993"/>
                  <a:gd name="connsiteX51" fmla="*/ 185641 w 192686"/>
                  <a:gd name="connsiteY51" fmla="*/ 106494 h 193993"/>
                  <a:gd name="connsiteX52" fmla="*/ 185641 w 192686"/>
                  <a:gd name="connsiteY52" fmla="*/ 88682 h 1939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92686" h="193993">
                    <a:moveTo>
                      <a:pt x="191546" y="79633"/>
                    </a:moveTo>
                    <a:cubicBezTo>
                      <a:pt x="193787" y="74583"/>
                      <a:pt x="192604" y="68669"/>
                      <a:pt x="188593" y="64869"/>
                    </a:cubicBezTo>
                    <a:lnTo>
                      <a:pt x="176877" y="59059"/>
                    </a:lnTo>
                    <a:lnTo>
                      <a:pt x="176877" y="59059"/>
                    </a:lnTo>
                    <a:lnTo>
                      <a:pt x="165162" y="76966"/>
                    </a:lnTo>
                    <a:cubicBezTo>
                      <a:pt x="165162" y="82776"/>
                      <a:pt x="168019" y="88682"/>
                      <a:pt x="168019" y="97540"/>
                    </a:cubicBezTo>
                    <a:cubicBezTo>
                      <a:pt x="166853" y="137135"/>
                      <a:pt x="133811" y="168287"/>
                      <a:pt x="94217" y="167122"/>
                    </a:cubicBezTo>
                    <a:cubicBezTo>
                      <a:pt x="54622" y="165956"/>
                      <a:pt x="23469" y="132914"/>
                      <a:pt x="24635" y="93319"/>
                    </a:cubicBezTo>
                    <a:cubicBezTo>
                      <a:pt x="25760" y="55111"/>
                      <a:pt x="56651" y="24499"/>
                      <a:pt x="94867" y="23721"/>
                    </a:cubicBezTo>
                    <a:cubicBezTo>
                      <a:pt x="109778" y="24124"/>
                      <a:pt x="124167" y="29299"/>
                      <a:pt x="135920" y="38485"/>
                    </a:cubicBezTo>
                    <a:lnTo>
                      <a:pt x="147541" y="23721"/>
                    </a:lnTo>
                    <a:cubicBezTo>
                      <a:pt x="142323" y="21405"/>
                      <a:pt x="137426" y="18427"/>
                      <a:pt x="132967" y="14863"/>
                    </a:cubicBezTo>
                    <a:lnTo>
                      <a:pt x="127157" y="6005"/>
                    </a:lnTo>
                    <a:cubicBezTo>
                      <a:pt x="124791" y="1814"/>
                      <a:pt x="120118" y="-522"/>
                      <a:pt x="115346" y="99"/>
                    </a:cubicBezTo>
                    <a:lnTo>
                      <a:pt x="103630" y="6005"/>
                    </a:lnTo>
                    <a:cubicBezTo>
                      <a:pt x="98197" y="9097"/>
                      <a:pt x="91537" y="9097"/>
                      <a:pt x="86104" y="6005"/>
                    </a:cubicBezTo>
                    <a:lnTo>
                      <a:pt x="77246" y="99"/>
                    </a:lnTo>
                    <a:cubicBezTo>
                      <a:pt x="74293" y="99"/>
                      <a:pt x="65530" y="99"/>
                      <a:pt x="65530" y="6005"/>
                    </a:cubicBezTo>
                    <a:lnTo>
                      <a:pt x="56767" y="14863"/>
                    </a:lnTo>
                    <a:cubicBezTo>
                      <a:pt x="53814" y="17816"/>
                      <a:pt x="47909" y="23721"/>
                      <a:pt x="45147" y="23721"/>
                    </a:cubicBezTo>
                    <a:lnTo>
                      <a:pt x="33335" y="23721"/>
                    </a:lnTo>
                    <a:cubicBezTo>
                      <a:pt x="27525" y="23721"/>
                      <a:pt x="21620" y="26769"/>
                      <a:pt x="21620" y="32579"/>
                    </a:cubicBezTo>
                    <a:lnTo>
                      <a:pt x="21620" y="44391"/>
                    </a:lnTo>
                    <a:cubicBezTo>
                      <a:pt x="21754" y="50605"/>
                      <a:pt x="18360" y="56360"/>
                      <a:pt x="12857" y="59250"/>
                    </a:cubicBezTo>
                    <a:lnTo>
                      <a:pt x="4094" y="65060"/>
                    </a:lnTo>
                    <a:cubicBezTo>
                      <a:pt x="84" y="68860"/>
                      <a:pt x="-1099" y="74773"/>
                      <a:pt x="1141" y="79824"/>
                    </a:cubicBezTo>
                    <a:lnTo>
                      <a:pt x="6952" y="88682"/>
                    </a:lnTo>
                    <a:lnTo>
                      <a:pt x="6952" y="106494"/>
                    </a:lnTo>
                    <a:lnTo>
                      <a:pt x="1141" y="115257"/>
                    </a:lnTo>
                    <a:cubicBezTo>
                      <a:pt x="-1129" y="120303"/>
                      <a:pt x="57" y="126235"/>
                      <a:pt x="4094" y="130020"/>
                    </a:cubicBezTo>
                    <a:lnTo>
                      <a:pt x="12857" y="135926"/>
                    </a:lnTo>
                    <a:cubicBezTo>
                      <a:pt x="18345" y="138783"/>
                      <a:pt x="21740" y="144503"/>
                      <a:pt x="21620" y="150690"/>
                    </a:cubicBezTo>
                    <a:lnTo>
                      <a:pt x="21620" y="159643"/>
                    </a:lnTo>
                    <a:cubicBezTo>
                      <a:pt x="22070" y="165934"/>
                      <a:pt x="27049" y="170952"/>
                      <a:pt x="33335" y="171454"/>
                    </a:cubicBezTo>
                    <a:lnTo>
                      <a:pt x="45147" y="171454"/>
                    </a:lnTo>
                    <a:cubicBezTo>
                      <a:pt x="50201" y="172343"/>
                      <a:pt x="54523" y="175602"/>
                      <a:pt x="56767" y="180217"/>
                    </a:cubicBezTo>
                    <a:lnTo>
                      <a:pt x="65530" y="189171"/>
                    </a:lnTo>
                    <a:cubicBezTo>
                      <a:pt x="65530" y="194981"/>
                      <a:pt x="74293" y="194981"/>
                      <a:pt x="77246" y="192123"/>
                    </a:cubicBezTo>
                    <a:lnTo>
                      <a:pt x="86104" y="189171"/>
                    </a:lnTo>
                    <a:cubicBezTo>
                      <a:pt x="91537" y="186079"/>
                      <a:pt x="98197" y="186079"/>
                      <a:pt x="103630" y="189171"/>
                    </a:cubicBezTo>
                    <a:lnTo>
                      <a:pt x="115346" y="192123"/>
                    </a:lnTo>
                    <a:cubicBezTo>
                      <a:pt x="118444" y="194814"/>
                      <a:pt x="123136" y="194485"/>
                      <a:pt x="125827" y="191387"/>
                    </a:cubicBezTo>
                    <a:cubicBezTo>
                      <a:pt x="126397" y="190732"/>
                      <a:pt x="126847" y="189981"/>
                      <a:pt x="127158" y="189171"/>
                    </a:cubicBezTo>
                    <a:lnTo>
                      <a:pt x="132967" y="180217"/>
                    </a:lnTo>
                    <a:cubicBezTo>
                      <a:pt x="135794" y="174791"/>
                      <a:pt x="141422" y="171406"/>
                      <a:pt x="147541" y="171454"/>
                    </a:cubicBezTo>
                    <a:lnTo>
                      <a:pt x="159256" y="171454"/>
                    </a:lnTo>
                    <a:cubicBezTo>
                      <a:pt x="165162" y="171454"/>
                      <a:pt x="168019" y="165453"/>
                      <a:pt x="168019" y="159643"/>
                    </a:cubicBezTo>
                    <a:lnTo>
                      <a:pt x="170972" y="150690"/>
                    </a:lnTo>
                    <a:cubicBezTo>
                      <a:pt x="171101" y="145218"/>
                      <a:pt x="173198" y="139977"/>
                      <a:pt x="176877" y="135926"/>
                    </a:cubicBezTo>
                    <a:lnTo>
                      <a:pt x="188593" y="130020"/>
                    </a:lnTo>
                    <a:cubicBezTo>
                      <a:pt x="192630" y="126235"/>
                      <a:pt x="193816" y="120303"/>
                      <a:pt x="191546" y="115257"/>
                    </a:cubicBezTo>
                    <a:lnTo>
                      <a:pt x="185641" y="106494"/>
                    </a:lnTo>
                    <a:cubicBezTo>
                      <a:pt x="182694" y="100922"/>
                      <a:pt x="182694" y="94253"/>
                      <a:pt x="185641" y="88682"/>
                    </a:cubicBezTo>
                    <a:close/>
                  </a:path>
                </a:pathLst>
              </a:custGeom>
              <a:solidFill>
                <a:srgbClr val="FFFFFF"/>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51" name="Freeform: Shape 50">
                <a:extLst>
                  <a:ext uri="{FF2B5EF4-FFF2-40B4-BE49-F238E27FC236}">
                    <a16:creationId xmlns:a16="http://schemas.microsoft.com/office/drawing/2014/main" id="{EF0309E6-411D-4412-9689-F8BB5781EC6C}"/>
                  </a:ext>
                </a:extLst>
              </p:cNvPr>
              <p:cNvSpPr/>
              <p:nvPr/>
            </p:nvSpPr>
            <p:spPr>
              <a:xfrm>
                <a:off x="8643651" y="1976723"/>
                <a:ext cx="78581" cy="73056"/>
              </a:xfrm>
              <a:custGeom>
                <a:avLst/>
                <a:gdLst>
                  <a:gd name="connsiteX0" fmla="*/ 66961 w 78581"/>
                  <a:gd name="connsiteY0" fmla="*/ 20383 h 73056"/>
                  <a:gd name="connsiteX1" fmla="*/ 61056 w 78581"/>
                  <a:gd name="connsiteY1" fmla="*/ 20383 h 73056"/>
                  <a:gd name="connsiteX2" fmla="*/ 46482 w 78581"/>
                  <a:gd name="connsiteY2" fmla="*/ 14668 h 73056"/>
                  <a:gd name="connsiteX3" fmla="*/ 40767 w 78581"/>
                  <a:gd name="connsiteY3" fmla="*/ 2858 h 73056"/>
                  <a:gd name="connsiteX4" fmla="*/ 32100 w 78581"/>
                  <a:gd name="connsiteY4" fmla="*/ 0 h 73056"/>
                  <a:gd name="connsiteX5" fmla="*/ 23241 w 78581"/>
                  <a:gd name="connsiteY5" fmla="*/ 0 h 73056"/>
                  <a:gd name="connsiteX6" fmla="*/ 0 w 78581"/>
                  <a:gd name="connsiteY6" fmla="*/ 52673 h 73056"/>
                  <a:gd name="connsiteX7" fmla="*/ 32100 w 78581"/>
                  <a:gd name="connsiteY7" fmla="*/ 52673 h 73056"/>
                  <a:gd name="connsiteX8" fmla="*/ 55341 w 78581"/>
                  <a:gd name="connsiteY8" fmla="*/ 73057 h 73056"/>
                  <a:gd name="connsiteX9" fmla="*/ 55341 w 78581"/>
                  <a:gd name="connsiteY9" fmla="*/ 73057 h 73056"/>
                  <a:gd name="connsiteX10" fmla="*/ 78581 w 78581"/>
                  <a:gd name="connsiteY10" fmla="*/ 14669 h 73056"/>
                  <a:gd name="connsiteX11" fmla="*/ 78581 w 78581"/>
                  <a:gd name="connsiteY11" fmla="*/ 14669 h 73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8581" h="73056">
                    <a:moveTo>
                      <a:pt x="66961" y="20383"/>
                    </a:moveTo>
                    <a:lnTo>
                      <a:pt x="61056" y="20383"/>
                    </a:lnTo>
                    <a:cubicBezTo>
                      <a:pt x="55677" y="20253"/>
                      <a:pt x="50516" y="18229"/>
                      <a:pt x="46482" y="14668"/>
                    </a:cubicBezTo>
                    <a:lnTo>
                      <a:pt x="40767" y="2858"/>
                    </a:lnTo>
                    <a:cubicBezTo>
                      <a:pt x="37815" y="2858"/>
                      <a:pt x="34862" y="0"/>
                      <a:pt x="32100" y="0"/>
                    </a:cubicBezTo>
                    <a:lnTo>
                      <a:pt x="23241" y="0"/>
                    </a:lnTo>
                    <a:lnTo>
                      <a:pt x="0" y="52673"/>
                    </a:lnTo>
                    <a:lnTo>
                      <a:pt x="32100" y="52673"/>
                    </a:lnTo>
                    <a:lnTo>
                      <a:pt x="55341" y="73057"/>
                    </a:lnTo>
                    <a:lnTo>
                      <a:pt x="55341" y="73057"/>
                    </a:lnTo>
                    <a:lnTo>
                      <a:pt x="78581" y="14669"/>
                    </a:lnTo>
                    <a:lnTo>
                      <a:pt x="78581" y="14669"/>
                    </a:lnTo>
                    <a:close/>
                  </a:path>
                </a:pathLst>
              </a:custGeom>
              <a:solidFill>
                <a:srgbClr val="FFFFFF"/>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52" name="Freeform: Shape 51">
                <a:extLst>
                  <a:ext uri="{FF2B5EF4-FFF2-40B4-BE49-F238E27FC236}">
                    <a16:creationId xmlns:a16="http://schemas.microsoft.com/office/drawing/2014/main" id="{DCEDC9BB-FF5E-4A32-B628-137D1F622D7F}"/>
                  </a:ext>
                </a:extLst>
              </p:cNvPr>
              <p:cNvSpPr/>
              <p:nvPr/>
            </p:nvSpPr>
            <p:spPr>
              <a:xfrm>
                <a:off x="8727567" y="1976723"/>
                <a:ext cx="79914" cy="73056"/>
              </a:xfrm>
              <a:custGeom>
                <a:avLst/>
                <a:gdLst>
                  <a:gd name="connsiteX0" fmla="*/ 50387 w 79914"/>
                  <a:gd name="connsiteY0" fmla="*/ 0 h 73056"/>
                  <a:gd name="connsiteX1" fmla="*/ 41434 w 79914"/>
                  <a:gd name="connsiteY1" fmla="*/ 2858 h 73056"/>
                  <a:gd name="connsiteX2" fmla="*/ 35528 w 79914"/>
                  <a:gd name="connsiteY2" fmla="*/ 14669 h 73056"/>
                  <a:gd name="connsiteX3" fmla="*/ 20764 w 79914"/>
                  <a:gd name="connsiteY3" fmla="*/ 20384 h 73056"/>
                  <a:gd name="connsiteX4" fmla="*/ 11906 w 79914"/>
                  <a:gd name="connsiteY4" fmla="*/ 20383 h 73056"/>
                  <a:gd name="connsiteX5" fmla="*/ 2953 w 79914"/>
                  <a:gd name="connsiteY5" fmla="*/ 14669 h 73056"/>
                  <a:gd name="connsiteX6" fmla="*/ 0 w 79914"/>
                  <a:gd name="connsiteY6" fmla="*/ 14669 h 73056"/>
                  <a:gd name="connsiteX7" fmla="*/ 26670 w 79914"/>
                  <a:gd name="connsiteY7" fmla="*/ 73057 h 73056"/>
                  <a:gd name="connsiteX8" fmla="*/ 26670 w 79914"/>
                  <a:gd name="connsiteY8" fmla="*/ 73057 h 73056"/>
                  <a:gd name="connsiteX9" fmla="*/ 47434 w 79914"/>
                  <a:gd name="connsiteY9" fmla="*/ 52673 h 73056"/>
                  <a:gd name="connsiteX10" fmla="*/ 79914 w 79914"/>
                  <a:gd name="connsiteY10" fmla="*/ 52673 h 73056"/>
                  <a:gd name="connsiteX11" fmla="*/ 59150 w 79914"/>
                  <a:gd name="connsiteY11" fmla="*/ 0 h 73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9914" h="73056">
                    <a:moveTo>
                      <a:pt x="50387" y="0"/>
                    </a:moveTo>
                    <a:cubicBezTo>
                      <a:pt x="47434" y="0"/>
                      <a:pt x="44386" y="2858"/>
                      <a:pt x="41434" y="2858"/>
                    </a:cubicBezTo>
                    <a:lnTo>
                      <a:pt x="35528" y="14669"/>
                    </a:lnTo>
                    <a:cubicBezTo>
                      <a:pt x="31432" y="18250"/>
                      <a:pt x="26204" y="20273"/>
                      <a:pt x="20764" y="20384"/>
                    </a:cubicBezTo>
                    <a:lnTo>
                      <a:pt x="11906" y="20383"/>
                    </a:lnTo>
                    <a:lnTo>
                      <a:pt x="2953" y="14669"/>
                    </a:lnTo>
                    <a:lnTo>
                      <a:pt x="0" y="14669"/>
                    </a:lnTo>
                    <a:lnTo>
                      <a:pt x="26670" y="73057"/>
                    </a:lnTo>
                    <a:lnTo>
                      <a:pt x="26670" y="73057"/>
                    </a:lnTo>
                    <a:lnTo>
                      <a:pt x="47434" y="52673"/>
                    </a:lnTo>
                    <a:lnTo>
                      <a:pt x="79914" y="52673"/>
                    </a:lnTo>
                    <a:lnTo>
                      <a:pt x="59150" y="0"/>
                    </a:lnTo>
                    <a:close/>
                  </a:path>
                </a:pathLst>
              </a:custGeom>
              <a:solidFill>
                <a:srgbClr val="FFFFFF"/>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53" name="Freeform: Shape 52">
                <a:extLst>
                  <a:ext uri="{FF2B5EF4-FFF2-40B4-BE49-F238E27FC236}">
                    <a16:creationId xmlns:a16="http://schemas.microsoft.com/office/drawing/2014/main" id="{6C6075B2-EAC5-4EAC-9311-FD1AB78C1EA8}"/>
                  </a:ext>
                </a:extLst>
              </p:cNvPr>
              <p:cNvSpPr/>
              <p:nvPr/>
            </p:nvSpPr>
            <p:spPr>
              <a:xfrm>
                <a:off x="8680047" y="1821497"/>
                <a:ext cx="130289" cy="119793"/>
              </a:xfrm>
              <a:custGeom>
                <a:avLst/>
                <a:gdLst>
                  <a:gd name="connsiteX0" fmla="*/ 44853 w 130289"/>
                  <a:gd name="connsiteY0" fmla="*/ 84741 h 119793"/>
                  <a:gd name="connsiteX1" fmla="*/ 24088 w 130289"/>
                  <a:gd name="connsiteY1" fmla="*/ 58262 h 119793"/>
                  <a:gd name="connsiteX2" fmla="*/ 6181 w 130289"/>
                  <a:gd name="connsiteY2" fmla="*/ 58262 h 119793"/>
                  <a:gd name="connsiteX3" fmla="*/ 1098 w 130289"/>
                  <a:gd name="connsiteY3" fmla="*/ 72895 h 119793"/>
                  <a:gd name="connsiteX4" fmla="*/ 3228 w 130289"/>
                  <a:gd name="connsiteY4" fmla="*/ 75883 h 119793"/>
                  <a:gd name="connsiteX5" fmla="*/ 35994 w 130289"/>
                  <a:gd name="connsiteY5" fmla="*/ 113983 h 119793"/>
                  <a:gd name="connsiteX6" fmla="*/ 44853 w 130289"/>
                  <a:gd name="connsiteY6" fmla="*/ 119793 h 119793"/>
                  <a:gd name="connsiteX7" fmla="*/ 44853 w 130289"/>
                  <a:gd name="connsiteY7" fmla="*/ 119793 h 119793"/>
                  <a:gd name="connsiteX8" fmla="*/ 56854 w 130289"/>
                  <a:gd name="connsiteY8" fmla="*/ 113983 h 119793"/>
                  <a:gd name="connsiteX9" fmla="*/ 104479 w 130289"/>
                  <a:gd name="connsiteY9" fmla="*/ 52261 h 119793"/>
                  <a:gd name="connsiteX10" fmla="*/ 110385 w 130289"/>
                  <a:gd name="connsiteY10" fmla="*/ 43403 h 119793"/>
                  <a:gd name="connsiteX11" fmla="*/ 116385 w 130289"/>
                  <a:gd name="connsiteY11" fmla="*/ 37592 h 119793"/>
                  <a:gd name="connsiteX12" fmla="*/ 122386 w 130289"/>
                  <a:gd name="connsiteY12" fmla="*/ 28639 h 119793"/>
                  <a:gd name="connsiteX13" fmla="*/ 128387 w 130289"/>
                  <a:gd name="connsiteY13" fmla="*/ 22829 h 119793"/>
                  <a:gd name="connsiteX14" fmla="*/ 125339 w 130289"/>
                  <a:gd name="connsiteY14" fmla="*/ 2255 h 119793"/>
                  <a:gd name="connsiteX15" fmla="*/ 110385 w 130289"/>
                  <a:gd name="connsiteY15" fmla="*/ 2255 h 119793"/>
                  <a:gd name="connsiteX16" fmla="*/ 104479 w 130289"/>
                  <a:gd name="connsiteY16" fmla="*/ 5207 h 119793"/>
                  <a:gd name="connsiteX17" fmla="*/ 98574 w 130289"/>
                  <a:gd name="connsiteY17" fmla="*/ 13970 h 119793"/>
                  <a:gd name="connsiteX18" fmla="*/ 92573 w 130289"/>
                  <a:gd name="connsiteY18" fmla="*/ 19876 h 119793"/>
                  <a:gd name="connsiteX19" fmla="*/ 86572 w 130289"/>
                  <a:gd name="connsiteY19" fmla="*/ 28639 h 1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30289" h="119793">
                    <a:moveTo>
                      <a:pt x="44853" y="84741"/>
                    </a:moveTo>
                    <a:lnTo>
                      <a:pt x="24088" y="58262"/>
                    </a:lnTo>
                    <a:cubicBezTo>
                      <a:pt x="21040" y="52451"/>
                      <a:pt x="12182" y="52451"/>
                      <a:pt x="6181" y="58262"/>
                    </a:cubicBezTo>
                    <a:cubicBezTo>
                      <a:pt x="737" y="60899"/>
                      <a:pt x="-1539" y="67450"/>
                      <a:pt x="1098" y="72895"/>
                    </a:cubicBezTo>
                    <a:cubicBezTo>
                      <a:pt x="1635" y="74004"/>
                      <a:pt x="2356" y="75014"/>
                      <a:pt x="3228" y="75883"/>
                    </a:cubicBezTo>
                    <a:lnTo>
                      <a:pt x="35994" y="113983"/>
                    </a:lnTo>
                    <a:cubicBezTo>
                      <a:pt x="39043" y="116840"/>
                      <a:pt x="41995" y="119793"/>
                      <a:pt x="44853" y="119793"/>
                    </a:cubicBezTo>
                    <a:lnTo>
                      <a:pt x="44853" y="119793"/>
                    </a:lnTo>
                    <a:cubicBezTo>
                      <a:pt x="49514" y="119720"/>
                      <a:pt x="53906" y="117594"/>
                      <a:pt x="56854" y="113983"/>
                    </a:cubicBezTo>
                    <a:lnTo>
                      <a:pt x="104479" y="52261"/>
                    </a:lnTo>
                    <a:lnTo>
                      <a:pt x="110385" y="43403"/>
                    </a:lnTo>
                    <a:lnTo>
                      <a:pt x="116385" y="37592"/>
                    </a:lnTo>
                    <a:lnTo>
                      <a:pt x="122386" y="28639"/>
                    </a:lnTo>
                    <a:lnTo>
                      <a:pt x="128387" y="22829"/>
                    </a:lnTo>
                    <a:cubicBezTo>
                      <a:pt x="131778" y="16009"/>
                      <a:pt x="130561" y="7799"/>
                      <a:pt x="125339" y="2255"/>
                    </a:cubicBezTo>
                    <a:cubicBezTo>
                      <a:pt x="120807" y="-752"/>
                      <a:pt x="114916" y="-752"/>
                      <a:pt x="110385" y="2255"/>
                    </a:cubicBezTo>
                    <a:cubicBezTo>
                      <a:pt x="108831" y="3912"/>
                      <a:pt x="106737" y="4959"/>
                      <a:pt x="104479" y="5207"/>
                    </a:cubicBezTo>
                    <a:lnTo>
                      <a:pt x="98574" y="13970"/>
                    </a:lnTo>
                    <a:lnTo>
                      <a:pt x="92573" y="19876"/>
                    </a:lnTo>
                    <a:lnTo>
                      <a:pt x="86572" y="28639"/>
                    </a:lnTo>
                    <a:close/>
                  </a:path>
                </a:pathLst>
              </a:custGeom>
              <a:solidFill>
                <a:srgbClr val="FFFFFF"/>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grpSp>
      <p:sp>
        <p:nvSpPr>
          <p:cNvPr id="54" name="Text Placeholder 3">
            <a:extLst>
              <a:ext uri="{FF2B5EF4-FFF2-40B4-BE49-F238E27FC236}">
                <a16:creationId xmlns:a16="http://schemas.microsoft.com/office/drawing/2014/main" id="{DA80A33C-9F62-4D71-B380-B540F3B700E5}"/>
              </a:ext>
            </a:extLst>
          </p:cNvPr>
          <p:cNvSpPr txBox="1">
            <a:spLocks/>
          </p:cNvSpPr>
          <p:nvPr/>
        </p:nvSpPr>
        <p:spPr>
          <a:xfrm>
            <a:off x="6733333" y="1484785"/>
            <a:ext cx="4737077" cy="584775"/>
          </a:xfrm>
          <a:prstGeom prst="rect">
            <a:avLst/>
          </a:prstGeom>
          <a:noFill/>
        </p:spPr>
        <p:txBody>
          <a:bodyPr wrap="square" anchor="ctr" anchorCtr="0">
            <a:spAutoFit/>
          </a:bodyPr>
          <a:lstStyle>
            <a:lvl1pPr marL="0" indent="0" algn="l" defTabSz="914400" rtl="0" eaLnBrk="1" latinLnBrk="0" hangingPunct="1">
              <a:lnSpc>
                <a:spcPct val="100000"/>
              </a:lnSpc>
              <a:spcBef>
                <a:spcPts val="0"/>
              </a:spcBef>
              <a:spcAft>
                <a:spcPts val="600"/>
              </a:spcAft>
              <a:buFont typeface="Arial" panose="020B0604020202020204" pitchFamily="34" charset="0"/>
              <a:buNone/>
              <a:defRPr sz="2000" kern="1200" baseline="0">
                <a:solidFill>
                  <a:schemeClr val="tx1"/>
                </a:solidFill>
                <a:latin typeface="Ubuntu" panose="020B0504030602030204" pitchFamily="34" charset="0"/>
                <a:ea typeface="+mn-ea"/>
                <a:cs typeface="+mn-cs"/>
              </a:defRPr>
            </a:lvl1pPr>
            <a:lvl2pPr marL="177800" indent="-177800" algn="l" defTabSz="914400" rtl="0" eaLnBrk="1" latinLnBrk="0" hangingPunct="1">
              <a:lnSpc>
                <a:spcPct val="100000"/>
              </a:lnSpc>
              <a:spcBef>
                <a:spcPts val="0"/>
              </a:spcBef>
              <a:spcAft>
                <a:spcPts val="600"/>
              </a:spcAft>
              <a:buClr>
                <a:schemeClr val="accent1"/>
              </a:buClr>
              <a:buFont typeface="Wingdings" panose="05000000000000000000" pitchFamily="2" charset="2"/>
              <a:buChar char="§"/>
              <a:defRPr sz="1800" kern="1200" baseline="0">
                <a:solidFill>
                  <a:schemeClr val="tx1"/>
                </a:solidFill>
                <a:latin typeface="Ubuntu" panose="020B0504030602030204" pitchFamily="34" charset="0"/>
                <a:ea typeface="+mn-ea"/>
                <a:cs typeface="+mn-cs"/>
              </a:defRPr>
            </a:lvl2pPr>
            <a:lvl3pPr marL="361950" indent="-184150" algn="l" defTabSz="914400" rtl="0" eaLnBrk="1" latinLnBrk="0" hangingPunct="1">
              <a:lnSpc>
                <a:spcPct val="100000"/>
              </a:lnSpc>
              <a:spcBef>
                <a:spcPts val="0"/>
              </a:spcBef>
              <a:spcAft>
                <a:spcPts val="600"/>
              </a:spcAft>
              <a:buClr>
                <a:schemeClr val="accent2"/>
              </a:buClr>
              <a:buFont typeface="Arial" panose="020B0604020202020204" pitchFamily="34" charset="0"/>
              <a:buChar char="•"/>
              <a:defRPr sz="1600" kern="1200" baseline="0">
                <a:solidFill>
                  <a:schemeClr val="tx1"/>
                </a:solidFill>
                <a:latin typeface="Ubuntu" panose="020B0504030602030204" pitchFamily="34" charset="0"/>
                <a:ea typeface="+mn-ea"/>
                <a:cs typeface="+mn-cs"/>
              </a:defRPr>
            </a:lvl3pPr>
            <a:lvl4pPr marL="539750" indent="-177800" algn="l" defTabSz="914400" rtl="0" eaLnBrk="1" latinLnBrk="0" hangingPunct="1">
              <a:lnSpc>
                <a:spcPct val="100000"/>
              </a:lnSpc>
              <a:spcBef>
                <a:spcPts val="0"/>
              </a:spcBef>
              <a:spcAft>
                <a:spcPts val="600"/>
              </a:spcAft>
              <a:buClr>
                <a:schemeClr val="tx1"/>
              </a:buClr>
              <a:buFont typeface="Ubuntu" panose="020B0504030602030204" pitchFamily="34" charset="0"/>
              <a:buChar char="–"/>
              <a:defRPr sz="1400" kern="1200" baseline="0">
                <a:solidFill>
                  <a:schemeClr val="tx1"/>
                </a:solidFill>
                <a:latin typeface="Ubuntu" panose="020B0504030602030204" pitchFamily="34" charset="0"/>
                <a:ea typeface="+mn-ea"/>
                <a:cs typeface="+mn-cs"/>
              </a:defRPr>
            </a:lvl4pPr>
            <a:lvl5pPr marL="717550" indent="-177800" algn="l" defTabSz="914400" rtl="0" eaLnBrk="1" latinLnBrk="0" hangingPunct="1">
              <a:lnSpc>
                <a:spcPct val="100000"/>
              </a:lnSpc>
              <a:spcBef>
                <a:spcPts val="0"/>
              </a:spcBef>
              <a:spcAft>
                <a:spcPts val="600"/>
              </a:spcAft>
              <a:buClr>
                <a:schemeClr val="accent3"/>
              </a:buClr>
              <a:buFont typeface="Arial" panose="020B0604020202020204" pitchFamily="34" charset="0"/>
              <a:buChar char="•"/>
              <a:defRPr sz="1400" kern="1200" baseline="0">
                <a:solidFill>
                  <a:schemeClr val="tx1"/>
                </a:solidFill>
                <a:latin typeface="Ubuntu" panose="020B0504030602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800" b="1" i="0" u="none" strike="noStrike" kern="1200" cap="none" spc="0" normalizeH="0" baseline="0" noProof="0">
                <a:ln>
                  <a:noFill/>
                </a:ln>
                <a:solidFill>
                  <a:srgbClr val="0070AD">
                    <a:lumMod val="40000"/>
                    <a:lumOff val="60000"/>
                  </a:srgbClr>
                </a:solidFill>
                <a:effectLst/>
                <a:uLnTx/>
                <a:uFillTx/>
                <a:latin typeface="Ubuntu"/>
                <a:ea typeface="Calibri" panose="020F0502020204030204" pitchFamily="34" charset="0"/>
                <a:cs typeface="Times New Roman" panose="02020603050405020304" pitchFamily="18" charset="0"/>
              </a:rPr>
              <a:t>Duration: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rgbClr val="FFFFFF"/>
                </a:solidFill>
                <a:effectLst/>
                <a:uLnTx/>
                <a:uFillTx/>
                <a:latin typeface="Ubuntu"/>
                <a:ea typeface="Calibri" panose="020F0502020204030204" pitchFamily="34" charset="0"/>
                <a:cs typeface="Times New Roman" panose="02020603050405020304" pitchFamily="18" charset="0"/>
              </a:rPr>
              <a:t>36 months (3 years)</a:t>
            </a:r>
            <a:endParaRPr kumimoji="0" lang="en-GB" sz="1400" b="0" i="1" u="none" strike="noStrike" kern="1200" cap="none" spc="0" normalizeH="0" baseline="0" noProof="0">
              <a:ln>
                <a:noFill/>
              </a:ln>
              <a:solidFill>
                <a:srgbClr val="FFFFFF"/>
              </a:solidFill>
              <a:effectLst/>
              <a:uLnTx/>
              <a:uFillTx/>
              <a:latin typeface="Ubuntu"/>
              <a:ea typeface="Calibri" panose="020F0502020204030204" pitchFamily="34" charset="0"/>
              <a:cs typeface="Times New Roman" panose="02020603050405020304" pitchFamily="18" charset="0"/>
            </a:endParaRPr>
          </a:p>
        </p:txBody>
      </p:sp>
      <p:grpSp>
        <p:nvGrpSpPr>
          <p:cNvPr id="57" name="Group 56">
            <a:extLst>
              <a:ext uri="{FF2B5EF4-FFF2-40B4-BE49-F238E27FC236}">
                <a16:creationId xmlns:a16="http://schemas.microsoft.com/office/drawing/2014/main" id="{62DCDAA1-ECD3-4E4F-803E-0E7DFEA7E562}"/>
              </a:ext>
            </a:extLst>
          </p:cNvPr>
          <p:cNvGrpSpPr/>
          <p:nvPr/>
        </p:nvGrpSpPr>
        <p:grpSpPr>
          <a:xfrm>
            <a:off x="6816080" y="2664446"/>
            <a:ext cx="4741197" cy="848332"/>
            <a:chOff x="6851085" y="2660786"/>
            <a:chExt cx="4741197" cy="848332"/>
          </a:xfrm>
        </p:grpSpPr>
        <p:sp>
          <p:nvSpPr>
            <p:cNvPr id="55" name="Text Placeholder 3">
              <a:extLst>
                <a:ext uri="{FF2B5EF4-FFF2-40B4-BE49-F238E27FC236}">
                  <a16:creationId xmlns:a16="http://schemas.microsoft.com/office/drawing/2014/main" id="{B577151B-AC9E-4C42-A643-4D72BBDAA39F}"/>
                </a:ext>
              </a:extLst>
            </p:cNvPr>
            <p:cNvSpPr txBox="1">
              <a:spLocks/>
            </p:cNvSpPr>
            <p:nvPr/>
          </p:nvSpPr>
          <p:spPr>
            <a:xfrm>
              <a:off x="6855205" y="2993079"/>
              <a:ext cx="4737077" cy="516039"/>
            </a:xfrm>
            <a:prstGeom prst="rect">
              <a:avLst/>
            </a:prstGeom>
            <a:noFill/>
          </p:spPr>
          <p:txBody>
            <a:bodyPr vert="horz" wrap="square" lIns="0" tIns="0" rIns="0" bIns="0" numCol="2" rtlCol="0" anchor="ctr" anchorCtr="0">
              <a:sp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mj-lt"/>
                  <a:ea typeface="+mn-ea"/>
                  <a:cs typeface="+mn-cs"/>
                </a:defRPr>
              </a:lvl1pPr>
              <a:lvl2pPr marL="266700" indent="-177800" algn="l" defTabSz="914400" rtl="0" eaLnBrk="1" latinLnBrk="0" hangingPunct="1">
                <a:lnSpc>
                  <a:spcPct val="90000"/>
                </a:lnSpc>
                <a:spcBef>
                  <a:spcPts val="500"/>
                </a:spcBef>
                <a:buClr>
                  <a:schemeClr val="accent1"/>
                </a:buClr>
                <a:buFont typeface="Wingdings" panose="05000000000000000000" pitchFamily="2" charset="2"/>
                <a:buChar char="§"/>
                <a:defRPr sz="1800" kern="1200">
                  <a:solidFill>
                    <a:schemeClr val="tx1"/>
                  </a:solidFill>
                  <a:latin typeface="+mj-lt"/>
                  <a:ea typeface="+mn-ea"/>
                  <a:cs typeface="+mn-cs"/>
                </a:defRPr>
              </a:lvl2pPr>
              <a:lvl3pPr marL="444500" indent="-177800" algn="l" defTabSz="914400" rtl="0" eaLnBrk="1" latinLnBrk="0" hangingPunct="1">
                <a:lnSpc>
                  <a:spcPct val="90000"/>
                </a:lnSpc>
                <a:spcBef>
                  <a:spcPts val="500"/>
                </a:spcBef>
                <a:buClr>
                  <a:schemeClr val="accent2"/>
                </a:buClr>
                <a:buFont typeface="Arial" panose="020B0604020202020204" pitchFamily="34" charset="0"/>
                <a:buChar char="•"/>
                <a:defRPr sz="1600" kern="1200">
                  <a:solidFill>
                    <a:schemeClr val="tx1"/>
                  </a:solidFill>
                  <a:latin typeface="+mj-lt"/>
                  <a:ea typeface="+mn-ea"/>
                  <a:cs typeface="+mn-cs"/>
                </a:defRPr>
              </a:lvl3pPr>
              <a:lvl4pPr marL="622300" indent="-177800" algn="l" defTabSz="914400" rtl="0" eaLnBrk="1" latinLnBrk="0" hangingPunct="1">
                <a:lnSpc>
                  <a:spcPct val="90000"/>
                </a:lnSpc>
                <a:spcBef>
                  <a:spcPts val="500"/>
                </a:spcBef>
                <a:buClr>
                  <a:schemeClr val="accent3"/>
                </a:buClr>
                <a:buFont typeface="Verdana" panose="020B0604030504040204" pitchFamily="34" charset="0"/>
                <a:buChar char="‒"/>
                <a:defRPr sz="1400" kern="1200">
                  <a:solidFill>
                    <a:schemeClr val="tx1"/>
                  </a:solidFill>
                  <a:latin typeface="+mj-lt"/>
                  <a:ea typeface="+mn-ea"/>
                  <a:cs typeface="+mn-cs"/>
                </a:defRPr>
              </a:lvl4pPr>
              <a:lvl5pPr marL="812800" indent="-190500" algn="l" defTabSz="914400" rtl="0" eaLnBrk="1" latinLnBrk="0" hangingPunct="1">
                <a:lnSpc>
                  <a:spcPct val="90000"/>
                </a:lnSpc>
                <a:spcBef>
                  <a:spcPts val="500"/>
                </a:spcBef>
                <a:buClr>
                  <a:schemeClr val="accent5"/>
                </a:buClr>
                <a:buFont typeface="Arial" panose="020B0604020202020204" pitchFamily="34" charset="0"/>
                <a:buChar char="•"/>
                <a:defRPr sz="14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rgbClr val="FFFFFF"/>
                  </a:solidFill>
                  <a:effectLst/>
                  <a:uLnTx/>
                  <a:uFillTx/>
                  <a:latin typeface="Ubuntu"/>
                  <a:ea typeface="Calibri" panose="020F0502020204030204" pitchFamily="34" charset="0"/>
                  <a:cs typeface="Times New Roman" panose="02020603050405020304" pitchFamily="18" charset="0"/>
                </a:rPr>
                <a:t>Applications Consultant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rgbClr val="FFFFFF"/>
                  </a:solidFill>
                  <a:effectLst/>
                  <a:uLnTx/>
                  <a:uFillTx/>
                  <a:latin typeface="Ubuntu"/>
                  <a:ea typeface="Calibri" panose="020F0502020204030204" pitchFamily="34" charset="0"/>
                  <a:cs typeface="Times New Roman" panose="02020603050405020304" pitchFamily="18" charset="0"/>
                </a:rPr>
                <a:t>Business Analyst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rgbClr val="FFFFFF"/>
                  </a:solidFill>
                  <a:effectLst/>
                  <a:uLnTx/>
                  <a:uFillTx/>
                  <a:latin typeface="Ubuntu"/>
                  <a:ea typeface="Calibri" panose="020F0502020204030204" pitchFamily="34" charset="0"/>
                  <a:cs typeface="Times New Roman" panose="02020603050405020304" pitchFamily="18" charset="0"/>
                </a:rPr>
                <a:t>Software Developer</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rgbClr val="FFFFFF"/>
                  </a:solidFill>
                  <a:effectLst/>
                  <a:uLnTx/>
                  <a:uFillTx/>
                  <a:latin typeface="Ubuntu"/>
                  <a:ea typeface="Calibri" panose="020F0502020204030204" pitchFamily="34" charset="0"/>
                  <a:cs typeface="Times New Roman" panose="02020603050405020304" pitchFamily="18" charset="0"/>
                </a:rPr>
                <a:t>Data Analyst</a:t>
              </a:r>
            </a:p>
          </p:txBody>
        </p:sp>
        <p:sp>
          <p:nvSpPr>
            <p:cNvPr id="56" name="Text Placeholder 3">
              <a:extLst>
                <a:ext uri="{FF2B5EF4-FFF2-40B4-BE49-F238E27FC236}">
                  <a16:creationId xmlns:a16="http://schemas.microsoft.com/office/drawing/2014/main" id="{C30CEAE9-A91E-4FC8-B611-4B52553E6946}"/>
                </a:ext>
              </a:extLst>
            </p:cNvPr>
            <p:cNvSpPr txBox="1">
              <a:spLocks/>
            </p:cNvSpPr>
            <p:nvPr/>
          </p:nvSpPr>
          <p:spPr>
            <a:xfrm>
              <a:off x="6851085" y="2660786"/>
              <a:ext cx="4737077" cy="249299"/>
            </a:xfrm>
            <a:prstGeom prst="rect">
              <a:avLst/>
            </a:prstGeom>
            <a:noFill/>
          </p:spPr>
          <p:txBody>
            <a:bodyPr vert="horz" wrap="square" lIns="0" tIns="0" rIns="0" bIns="0" rtlCol="0" anchor="ctr" anchorCtr="0">
              <a:sp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mj-lt"/>
                  <a:ea typeface="+mn-ea"/>
                  <a:cs typeface="+mn-cs"/>
                </a:defRPr>
              </a:lvl1pPr>
              <a:lvl2pPr marL="266700" indent="-177800" algn="l" defTabSz="914400" rtl="0" eaLnBrk="1" latinLnBrk="0" hangingPunct="1">
                <a:lnSpc>
                  <a:spcPct val="90000"/>
                </a:lnSpc>
                <a:spcBef>
                  <a:spcPts val="500"/>
                </a:spcBef>
                <a:buClr>
                  <a:schemeClr val="accent1"/>
                </a:buClr>
                <a:buFont typeface="Wingdings" panose="05000000000000000000" pitchFamily="2" charset="2"/>
                <a:buChar char="§"/>
                <a:defRPr sz="1800" kern="1200">
                  <a:solidFill>
                    <a:schemeClr val="tx1"/>
                  </a:solidFill>
                  <a:latin typeface="+mj-lt"/>
                  <a:ea typeface="+mn-ea"/>
                  <a:cs typeface="+mn-cs"/>
                </a:defRPr>
              </a:lvl2pPr>
              <a:lvl3pPr marL="444500" indent="-177800" algn="l" defTabSz="914400" rtl="0" eaLnBrk="1" latinLnBrk="0" hangingPunct="1">
                <a:lnSpc>
                  <a:spcPct val="90000"/>
                </a:lnSpc>
                <a:spcBef>
                  <a:spcPts val="500"/>
                </a:spcBef>
                <a:buClr>
                  <a:schemeClr val="accent2"/>
                </a:buClr>
                <a:buFont typeface="Arial" panose="020B0604020202020204" pitchFamily="34" charset="0"/>
                <a:buChar char="•"/>
                <a:defRPr sz="1600" kern="1200">
                  <a:solidFill>
                    <a:schemeClr val="tx1"/>
                  </a:solidFill>
                  <a:latin typeface="+mj-lt"/>
                  <a:ea typeface="+mn-ea"/>
                  <a:cs typeface="+mn-cs"/>
                </a:defRPr>
              </a:lvl3pPr>
              <a:lvl4pPr marL="622300" indent="-177800" algn="l" defTabSz="914400" rtl="0" eaLnBrk="1" latinLnBrk="0" hangingPunct="1">
                <a:lnSpc>
                  <a:spcPct val="90000"/>
                </a:lnSpc>
                <a:spcBef>
                  <a:spcPts val="500"/>
                </a:spcBef>
                <a:buClr>
                  <a:schemeClr val="accent3"/>
                </a:buClr>
                <a:buFont typeface="Verdana" panose="020B0604030504040204" pitchFamily="34" charset="0"/>
                <a:buChar char="‒"/>
                <a:defRPr sz="1400" kern="1200">
                  <a:solidFill>
                    <a:schemeClr val="tx1"/>
                  </a:solidFill>
                  <a:latin typeface="+mj-lt"/>
                  <a:ea typeface="+mn-ea"/>
                  <a:cs typeface="+mn-cs"/>
                </a:defRPr>
              </a:lvl4pPr>
              <a:lvl5pPr marL="812800" indent="-190500" algn="l" defTabSz="914400" rtl="0" eaLnBrk="1" latinLnBrk="0" hangingPunct="1">
                <a:lnSpc>
                  <a:spcPct val="90000"/>
                </a:lnSpc>
                <a:spcBef>
                  <a:spcPts val="500"/>
                </a:spcBef>
                <a:buClr>
                  <a:schemeClr val="accent5"/>
                </a:buClr>
                <a:buFont typeface="Arial" panose="020B0604020202020204" pitchFamily="34" charset="0"/>
                <a:buChar char="•"/>
                <a:defRPr sz="14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1" i="0" u="none" strike="noStrike" kern="1200" cap="none" spc="0" normalizeH="0" baseline="0" noProof="0">
                  <a:ln>
                    <a:noFill/>
                  </a:ln>
                  <a:solidFill>
                    <a:srgbClr val="0070AD">
                      <a:lumMod val="40000"/>
                      <a:lumOff val="60000"/>
                    </a:srgbClr>
                  </a:solidFill>
                  <a:effectLst/>
                  <a:uLnTx/>
                  <a:uFillTx/>
                  <a:latin typeface="Ubuntu"/>
                  <a:ea typeface="Calibri" panose="020F0502020204030204" pitchFamily="34" charset="0"/>
                  <a:cs typeface="Times New Roman" panose="02020603050405020304" pitchFamily="18" charset="0"/>
                </a:rPr>
                <a:t>Job roles this programme is great for:</a:t>
              </a:r>
            </a:p>
          </p:txBody>
        </p:sp>
      </p:grpSp>
      <p:sp>
        <p:nvSpPr>
          <p:cNvPr id="58" name="Text Placeholder 3">
            <a:extLst>
              <a:ext uri="{FF2B5EF4-FFF2-40B4-BE49-F238E27FC236}">
                <a16:creationId xmlns:a16="http://schemas.microsoft.com/office/drawing/2014/main" id="{6DCA7B57-5446-4ADB-9A9A-8ED7C55FC249}"/>
              </a:ext>
            </a:extLst>
          </p:cNvPr>
          <p:cNvSpPr txBox="1">
            <a:spLocks/>
          </p:cNvSpPr>
          <p:nvPr/>
        </p:nvSpPr>
        <p:spPr>
          <a:xfrm>
            <a:off x="6816080" y="4047474"/>
            <a:ext cx="4737077" cy="893578"/>
          </a:xfrm>
          <a:prstGeom prst="rect">
            <a:avLst/>
          </a:prstGeom>
          <a:noFill/>
        </p:spPr>
        <p:txBody>
          <a:bodyPr vert="horz" wrap="square" lIns="0" tIns="0" rIns="0" bIns="0" rtlCol="0" anchor="ctr" anchorCtr="0">
            <a:sp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mj-lt"/>
                <a:ea typeface="+mn-ea"/>
                <a:cs typeface="+mn-cs"/>
              </a:defRPr>
            </a:lvl1pPr>
            <a:lvl2pPr marL="266700" indent="-177800" algn="l" defTabSz="914400" rtl="0" eaLnBrk="1" latinLnBrk="0" hangingPunct="1">
              <a:lnSpc>
                <a:spcPct val="90000"/>
              </a:lnSpc>
              <a:spcBef>
                <a:spcPts val="500"/>
              </a:spcBef>
              <a:buClr>
                <a:schemeClr val="accent1"/>
              </a:buClr>
              <a:buFont typeface="Wingdings" panose="05000000000000000000" pitchFamily="2" charset="2"/>
              <a:buChar char="§"/>
              <a:defRPr sz="1800" kern="1200">
                <a:solidFill>
                  <a:schemeClr val="tx1"/>
                </a:solidFill>
                <a:latin typeface="+mj-lt"/>
                <a:ea typeface="+mn-ea"/>
                <a:cs typeface="+mn-cs"/>
              </a:defRPr>
            </a:lvl2pPr>
            <a:lvl3pPr marL="444500" indent="-177800" algn="l" defTabSz="914400" rtl="0" eaLnBrk="1" latinLnBrk="0" hangingPunct="1">
              <a:lnSpc>
                <a:spcPct val="90000"/>
              </a:lnSpc>
              <a:spcBef>
                <a:spcPts val="500"/>
              </a:spcBef>
              <a:buClr>
                <a:schemeClr val="accent2"/>
              </a:buClr>
              <a:buFont typeface="Arial" panose="020B0604020202020204" pitchFamily="34" charset="0"/>
              <a:buChar char="•"/>
              <a:defRPr sz="1600" kern="1200">
                <a:solidFill>
                  <a:schemeClr val="tx1"/>
                </a:solidFill>
                <a:latin typeface="+mj-lt"/>
                <a:ea typeface="+mn-ea"/>
                <a:cs typeface="+mn-cs"/>
              </a:defRPr>
            </a:lvl3pPr>
            <a:lvl4pPr marL="622300" indent="-177800" algn="l" defTabSz="914400" rtl="0" eaLnBrk="1" latinLnBrk="0" hangingPunct="1">
              <a:lnSpc>
                <a:spcPct val="90000"/>
              </a:lnSpc>
              <a:spcBef>
                <a:spcPts val="500"/>
              </a:spcBef>
              <a:buClr>
                <a:schemeClr val="accent3"/>
              </a:buClr>
              <a:buFont typeface="Verdana" panose="020B0604030504040204" pitchFamily="34" charset="0"/>
              <a:buChar char="‒"/>
              <a:defRPr sz="1400" kern="1200">
                <a:solidFill>
                  <a:schemeClr val="tx1"/>
                </a:solidFill>
                <a:latin typeface="+mj-lt"/>
                <a:ea typeface="+mn-ea"/>
                <a:cs typeface="+mn-cs"/>
              </a:defRPr>
            </a:lvl4pPr>
            <a:lvl5pPr marL="812800" indent="-190500" algn="l" defTabSz="914400" rtl="0" eaLnBrk="1" latinLnBrk="0" hangingPunct="1">
              <a:lnSpc>
                <a:spcPct val="90000"/>
              </a:lnSpc>
              <a:spcBef>
                <a:spcPts val="500"/>
              </a:spcBef>
              <a:buClr>
                <a:schemeClr val="accent5"/>
              </a:buClr>
              <a:buFont typeface="Arial" panose="020B0604020202020204" pitchFamily="34" charset="0"/>
              <a:buChar char="•"/>
              <a:defRPr sz="14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1" i="0" u="none" strike="noStrike" kern="1200" cap="none" spc="0" normalizeH="0" baseline="0" noProof="0">
                <a:ln>
                  <a:noFill/>
                </a:ln>
                <a:solidFill>
                  <a:srgbClr val="0070AD">
                    <a:lumMod val="40000"/>
                    <a:lumOff val="60000"/>
                  </a:srgbClr>
                </a:solidFill>
                <a:effectLst/>
                <a:uLnTx/>
                <a:uFillTx/>
                <a:latin typeface="Ubuntu"/>
                <a:ea typeface="Calibri" panose="020F0502020204030204" pitchFamily="34" charset="0"/>
                <a:cs typeface="Times New Roman" panose="02020603050405020304" pitchFamily="18" charset="0"/>
              </a:rPr>
              <a:t>Entry requirements: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rgbClr val="FFFFFF"/>
                </a:solidFill>
                <a:effectLst/>
                <a:uLnTx/>
                <a:uFillTx/>
                <a:latin typeface="Ubuntu"/>
                <a:ea typeface="Calibri" panose="020F0502020204030204" pitchFamily="34" charset="0"/>
                <a:cs typeface="Times New Roman" panose="02020603050405020304" pitchFamily="18" charset="0"/>
              </a:rPr>
              <a:t>7 GCSEs A*-C including Maths and English (4-9)</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rgbClr val="FFFFFF"/>
                </a:solidFill>
                <a:effectLst/>
                <a:uLnTx/>
                <a:uFillTx/>
                <a:latin typeface="Ubuntu"/>
                <a:ea typeface="Calibri" panose="020F0502020204030204" pitchFamily="34" charset="0"/>
                <a:cs typeface="Times New Roman" panose="02020603050405020304" pitchFamily="18" charset="0"/>
              </a:rPr>
              <a:t>3 A*-C at A-level (96 UCAS points) or equivalent</a:t>
            </a:r>
          </a:p>
        </p:txBody>
      </p:sp>
      <p:sp>
        <p:nvSpPr>
          <p:cNvPr id="59" name="Text Placeholder 3">
            <a:extLst>
              <a:ext uri="{FF2B5EF4-FFF2-40B4-BE49-F238E27FC236}">
                <a16:creationId xmlns:a16="http://schemas.microsoft.com/office/drawing/2014/main" id="{DED0373E-321F-463D-AAE9-33545D45FB9A}"/>
              </a:ext>
            </a:extLst>
          </p:cNvPr>
          <p:cNvSpPr txBox="1">
            <a:spLocks/>
          </p:cNvSpPr>
          <p:nvPr/>
        </p:nvSpPr>
        <p:spPr>
          <a:xfrm>
            <a:off x="6816080" y="5422019"/>
            <a:ext cx="4737077" cy="571438"/>
          </a:xfrm>
          <a:prstGeom prst="rect">
            <a:avLst/>
          </a:prstGeom>
          <a:noFill/>
        </p:spPr>
        <p:txBody>
          <a:bodyPr vert="horz" wrap="square" lIns="0" tIns="0" rIns="0" bIns="0" rtlCol="0" anchor="ctr" anchorCtr="0">
            <a:sp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mj-lt"/>
                <a:ea typeface="+mn-ea"/>
                <a:cs typeface="+mn-cs"/>
              </a:defRPr>
            </a:lvl1pPr>
            <a:lvl2pPr marL="266700" indent="-177800" algn="l" defTabSz="914400" rtl="0" eaLnBrk="1" latinLnBrk="0" hangingPunct="1">
              <a:lnSpc>
                <a:spcPct val="90000"/>
              </a:lnSpc>
              <a:spcBef>
                <a:spcPts val="500"/>
              </a:spcBef>
              <a:buClr>
                <a:schemeClr val="accent1"/>
              </a:buClr>
              <a:buFont typeface="Wingdings" panose="05000000000000000000" pitchFamily="2" charset="2"/>
              <a:buChar char="§"/>
              <a:defRPr sz="1800" kern="1200">
                <a:solidFill>
                  <a:schemeClr val="tx1"/>
                </a:solidFill>
                <a:latin typeface="+mj-lt"/>
                <a:ea typeface="+mn-ea"/>
                <a:cs typeface="+mn-cs"/>
              </a:defRPr>
            </a:lvl2pPr>
            <a:lvl3pPr marL="444500" indent="-177800" algn="l" defTabSz="914400" rtl="0" eaLnBrk="1" latinLnBrk="0" hangingPunct="1">
              <a:lnSpc>
                <a:spcPct val="90000"/>
              </a:lnSpc>
              <a:spcBef>
                <a:spcPts val="500"/>
              </a:spcBef>
              <a:buClr>
                <a:schemeClr val="accent2"/>
              </a:buClr>
              <a:buFont typeface="Arial" panose="020B0604020202020204" pitchFamily="34" charset="0"/>
              <a:buChar char="•"/>
              <a:defRPr sz="1600" kern="1200">
                <a:solidFill>
                  <a:schemeClr val="tx1"/>
                </a:solidFill>
                <a:latin typeface="+mj-lt"/>
                <a:ea typeface="+mn-ea"/>
                <a:cs typeface="+mn-cs"/>
              </a:defRPr>
            </a:lvl3pPr>
            <a:lvl4pPr marL="622300" indent="-177800" algn="l" defTabSz="914400" rtl="0" eaLnBrk="1" latinLnBrk="0" hangingPunct="1">
              <a:lnSpc>
                <a:spcPct val="90000"/>
              </a:lnSpc>
              <a:spcBef>
                <a:spcPts val="500"/>
              </a:spcBef>
              <a:buClr>
                <a:schemeClr val="accent3"/>
              </a:buClr>
              <a:buFont typeface="Verdana" panose="020B0604030504040204" pitchFamily="34" charset="0"/>
              <a:buChar char="‒"/>
              <a:defRPr sz="1400" kern="1200">
                <a:solidFill>
                  <a:schemeClr val="tx1"/>
                </a:solidFill>
                <a:latin typeface="+mj-lt"/>
                <a:ea typeface="+mn-ea"/>
                <a:cs typeface="+mn-cs"/>
              </a:defRPr>
            </a:lvl4pPr>
            <a:lvl5pPr marL="812800" indent="-190500" algn="l" defTabSz="914400" rtl="0" eaLnBrk="1" latinLnBrk="0" hangingPunct="1">
              <a:lnSpc>
                <a:spcPct val="90000"/>
              </a:lnSpc>
              <a:spcBef>
                <a:spcPts val="500"/>
              </a:spcBef>
              <a:buClr>
                <a:schemeClr val="accent5"/>
              </a:buClr>
              <a:buFont typeface="Arial" panose="020B0604020202020204" pitchFamily="34" charset="0"/>
              <a:buChar char="•"/>
              <a:defRPr sz="14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1" i="0" u="none" strike="noStrike" kern="1200" cap="none" spc="0" normalizeH="0" baseline="0" noProof="0">
                <a:ln>
                  <a:noFill/>
                </a:ln>
                <a:solidFill>
                  <a:srgbClr val="0070AD">
                    <a:lumMod val="40000"/>
                    <a:lumOff val="60000"/>
                  </a:srgbClr>
                </a:solidFill>
                <a:effectLst/>
                <a:uLnTx/>
                <a:uFillTx/>
                <a:latin typeface="Ubuntu"/>
                <a:ea typeface="Calibri" panose="020F0502020204030204" pitchFamily="34" charset="0"/>
                <a:cs typeface="Times New Roman" panose="02020603050405020304" pitchFamily="18" charset="0"/>
              </a:rPr>
              <a:t>Qualification: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rgbClr val="FFFFFF"/>
                </a:solidFill>
                <a:effectLst/>
                <a:uLnTx/>
                <a:uFillTx/>
                <a:latin typeface="Ubuntu"/>
                <a:ea typeface="Calibri" panose="020F0502020204030204" pitchFamily="34" charset="0"/>
                <a:cs typeface="Times New Roman" panose="02020603050405020304" pitchFamily="18" charset="0"/>
              </a:rPr>
              <a:t>BSc (Hons) in Digital &amp; Technology Solutions</a:t>
            </a:r>
          </a:p>
        </p:txBody>
      </p:sp>
      <p:sp>
        <p:nvSpPr>
          <p:cNvPr id="60" name="TextBox 59">
            <a:extLst>
              <a:ext uri="{FF2B5EF4-FFF2-40B4-BE49-F238E27FC236}">
                <a16:creationId xmlns:a16="http://schemas.microsoft.com/office/drawing/2014/main" id="{1A7B1975-9DDC-4552-A5F4-EC0167B79BE8}"/>
              </a:ext>
            </a:extLst>
          </p:cNvPr>
          <p:cNvSpPr txBox="1"/>
          <p:nvPr/>
        </p:nvSpPr>
        <p:spPr>
          <a:xfrm>
            <a:off x="263352" y="1239713"/>
            <a:ext cx="4511885"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srgbClr val="FFFFFF"/>
                </a:solidFill>
                <a:effectLst/>
                <a:uLnTx/>
                <a:uFillTx/>
                <a:latin typeface="Ubuntu"/>
                <a:ea typeface="+mn-ea"/>
                <a:cs typeface="+mn-cs"/>
              </a:rPr>
              <a:t>Apprentices will be trained in a wide range of programming tools, methods and techniques. The course covers applied competence in the application of IT, promotes business awareness and delivers understanding of the issues central to IT organisations.</a:t>
            </a:r>
          </a:p>
        </p:txBody>
      </p:sp>
      <p:sp>
        <p:nvSpPr>
          <p:cNvPr id="61" name="Freeform 17">
            <a:extLst>
              <a:ext uri="{FF2B5EF4-FFF2-40B4-BE49-F238E27FC236}">
                <a16:creationId xmlns:a16="http://schemas.microsoft.com/office/drawing/2014/main" id="{9390702E-483D-44F1-AD73-7F9ADFA35370}"/>
              </a:ext>
            </a:extLst>
          </p:cNvPr>
          <p:cNvSpPr>
            <a:spLocks noChangeAspect="1"/>
          </p:cNvSpPr>
          <p:nvPr/>
        </p:nvSpPr>
        <p:spPr bwMode="auto">
          <a:xfrm rot="5400000">
            <a:off x="399100" y="2428454"/>
            <a:ext cx="4037166" cy="4835366"/>
          </a:xfrm>
          <a:custGeom>
            <a:avLst/>
            <a:gdLst>
              <a:gd name="T0" fmla="*/ 696 w 1229"/>
              <a:gd name="T1" fmla="*/ 10 h 1472"/>
              <a:gd name="T2" fmla="*/ 1229 w 1229"/>
              <a:gd name="T3" fmla="*/ 55 h 1472"/>
              <a:gd name="T4" fmla="*/ 1229 w 1229"/>
              <a:gd name="T5" fmla="*/ 1472 h 1472"/>
              <a:gd name="T6" fmla="*/ 323 w 1229"/>
              <a:gd name="T7" fmla="*/ 1472 h 1472"/>
              <a:gd name="T8" fmla="*/ 229 w 1229"/>
              <a:gd name="T9" fmla="*/ 1332 h 1472"/>
              <a:gd name="T10" fmla="*/ 696 w 1229"/>
              <a:gd name="T11" fmla="*/ 10 h 1472"/>
            </a:gdLst>
            <a:ahLst/>
            <a:cxnLst>
              <a:cxn ang="0">
                <a:pos x="T0" y="T1"/>
              </a:cxn>
              <a:cxn ang="0">
                <a:pos x="T2" y="T3"/>
              </a:cxn>
              <a:cxn ang="0">
                <a:pos x="T4" y="T5"/>
              </a:cxn>
              <a:cxn ang="0">
                <a:pos x="T6" y="T7"/>
              </a:cxn>
              <a:cxn ang="0">
                <a:pos x="T8" y="T9"/>
              </a:cxn>
              <a:cxn ang="0">
                <a:pos x="T10" y="T11"/>
              </a:cxn>
            </a:cxnLst>
            <a:rect l="0" t="0" r="r" b="b"/>
            <a:pathLst>
              <a:path w="1229" h="1472">
                <a:moveTo>
                  <a:pt x="696" y="10"/>
                </a:moveTo>
                <a:cubicBezTo>
                  <a:pt x="880" y="0"/>
                  <a:pt x="1062" y="13"/>
                  <a:pt x="1229" y="55"/>
                </a:cubicBezTo>
                <a:cubicBezTo>
                  <a:pt x="1229" y="1472"/>
                  <a:pt x="1229" y="1472"/>
                  <a:pt x="1229" y="1472"/>
                </a:cubicBezTo>
                <a:cubicBezTo>
                  <a:pt x="323" y="1472"/>
                  <a:pt x="323" y="1472"/>
                  <a:pt x="323" y="1472"/>
                </a:cubicBezTo>
                <a:cubicBezTo>
                  <a:pt x="286" y="1432"/>
                  <a:pt x="254" y="1386"/>
                  <a:pt x="229" y="1332"/>
                </a:cubicBezTo>
                <a:cubicBezTo>
                  <a:pt x="0" y="833"/>
                  <a:pt x="607" y="340"/>
                  <a:pt x="696" y="1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62" name="TextBox 61">
            <a:extLst>
              <a:ext uri="{FF2B5EF4-FFF2-40B4-BE49-F238E27FC236}">
                <a16:creationId xmlns:a16="http://schemas.microsoft.com/office/drawing/2014/main" id="{499F6155-A13D-489B-8C21-2D5153304C99}"/>
              </a:ext>
            </a:extLst>
          </p:cNvPr>
          <p:cNvSpPr txBox="1"/>
          <p:nvPr/>
        </p:nvSpPr>
        <p:spPr>
          <a:xfrm>
            <a:off x="281956" y="5075796"/>
            <a:ext cx="4013844" cy="160043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Ubuntu"/>
                <a:ea typeface="+mn-ea"/>
                <a:cs typeface="+mn-cs"/>
              </a:rPr>
              <a:t>Sheffield Hallam is home to the National Centre for Excellence in Degree Apprenticeships, and is the UK's leader for providing higher and degree apprenticeships. The University has been awarded ‘Training Provider of the Year’ at this year’s South Yorkshire Apprenticeship Awards 2022.</a:t>
            </a:r>
          </a:p>
        </p:txBody>
      </p:sp>
      <p:pic>
        <p:nvPicPr>
          <p:cNvPr id="2" name="Picture 2" descr="Sheffield Hallam University Logo Download - AI - All Vector Logo">
            <a:extLst>
              <a:ext uri="{FF2B5EF4-FFF2-40B4-BE49-F238E27FC236}">
                <a16:creationId xmlns:a16="http://schemas.microsoft.com/office/drawing/2014/main" id="{C3EF8A76-D970-999B-C86C-2246F5B958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956" y="4122580"/>
            <a:ext cx="1574218" cy="8555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56310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17">
            <a:extLst>
              <a:ext uri="{FF2B5EF4-FFF2-40B4-BE49-F238E27FC236}">
                <a16:creationId xmlns:a16="http://schemas.microsoft.com/office/drawing/2014/main" id="{C97B9F3C-0CD1-16E2-F472-5D65EBBE1245}"/>
              </a:ext>
            </a:extLst>
          </p:cNvPr>
          <p:cNvSpPr>
            <a:spLocks noChangeAspect="1"/>
          </p:cNvSpPr>
          <p:nvPr/>
        </p:nvSpPr>
        <p:spPr bwMode="auto">
          <a:xfrm rot="5400000">
            <a:off x="399100" y="2428454"/>
            <a:ext cx="4037166" cy="4835366"/>
          </a:xfrm>
          <a:custGeom>
            <a:avLst/>
            <a:gdLst>
              <a:gd name="T0" fmla="*/ 696 w 1229"/>
              <a:gd name="T1" fmla="*/ 10 h 1472"/>
              <a:gd name="T2" fmla="*/ 1229 w 1229"/>
              <a:gd name="T3" fmla="*/ 55 h 1472"/>
              <a:gd name="T4" fmla="*/ 1229 w 1229"/>
              <a:gd name="T5" fmla="*/ 1472 h 1472"/>
              <a:gd name="T6" fmla="*/ 323 w 1229"/>
              <a:gd name="T7" fmla="*/ 1472 h 1472"/>
              <a:gd name="T8" fmla="*/ 229 w 1229"/>
              <a:gd name="T9" fmla="*/ 1332 h 1472"/>
              <a:gd name="T10" fmla="*/ 696 w 1229"/>
              <a:gd name="T11" fmla="*/ 10 h 1472"/>
            </a:gdLst>
            <a:ahLst/>
            <a:cxnLst>
              <a:cxn ang="0">
                <a:pos x="T0" y="T1"/>
              </a:cxn>
              <a:cxn ang="0">
                <a:pos x="T2" y="T3"/>
              </a:cxn>
              <a:cxn ang="0">
                <a:pos x="T4" y="T5"/>
              </a:cxn>
              <a:cxn ang="0">
                <a:pos x="T6" y="T7"/>
              </a:cxn>
              <a:cxn ang="0">
                <a:pos x="T8" y="T9"/>
              </a:cxn>
              <a:cxn ang="0">
                <a:pos x="T10" y="T11"/>
              </a:cxn>
            </a:cxnLst>
            <a:rect l="0" t="0" r="r" b="b"/>
            <a:pathLst>
              <a:path w="1229" h="1472">
                <a:moveTo>
                  <a:pt x="696" y="10"/>
                </a:moveTo>
                <a:cubicBezTo>
                  <a:pt x="880" y="0"/>
                  <a:pt x="1062" y="13"/>
                  <a:pt x="1229" y="55"/>
                </a:cubicBezTo>
                <a:cubicBezTo>
                  <a:pt x="1229" y="1472"/>
                  <a:pt x="1229" y="1472"/>
                  <a:pt x="1229" y="1472"/>
                </a:cubicBezTo>
                <a:cubicBezTo>
                  <a:pt x="323" y="1472"/>
                  <a:pt x="323" y="1472"/>
                  <a:pt x="323" y="1472"/>
                </a:cubicBezTo>
                <a:cubicBezTo>
                  <a:pt x="286" y="1432"/>
                  <a:pt x="254" y="1386"/>
                  <a:pt x="229" y="1332"/>
                </a:cubicBezTo>
                <a:cubicBezTo>
                  <a:pt x="0" y="833"/>
                  <a:pt x="607" y="340"/>
                  <a:pt x="696" y="1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4" name="Title 1">
            <a:extLst>
              <a:ext uri="{FF2B5EF4-FFF2-40B4-BE49-F238E27FC236}">
                <a16:creationId xmlns:a16="http://schemas.microsoft.com/office/drawing/2014/main" id="{62B3AFAA-64DD-48F1-8965-97A84ADCCA86}"/>
              </a:ext>
            </a:extLst>
          </p:cNvPr>
          <p:cNvSpPr txBox="1">
            <a:spLocks/>
          </p:cNvSpPr>
          <p:nvPr/>
        </p:nvSpPr>
        <p:spPr>
          <a:xfrm>
            <a:off x="335360" y="116632"/>
            <a:ext cx="11125236" cy="1104900"/>
          </a:xfrm>
          <a:prstGeom prst="rect">
            <a:avLst/>
          </a:prstGeom>
        </p:spPr>
        <p:txBody>
          <a:bodyPr vert="horz" lIns="0" tIns="0" rIns="0" bIns="0" rtlCol="0" anchor="ctr">
            <a:noAutofit/>
          </a:bodyPr>
          <a:lstStyle>
            <a:lvl1pPr marL="0" marR="0" indent="0" algn="l" defTabSz="914400" rtl="0" eaLnBrk="1" fontAlgn="auto" latinLnBrk="0" hangingPunct="1">
              <a:lnSpc>
                <a:spcPct val="90000"/>
              </a:lnSpc>
              <a:spcBef>
                <a:spcPct val="0"/>
              </a:spcBef>
              <a:spcAft>
                <a:spcPts val="0"/>
              </a:spcAft>
              <a:buClrTx/>
              <a:buSzTx/>
              <a:buFontTx/>
              <a:buNone/>
              <a:tabLst/>
              <a:defRPr kumimoji="0" lang="en-US" sz="3000" b="0" i="0" u="none" strike="noStrike" kern="1200" cap="none" spc="0" normalizeH="0" baseline="0" noProof="0" dirty="0">
                <a:ln>
                  <a:noFill/>
                </a:ln>
                <a:solidFill>
                  <a:schemeClr val="accent1"/>
                </a:solidFill>
                <a:effectLst/>
                <a:uLnTx/>
                <a:uFillTx/>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3200" b="0" i="0" u="none" strike="noStrike" kern="1200" cap="none" spc="0" normalizeH="0" baseline="0" noProof="0">
                <a:ln>
                  <a:noFill/>
                </a:ln>
                <a:solidFill>
                  <a:srgbClr val="FFFFFF"/>
                </a:solidFill>
                <a:effectLst/>
                <a:uLnTx/>
                <a:uFillTx/>
                <a:latin typeface="Ubuntu Medium"/>
                <a:ea typeface="+mj-ea"/>
                <a:cs typeface="+mj-cs"/>
              </a:rPr>
              <a:t>CHARTERED MANAGER DEGREE APPRENTICESHIP</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2800" b="0" i="0" u="none" strike="noStrike" kern="1200" cap="none" spc="0" normalizeH="0" baseline="0" noProof="0">
              <a:ln>
                <a:noFill/>
              </a:ln>
              <a:solidFill>
                <a:srgbClr val="FFFFFF"/>
              </a:solidFill>
              <a:effectLst/>
              <a:uLnTx/>
              <a:uFillTx/>
              <a:latin typeface="Ubuntu Medium"/>
              <a:ea typeface="+mj-ea"/>
              <a:cs typeface="+mj-cs"/>
            </a:endParaRPr>
          </a:p>
        </p:txBody>
      </p:sp>
      <p:grpSp>
        <p:nvGrpSpPr>
          <p:cNvPr id="5" name="Groupe 344">
            <a:extLst>
              <a:ext uri="{FF2B5EF4-FFF2-40B4-BE49-F238E27FC236}">
                <a16:creationId xmlns:a16="http://schemas.microsoft.com/office/drawing/2014/main" id="{7C16AE01-C6BF-4638-ABEA-2363F024DCC8}"/>
              </a:ext>
              <a:ext uri="{C183D7F6-B498-43B3-948B-1728B52AA6E4}">
                <adec:decorative xmlns:adec="http://schemas.microsoft.com/office/drawing/2017/decorative" val="1"/>
              </a:ext>
            </a:extLst>
          </p:cNvPr>
          <p:cNvGrpSpPr>
            <a:grpSpLocks noChangeAspect="1"/>
          </p:cNvGrpSpPr>
          <p:nvPr/>
        </p:nvGrpSpPr>
        <p:grpSpPr>
          <a:xfrm>
            <a:off x="5524921" y="2564904"/>
            <a:ext cx="1142157" cy="1071302"/>
            <a:chOff x="9297989" y="2103437"/>
            <a:chExt cx="869950" cy="815975"/>
          </a:xfrm>
        </p:grpSpPr>
        <p:sp>
          <p:nvSpPr>
            <p:cNvPr id="6" name="Freeform 99">
              <a:extLst>
                <a:ext uri="{FF2B5EF4-FFF2-40B4-BE49-F238E27FC236}">
                  <a16:creationId xmlns:a16="http://schemas.microsoft.com/office/drawing/2014/main" id="{F55B31E7-BCA8-47CE-945F-BC241038C31E}"/>
                </a:ext>
              </a:extLst>
            </p:cNvPr>
            <p:cNvSpPr>
              <a:spLocks/>
            </p:cNvSpPr>
            <p:nvPr/>
          </p:nvSpPr>
          <p:spPr bwMode="auto">
            <a:xfrm>
              <a:off x="9297989" y="2103437"/>
              <a:ext cx="869950" cy="815975"/>
            </a:xfrm>
            <a:custGeom>
              <a:avLst/>
              <a:gdLst>
                <a:gd name="T0" fmla="*/ 33 w 232"/>
                <a:gd name="T1" fmla="*/ 170 h 217"/>
                <a:gd name="T2" fmla="*/ 55 w 232"/>
                <a:gd name="T3" fmla="*/ 33 h 217"/>
                <a:gd name="T4" fmla="*/ 198 w 232"/>
                <a:gd name="T5" fmla="*/ 53 h 217"/>
                <a:gd name="T6" fmla="*/ 172 w 232"/>
                <a:gd name="T7" fmla="*/ 185 h 217"/>
                <a:gd name="T8" fmla="*/ 33 w 232"/>
                <a:gd name="T9" fmla="*/ 170 h 217"/>
              </a:gdLst>
              <a:ahLst/>
              <a:cxnLst>
                <a:cxn ang="0">
                  <a:pos x="T0" y="T1"/>
                </a:cxn>
                <a:cxn ang="0">
                  <a:pos x="T2" y="T3"/>
                </a:cxn>
                <a:cxn ang="0">
                  <a:pos x="T4" y="T5"/>
                </a:cxn>
                <a:cxn ang="0">
                  <a:pos x="T6" y="T7"/>
                </a:cxn>
                <a:cxn ang="0">
                  <a:pos x="T8" y="T9"/>
                </a:cxn>
              </a:cxnLst>
              <a:rect l="0" t="0" r="r" b="b"/>
              <a:pathLst>
                <a:path w="232" h="217">
                  <a:moveTo>
                    <a:pt x="33" y="170"/>
                  </a:moveTo>
                  <a:cubicBezTo>
                    <a:pt x="0" y="126"/>
                    <a:pt x="9" y="65"/>
                    <a:pt x="55" y="33"/>
                  </a:cubicBezTo>
                  <a:cubicBezTo>
                    <a:pt x="101" y="0"/>
                    <a:pt x="165" y="9"/>
                    <a:pt x="198" y="53"/>
                  </a:cubicBezTo>
                  <a:cubicBezTo>
                    <a:pt x="232" y="96"/>
                    <a:pt x="218" y="152"/>
                    <a:pt x="172" y="185"/>
                  </a:cubicBezTo>
                  <a:cubicBezTo>
                    <a:pt x="127" y="217"/>
                    <a:pt x="66" y="213"/>
                    <a:pt x="33" y="170"/>
                  </a:cubicBez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nvGrpSpPr>
            <p:cNvPr id="7" name="Groupe 346">
              <a:extLst>
                <a:ext uri="{FF2B5EF4-FFF2-40B4-BE49-F238E27FC236}">
                  <a16:creationId xmlns:a16="http://schemas.microsoft.com/office/drawing/2014/main" id="{1883A4AC-DA2A-4D95-8961-CDC0A69CE2FB}"/>
                </a:ext>
              </a:extLst>
            </p:cNvPr>
            <p:cNvGrpSpPr/>
            <p:nvPr/>
          </p:nvGrpSpPr>
          <p:grpSpPr>
            <a:xfrm>
              <a:off x="9590089" y="2318178"/>
              <a:ext cx="285750" cy="386922"/>
              <a:chOff x="9590089" y="2318178"/>
              <a:chExt cx="285750" cy="386922"/>
            </a:xfrm>
          </p:grpSpPr>
          <p:sp>
            <p:nvSpPr>
              <p:cNvPr id="8" name="Freeform 108">
                <a:extLst>
                  <a:ext uri="{FF2B5EF4-FFF2-40B4-BE49-F238E27FC236}">
                    <a16:creationId xmlns:a16="http://schemas.microsoft.com/office/drawing/2014/main" id="{916F8F93-D698-447A-A786-535D34EAE2D3}"/>
                  </a:ext>
                </a:extLst>
              </p:cNvPr>
              <p:cNvSpPr>
                <a:spLocks/>
              </p:cNvSpPr>
              <p:nvPr/>
            </p:nvSpPr>
            <p:spPr bwMode="auto">
              <a:xfrm>
                <a:off x="9590089" y="2493962"/>
                <a:ext cx="285750" cy="211138"/>
              </a:xfrm>
              <a:custGeom>
                <a:avLst/>
                <a:gdLst>
                  <a:gd name="T0" fmla="*/ 49 w 76"/>
                  <a:gd name="T1" fmla="*/ 0 h 56"/>
                  <a:gd name="T2" fmla="*/ 70 w 76"/>
                  <a:gd name="T3" fmla="*/ 20 h 56"/>
                  <a:gd name="T4" fmla="*/ 67 w 76"/>
                  <a:gd name="T5" fmla="*/ 49 h 56"/>
                  <a:gd name="T6" fmla="*/ 50 w 76"/>
                  <a:gd name="T7" fmla="*/ 55 h 56"/>
                  <a:gd name="T8" fmla="*/ 19 w 76"/>
                  <a:gd name="T9" fmla="*/ 53 h 56"/>
                  <a:gd name="T10" fmla="*/ 0 w 76"/>
                  <a:gd name="T11" fmla="*/ 51 h 56"/>
                  <a:gd name="T12" fmla="*/ 0 w 76"/>
                  <a:gd name="T13" fmla="*/ 49 h 56"/>
                  <a:gd name="T14" fmla="*/ 0 w 76"/>
                  <a:gd name="T15" fmla="*/ 36 h 56"/>
                  <a:gd name="T16" fmla="*/ 24 w 76"/>
                  <a:gd name="T17" fmla="*/ 1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56">
                    <a:moveTo>
                      <a:pt x="49" y="0"/>
                    </a:moveTo>
                    <a:cubicBezTo>
                      <a:pt x="58" y="4"/>
                      <a:pt x="66" y="11"/>
                      <a:pt x="70" y="20"/>
                    </a:cubicBezTo>
                    <a:cubicBezTo>
                      <a:pt x="74" y="30"/>
                      <a:pt x="76" y="42"/>
                      <a:pt x="67" y="49"/>
                    </a:cubicBezTo>
                    <a:cubicBezTo>
                      <a:pt x="62" y="53"/>
                      <a:pt x="56" y="54"/>
                      <a:pt x="50" y="55"/>
                    </a:cubicBezTo>
                    <a:cubicBezTo>
                      <a:pt x="40" y="56"/>
                      <a:pt x="29" y="55"/>
                      <a:pt x="19" y="53"/>
                    </a:cubicBezTo>
                    <a:cubicBezTo>
                      <a:pt x="15" y="53"/>
                      <a:pt x="3" y="50"/>
                      <a:pt x="0" y="51"/>
                    </a:cubicBezTo>
                    <a:cubicBezTo>
                      <a:pt x="0" y="50"/>
                      <a:pt x="0" y="49"/>
                      <a:pt x="0" y="49"/>
                    </a:cubicBezTo>
                    <a:cubicBezTo>
                      <a:pt x="0" y="36"/>
                      <a:pt x="0" y="36"/>
                      <a:pt x="0" y="36"/>
                    </a:cubicBezTo>
                    <a:cubicBezTo>
                      <a:pt x="0" y="21"/>
                      <a:pt x="10" y="6"/>
                      <a:pt x="24" y="1"/>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9" name="Oval 109">
                <a:extLst>
                  <a:ext uri="{FF2B5EF4-FFF2-40B4-BE49-F238E27FC236}">
                    <a16:creationId xmlns:a16="http://schemas.microsoft.com/office/drawing/2014/main" id="{9C73F9F2-8978-4A3F-9C98-EB367C2918C5}"/>
                  </a:ext>
                </a:extLst>
              </p:cNvPr>
              <p:cNvSpPr>
                <a:spLocks noChangeArrowheads="1"/>
              </p:cNvSpPr>
              <p:nvPr/>
            </p:nvSpPr>
            <p:spPr bwMode="auto">
              <a:xfrm>
                <a:off x="9650414" y="2318178"/>
                <a:ext cx="149225" cy="18415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10" name="Freeform 110">
                <a:extLst>
                  <a:ext uri="{FF2B5EF4-FFF2-40B4-BE49-F238E27FC236}">
                    <a16:creationId xmlns:a16="http://schemas.microsoft.com/office/drawing/2014/main" id="{8E9367DC-C2D9-4C1E-838C-A9F3C9C0D515}"/>
                  </a:ext>
                </a:extLst>
              </p:cNvPr>
              <p:cNvSpPr>
                <a:spLocks noEditPoints="1"/>
              </p:cNvSpPr>
              <p:nvPr/>
            </p:nvSpPr>
            <p:spPr bwMode="auto">
              <a:xfrm>
                <a:off x="9747251" y="2540000"/>
                <a:ext cx="52388" cy="30163"/>
              </a:xfrm>
              <a:custGeom>
                <a:avLst/>
                <a:gdLst>
                  <a:gd name="T0" fmla="*/ 33 w 33"/>
                  <a:gd name="T1" fmla="*/ 19 h 19"/>
                  <a:gd name="T2" fmla="*/ 0 w 33"/>
                  <a:gd name="T3" fmla="*/ 19 h 19"/>
                  <a:gd name="T4" fmla="*/ 17 w 33"/>
                  <a:gd name="T5" fmla="*/ 0 h 19"/>
                  <a:gd name="T6" fmla="*/ 33 w 33"/>
                  <a:gd name="T7" fmla="*/ 19 h 19"/>
                  <a:gd name="T8" fmla="*/ 12 w 33"/>
                  <a:gd name="T9" fmla="*/ 14 h 19"/>
                  <a:gd name="T10" fmla="*/ 22 w 33"/>
                  <a:gd name="T11" fmla="*/ 14 h 19"/>
                  <a:gd name="T12" fmla="*/ 17 w 33"/>
                  <a:gd name="T13" fmla="*/ 7 h 19"/>
                  <a:gd name="T14" fmla="*/ 12 w 33"/>
                  <a:gd name="T15" fmla="*/ 14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19">
                    <a:moveTo>
                      <a:pt x="33" y="19"/>
                    </a:moveTo>
                    <a:lnTo>
                      <a:pt x="0" y="19"/>
                    </a:lnTo>
                    <a:lnTo>
                      <a:pt x="17" y="0"/>
                    </a:lnTo>
                    <a:lnTo>
                      <a:pt x="33" y="19"/>
                    </a:lnTo>
                    <a:close/>
                    <a:moveTo>
                      <a:pt x="12" y="14"/>
                    </a:moveTo>
                    <a:lnTo>
                      <a:pt x="22" y="14"/>
                    </a:lnTo>
                    <a:lnTo>
                      <a:pt x="17" y="7"/>
                    </a:lnTo>
                    <a:lnTo>
                      <a:pt x="12" y="14"/>
                    </a:lnTo>
                    <a:close/>
                  </a:path>
                </a:pathLst>
              </a:custGeom>
              <a:solidFill>
                <a:srgbClr val="ECEDE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11" name="Freeform 111">
                <a:extLst>
                  <a:ext uri="{FF2B5EF4-FFF2-40B4-BE49-F238E27FC236}">
                    <a16:creationId xmlns:a16="http://schemas.microsoft.com/office/drawing/2014/main" id="{D1AF1D6B-B272-490B-8CB1-5264C64FBB7E}"/>
                  </a:ext>
                </a:extLst>
              </p:cNvPr>
              <p:cNvSpPr>
                <a:spLocks/>
              </p:cNvSpPr>
              <p:nvPr/>
            </p:nvSpPr>
            <p:spPr bwMode="auto">
              <a:xfrm>
                <a:off x="9745357" y="2565762"/>
                <a:ext cx="96838" cy="60326"/>
              </a:xfrm>
              <a:custGeom>
                <a:avLst/>
                <a:gdLst>
                  <a:gd name="T0" fmla="*/ 61 w 61"/>
                  <a:gd name="T1" fmla="*/ 38 h 38"/>
                  <a:gd name="T2" fmla="*/ 0 w 61"/>
                  <a:gd name="T3" fmla="*/ 38 h 38"/>
                  <a:gd name="T4" fmla="*/ 0 w 61"/>
                  <a:gd name="T5" fmla="*/ 0 h 38"/>
                  <a:gd name="T6" fmla="*/ 23 w 61"/>
                  <a:gd name="T7" fmla="*/ 0 h 38"/>
                  <a:gd name="T8" fmla="*/ 61 w 61"/>
                  <a:gd name="T9" fmla="*/ 0 h 38"/>
                  <a:gd name="T10" fmla="*/ 61 w 61"/>
                  <a:gd name="T11" fmla="*/ 38 h 38"/>
                  <a:gd name="T12" fmla="*/ 61 w 61"/>
                  <a:gd name="T13" fmla="*/ 38 h 38"/>
                  <a:gd name="T14" fmla="*/ 61 w 61"/>
                  <a:gd name="T15" fmla="*/ 3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 h="38">
                    <a:moveTo>
                      <a:pt x="61" y="38"/>
                    </a:moveTo>
                    <a:lnTo>
                      <a:pt x="0" y="38"/>
                    </a:lnTo>
                    <a:lnTo>
                      <a:pt x="0" y="0"/>
                    </a:lnTo>
                    <a:lnTo>
                      <a:pt x="23" y="0"/>
                    </a:lnTo>
                    <a:lnTo>
                      <a:pt x="61" y="0"/>
                    </a:lnTo>
                    <a:lnTo>
                      <a:pt x="61" y="38"/>
                    </a:lnTo>
                    <a:lnTo>
                      <a:pt x="61" y="38"/>
                    </a:lnTo>
                    <a:lnTo>
                      <a:pt x="61" y="38"/>
                    </a:lnTo>
                    <a:close/>
                  </a:path>
                </a:pathLst>
              </a:custGeom>
              <a:solidFill>
                <a:srgbClr val="0075B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grpSp>
      <p:grpSp>
        <p:nvGrpSpPr>
          <p:cNvPr id="12" name="Group 11">
            <a:extLst>
              <a:ext uri="{FF2B5EF4-FFF2-40B4-BE49-F238E27FC236}">
                <a16:creationId xmlns:a16="http://schemas.microsoft.com/office/drawing/2014/main" id="{CC2AD437-A01A-404C-96FF-D862A52564CB}"/>
              </a:ext>
              <a:ext uri="{C183D7F6-B498-43B3-948B-1728B52AA6E4}">
                <adec:decorative xmlns:adec="http://schemas.microsoft.com/office/drawing/2017/decorative" val="1"/>
              </a:ext>
            </a:extLst>
          </p:cNvPr>
          <p:cNvGrpSpPr>
            <a:grpSpLocks noChangeAspect="1"/>
          </p:cNvGrpSpPr>
          <p:nvPr/>
        </p:nvGrpSpPr>
        <p:grpSpPr>
          <a:xfrm>
            <a:off x="5518098" y="1222977"/>
            <a:ext cx="1134960" cy="1071301"/>
            <a:chOff x="1289779" y="5162222"/>
            <a:chExt cx="762784" cy="720000"/>
          </a:xfrm>
        </p:grpSpPr>
        <p:sp>
          <p:nvSpPr>
            <p:cNvPr id="13" name="Freeform 9">
              <a:extLst>
                <a:ext uri="{FF2B5EF4-FFF2-40B4-BE49-F238E27FC236}">
                  <a16:creationId xmlns:a16="http://schemas.microsoft.com/office/drawing/2014/main" id="{DA40F971-7837-4BD1-88AE-A34081E1E2D9}"/>
                </a:ext>
              </a:extLst>
            </p:cNvPr>
            <p:cNvSpPr>
              <a:spLocks/>
            </p:cNvSpPr>
            <p:nvPr/>
          </p:nvSpPr>
          <p:spPr bwMode="auto">
            <a:xfrm>
              <a:off x="1289779" y="5162222"/>
              <a:ext cx="762784" cy="720000"/>
            </a:xfrm>
            <a:custGeom>
              <a:avLst/>
              <a:gdLst>
                <a:gd name="T0" fmla="*/ 42 w 293"/>
                <a:gd name="T1" fmla="*/ 214 h 274"/>
                <a:gd name="T2" fmla="*/ 70 w 293"/>
                <a:gd name="T3" fmla="*/ 41 h 274"/>
                <a:gd name="T4" fmla="*/ 251 w 293"/>
                <a:gd name="T5" fmla="*/ 67 h 274"/>
                <a:gd name="T6" fmla="*/ 218 w 293"/>
                <a:gd name="T7" fmla="*/ 233 h 274"/>
                <a:gd name="T8" fmla="*/ 42 w 293"/>
                <a:gd name="T9" fmla="*/ 214 h 274"/>
              </a:gdLst>
              <a:ahLst/>
              <a:cxnLst>
                <a:cxn ang="0">
                  <a:pos x="T0" y="T1"/>
                </a:cxn>
                <a:cxn ang="0">
                  <a:pos x="T2" y="T3"/>
                </a:cxn>
                <a:cxn ang="0">
                  <a:pos x="T4" y="T5"/>
                </a:cxn>
                <a:cxn ang="0">
                  <a:pos x="T6" y="T7"/>
                </a:cxn>
                <a:cxn ang="0">
                  <a:pos x="T8" y="T9"/>
                </a:cxn>
              </a:cxnLst>
              <a:rect l="0" t="0" r="r" b="b"/>
              <a:pathLst>
                <a:path w="293" h="274">
                  <a:moveTo>
                    <a:pt x="42" y="214"/>
                  </a:moveTo>
                  <a:cubicBezTo>
                    <a:pt x="0" y="159"/>
                    <a:pt x="12" y="82"/>
                    <a:pt x="70" y="41"/>
                  </a:cubicBezTo>
                  <a:cubicBezTo>
                    <a:pt x="128" y="0"/>
                    <a:pt x="209" y="12"/>
                    <a:pt x="251" y="67"/>
                  </a:cubicBezTo>
                  <a:cubicBezTo>
                    <a:pt x="293" y="121"/>
                    <a:pt x="276" y="192"/>
                    <a:pt x="218" y="233"/>
                  </a:cubicBezTo>
                  <a:cubicBezTo>
                    <a:pt x="160" y="274"/>
                    <a:pt x="84" y="269"/>
                    <a:pt x="42" y="214"/>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nvGrpSpPr>
            <p:cNvPr id="14" name="Group 13">
              <a:extLst>
                <a:ext uri="{FF2B5EF4-FFF2-40B4-BE49-F238E27FC236}">
                  <a16:creationId xmlns:a16="http://schemas.microsoft.com/office/drawing/2014/main" id="{3949DB22-5409-4E5F-A938-C38DDBACED33}"/>
                </a:ext>
              </a:extLst>
            </p:cNvPr>
            <p:cNvGrpSpPr/>
            <p:nvPr/>
          </p:nvGrpSpPr>
          <p:grpSpPr>
            <a:xfrm>
              <a:off x="1471572" y="5321006"/>
              <a:ext cx="392113" cy="393700"/>
              <a:chOff x="1471572" y="5321006"/>
              <a:chExt cx="392113" cy="393700"/>
            </a:xfrm>
          </p:grpSpPr>
          <p:grpSp>
            <p:nvGrpSpPr>
              <p:cNvPr id="29" name="Group 28">
                <a:extLst>
                  <a:ext uri="{FF2B5EF4-FFF2-40B4-BE49-F238E27FC236}">
                    <a16:creationId xmlns:a16="http://schemas.microsoft.com/office/drawing/2014/main" id="{DE406B87-CE28-4BF4-BB41-8D9F066FB5E0}"/>
                  </a:ext>
                </a:extLst>
              </p:cNvPr>
              <p:cNvGrpSpPr/>
              <p:nvPr/>
            </p:nvGrpSpPr>
            <p:grpSpPr>
              <a:xfrm>
                <a:off x="1535072" y="5321006"/>
                <a:ext cx="265113" cy="106363"/>
                <a:chOff x="1535072" y="5321006"/>
                <a:chExt cx="265113" cy="106363"/>
              </a:xfrm>
            </p:grpSpPr>
            <p:sp>
              <p:nvSpPr>
                <p:cNvPr id="31" name="Freeform 340">
                  <a:extLst>
                    <a:ext uri="{FF2B5EF4-FFF2-40B4-BE49-F238E27FC236}">
                      <a16:creationId xmlns:a16="http://schemas.microsoft.com/office/drawing/2014/main" id="{00B2BD24-1BC7-4F15-9866-2DBF67D2CF07}"/>
                    </a:ext>
                  </a:extLst>
                </p:cNvPr>
                <p:cNvSpPr>
                  <a:spLocks/>
                </p:cNvSpPr>
                <p:nvPr/>
              </p:nvSpPr>
              <p:spPr bwMode="auto">
                <a:xfrm>
                  <a:off x="1758910" y="5321006"/>
                  <a:ext cx="41275" cy="106363"/>
                </a:xfrm>
                <a:custGeom>
                  <a:avLst/>
                  <a:gdLst>
                    <a:gd name="T0" fmla="*/ 6 w 12"/>
                    <a:gd name="T1" fmla="*/ 31 h 31"/>
                    <a:gd name="T2" fmla="*/ 12 w 12"/>
                    <a:gd name="T3" fmla="*/ 25 h 31"/>
                    <a:gd name="T4" fmla="*/ 12 w 12"/>
                    <a:gd name="T5" fmla="*/ 6 h 31"/>
                    <a:gd name="T6" fmla="*/ 6 w 12"/>
                    <a:gd name="T7" fmla="*/ 0 h 31"/>
                    <a:gd name="T8" fmla="*/ 0 w 12"/>
                    <a:gd name="T9" fmla="*/ 6 h 31"/>
                    <a:gd name="T10" fmla="*/ 0 w 12"/>
                    <a:gd name="T11" fmla="*/ 25 h 31"/>
                    <a:gd name="T12" fmla="*/ 6 w 12"/>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12" h="31">
                      <a:moveTo>
                        <a:pt x="6" y="31"/>
                      </a:moveTo>
                      <a:cubicBezTo>
                        <a:pt x="9" y="31"/>
                        <a:pt x="12" y="28"/>
                        <a:pt x="12" y="25"/>
                      </a:cubicBezTo>
                      <a:cubicBezTo>
                        <a:pt x="12" y="6"/>
                        <a:pt x="12" y="6"/>
                        <a:pt x="12" y="6"/>
                      </a:cubicBezTo>
                      <a:cubicBezTo>
                        <a:pt x="12" y="3"/>
                        <a:pt x="9" y="0"/>
                        <a:pt x="6" y="0"/>
                      </a:cubicBezTo>
                      <a:cubicBezTo>
                        <a:pt x="3" y="0"/>
                        <a:pt x="0" y="3"/>
                        <a:pt x="0" y="6"/>
                      </a:cubicBezTo>
                      <a:cubicBezTo>
                        <a:pt x="0" y="25"/>
                        <a:pt x="0" y="25"/>
                        <a:pt x="0" y="25"/>
                      </a:cubicBezTo>
                      <a:cubicBezTo>
                        <a:pt x="0" y="28"/>
                        <a:pt x="3" y="31"/>
                        <a:pt x="6" y="31"/>
                      </a:cubicBezTo>
                      <a:close/>
                    </a:path>
                  </a:pathLst>
                </a:custGeom>
                <a:solidFill>
                  <a:schemeClr val="bg1"/>
                </a:solidFill>
                <a:ln>
                  <a:solidFill>
                    <a:schemeClr val="accent3"/>
                  </a:solid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32" name="Freeform 341">
                  <a:extLst>
                    <a:ext uri="{FF2B5EF4-FFF2-40B4-BE49-F238E27FC236}">
                      <a16:creationId xmlns:a16="http://schemas.microsoft.com/office/drawing/2014/main" id="{14A968E1-EF44-4644-B46F-5FB723B235BB}"/>
                    </a:ext>
                  </a:extLst>
                </p:cNvPr>
                <p:cNvSpPr>
                  <a:spLocks/>
                </p:cNvSpPr>
                <p:nvPr/>
              </p:nvSpPr>
              <p:spPr bwMode="auto">
                <a:xfrm>
                  <a:off x="1535072" y="5321006"/>
                  <a:ext cx="41275" cy="106363"/>
                </a:xfrm>
                <a:custGeom>
                  <a:avLst/>
                  <a:gdLst>
                    <a:gd name="T0" fmla="*/ 6 w 12"/>
                    <a:gd name="T1" fmla="*/ 31 h 31"/>
                    <a:gd name="T2" fmla="*/ 12 w 12"/>
                    <a:gd name="T3" fmla="*/ 25 h 31"/>
                    <a:gd name="T4" fmla="*/ 12 w 12"/>
                    <a:gd name="T5" fmla="*/ 6 h 31"/>
                    <a:gd name="T6" fmla="*/ 6 w 12"/>
                    <a:gd name="T7" fmla="*/ 0 h 31"/>
                    <a:gd name="T8" fmla="*/ 0 w 12"/>
                    <a:gd name="T9" fmla="*/ 6 h 31"/>
                    <a:gd name="T10" fmla="*/ 0 w 12"/>
                    <a:gd name="T11" fmla="*/ 25 h 31"/>
                    <a:gd name="T12" fmla="*/ 6 w 12"/>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12" h="31">
                      <a:moveTo>
                        <a:pt x="6" y="31"/>
                      </a:moveTo>
                      <a:cubicBezTo>
                        <a:pt x="9" y="31"/>
                        <a:pt x="12" y="28"/>
                        <a:pt x="12" y="25"/>
                      </a:cubicBezTo>
                      <a:cubicBezTo>
                        <a:pt x="12" y="6"/>
                        <a:pt x="12" y="6"/>
                        <a:pt x="12" y="6"/>
                      </a:cubicBezTo>
                      <a:cubicBezTo>
                        <a:pt x="12" y="3"/>
                        <a:pt x="9" y="0"/>
                        <a:pt x="6" y="0"/>
                      </a:cubicBezTo>
                      <a:cubicBezTo>
                        <a:pt x="3" y="0"/>
                        <a:pt x="0" y="3"/>
                        <a:pt x="0" y="6"/>
                      </a:cubicBezTo>
                      <a:cubicBezTo>
                        <a:pt x="0" y="25"/>
                        <a:pt x="0" y="25"/>
                        <a:pt x="0" y="25"/>
                      </a:cubicBezTo>
                      <a:cubicBezTo>
                        <a:pt x="0" y="28"/>
                        <a:pt x="3" y="31"/>
                        <a:pt x="6" y="31"/>
                      </a:cubicBezTo>
                      <a:close/>
                    </a:path>
                  </a:pathLst>
                </a:custGeom>
                <a:solidFill>
                  <a:schemeClr val="bg1"/>
                </a:solidFill>
                <a:ln>
                  <a:solidFill>
                    <a:schemeClr val="accent3"/>
                  </a:solid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sp>
            <p:nvSpPr>
              <p:cNvPr id="30" name="Freeform 342">
                <a:extLst>
                  <a:ext uri="{FF2B5EF4-FFF2-40B4-BE49-F238E27FC236}">
                    <a16:creationId xmlns:a16="http://schemas.microsoft.com/office/drawing/2014/main" id="{D0BF1686-BF44-492B-84B4-F36A0B8A5B1B}"/>
                  </a:ext>
                </a:extLst>
              </p:cNvPr>
              <p:cNvSpPr>
                <a:spLocks/>
              </p:cNvSpPr>
              <p:nvPr/>
            </p:nvSpPr>
            <p:spPr bwMode="auto">
              <a:xfrm>
                <a:off x="1471572" y="5359106"/>
                <a:ext cx="392113" cy="355600"/>
              </a:xfrm>
              <a:custGeom>
                <a:avLst/>
                <a:gdLst>
                  <a:gd name="T0" fmla="*/ 106 w 116"/>
                  <a:gd name="T1" fmla="*/ 0 h 104"/>
                  <a:gd name="T2" fmla="*/ 98 w 116"/>
                  <a:gd name="T3" fmla="*/ 0 h 104"/>
                  <a:gd name="T4" fmla="*/ 98 w 116"/>
                  <a:gd name="T5" fmla="*/ 7 h 104"/>
                  <a:gd name="T6" fmla="*/ 101 w 116"/>
                  <a:gd name="T7" fmla="*/ 13 h 104"/>
                  <a:gd name="T8" fmla="*/ 91 w 116"/>
                  <a:gd name="T9" fmla="*/ 23 h 104"/>
                  <a:gd name="T10" fmla="*/ 82 w 116"/>
                  <a:gd name="T11" fmla="*/ 13 h 104"/>
                  <a:gd name="T12" fmla="*/ 84 w 116"/>
                  <a:gd name="T13" fmla="*/ 7 h 104"/>
                  <a:gd name="T14" fmla="*/ 84 w 116"/>
                  <a:gd name="T15" fmla="*/ 0 h 104"/>
                  <a:gd name="T16" fmla="*/ 32 w 116"/>
                  <a:gd name="T17" fmla="*/ 0 h 104"/>
                  <a:gd name="T18" fmla="*/ 32 w 116"/>
                  <a:gd name="T19" fmla="*/ 7 h 104"/>
                  <a:gd name="T20" fmla="*/ 34 w 116"/>
                  <a:gd name="T21" fmla="*/ 13 h 104"/>
                  <a:gd name="T22" fmla="*/ 25 w 116"/>
                  <a:gd name="T23" fmla="*/ 23 h 104"/>
                  <a:gd name="T24" fmla="*/ 16 w 116"/>
                  <a:gd name="T25" fmla="*/ 13 h 104"/>
                  <a:gd name="T26" fmla="*/ 18 w 116"/>
                  <a:gd name="T27" fmla="*/ 7 h 104"/>
                  <a:gd name="T28" fmla="*/ 18 w 116"/>
                  <a:gd name="T29" fmla="*/ 0 h 104"/>
                  <a:gd name="T30" fmla="*/ 11 w 116"/>
                  <a:gd name="T31" fmla="*/ 0 h 104"/>
                  <a:gd name="T32" fmla="*/ 0 w 116"/>
                  <a:gd name="T33" fmla="*/ 11 h 104"/>
                  <a:gd name="T34" fmla="*/ 0 w 116"/>
                  <a:gd name="T35" fmla="*/ 94 h 104"/>
                  <a:gd name="T36" fmla="*/ 11 w 116"/>
                  <a:gd name="T37" fmla="*/ 104 h 104"/>
                  <a:gd name="T38" fmla="*/ 105 w 116"/>
                  <a:gd name="T39" fmla="*/ 104 h 104"/>
                  <a:gd name="T40" fmla="*/ 116 w 116"/>
                  <a:gd name="T41" fmla="*/ 94 h 104"/>
                  <a:gd name="T42" fmla="*/ 116 w 116"/>
                  <a:gd name="T43" fmla="*/ 11 h 104"/>
                  <a:gd name="T44" fmla="*/ 106 w 116"/>
                  <a:gd name="T45" fmla="*/ 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6" h="104">
                    <a:moveTo>
                      <a:pt x="106" y="0"/>
                    </a:moveTo>
                    <a:cubicBezTo>
                      <a:pt x="98" y="0"/>
                      <a:pt x="98" y="0"/>
                      <a:pt x="98" y="0"/>
                    </a:cubicBezTo>
                    <a:cubicBezTo>
                      <a:pt x="98" y="7"/>
                      <a:pt x="98" y="7"/>
                      <a:pt x="98" y="7"/>
                    </a:cubicBezTo>
                    <a:cubicBezTo>
                      <a:pt x="100" y="9"/>
                      <a:pt x="101" y="11"/>
                      <a:pt x="101" y="13"/>
                    </a:cubicBezTo>
                    <a:cubicBezTo>
                      <a:pt x="101" y="19"/>
                      <a:pt x="96" y="23"/>
                      <a:pt x="91" y="23"/>
                    </a:cubicBezTo>
                    <a:cubicBezTo>
                      <a:pt x="86" y="23"/>
                      <a:pt x="82" y="19"/>
                      <a:pt x="82" y="13"/>
                    </a:cubicBezTo>
                    <a:cubicBezTo>
                      <a:pt x="82" y="11"/>
                      <a:pt x="83" y="9"/>
                      <a:pt x="84" y="7"/>
                    </a:cubicBezTo>
                    <a:cubicBezTo>
                      <a:pt x="84" y="0"/>
                      <a:pt x="84" y="0"/>
                      <a:pt x="84" y="0"/>
                    </a:cubicBezTo>
                    <a:cubicBezTo>
                      <a:pt x="32" y="0"/>
                      <a:pt x="32" y="0"/>
                      <a:pt x="32" y="0"/>
                    </a:cubicBezTo>
                    <a:cubicBezTo>
                      <a:pt x="32" y="7"/>
                      <a:pt x="32" y="7"/>
                      <a:pt x="32" y="7"/>
                    </a:cubicBezTo>
                    <a:cubicBezTo>
                      <a:pt x="34" y="9"/>
                      <a:pt x="34" y="11"/>
                      <a:pt x="34" y="13"/>
                    </a:cubicBezTo>
                    <a:cubicBezTo>
                      <a:pt x="34" y="19"/>
                      <a:pt x="30" y="23"/>
                      <a:pt x="25" y="23"/>
                    </a:cubicBezTo>
                    <a:cubicBezTo>
                      <a:pt x="20" y="23"/>
                      <a:pt x="16" y="19"/>
                      <a:pt x="16" y="13"/>
                    </a:cubicBezTo>
                    <a:cubicBezTo>
                      <a:pt x="16" y="11"/>
                      <a:pt x="17" y="9"/>
                      <a:pt x="18" y="7"/>
                    </a:cubicBezTo>
                    <a:cubicBezTo>
                      <a:pt x="18" y="0"/>
                      <a:pt x="18" y="0"/>
                      <a:pt x="18" y="0"/>
                    </a:cubicBezTo>
                    <a:cubicBezTo>
                      <a:pt x="11" y="0"/>
                      <a:pt x="11" y="0"/>
                      <a:pt x="11" y="0"/>
                    </a:cubicBezTo>
                    <a:cubicBezTo>
                      <a:pt x="5" y="0"/>
                      <a:pt x="0" y="5"/>
                      <a:pt x="0" y="11"/>
                    </a:cubicBezTo>
                    <a:cubicBezTo>
                      <a:pt x="0" y="94"/>
                      <a:pt x="0" y="94"/>
                      <a:pt x="0" y="94"/>
                    </a:cubicBezTo>
                    <a:cubicBezTo>
                      <a:pt x="0" y="100"/>
                      <a:pt x="5" y="104"/>
                      <a:pt x="11" y="104"/>
                    </a:cubicBezTo>
                    <a:cubicBezTo>
                      <a:pt x="105" y="104"/>
                      <a:pt x="105" y="104"/>
                      <a:pt x="105" y="104"/>
                    </a:cubicBezTo>
                    <a:cubicBezTo>
                      <a:pt x="111" y="104"/>
                      <a:pt x="116" y="100"/>
                      <a:pt x="116" y="94"/>
                    </a:cubicBezTo>
                    <a:cubicBezTo>
                      <a:pt x="116" y="11"/>
                      <a:pt x="116" y="11"/>
                      <a:pt x="116" y="11"/>
                    </a:cubicBezTo>
                    <a:cubicBezTo>
                      <a:pt x="116" y="5"/>
                      <a:pt x="111" y="0"/>
                      <a:pt x="106"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sp>
          <p:nvSpPr>
            <p:cNvPr id="15" name="Freeform 343">
              <a:extLst>
                <a:ext uri="{FF2B5EF4-FFF2-40B4-BE49-F238E27FC236}">
                  <a16:creationId xmlns:a16="http://schemas.microsoft.com/office/drawing/2014/main" id="{7C2B363C-E18C-438E-AB56-725F2F1861EE}"/>
                </a:ext>
              </a:extLst>
            </p:cNvPr>
            <p:cNvSpPr>
              <a:spLocks/>
            </p:cNvSpPr>
            <p:nvPr/>
          </p:nvSpPr>
          <p:spPr bwMode="auto">
            <a:xfrm>
              <a:off x="1498560" y="5465468"/>
              <a:ext cx="341313" cy="225425"/>
            </a:xfrm>
            <a:custGeom>
              <a:avLst/>
              <a:gdLst>
                <a:gd name="T0" fmla="*/ 101 w 101"/>
                <a:gd name="T1" fmla="*/ 56 h 66"/>
                <a:gd name="T2" fmla="*/ 91 w 101"/>
                <a:gd name="T3" fmla="*/ 66 h 66"/>
                <a:gd name="T4" fmla="*/ 10 w 101"/>
                <a:gd name="T5" fmla="*/ 66 h 66"/>
                <a:gd name="T6" fmla="*/ 0 w 101"/>
                <a:gd name="T7" fmla="*/ 56 h 66"/>
                <a:gd name="T8" fmla="*/ 0 w 101"/>
                <a:gd name="T9" fmla="*/ 0 h 66"/>
                <a:gd name="T10" fmla="*/ 101 w 101"/>
                <a:gd name="T11" fmla="*/ 0 h 66"/>
                <a:gd name="T12" fmla="*/ 101 w 101"/>
                <a:gd name="T13" fmla="*/ 56 h 66"/>
              </a:gdLst>
              <a:ahLst/>
              <a:cxnLst>
                <a:cxn ang="0">
                  <a:pos x="T0" y="T1"/>
                </a:cxn>
                <a:cxn ang="0">
                  <a:pos x="T2" y="T3"/>
                </a:cxn>
                <a:cxn ang="0">
                  <a:pos x="T4" y="T5"/>
                </a:cxn>
                <a:cxn ang="0">
                  <a:pos x="T6" y="T7"/>
                </a:cxn>
                <a:cxn ang="0">
                  <a:pos x="T8" y="T9"/>
                </a:cxn>
                <a:cxn ang="0">
                  <a:pos x="T10" y="T11"/>
                </a:cxn>
                <a:cxn ang="0">
                  <a:pos x="T12" y="T13"/>
                </a:cxn>
              </a:cxnLst>
              <a:rect l="0" t="0" r="r" b="b"/>
              <a:pathLst>
                <a:path w="101" h="66">
                  <a:moveTo>
                    <a:pt x="101" y="56"/>
                  </a:moveTo>
                  <a:cubicBezTo>
                    <a:pt x="101" y="62"/>
                    <a:pt x="96" y="66"/>
                    <a:pt x="91" y="66"/>
                  </a:cubicBezTo>
                  <a:cubicBezTo>
                    <a:pt x="10" y="66"/>
                    <a:pt x="10" y="66"/>
                    <a:pt x="10" y="66"/>
                  </a:cubicBezTo>
                  <a:cubicBezTo>
                    <a:pt x="4" y="66"/>
                    <a:pt x="0" y="62"/>
                    <a:pt x="0" y="56"/>
                  </a:cubicBezTo>
                  <a:cubicBezTo>
                    <a:pt x="0" y="0"/>
                    <a:pt x="0" y="0"/>
                    <a:pt x="0" y="0"/>
                  </a:cubicBezTo>
                  <a:cubicBezTo>
                    <a:pt x="101" y="0"/>
                    <a:pt x="101" y="0"/>
                    <a:pt x="101" y="0"/>
                  </a:cubicBezTo>
                  <a:cubicBezTo>
                    <a:pt x="101" y="56"/>
                    <a:pt x="101" y="56"/>
                    <a:pt x="101" y="56"/>
                  </a:cubicBezTo>
                  <a:close/>
                </a:path>
              </a:pathLst>
            </a:cu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16" name="Rectangle 347">
              <a:extLst>
                <a:ext uri="{FF2B5EF4-FFF2-40B4-BE49-F238E27FC236}">
                  <a16:creationId xmlns:a16="http://schemas.microsoft.com/office/drawing/2014/main" id="{E4BC3B52-75A0-4E28-950D-6D66F219E528}"/>
                </a:ext>
              </a:extLst>
            </p:cNvPr>
            <p:cNvSpPr>
              <a:spLocks noChangeArrowheads="1"/>
            </p:cNvSpPr>
            <p:nvPr/>
          </p:nvSpPr>
          <p:spPr bwMode="auto">
            <a:xfrm>
              <a:off x="1708110" y="5498806"/>
              <a:ext cx="41275" cy="38100"/>
            </a:xfrm>
            <a:prstGeom prst="rect">
              <a:avLst/>
            </a:prstGeom>
            <a:solidFill>
              <a:srgbClr val="492C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17" name="Rectangle 348">
              <a:extLst>
                <a:ext uri="{FF2B5EF4-FFF2-40B4-BE49-F238E27FC236}">
                  <a16:creationId xmlns:a16="http://schemas.microsoft.com/office/drawing/2014/main" id="{B2553411-1AEB-4680-9BC9-164634322B67}"/>
                </a:ext>
              </a:extLst>
            </p:cNvPr>
            <p:cNvSpPr>
              <a:spLocks noChangeArrowheads="1"/>
            </p:cNvSpPr>
            <p:nvPr/>
          </p:nvSpPr>
          <p:spPr bwMode="auto">
            <a:xfrm>
              <a:off x="1768435" y="5498806"/>
              <a:ext cx="38100" cy="38100"/>
            </a:xfrm>
            <a:prstGeom prst="rect">
              <a:avLst/>
            </a:prstGeom>
            <a:solidFill>
              <a:srgbClr val="492C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nvGrpSpPr>
            <p:cNvPr id="18" name="Group 17">
              <a:extLst>
                <a:ext uri="{FF2B5EF4-FFF2-40B4-BE49-F238E27FC236}">
                  <a16:creationId xmlns:a16="http://schemas.microsoft.com/office/drawing/2014/main" id="{5D7D458D-19D0-455C-8ABC-27E5DB9ABF46}"/>
                </a:ext>
              </a:extLst>
            </p:cNvPr>
            <p:cNvGrpSpPr/>
            <p:nvPr/>
          </p:nvGrpSpPr>
          <p:grpSpPr>
            <a:xfrm>
              <a:off x="1528722" y="5557543"/>
              <a:ext cx="277813" cy="101601"/>
              <a:chOff x="1528722" y="5557543"/>
              <a:chExt cx="277813" cy="101601"/>
            </a:xfrm>
          </p:grpSpPr>
          <p:sp>
            <p:nvSpPr>
              <p:cNvPr id="20" name="Rectangle 344">
                <a:extLst>
                  <a:ext uri="{FF2B5EF4-FFF2-40B4-BE49-F238E27FC236}">
                    <a16:creationId xmlns:a16="http://schemas.microsoft.com/office/drawing/2014/main" id="{2079C931-0914-4E33-A5B6-21FEEE161651}"/>
                  </a:ext>
                </a:extLst>
              </p:cNvPr>
              <p:cNvSpPr>
                <a:spLocks noChangeArrowheads="1"/>
              </p:cNvSpPr>
              <p:nvPr/>
            </p:nvSpPr>
            <p:spPr bwMode="auto">
              <a:xfrm>
                <a:off x="1708110" y="5619456"/>
                <a:ext cx="41275" cy="39688"/>
              </a:xfrm>
              <a:prstGeom prst="rect">
                <a:avLst/>
              </a:prstGeom>
              <a:solidFill>
                <a:srgbClr val="492C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21" name="Rectangle 345">
                <a:extLst>
                  <a:ext uri="{FF2B5EF4-FFF2-40B4-BE49-F238E27FC236}">
                    <a16:creationId xmlns:a16="http://schemas.microsoft.com/office/drawing/2014/main" id="{52E825D9-7A70-4445-87B0-C5E74E3B5F38}"/>
                  </a:ext>
                </a:extLst>
              </p:cNvPr>
              <p:cNvSpPr>
                <a:spLocks noChangeArrowheads="1"/>
              </p:cNvSpPr>
              <p:nvPr/>
            </p:nvSpPr>
            <p:spPr bwMode="auto">
              <a:xfrm>
                <a:off x="1708110" y="5557543"/>
                <a:ext cx="41275" cy="41275"/>
              </a:xfrm>
              <a:prstGeom prst="rect">
                <a:avLst/>
              </a:prstGeom>
              <a:solidFill>
                <a:srgbClr val="492C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22" name="Rectangle 346">
                <a:extLst>
                  <a:ext uri="{FF2B5EF4-FFF2-40B4-BE49-F238E27FC236}">
                    <a16:creationId xmlns:a16="http://schemas.microsoft.com/office/drawing/2014/main" id="{2E0C4073-51E7-4AC3-8A78-DBC236418EEC}"/>
                  </a:ext>
                </a:extLst>
              </p:cNvPr>
              <p:cNvSpPr>
                <a:spLocks noChangeArrowheads="1"/>
              </p:cNvSpPr>
              <p:nvPr/>
            </p:nvSpPr>
            <p:spPr bwMode="auto">
              <a:xfrm>
                <a:off x="1768435" y="5557543"/>
                <a:ext cx="38100" cy="41275"/>
              </a:xfrm>
              <a:prstGeom prst="rect">
                <a:avLst/>
              </a:prstGeom>
              <a:solidFill>
                <a:srgbClr val="492C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23" name="Rectangle 349">
                <a:extLst>
                  <a:ext uri="{FF2B5EF4-FFF2-40B4-BE49-F238E27FC236}">
                    <a16:creationId xmlns:a16="http://schemas.microsoft.com/office/drawing/2014/main" id="{002929F9-D1F0-4986-9792-E5ECF129F205}"/>
                  </a:ext>
                </a:extLst>
              </p:cNvPr>
              <p:cNvSpPr>
                <a:spLocks noChangeArrowheads="1"/>
              </p:cNvSpPr>
              <p:nvPr/>
            </p:nvSpPr>
            <p:spPr bwMode="auto">
              <a:xfrm>
                <a:off x="1528722" y="5619456"/>
                <a:ext cx="41275" cy="39688"/>
              </a:xfrm>
              <a:prstGeom prst="rect">
                <a:avLst/>
              </a:prstGeom>
              <a:solidFill>
                <a:srgbClr val="492C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24" name="Rectangle 350">
                <a:extLst>
                  <a:ext uri="{FF2B5EF4-FFF2-40B4-BE49-F238E27FC236}">
                    <a16:creationId xmlns:a16="http://schemas.microsoft.com/office/drawing/2014/main" id="{C33E47A9-6FFB-4E04-B981-9973B0902E42}"/>
                  </a:ext>
                </a:extLst>
              </p:cNvPr>
              <p:cNvSpPr>
                <a:spLocks noChangeArrowheads="1"/>
              </p:cNvSpPr>
              <p:nvPr/>
            </p:nvSpPr>
            <p:spPr bwMode="auto">
              <a:xfrm>
                <a:off x="1528722" y="5557543"/>
                <a:ext cx="41275" cy="41275"/>
              </a:xfrm>
              <a:prstGeom prst="rect">
                <a:avLst/>
              </a:prstGeom>
              <a:solidFill>
                <a:srgbClr val="492C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25" name="Rectangle 351">
                <a:extLst>
                  <a:ext uri="{FF2B5EF4-FFF2-40B4-BE49-F238E27FC236}">
                    <a16:creationId xmlns:a16="http://schemas.microsoft.com/office/drawing/2014/main" id="{855296E3-7627-4071-BE30-29F4E1002876}"/>
                  </a:ext>
                </a:extLst>
              </p:cNvPr>
              <p:cNvSpPr>
                <a:spLocks noChangeArrowheads="1"/>
              </p:cNvSpPr>
              <p:nvPr/>
            </p:nvSpPr>
            <p:spPr bwMode="auto">
              <a:xfrm>
                <a:off x="1589047" y="5619456"/>
                <a:ext cx="38100" cy="39688"/>
              </a:xfrm>
              <a:prstGeom prst="rect">
                <a:avLst/>
              </a:prstGeom>
              <a:solidFill>
                <a:srgbClr val="492C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26" name="Rectangle 352">
                <a:extLst>
                  <a:ext uri="{FF2B5EF4-FFF2-40B4-BE49-F238E27FC236}">
                    <a16:creationId xmlns:a16="http://schemas.microsoft.com/office/drawing/2014/main" id="{364B6BFD-7225-4C65-99A0-E64B9FF0774F}"/>
                  </a:ext>
                </a:extLst>
              </p:cNvPr>
              <p:cNvSpPr>
                <a:spLocks noChangeArrowheads="1"/>
              </p:cNvSpPr>
              <p:nvPr/>
            </p:nvSpPr>
            <p:spPr bwMode="auto">
              <a:xfrm>
                <a:off x="1589047" y="5557543"/>
                <a:ext cx="38100" cy="41275"/>
              </a:xfrm>
              <a:prstGeom prst="rect">
                <a:avLst/>
              </a:prstGeom>
              <a:solidFill>
                <a:srgbClr val="492C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27" name="Rectangle 353">
                <a:extLst>
                  <a:ext uri="{FF2B5EF4-FFF2-40B4-BE49-F238E27FC236}">
                    <a16:creationId xmlns:a16="http://schemas.microsoft.com/office/drawing/2014/main" id="{68F5AA2E-69BE-4745-9A76-C3A404B8F08F}"/>
                  </a:ext>
                </a:extLst>
              </p:cNvPr>
              <p:cNvSpPr>
                <a:spLocks noChangeArrowheads="1"/>
              </p:cNvSpPr>
              <p:nvPr/>
            </p:nvSpPr>
            <p:spPr bwMode="auto">
              <a:xfrm>
                <a:off x="1647785" y="5557543"/>
                <a:ext cx="39688" cy="41275"/>
              </a:xfrm>
              <a:prstGeom prst="rect">
                <a:avLst/>
              </a:prstGeom>
              <a:solidFill>
                <a:srgbClr val="492C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28" name="Rectangle 354">
                <a:extLst>
                  <a:ext uri="{FF2B5EF4-FFF2-40B4-BE49-F238E27FC236}">
                    <a16:creationId xmlns:a16="http://schemas.microsoft.com/office/drawing/2014/main" id="{D52586AC-52EA-4DDA-BB8D-D362BE4B8C88}"/>
                  </a:ext>
                </a:extLst>
              </p:cNvPr>
              <p:cNvSpPr>
                <a:spLocks noChangeArrowheads="1"/>
              </p:cNvSpPr>
              <p:nvPr/>
            </p:nvSpPr>
            <p:spPr bwMode="auto">
              <a:xfrm>
                <a:off x="1647785" y="5619456"/>
                <a:ext cx="39688" cy="39688"/>
              </a:xfrm>
              <a:prstGeom prst="rect">
                <a:avLst/>
              </a:prstGeom>
              <a:solidFill>
                <a:srgbClr val="492C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sp>
          <p:nvSpPr>
            <p:cNvPr id="19" name="Rectangle 355">
              <a:extLst>
                <a:ext uri="{FF2B5EF4-FFF2-40B4-BE49-F238E27FC236}">
                  <a16:creationId xmlns:a16="http://schemas.microsoft.com/office/drawing/2014/main" id="{6BA20F01-2A35-42EC-9A5E-F15B897563FA}"/>
                </a:ext>
              </a:extLst>
            </p:cNvPr>
            <p:cNvSpPr>
              <a:spLocks noChangeArrowheads="1"/>
            </p:cNvSpPr>
            <p:nvPr/>
          </p:nvSpPr>
          <p:spPr bwMode="auto">
            <a:xfrm>
              <a:off x="1647785" y="5498806"/>
              <a:ext cx="39688" cy="38100"/>
            </a:xfrm>
            <a:prstGeom prst="rect">
              <a:avLst/>
            </a:prstGeom>
            <a:solidFill>
              <a:srgbClr val="492C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grpSp>
        <p:nvGrpSpPr>
          <p:cNvPr id="33" name="Group 32">
            <a:extLst>
              <a:ext uri="{FF2B5EF4-FFF2-40B4-BE49-F238E27FC236}">
                <a16:creationId xmlns:a16="http://schemas.microsoft.com/office/drawing/2014/main" id="{2026E75D-A084-45E0-A370-BF64A118D7EA}"/>
              </a:ext>
              <a:ext uri="{C183D7F6-B498-43B3-948B-1728B52AA6E4}">
                <adec:decorative xmlns:adec="http://schemas.microsoft.com/office/drawing/2017/decorative" val="1"/>
              </a:ext>
            </a:extLst>
          </p:cNvPr>
          <p:cNvGrpSpPr>
            <a:grpSpLocks noChangeAspect="1"/>
          </p:cNvGrpSpPr>
          <p:nvPr/>
        </p:nvGrpSpPr>
        <p:grpSpPr>
          <a:xfrm>
            <a:off x="5512122" y="3906832"/>
            <a:ext cx="1140936" cy="1071301"/>
            <a:chOff x="4446800" y="-730041"/>
            <a:chExt cx="1685454" cy="1582586"/>
          </a:xfrm>
        </p:grpSpPr>
        <p:sp>
          <p:nvSpPr>
            <p:cNvPr id="34" name="Freeform 93">
              <a:extLst>
                <a:ext uri="{FF2B5EF4-FFF2-40B4-BE49-F238E27FC236}">
                  <a16:creationId xmlns:a16="http://schemas.microsoft.com/office/drawing/2014/main" id="{B6036810-2EBE-4115-8AA7-43510A15DDA6}"/>
                </a:ext>
              </a:extLst>
            </p:cNvPr>
            <p:cNvSpPr>
              <a:spLocks/>
            </p:cNvSpPr>
            <p:nvPr/>
          </p:nvSpPr>
          <p:spPr bwMode="auto">
            <a:xfrm>
              <a:off x="4446800" y="-730041"/>
              <a:ext cx="1685454" cy="1582586"/>
            </a:xfrm>
            <a:custGeom>
              <a:avLst/>
              <a:gdLst>
                <a:gd name="T0" fmla="*/ 43 w 300"/>
                <a:gd name="T1" fmla="*/ 219 h 281"/>
                <a:gd name="T2" fmla="*/ 72 w 300"/>
                <a:gd name="T3" fmla="*/ 42 h 281"/>
                <a:gd name="T4" fmla="*/ 257 w 300"/>
                <a:gd name="T5" fmla="*/ 68 h 281"/>
                <a:gd name="T6" fmla="*/ 223 w 300"/>
                <a:gd name="T7" fmla="*/ 239 h 281"/>
                <a:gd name="T8" fmla="*/ 43 w 300"/>
                <a:gd name="T9" fmla="*/ 219 h 281"/>
              </a:gdLst>
              <a:ahLst/>
              <a:cxnLst>
                <a:cxn ang="0">
                  <a:pos x="T0" y="T1"/>
                </a:cxn>
                <a:cxn ang="0">
                  <a:pos x="T2" y="T3"/>
                </a:cxn>
                <a:cxn ang="0">
                  <a:pos x="T4" y="T5"/>
                </a:cxn>
                <a:cxn ang="0">
                  <a:pos x="T6" y="T7"/>
                </a:cxn>
                <a:cxn ang="0">
                  <a:pos x="T8" y="T9"/>
                </a:cxn>
              </a:cxnLst>
              <a:rect l="0" t="0" r="r" b="b"/>
              <a:pathLst>
                <a:path w="300" h="281">
                  <a:moveTo>
                    <a:pt x="43" y="219"/>
                  </a:moveTo>
                  <a:cubicBezTo>
                    <a:pt x="0" y="163"/>
                    <a:pt x="13" y="84"/>
                    <a:pt x="72" y="42"/>
                  </a:cubicBezTo>
                  <a:cubicBezTo>
                    <a:pt x="131" y="0"/>
                    <a:pt x="214" y="12"/>
                    <a:pt x="257" y="68"/>
                  </a:cubicBezTo>
                  <a:cubicBezTo>
                    <a:pt x="300" y="124"/>
                    <a:pt x="282" y="197"/>
                    <a:pt x="223" y="239"/>
                  </a:cubicBezTo>
                  <a:cubicBezTo>
                    <a:pt x="164" y="281"/>
                    <a:pt x="86" y="276"/>
                    <a:pt x="43" y="219"/>
                  </a:cubicBezTo>
                </a:path>
              </a:pathLst>
            </a:custGeom>
            <a:solidFill>
              <a:schemeClr val="accent2"/>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nvGrpSpPr>
            <p:cNvPr id="35" name="Group 34">
              <a:extLst>
                <a:ext uri="{FF2B5EF4-FFF2-40B4-BE49-F238E27FC236}">
                  <a16:creationId xmlns:a16="http://schemas.microsoft.com/office/drawing/2014/main" id="{C028EDD1-511D-4256-AEC6-961FBBB9A903}"/>
                </a:ext>
              </a:extLst>
            </p:cNvPr>
            <p:cNvGrpSpPr/>
            <p:nvPr/>
          </p:nvGrpSpPr>
          <p:grpSpPr>
            <a:xfrm>
              <a:off x="4963778" y="-381872"/>
              <a:ext cx="859871" cy="975930"/>
              <a:chOff x="4963778" y="-381872"/>
              <a:chExt cx="859871" cy="975930"/>
            </a:xfrm>
          </p:grpSpPr>
          <p:sp>
            <p:nvSpPr>
              <p:cNvPr id="36" name="Freeform 95">
                <a:extLst>
                  <a:ext uri="{FF2B5EF4-FFF2-40B4-BE49-F238E27FC236}">
                    <a16:creationId xmlns:a16="http://schemas.microsoft.com/office/drawing/2014/main" id="{C639A944-492B-4D68-A0EA-2A6C88FA215F}"/>
                  </a:ext>
                </a:extLst>
              </p:cNvPr>
              <p:cNvSpPr>
                <a:spLocks/>
              </p:cNvSpPr>
              <p:nvPr/>
            </p:nvSpPr>
            <p:spPr bwMode="auto">
              <a:xfrm>
                <a:off x="4963778" y="-381872"/>
                <a:ext cx="590832" cy="873061"/>
              </a:xfrm>
              <a:custGeom>
                <a:avLst/>
                <a:gdLst>
                  <a:gd name="T0" fmla="*/ 105 w 105"/>
                  <a:gd name="T1" fmla="*/ 149 h 155"/>
                  <a:gd name="T2" fmla="*/ 0 w 105"/>
                  <a:gd name="T3" fmla="*/ 149 h 155"/>
                  <a:gd name="T4" fmla="*/ 0 w 105"/>
                  <a:gd name="T5" fmla="*/ 0 h 155"/>
                  <a:gd name="T6" fmla="*/ 105 w 105"/>
                  <a:gd name="T7" fmla="*/ 0 h 155"/>
                  <a:gd name="T8" fmla="*/ 105 w 105"/>
                  <a:gd name="T9" fmla="*/ 149 h 155"/>
                </a:gdLst>
                <a:ahLst/>
                <a:cxnLst>
                  <a:cxn ang="0">
                    <a:pos x="T0" y="T1"/>
                  </a:cxn>
                  <a:cxn ang="0">
                    <a:pos x="T2" y="T3"/>
                  </a:cxn>
                  <a:cxn ang="0">
                    <a:pos x="T4" y="T5"/>
                  </a:cxn>
                  <a:cxn ang="0">
                    <a:pos x="T6" y="T7"/>
                  </a:cxn>
                  <a:cxn ang="0">
                    <a:pos x="T8" y="T9"/>
                  </a:cxn>
                </a:cxnLst>
                <a:rect l="0" t="0" r="r" b="b"/>
                <a:pathLst>
                  <a:path w="105" h="155">
                    <a:moveTo>
                      <a:pt x="105" y="149"/>
                    </a:moveTo>
                    <a:cubicBezTo>
                      <a:pt x="101" y="155"/>
                      <a:pt x="7" y="146"/>
                      <a:pt x="0" y="149"/>
                    </a:cubicBezTo>
                    <a:cubicBezTo>
                      <a:pt x="0" y="125"/>
                      <a:pt x="0" y="0"/>
                      <a:pt x="0" y="0"/>
                    </a:cubicBezTo>
                    <a:cubicBezTo>
                      <a:pt x="105" y="0"/>
                      <a:pt x="105" y="0"/>
                      <a:pt x="105" y="0"/>
                    </a:cubicBezTo>
                    <a:cubicBezTo>
                      <a:pt x="105" y="0"/>
                      <a:pt x="105" y="122"/>
                      <a:pt x="105"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37" name="Freeform 98">
                <a:extLst>
                  <a:ext uri="{FF2B5EF4-FFF2-40B4-BE49-F238E27FC236}">
                    <a16:creationId xmlns:a16="http://schemas.microsoft.com/office/drawing/2014/main" id="{2ACE5D2F-DD08-442D-89B5-DFF1F52C6B8D}"/>
                  </a:ext>
                </a:extLst>
              </p:cNvPr>
              <p:cNvSpPr>
                <a:spLocks/>
              </p:cNvSpPr>
              <p:nvPr/>
            </p:nvSpPr>
            <p:spPr bwMode="auto">
              <a:xfrm>
                <a:off x="5211716" y="137745"/>
                <a:ext cx="611933" cy="456313"/>
              </a:xfrm>
              <a:custGeom>
                <a:avLst/>
                <a:gdLst>
                  <a:gd name="T0" fmla="*/ 39 w 109"/>
                  <a:gd name="T1" fmla="*/ 81 h 81"/>
                  <a:gd name="T2" fmla="*/ 34 w 109"/>
                  <a:gd name="T3" fmla="*/ 74 h 81"/>
                  <a:gd name="T4" fmla="*/ 3 w 109"/>
                  <a:gd name="T5" fmla="*/ 47 h 81"/>
                  <a:gd name="T6" fmla="*/ 2 w 109"/>
                  <a:gd name="T7" fmla="*/ 38 h 81"/>
                  <a:gd name="T8" fmla="*/ 11 w 109"/>
                  <a:gd name="T9" fmla="*/ 37 h 81"/>
                  <a:gd name="T10" fmla="*/ 38 w 109"/>
                  <a:gd name="T11" fmla="*/ 60 h 81"/>
                  <a:gd name="T12" fmla="*/ 99 w 109"/>
                  <a:gd name="T13" fmla="*/ 2 h 81"/>
                  <a:gd name="T14" fmla="*/ 108 w 109"/>
                  <a:gd name="T15" fmla="*/ 4 h 81"/>
                  <a:gd name="T16" fmla="*/ 105 w 109"/>
                  <a:gd name="T17" fmla="*/ 13 h 81"/>
                  <a:gd name="T18" fmla="*/ 44 w 109"/>
                  <a:gd name="T19" fmla="*/ 74 h 81"/>
                  <a:gd name="T20" fmla="*/ 39 w 109"/>
                  <a:gd name="T21" fmla="*/ 81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9" h="81">
                    <a:moveTo>
                      <a:pt x="39" y="81"/>
                    </a:moveTo>
                    <a:cubicBezTo>
                      <a:pt x="34" y="74"/>
                      <a:pt x="34" y="74"/>
                      <a:pt x="34" y="74"/>
                    </a:cubicBezTo>
                    <a:cubicBezTo>
                      <a:pt x="26" y="65"/>
                      <a:pt x="4" y="47"/>
                      <a:pt x="3" y="47"/>
                    </a:cubicBezTo>
                    <a:cubicBezTo>
                      <a:pt x="1" y="45"/>
                      <a:pt x="0" y="41"/>
                      <a:pt x="2" y="38"/>
                    </a:cubicBezTo>
                    <a:cubicBezTo>
                      <a:pt x="4" y="35"/>
                      <a:pt x="9" y="35"/>
                      <a:pt x="11" y="37"/>
                    </a:cubicBezTo>
                    <a:cubicBezTo>
                      <a:pt x="12" y="38"/>
                      <a:pt x="28" y="50"/>
                      <a:pt x="38" y="60"/>
                    </a:cubicBezTo>
                    <a:cubicBezTo>
                      <a:pt x="50" y="43"/>
                      <a:pt x="72" y="17"/>
                      <a:pt x="99" y="2"/>
                    </a:cubicBezTo>
                    <a:cubicBezTo>
                      <a:pt x="102" y="0"/>
                      <a:pt x="106" y="1"/>
                      <a:pt x="108" y="4"/>
                    </a:cubicBezTo>
                    <a:cubicBezTo>
                      <a:pt x="109" y="7"/>
                      <a:pt x="108" y="11"/>
                      <a:pt x="105" y="13"/>
                    </a:cubicBezTo>
                    <a:cubicBezTo>
                      <a:pt x="77" y="29"/>
                      <a:pt x="55" y="58"/>
                      <a:pt x="44" y="74"/>
                    </a:cubicBezTo>
                    <a:lnTo>
                      <a:pt x="39" y="81"/>
                    </a:lnTo>
                    <a:close/>
                  </a:path>
                </a:pathLst>
              </a:custGeom>
              <a:solidFill>
                <a:schemeClr val="bg1"/>
              </a:solidFill>
              <a:ln w="12700">
                <a:solidFill>
                  <a:schemeClr val="accent3"/>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nvGrpSpPr>
              <p:cNvPr id="38" name="Group 37">
                <a:extLst>
                  <a:ext uri="{FF2B5EF4-FFF2-40B4-BE49-F238E27FC236}">
                    <a16:creationId xmlns:a16="http://schemas.microsoft.com/office/drawing/2014/main" id="{C13477F6-67C0-4A42-8894-604296EDA451}"/>
                  </a:ext>
                </a:extLst>
              </p:cNvPr>
              <p:cNvGrpSpPr/>
              <p:nvPr/>
            </p:nvGrpSpPr>
            <p:grpSpPr>
              <a:xfrm>
                <a:off x="5048183" y="-194598"/>
                <a:ext cx="363994" cy="411472"/>
                <a:chOff x="5048183" y="-194598"/>
                <a:chExt cx="363994" cy="411472"/>
              </a:xfrm>
            </p:grpSpPr>
            <p:sp>
              <p:nvSpPr>
                <p:cNvPr id="39" name="Freeform 99">
                  <a:extLst>
                    <a:ext uri="{FF2B5EF4-FFF2-40B4-BE49-F238E27FC236}">
                      <a16:creationId xmlns:a16="http://schemas.microsoft.com/office/drawing/2014/main" id="{E3A6C432-E600-4386-AF6D-71F612F027B3}"/>
                    </a:ext>
                  </a:extLst>
                </p:cNvPr>
                <p:cNvSpPr>
                  <a:spLocks/>
                </p:cNvSpPr>
                <p:nvPr/>
              </p:nvSpPr>
              <p:spPr bwMode="auto">
                <a:xfrm>
                  <a:off x="5048183" y="-194598"/>
                  <a:ext cx="89680" cy="73854"/>
                </a:xfrm>
                <a:custGeom>
                  <a:avLst/>
                  <a:gdLst>
                    <a:gd name="T0" fmla="*/ 6 w 16"/>
                    <a:gd name="T1" fmla="*/ 13 h 13"/>
                    <a:gd name="T2" fmla="*/ 5 w 16"/>
                    <a:gd name="T3" fmla="*/ 12 h 13"/>
                    <a:gd name="T4" fmla="*/ 0 w 16"/>
                    <a:gd name="T5" fmla="*/ 8 h 13"/>
                    <a:gd name="T6" fmla="*/ 0 w 16"/>
                    <a:gd name="T7" fmla="*/ 6 h 13"/>
                    <a:gd name="T8" fmla="*/ 1 w 16"/>
                    <a:gd name="T9" fmla="*/ 6 h 13"/>
                    <a:gd name="T10" fmla="*/ 5 w 16"/>
                    <a:gd name="T11" fmla="*/ 9 h 13"/>
                    <a:gd name="T12" fmla="*/ 14 w 16"/>
                    <a:gd name="T13" fmla="*/ 0 h 13"/>
                    <a:gd name="T14" fmla="*/ 16 w 16"/>
                    <a:gd name="T15" fmla="*/ 0 h 13"/>
                    <a:gd name="T16" fmla="*/ 15 w 16"/>
                    <a:gd name="T17" fmla="*/ 2 h 13"/>
                    <a:gd name="T18" fmla="*/ 6 w 16"/>
                    <a:gd name="T19" fmla="*/ 11 h 13"/>
                    <a:gd name="T20" fmla="*/ 6 w 16"/>
                    <a:gd name="T21"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13">
                      <a:moveTo>
                        <a:pt x="6" y="13"/>
                      </a:moveTo>
                      <a:cubicBezTo>
                        <a:pt x="5" y="12"/>
                        <a:pt x="5" y="12"/>
                        <a:pt x="5" y="12"/>
                      </a:cubicBezTo>
                      <a:cubicBezTo>
                        <a:pt x="4" y="10"/>
                        <a:pt x="0" y="8"/>
                        <a:pt x="0" y="8"/>
                      </a:cubicBezTo>
                      <a:cubicBezTo>
                        <a:pt x="0" y="7"/>
                        <a:pt x="0" y="7"/>
                        <a:pt x="0" y="6"/>
                      </a:cubicBezTo>
                      <a:cubicBezTo>
                        <a:pt x="0" y="6"/>
                        <a:pt x="1" y="6"/>
                        <a:pt x="1" y="6"/>
                      </a:cubicBezTo>
                      <a:cubicBezTo>
                        <a:pt x="1" y="6"/>
                        <a:pt x="4" y="8"/>
                        <a:pt x="5" y="9"/>
                      </a:cubicBezTo>
                      <a:cubicBezTo>
                        <a:pt x="7" y="7"/>
                        <a:pt x="10" y="3"/>
                        <a:pt x="14" y="0"/>
                      </a:cubicBezTo>
                      <a:cubicBezTo>
                        <a:pt x="15" y="0"/>
                        <a:pt x="15" y="0"/>
                        <a:pt x="16" y="0"/>
                      </a:cubicBezTo>
                      <a:cubicBezTo>
                        <a:pt x="16" y="1"/>
                        <a:pt x="16" y="1"/>
                        <a:pt x="15" y="2"/>
                      </a:cubicBezTo>
                      <a:cubicBezTo>
                        <a:pt x="11" y="4"/>
                        <a:pt x="8" y="9"/>
                        <a:pt x="6" y="11"/>
                      </a:cubicBezTo>
                      <a:lnTo>
                        <a:pt x="6" y="13"/>
                      </a:lnTo>
                      <a:close/>
                    </a:path>
                  </a:pathLst>
                </a:custGeom>
                <a:solidFill>
                  <a:srgbClr val="300B48"/>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40" name="Freeform 100">
                  <a:extLst>
                    <a:ext uri="{FF2B5EF4-FFF2-40B4-BE49-F238E27FC236}">
                      <a16:creationId xmlns:a16="http://schemas.microsoft.com/office/drawing/2014/main" id="{E4F16851-5D4B-4558-9D27-5DA055E04BDF}"/>
                    </a:ext>
                  </a:extLst>
                </p:cNvPr>
                <p:cNvSpPr>
                  <a:spLocks/>
                </p:cNvSpPr>
                <p:nvPr/>
              </p:nvSpPr>
              <p:spPr bwMode="auto">
                <a:xfrm>
                  <a:off x="5143138" y="-155034"/>
                  <a:ext cx="269039" cy="10551"/>
                </a:xfrm>
                <a:custGeom>
                  <a:avLst/>
                  <a:gdLst>
                    <a:gd name="T0" fmla="*/ 48 w 48"/>
                    <a:gd name="T1" fmla="*/ 2 h 2"/>
                    <a:gd name="T2" fmla="*/ 1 w 48"/>
                    <a:gd name="T3" fmla="*/ 2 h 2"/>
                    <a:gd name="T4" fmla="*/ 0 w 48"/>
                    <a:gd name="T5" fmla="*/ 1 h 2"/>
                    <a:gd name="T6" fmla="*/ 1 w 48"/>
                    <a:gd name="T7" fmla="*/ 0 h 2"/>
                    <a:gd name="T8" fmla="*/ 48 w 48"/>
                    <a:gd name="T9" fmla="*/ 0 h 2"/>
                    <a:gd name="T10" fmla="*/ 48 w 48"/>
                    <a:gd name="T11" fmla="*/ 1 h 2"/>
                    <a:gd name="T12" fmla="*/ 48 w 4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8" h="2">
                      <a:moveTo>
                        <a:pt x="48" y="2"/>
                      </a:moveTo>
                      <a:cubicBezTo>
                        <a:pt x="1" y="2"/>
                        <a:pt x="1" y="2"/>
                        <a:pt x="1" y="2"/>
                      </a:cubicBezTo>
                      <a:cubicBezTo>
                        <a:pt x="0" y="2"/>
                        <a:pt x="0" y="1"/>
                        <a:pt x="0" y="1"/>
                      </a:cubicBezTo>
                      <a:cubicBezTo>
                        <a:pt x="0" y="0"/>
                        <a:pt x="0" y="0"/>
                        <a:pt x="1" y="0"/>
                      </a:cubicBezTo>
                      <a:cubicBezTo>
                        <a:pt x="48" y="0"/>
                        <a:pt x="48" y="0"/>
                        <a:pt x="48" y="0"/>
                      </a:cubicBezTo>
                      <a:cubicBezTo>
                        <a:pt x="48" y="0"/>
                        <a:pt x="48" y="0"/>
                        <a:pt x="48" y="1"/>
                      </a:cubicBezTo>
                      <a:cubicBezTo>
                        <a:pt x="48" y="1"/>
                        <a:pt x="48" y="2"/>
                        <a:pt x="48" y="2"/>
                      </a:cubicBezTo>
                      <a:close/>
                    </a:path>
                  </a:pathLst>
                </a:custGeom>
                <a:solidFill>
                  <a:srgbClr val="300B48"/>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41" name="Freeform 101">
                  <a:extLst>
                    <a:ext uri="{FF2B5EF4-FFF2-40B4-BE49-F238E27FC236}">
                      <a16:creationId xmlns:a16="http://schemas.microsoft.com/office/drawing/2014/main" id="{130DE571-1581-4D33-A9DA-3A23AA0C257B}"/>
                    </a:ext>
                  </a:extLst>
                </p:cNvPr>
                <p:cNvSpPr>
                  <a:spLocks/>
                </p:cNvSpPr>
                <p:nvPr/>
              </p:nvSpPr>
              <p:spPr bwMode="auto">
                <a:xfrm>
                  <a:off x="5048183" y="-81180"/>
                  <a:ext cx="89680" cy="71217"/>
                </a:xfrm>
                <a:custGeom>
                  <a:avLst/>
                  <a:gdLst>
                    <a:gd name="T0" fmla="*/ 6 w 16"/>
                    <a:gd name="T1" fmla="*/ 13 h 13"/>
                    <a:gd name="T2" fmla="*/ 5 w 16"/>
                    <a:gd name="T3" fmla="*/ 12 h 13"/>
                    <a:gd name="T4" fmla="*/ 0 w 16"/>
                    <a:gd name="T5" fmla="*/ 8 h 13"/>
                    <a:gd name="T6" fmla="*/ 0 w 16"/>
                    <a:gd name="T7" fmla="*/ 7 h 13"/>
                    <a:gd name="T8" fmla="*/ 1 w 16"/>
                    <a:gd name="T9" fmla="*/ 6 h 13"/>
                    <a:gd name="T10" fmla="*/ 5 w 16"/>
                    <a:gd name="T11" fmla="*/ 10 h 13"/>
                    <a:gd name="T12" fmla="*/ 14 w 16"/>
                    <a:gd name="T13" fmla="*/ 0 h 13"/>
                    <a:gd name="T14" fmla="*/ 16 w 16"/>
                    <a:gd name="T15" fmla="*/ 1 h 13"/>
                    <a:gd name="T16" fmla="*/ 15 w 16"/>
                    <a:gd name="T17" fmla="*/ 2 h 13"/>
                    <a:gd name="T18" fmla="*/ 6 w 16"/>
                    <a:gd name="T19" fmla="*/ 12 h 13"/>
                    <a:gd name="T20" fmla="*/ 6 w 16"/>
                    <a:gd name="T21"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13">
                      <a:moveTo>
                        <a:pt x="6" y="13"/>
                      </a:moveTo>
                      <a:cubicBezTo>
                        <a:pt x="5" y="12"/>
                        <a:pt x="5" y="12"/>
                        <a:pt x="5" y="12"/>
                      </a:cubicBezTo>
                      <a:cubicBezTo>
                        <a:pt x="4" y="10"/>
                        <a:pt x="0" y="8"/>
                        <a:pt x="0" y="8"/>
                      </a:cubicBezTo>
                      <a:cubicBezTo>
                        <a:pt x="0" y="8"/>
                        <a:pt x="0" y="7"/>
                        <a:pt x="0" y="7"/>
                      </a:cubicBezTo>
                      <a:cubicBezTo>
                        <a:pt x="0" y="6"/>
                        <a:pt x="1" y="6"/>
                        <a:pt x="1" y="6"/>
                      </a:cubicBezTo>
                      <a:cubicBezTo>
                        <a:pt x="1" y="6"/>
                        <a:pt x="4" y="8"/>
                        <a:pt x="5" y="10"/>
                      </a:cubicBezTo>
                      <a:cubicBezTo>
                        <a:pt x="7" y="7"/>
                        <a:pt x="10" y="3"/>
                        <a:pt x="14" y="0"/>
                      </a:cubicBezTo>
                      <a:cubicBezTo>
                        <a:pt x="15" y="0"/>
                        <a:pt x="15" y="0"/>
                        <a:pt x="16" y="1"/>
                      </a:cubicBezTo>
                      <a:cubicBezTo>
                        <a:pt x="16" y="1"/>
                        <a:pt x="16" y="2"/>
                        <a:pt x="15" y="2"/>
                      </a:cubicBezTo>
                      <a:cubicBezTo>
                        <a:pt x="11" y="5"/>
                        <a:pt x="8" y="9"/>
                        <a:pt x="6" y="12"/>
                      </a:cubicBezTo>
                      <a:lnTo>
                        <a:pt x="6" y="13"/>
                      </a:lnTo>
                      <a:close/>
                    </a:path>
                  </a:pathLst>
                </a:custGeom>
                <a:solidFill>
                  <a:srgbClr val="300B48"/>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42" name="Freeform 102">
                  <a:extLst>
                    <a:ext uri="{FF2B5EF4-FFF2-40B4-BE49-F238E27FC236}">
                      <a16:creationId xmlns:a16="http://schemas.microsoft.com/office/drawing/2014/main" id="{91D1EE3D-570F-468B-AE05-37F8698BAC8D}"/>
                    </a:ext>
                  </a:extLst>
                </p:cNvPr>
                <p:cNvSpPr>
                  <a:spLocks/>
                </p:cNvSpPr>
                <p:nvPr/>
              </p:nvSpPr>
              <p:spPr bwMode="auto">
                <a:xfrm>
                  <a:off x="5143138" y="-44253"/>
                  <a:ext cx="269039" cy="13189"/>
                </a:xfrm>
                <a:custGeom>
                  <a:avLst/>
                  <a:gdLst>
                    <a:gd name="T0" fmla="*/ 48 w 48"/>
                    <a:gd name="T1" fmla="*/ 2 h 2"/>
                    <a:gd name="T2" fmla="*/ 1 w 48"/>
                    <a:gd name="T3" fmla="*/ 2 h 2"/>
                    <a:gd name="T4" fmla="*/ 0 w 48"/>
                    <a:gd name="T5" fmla="*/ 1 h 2"/>
                    <a:gd name="T6" fmla="*/ 1 w 48"/>
                    <a:gd name="T7" fmla="*/ 0 h 2"/>
                    <a:gd name="T8" fmla="*/ 48 w 48"/>
                    <a:gd name="T9" fmla="*/ 0 h 2"/>
                    <a:gd name="T10" fmla="*/ 48 w 48"/>
                    <a:gd name="T11" fmla="*/ 1 h 2"/>
                    <a:gd name="T12" fmla="*/ 48 w 4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8" h="2">
                      <a:moveTo>
                        <a:pt x="48" y="2"/>
                      </a:moveTo>
                      <a:cubicBezTo>
                        <a:pt x="1" y="2"/>
                        <a:pt x="1" y="2"/>
                        <a:pt x="1" y="2"/>
                      </a:cubicBezTo>
                      <a:cubicBezTo>
                        <a:pt x="0" y="2"/>
                        <a:pt x="0" y="2"/>
                        <a:pt x="0" y="1"/>
                      </a:cubicBezTo>
                      <a:cubicBezTo>
                        <a:pt x="0" y="1"/>
                        <a:pt x="0" y="0"/>
                        <a:pt x="1" y="0"/>
                      </a:cubicBezTo>
                      <a:cubicBezTo>
                        <a:pt x="48" y="0"/>
                        <a:pt x="48" y="0"/>
                        <a:pt x="48" y="0"/>
                      </a:cubicBezTo>
                      <a:cubicBezTo>
                        <a:pt x="48" y="0"/>
                        <a:pt x="48" y="1"/>
                        <a:pt x="48" y="1"/>
                      </a:cubicBezTo>
                      <a:cubicBezTo>
                        <a:pt x="48" y="2"/>
                        <a:pt x="48" y="2"/>
                        <a:pt x="48" y="2"/>
                      </a:cubicBezTo>
                      <a:close/>
                    </a:path>
                  </a:pathLst>
                </a:custGeom>
                <a:solidFill>
                  <a:srgbClr val="300B48"/>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43" name="Freeform 103">
                  <a:extLst>
                    <a:ext uri="{FF2B5EF4-FFF2-40B4-BE49-F238E27FC236}">
                      <a16:creationId xmlns:a16="http://schemas.microsoft.com/office/drawing/2014/main" id="{83FB0D1F-64D4-446D-B78C-40C03776ACDF}"/>
                    </a:ext>
                  </a:extLst>
                </p:cNvPr>
                <p:cNvSpPr>
                  <a:spLocks/>
                </p:cNvSpPr>
                <p:nvPr/>
              </p:nvSpPr>
              <p:spPr bwMode="auto">
                <a:xfrm>
                  <a:off x="5048183" y="29601"/>
                  <a:ext cx="89680" cy="73854"/>
                </a:xfrm>
                <a:custGeom>
                  <a:avLst/>
                  <a:gdLst>
                    <a:gd name="T0" fmla="*/ 6 w 16"/>
                    <a:gd name="T1" fmla="*/ 13 h 13"/>
                    <a:gd name="T2" fmla="*/ 5 w 16"/>
                    <a:gd name="T3" fmla="*/ 12 h 13"/>
                    <a:gd name="T4" fmla="*/ 0 w 16"/>
                    <a:gd name="T5" fmla="*/ 8 h 13"/>
                    <a:gd name="T6" fmla="*/ 0 w 16"/>
                    <a:gd name="T7" fmla="*/ 7 h 13"/>
                    <a:gd name="T8" fmla="*/ 1 w 16"/>
                    <a:gd name="T9" fmla="*/ 7 h 13"/>
                    <a:gd name="T10" fmla="*/ 5 w 16"/>
                    <a:gd name="T11" fmla="*/ 10 h 13"/>
                    <a:gd name="T12" fmla="*/ 14 w 16"/>
                    <a:gd name="T13" fmla="*/ 1 h 13"/>
                    <a:gd name="T14" fmla="*/ 16 w 16"/>
                    <a:gd name="T15" fmla="*/ 1 h 13"/>
                    <a:gd name="T16" fmla="*/ 15 w 16"/>
                    <a:gd name="T17" fmla="*/ 2 h 13"/>
                    <a:gd name="T18" fmla="*/ 6 w 16"/>
                    <a:gd name="T19" fmla="*/ 12 h 13"/>
                    <a:gd name="T20" fmla="*/ 6 w 16"/>
                    <a:gd name="T21"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13">
                      <a:moveTo>
                        <a:pt x="6" y="13"/>
                      </a:moveTo>
                      <a:cubicBezTo>
                        <a:pt x="5" y="12"/>
                        <a:pt x="5" y="12"/>
                        <a:pt x="5" y="12"/>
                      </a:cubicBezTo>
                      <a:cubicBezTo>
                        <a:pt x="4" y="11"/>
                        <a:pt x="0" y="8"/>
                        <a:pt x="0" y="8"/>
                      </a:cubicBezTo>
                      <a:cubicBezTo>
                        <a:pt x="0" y="8"/>
                        <a:pt x="0" y="7"/>
                        <a:pt x="0" y="7"/>
                      </a:cubicBezTo>
                      <a:cubicBezTo>
                        <a:pt x="0" y="6"/>
                        <a:pt x="1" y="6"/>
                        <a:pt x="1" y="7"/>
                      </a:cubicBezTo>
                      <a:cubicBezTo>
                        <a:pt x="1" y="7"/>
                        <a:pt x="4" y="8"/>
                        <a:pt x="5" y="10"/>
                      </a:cubicBezTo>
                      <a:cubicBezTo>
                        <a:pt x="7" y="7"/>
                        <a:pt x="10" y="3"/>
                        <a:pt x="14" y="1"/>
                      </a:cubicBezTo>
                      <a:cubicBezTo>
                        <a:pt x="15" y="0"/>
                        <a:pt x="15" y="1"/>
                        <a:pt x="16" y="1"/>
                      </a:cubicBezTo>
                      <a:cubicBezTo>
                        <a:pt x="16" y="1"/>
                        <a:pt x="16" y="2"/>
                        <a:pt x="15" y="2"/>
                      </a:cubicBezTo>
                      <a:cubicBezTo>
                        <a:pt x="11" y="5"/>
                        <a:pt x="8" y="10"/>
                        <a:pt x="6" y="12"/>
                      </a:cubicBezTo>
                      <a:lnTo>
                        <a:pt x="6" y="13"/>
                      </a:lnTo>
                      <a:close/>
                    </a:path>
                  </a:pathLst>
                </a:custGeom>
                <a:solidFill>
                  <a:srgbClr val="300B48"/>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44" name="Freeform 104">
                  <a:extLst>
                    <a:ext uri="{FF2B5EF4-FFF2-40B4-BE49-F238E27FC236}">
                      <a16:creationId xmlns:a16="http://schemas.microsoft.com/office/drawing/2014/main" id="{B3BEB0AB-B78D-4830-A2C7-E2EAE4DA3CF9}"/>
                    </a:ext>
                  </a:extLst>
                </p:cNvPr>
                <p:cNvSpPr>
                  <a:spLocks/>
                </p:cNvSpPr>
                <p:nvPr/>
              </p:nvSpPr>
              <p:spPr bwMode="auto">
                <a:xfrm>
                  <a:off x="5143138" y="74441"/>
                  <a:ext cx="269039" cy="13189"/>
                </a:xfrm>
                <a:custGeom>
                  <a:avLst/>
                  <a:gdLst>
                    <a:gd name="T0" fmla="*/ 48 w 48"/>
                    <a:gd name="T1" fmla="*/ 2 h 2"/>
                    <a:gd name="T2" fmla="*/ 1 w 48"/>
                    <a:gd name="T3" fmla="*/ 2 h 2"/>
                    <a:gd name="T4" fmla="*/ 0 w 48"/>
                    <a:gd name="T5" fmla="*/ 1 h 2"/>
                    <a:gd name="T6" fmla="*/ 1 w 48"/>
                    <a:gd name="T7" fmla="*/ 0 h 2"/>
                    <a:gd name="T8" fmla="*/ 48 w 48"/>
                    <a:gd name="T9" fmla="*/ 0 h 2"/>
                    <a:gd name="T10" fmla="*/ 48 w 48"/>
                    <a:gd name="T11" fmla="*/ 1 h 2"/>
                    <a:gd name="T12" fmla="*/ 48 w 4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8" h="2">
                      <a:moveTo>
                        <a:pt x="48" y="2"/>
                      </a:moveTo>
                      <a:cubicBezTo>
                        <a:pt x="1" y="2"/>
                        <a:pt x="1" y="2"/>
                        <a:pt x="1" y="2"/>
                      </a:cubicBezTo>
                      <a:cubicBezTo>
                        <a:pt x="0" y="2"/>
                        <a:pt x="0" y="1"/>
                        <a:pt x="0" y="1"/>
                      </a:cubicBezTo>
                      <a:cubicBezTo>
                        <a:pt x="0" y="0"/>
                        <a:pt x="0" y="0"/>
                        <a:pt x="1" y="0"/>
                      </a:cubicBezTo>
                      <a:cubicBezTo>
                        <a:pt x="48" y="0"/>
                        <a:pt x="48" y="0"/>
                        <a:pt x="48" y="0"/>
                      </a:cubicBezTo>
                      <a:cubicBezTo>
                        <a:pt x="48" y="0"/>
                        <a:pt x="48" y="0"/>
                        <a:pt x="48" y="1"/>
                      </a:cubicBezTo>
                      <a:cubicBezTo>
                        <a:pt x="48" y="1"/>
                        <a:pt x="48" y="2"/>
                        <a:pt x="48" y="2"/>
                      </a:cubicBezTo>
                      <a:close/>
                    </a:path>
                  </a:pathLst>
                </a:custGeom>
                <a:solidFill>
                  <a:srgbClr val="300B48"/>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45" name="Freeform 105">
                  <a:extLst>
                    <a:ext uri="{FF2B5EF4-FFF2-40B4-BE49-F238E27FC236}">
                      <a16:creationId xmlns:a16="http://schemas.microsoft.com/office/drawing/2014/main" id="{CBDF19F9-1B15-4FCD-8EE0-AE0062FCAABF}"/>
                    </a:ext>
                  </a:extLst>
                </p:cNvPr>
                <p:cNvSpPr>
                  <a:spLocks/>
                </p:cNvSpPr>
                <p:nvPr/>
              </p:nvSpPr>
              <p:spPr bwMode="auto">
                <a:xfrm>
                  <a:off x="5048183" y="148295"/>
                  <a:ext cx="89680" cy="68579"/>
                </a:xfrm>
                <a:custGeom>
                  <a:avLst/>
                  <a:gdLst>
                    <a:gd name="T0" fmla="*/ 6 w 16"/>
                    <a:gd name="T1" fmla="*/ 12 h 12"/>
                    <a:gd name="T2" fmla="*/ 5 w 16"/>
                    <a:gd name="T3" fmla="*/ 11 h 12"/>
                    <a:gd name="T4" fmla="*/ 0 w 16"/>
                    <a:gd name="T5" fmla="*/ 8 h 12"/>
                    <a:gd name="T6" fmla="*/ 0 w 16"/>
                    <a:gd name="T7" fmla="*/ 6 h 12"/>
                    <a:gd name="T8" fmla="*/ 1 w 16"/>
                    <a:gd name="T9" fmla="*/ 6 h 12"/>
                    <a:gd name="T10" fmla="*/ 5 w 16"/>
                    <a:gd name="T11" fmla="*/ 9 h 12"/>
                    <a:gd name="T12" fmla="*/ 14 w 16"/>
                    <a:gd name="T13" fmla="*/ 0 h 12"/>
                    <a:gd name="T14" fmla="*/ 16 w 16"/>
                    <a:gd name="T15" fmla="*/ 0 h 12"/>
                    <a:gd name="T16" fmla="*/ 15 w 16"/>
                    <a:gd name="T17" fmla="*/ 2 h 12"/>
                    <a:gd name="T18" fmla="*/ 6 w 16"/>
                    <a:gd name="T19" fmla="*/ 11 h 12"/>
                    <a:gd name="T20" fmla="*/ 6 w 16"/>
                    <a:gd name="T21"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12">
                      <a:moveTo>
                        <a:pt x="6" y="12"/>
                      </a:moveTo>
                      <a:cubicBezTo>
                        <a:pt x="5" y="11"/>
                        <a:pt x="5" y="11"/>
                        <a:pt x="5" y="11"/>
                      </a:cubicBezTo>
                      <a:cubicBezTo>
                        <a:pt x="4" y="10"/>
                        <a:pt x="0" y="8"/>
                        <a:pt x="0" y="8"/>
                      </a:cubicBezTo>
                      <a:cubicBezTo>
                        <a:pt x="0" y="7"/>
                        <a:pt x="0" y="7"/>
                        <a:pt x="0" y="6"/>
                      </a:cubicBezTo>
                      <a:cubicBezTo>
                        <a:pt x="0" y="6"/>
                        <a:pt x="1" y="6"/>
                        <a:pt x="1" y="6"/>
                      </a:cubicBezTo>
                      <a:cubicBezTo>
                        <a:pt x="1" y="6"/>
                        <a:pt x="4" y="8"/>
                        <a:pt x="5" y="9"/>
                      </a:cubicBezTo>
                      <a:cubicBezTo>
                        <a:pt x="7" y="7"/>
                        <a:pt x="10" y="3"/>
                        <a:pt x="14" y="0"/>
                      </a:cubicBezTo>
                      <a:cubicBezTo>
                        <a:pt x="15" y="0"/>
                        <a:pt x="15" y="0"/>
                        <a:pt x="16" y="0"/>
                      </a:cubicBezTo>
                      <a:cubicBezTo>
                        <a:pt x="16" y="1"/>
                        <a:pt x="16" y="1"/>
                        <a:pt x="15" y="2"/>
                      </a:cubicBezTo>
                      <a:cubicBezTo>
                        <a:pt x="11" y="4"/>
                        <a:pt x="8" y="9"/>
                        <a:pt x="6" y="11"/>
                      </a:cubicBezTo>
                      <a:lnTo>
                        <a:pt x="6" y="12"/>
                      </a:lnTo>
                      <a:close/>
                    </a:path>
                  </a:pathLst>
                </a:custGeom>
                <a:solidFill>
                  <a:srgbClr val="300B48"/>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46" name="Freeform 106">
                  <a:extLst>
                    <a:ext uri="{FF2B5EF4-FFF2-40B4-BE49-F238E27FC236}">
                      <a16:creationId xmlns:a16="http://schemas.microsoft.com/office/drawing/2014/main" id="{25D5CB66-F0D1-40BA-981D-DA1B9FA4CCC0}"/>
                    </a:ext>
                  </a:extLst>
                </p:cNvPr>
                <p:cNvSpPr>
                  <a:spLocks/>
                </p:cNvSpPr>
                <p:nvPr/>
              </p:nvSpPr>
              <p:spPr bwMode="auto">
                <a:xfrm>
                  <a:off x="5143138" y="187859"/>
                  <a:ext cx="269039" cy="10551"/>
                </a:xfrm>
                <a:custGeom>
                  <a:avLst/>
                  <a:gdLst>
                    <a:gd name="T0" fmla="*/ 48 w 48"/>
                    <a:gd name="T1" fmla="*/ 2 h 2"/>
                    <a:gd name="T2" fmla="*/ 1 w 48"/>
                    <a:gd name="T3" fmla="*/ 2 h 2"/>
                    <a:gd name="T4" fmla="*/ 0 w 48"/>
                    <a:gd name="T5" fmla="*/ 1 h 2"/>
                    <a:gd name="T6" fmla="*/ 1 w 48"/>
                    <a:gd name="T7" fmla="*/ 0 h 2"/>
                    <a:gd name="T8" fmla="*/ 48 w 48"/>
                    <a:gd name="T9" fmla="*/ 0 h 2"/>
                    <a:gd name="T10" fmla="*/ 48 w 48"/>
                    <a:gd name="T11" fmla="*/ 1 h 2"/>
                    <a:gd name="T12" fmla="*/ 48 w 48"/>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48" h="2">
                      <a:moveTo>
                        <a:pt x="48" y="2"/>
                      </a:moveTo>
                      <a:cubicBezTo>
                        <a:pt x="1" y="2"/>
                        <a:pt x="1" y="2"/>
                        <a:pt x="1" y="2"/>
                      </a:cubicBezTo>
                      <a:cubicBezTo>
                        <a:pt x="0" y="2"/>
                        <a:pt x="0" y="1"/>
                        <a:pt x="0" y="1"/>
                      </a:cubicBezTo>
                      <a:cubicBezTo>
                        <a:pt x="0" y="0"/>
                        <a:pt x="0" y="0"/>
                        <a:pt x="1" y="0"/>
                      </a:cubicBezTo>
                      <a:cubicBezTo>
                        <a:pt x="48" y="0"/>
                        <a:pt x="48" y="0"/>
                        <a:pt x="48" y="0"/>
                      </a:cubicBezTo>
                      <a:cubicBezTo>
                        <a:pt x="48" y="0"/>
                        <a:pt x="48" y="0"/>
                        <a:pt x="48" y="1"/>
                      </a:cubicBezTo>
                      <a:cubicBezTo>
                        <a:pt x="48" y="1"/>
                        <a:pt x="48" y="2"/>
                        <a:pt x="48" y="2"/>
                      </a:cubicBezTo>
                      <a:close/>
                    </a:path>
                  </a:pathLst>
                </a:custGeom>
                <a:solidFill>
                  <a:srgbClr val="300B48"/>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grpSp>
      </p:grpSp>
      <p:grpSp>
        <p:nvGrpSpPr>
          <p:cNvPr id="47" name="Group 46">
            <a:extLst>
              <a:ext uri="{FF2B5EF4-FFF2-40B4-BE49-F238E27FC236}">
                <a16:creationId xmlns:a16="http://schemas.microsoft.com/office/drawing/2014/main" id="{82EF8971-2EE1-4826-9667-24A84B7A1049}"/>
              </a:ext>
              <a:ext uri="{C183D7F6-B498-43B3-948B-1728B52AA6E4}">
                <adec:decorative xmlns:adec="http://schemas.microsoft.com/office/drawing/2017/decorative" val="1"/>
              </a:ext>
            </a:extLst>
          </p:cNvPr>
          <p:cNvGrpSpPr/>
          <p:nvPr/>
        </p:nvGrpSpPr>
        <p:grpSpPr>
          <a:xfrm>
            <a:off x="5603678" y="5248759"/>
            <a:ext cx="1012312" cy="923032"/>
            <a:chOff x="8424408" y="1728375"/>
            <a:chExt cx="598712" cy="569354"/>
          </a:xfrm>
        </p:grpSpPr>
        <p:sp>
          <p:nvSpPr>
            <p:cNvPr id="48" name="Freeform: Shape 47">
              <a:extLst>
                <a:ext uri="{FF2B5EF4-FFF2-40B4-BE49-F238E27FC236}">
                  <a16:creationId xmlns:a16="http://schemas.microsoft.com/office/drawing/2014/main" id="{4B0942C7-4C26-4BA9-BA1E-204337D9FF62}"/>
                </a:ext>
              </a:extLst>
            </p:cNvPr>
            <p:cNvSpPr/>
            <p:nvPr/>
          </p:nvSpPr>
          <p:spPr>
            <a:xfrm>
              <a:off x="8424408" y="1728375"/>
              <a:ext cx="598712" cy="569354"/>
            </a:xfrm>
            <a:custGeom>
              <a:avLst/>
              <a:gdLst>
                <a:gd name="connsiteX0" fmla="*/ 59319 w 598712"/>
                <a:gd name="connsiteY0" fmla="*/ 462946 h 569354"/>
                <a:gd name="connsiteX1" fmla="*/ 124089 w 598712"/>
                <a:gd name="connsiteY1" fmla="*/ 58705 h 569354"/>
                <a:gd name="connsiteX2" fmla="*/ 544618 w 598712"/>
                <a:gd name="connsiteY2" fmla="*/ 117665 h 569354"/>
                <a:gd name="connsiteX3" fmla="*/ 468418 w 598712"/>
                <a:gd name="connsiteY3" fmla="*/ 507142 h 569354"/>
                <a:gd name="connsiteX4" fmla="*/ 59605 w 598712"/>
                <a:gd name="connsiteY4" fmla="*/ 462946 h 569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8712" h="569354">
                  <a:moveTo>
                    <a:pt x="59319" y="462946"/>
                  </a:moveTo>
                  <a:cubicBezTo>
                    <a:pt x="-40598" y="333120"/>
                    <a:pt x="-11166" y="153098"/>
                    <a:pt x="124089" y="58705"/>
                  </a:cubicBezTo>
                  <a:cubicBezTo>
                    <a:pt x="259344" y="-38640"/>
                    <a:pt x="447463" y="-12161"/>
                    <a:pt x="544618" y="117665"/>
                  </a:cubicBezTo>
                  <a:cubicBezTo>
                    <a:pt x="641582" y="244633"/>
                    <a:pt x="603387" y="409797"/>
                    <a:pt x="468418" y="507142"/>
                  </a:cubicBezTo>
                  <a:cubicBezTo>
                    <a:pt x="333163" y="601630"/>
                    <a:pt x="156759" y="589724"/>
                    <a:pt x="59605" y="462946"/>
                  </a:cubicBezTo>
                </a:path>
              </a:pathLst>
            </a:custGeom>
            <a:solidFill>
              <a:schemeClr val="accent2"/>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nvGrpSpPr>
            <p:cNvPr id="49" name="Group 48">
              <a:extLst>
                <a:ext uri="{FF2B5EF4-FFF2-40B4-BE49-F238E27FC236}">
                  <a16:creationId xmlns:a16="http://schemas.microsoft.com/office/drawing/2014/main" id="{22F74CAC-C5D2-4C0F-96A2-A092DAC1B28F}"/>
                </a:ext>
              </a:extLst>
            </p:cNvPr>
            <p:cNvGrpSpPr>
              <a:grpSpLocks noChangeAspect="1"/>
            </p:cNvGrpSpPr>
            <p:nvPr/>
          </p:nvGrpSpPr>
          <p:grpSpPr>
            <a:xfrm>
              <a:off x="8589828" y="1844864"/>
              <a:ext cx="277111" cy="360000"/>
              <a:chOff x="8630604" y="1799458"/>
              <a:chExt cx="192686" cy="250321"/>
            </a:xfrm>
          </p:grpSpPr>
          <p:sp>
            <p:nvSpPr>
              <p:cNvPr id="50" name="Freeform: Shape 49">
                <a:extLst>
                  <a:ext uri="{FF2B5EF4-FFF2-40B4-BE49-F238E27FC236}">
                    <a16:creationId xmlns:a16="http://schemas.microsoft.com/office/drawing/2014/main" id="{F914E4A0-FD87-424A-9F2F-DC2216843B37}"/>
                  </a:ext>
                </a:extLst>
              </p:cNvPr>
              <p:cNvSpPr/>
              <p:nvPr/>
            </p:nvSpPr>
            <p:spPr>
              <a:xfrm>
                <a:off x="8630604" y="1799458"/>
                <a:ext cx="192686" cy="193993"/>
              </a:xfrm>
              <a:custGeom>
                <a:avLst/>
                <a:gdLst>
                  <a:gd name="connsiteX0" fmla="*/ 191546 w 192686"/>
                  <a:gd name="connsiteY0" fmla="*/ 79633 h 193993"/>
                  <a:gd name="connsiteX1" fmla="*/ 188593 w 192686"/>
                  <a:gd name="connsiteY1" fmla="*/ 64869 h 193993"/>
                  <a:gd name="connsiteX2" fmla="*/ 176877 w 192686"/>
                  <a:gd name="connsiteY2" fmla="*/ 59059 h 193993"/>
                  <a:gd name="connsiteX3" fmla="*/ 176877 w 192686"/>
                  <a:gd name="connsiteY3" fmla="*/ 59059 h 193993"/>
                  <a:gd name="connsiteX4" fmla="*/ 165162 w 192686"/>
                  <a:gd name="connsiteY4" fmla="*/ 76966 h 193993"/>
                  <a:gd name="connsiteX5" fmla="*/ 168019 w 192686"/>
                  <a:gd name="connsiteY5" fmla="*/ 97540 h 193993"/>
                  <a:gd name="connsiteX6" fmla="*/ 94217 w 192686"/>
                  <a:gd name="connsiteY6" fmla="*/ 167122 h 193993"/>
                  <a:gd name="connsiteX7" fmla="*/ 24635 w 192686"/>
                  <a:gd name="connsiteY7" fmla="*/ 93319 h 193993"/>
                  <a:gd name="connsiteX8" fmla="*/ 94867 w 192686"/>
                  <a:gd name="connsiteY8" fmla="*/ 23721 h 193993"/>
                  <a:gd name="connsiteX9" fmla="*/ 135920 w 192686"/>
                  <a:gd name="connsiteY9" fmla="*/ 38485 h 193993"/>
                  <a:gd name="connsiteX10" fmla="*/ 147541 w 192686"/>
                  <a:gd name="connsiteY10" fmla="*/ 23721 h 193993"/>
                  <a:gd name="connsiteX11" fmla="*/ 132967 w 192686"/>
                  <a:gd name="connsiteY11" fmla="*/ 14863 h 193993"/>
                  <a:gd name="connsiteX12" fmla="*/ 127157 w 192686"/>
                  <a:gd name="connsiteY12" fmla="*/ 6005 h 193993"/>
                  <a:gd name="connsiteX13" fmla="*/ 115346 w 192686"/>
                  <a:gd name="connsiteY13" fmla="*/ 99 h 193993"/>
                  <a:gd name="connsiteX14" fmla="*/ 103630 w 192686"/>
                  <a:gd name="connsiteY14" fmla="*/ 6005 h 193993"/>
                  <a:gd name="connsiteX15" fmla="*/ 86104 w 192686"/>
                  <a:gd name="connsiteY15" fmla="*/ 6005 h 193993"/>
                  <a:gd name="connsiteX16" fmla="*/ 77246 w 192686"/>
                  <a:gd name="connsiteY16" fmla="*/ 99 h 193993"/>
                  <a:gd name="connsiteX17" fmla="*/ 65530 w 192686"/>
                  <a:gd name="connsiteY17" fmla="*/ 6005 h 193993"/>
                  <a:gd name="connsiteX18" fmla="*/ 56767 w 192686"/>
                  <a:gd name="connsiteY18" fmla="*/ 14863 h 193993"/>
                  <a:gd name="connsiteX19" fmla="*/ 45147 w 192686"/>
                  <a:gd name="connsiteY19" fmla="*/ 23721 h 193993"/>
                  <a:gd name="connsiteX20" fmla="*/ 33335 w 192686"/>
                  <a:gd name="connsiteY20" fmla="*/ 23721 h 193993"/>
                  <a:gd name="connsiteX21" fmla="*/ 21620 w 192686"/>
                  <a:gd name="connsiteY21" fmla="*/ 32579 h 193993"/>
                  <a:gd name="connsiteX22" fmla="*/ 21620 w 192686"/>
                  <a:gd name="connsiteY22" fmla="*/ 44391 h 193993"/>
                  <a:gd name="connsiteX23" fmla="*/ 12857 w 192686"/>
                  <a:gd name="connsiteY23" fmla="*/ 59250 h 193993"/>
                  <a:gd name="connsiteX24" fmla="*/ 4094 w 192686"/>
                  <a:gd name="connsiteY24" fmla="*/ 65060 h 193993"/>
                  <a:gd name="connsiteX25" fmla="*/ 1141 w 192686"/>
                  <a:gd name="connsiteY25" fmla="*/ 79824 h 193993"/>
                  <a:gd name="connsiteX26" fmla="*/ 6952 w 192686"/>
                  <a:gd name="connsiteY26" fmla="*/ 88682 h 193993"/>
                  <a:gd name="connsiteX27" fmla="*/ 6952 w 192686"/>
                  <a:gd name="connsiteY27" fmla="*/ 106494 h 193993"/>
                  <a:gd name="connsiteX28" fmla="*/ 1141 w 192686"/>
                  <a:gd name="connsiteY28" fmla="*/ 115257 h 193993"/>
                  <a:gd name="connsiteX29" fmla="*/ 4094 w 192686"/>
                  <a:gd name="connsiteY29" fmla="*/ 130020 h 193993"/>
                  <a:gd name="connsiteX30" fmla="*/ 12857 w 192686"/>
                  <a:gd name="connsiteY30" fmla="*/ 135926 h 193993"/>
                  <a:gd name="connsiteX31" fmla="*/ 21620 w 192686"/>
                  <a:gd name="connsiteY31" fmla="*/ 150690 h 193993"/>
                  <a:gd name="connsiteX32" fmla="*/ 21620 w 192686"/>
                  <a:gd name="connsiteY32" fmla="*/ 159643 h 193993"/>
                  <a:gd name="connsiteX33" fmla="*/ 33335 w 192686"/>
                  <a:gd name="connsiteY33" fmla="*/ 171454 h 193993"/>
                  <a:gd name="connsiteX34" fmla="*/ 45147 w 192686"/>
                  <a:gd name="connsiteY34" fmla="*/ 171454 h 193993"/>
                  <a:gd name="connsiteX35" fmla="*/ 56767 w 192686"/>
                  <a:gd name="connsiteY35" fmla="*/ 180217 h 193993"/>
                  <a:gd name="connsiteX36" fmla="*/ 65530 w 192686"/>
                  <a:gd name="connsiteY36" fmla="*/ 189171 h 193993"/>
                  <a:gd name="connsiteX37" fmla="*/ 77246 w 192686"/>
                  <a:gd name="connsiteY37" fmla="*/ 192123 h 193993"/>
                  <a:gd name="connsiteX38" fmla="*/ 86104 w 192686"/>
                  <a:gd name="connsiteY38" fmla="*/ 189171 h 193993"/>
                  <a:gd name="connsiteX39" fmla="*/ 103630 w 192686"/>
                  <a:gd name="connsiteY39" fmla="*/ 189171 h 193993"/>
                  <a:gd name="connsiteX40" fmla="*/ 115346 w 192686"/>
                  <a:gd name="connsiteY40" fmla="*/ 192123 h 193993"/>
                  <a:gd name="connsiteX41" fmla="*/ 125827 w 192686"/>
                  <a:gd name="connsiteY41" fmla="*/ 191387 h 193993"/>
                  <a:gd name="connsiteX42" fmla="*/ 127158 w 192686"/>
                  <a:gd name="connsiteY42" fmla="*/ 189171 h 193993"/>
                  <a:gd name="connsiteX43" fmla="*/ 132967 w 192686"/>
                  <a:gd name="connsiteY43" fmla="*/ 180217 h 193993"/>
                  <a:gd name="connsiteX44" fmla="*/ 147541 w 192686"/>
                  <a:gd name="connsiteY44" fmla="*/ 171454 h 193993"/>
                  <a:gd name="connsiteX45" fmla="*/ 159256 w 192686"/>
                  <a:gd name="connsiteY45" fmla="*/ 171454 h 193993"/>
                  <a:gd name="connsiteX46" fmla="*/ 168019 w 192686"/>
                  <a:gd name="connsiteY46" fmla="*/ 159643 h 193993"/>
                  <a:gd name="connsiteX47" fmla="*/ 170972 w 192686"/>
                  <a:gd name="connsiteY47" fmla="*/ 150690 h 193993"/>
                  <a:gd name="connsiteX48" fmla="*/ 176877 w 192686"/>
                  <a:gd name="connsiteY48" fmla="*/ 135926 h 193993"/>
                  <a:gd name="connsiteX49" fmla="*/ 188593 w 192686"/>
                  <a:gd name="connsiteY49" fmla="*/ 130020 h 193993"/>
                  <a:gd name="connsiteX50" fmla="*/ 191546 w 192686"/>
                  <a:gd name="connsiteY50" fmla="*/ 115257 h 193993"/>
                  <a:gd name="connsiteX51" fmla="*/ 185641 w 192686"/>
                  <a:gd name="connsiteY51" fmla="*/ 106494 h 193993"/>
                  <a:gd name="connsiteX52" fmla="*/ 185641 w 192686"/>
                  <a:gd name="connsiteY52" fmla="*/ 88682 h 1939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92686" h="193993">
                    <a:moveTo>
                      <a:pt x="191546" y="79633"/>
                    </a:moveTo>
                    <a:cubicBezTo>
                      <a:pt x="193787" y="74583"/>
                      <a:pt x="192604" y="68669"/>
                      <a:pt x="188593" y="64869"/>
                    </a:cubicBezTo>
                    <a:lnTo>
                      <a:pt x="176877" y="59059"/>
                    </a:lnTo>
                    <a:lnTo>
                      <a:pt x="176877" y="59059"/>
                    </a:lnTo>
                    <a:lnTo>
                      <a:pt x="165162" y="76966"/>
                    </a:lnTo>
                    <a:cubicBezTo>
                      <a:pt x="165162" y="82776"/>
                      <a:pt x="168019" y="88682"/>
                      <a:pt x="168019" y="97540"/>
                    </a:cubicBezTo>
                    <a:cubicBezTo>
                      <a:pt x="166853" y="137135"/>
                      <a:pt x="133811" y="168287"/>
                      <a:pt x="94217" y="167122"/>
                    </a:cubicBezTo>
                    <a:cubicBezTo>
                      <a:pt x="54622" y="165956"/>
                      <a:pt x="23469" y="132914"/>
                      <a:pt x="24635" y="93319"/>
                    </a:cubicBezTo>
                    <a:cubicBezTo>
                      <a:pt x="25760" y="55111"/>
                      <a:pt x="56651" y="24499"/>
                      <a:pt x="94867" y="23721"/>
                    </a:cubicBezTo>
                    <a:cubicBezTo>
                      <a:pt x="109778" y="24124"/>
                      <a:pt x="124167" y="29299"/>
                      <a:pt x="135920" y="38485"/>
                    </a:cubicBezTo>
                    <a:lnTo>
                      <a:pt x="147541" y="23721"/>
                    </a:lnTo>
                    <a:cubicBezTo>
                      <a:pt x="142323" y="21405"/>
                      <a:pt x="137426" y="18427"/>
                      <a:pt x="132967" y="14863"/>
                    </a:cubicBezTo>
                    <a:lnTo>
                      <a:pt x="127157" y="6005"/>
                    </a:lnTo>
                    <a:cubicBezTo>
                      <a:pt x="124791" y="1814"/>
                      <a:pt x="120118" y="-522"/>
                      <a:pt x="115346" y="99"/>
                    </a:cubicBezTo>
                    <a:lnTo>
                      <a:pt x="103630" y="6005"/>
                    </a:lnTo>
                    <a:cubicBezTo>
                      <a:pt x="98197" y="9097"/>
                      <a:pt x="91537" y="9097"/>
                      <a:pt x="86104" y="6005"/>
                    </a:cubicBezTo>
                    <a:lnTo>
                      <a:pt x="77246" y="99"/>
                    </a:lnTo>
                    <a:cubicBezTo>
                      <a:pt x="74293" y="99"/>
                      <a:pt x="65530" y="99"/>
                      <a:pt x="65530" y="6005"/>
                    </a:cubicBezTo>
                    <a:lnTo>
                      <a:pt x="56767" y="14863"/>
                    </a:lnTo>
                    <a:cubicBezTo>
                      <a:pt x="53814" y="17816"/>
                      <a:pt x="47909" y="23721"/>
                      <a:pt x="45147" y="23721"/>
                    </a:cubicBezTo>
                    <a:lnTo>
                      <a:pt x="33335" y="23721"/>
                    </a:lnTo>
                    <a:cubicBezTo>
                      <a:pt x="27525" y="23721"/>
                      <a:pt x="21620" y="26769"/>
                      <a:pt x="21620" y="32579"/>
                    </a:cubicBezTo>
                    <a:lnTo>
                      <a:pt x="21620" y="44391"/>
                    </a:lnTo>
                    <a:cubicBezTo>
                      <a:pt x="21754" y="50605"/>
                      <a:pt x="18360" y="56360"/>
                      <a:pt x="12857" y="59250"/>
                    </a:cubicBezTo>
                    <a:lnTo>
                      <a:pt x="4094" y="65060"/>
                    </a:lnTo>
                    <a:cubicBezTo>
                      <a:pt x="84" y="68860"/>
                      <a:pt x="-1099" y="74773"/>
                      <a:pt x="1141" y="79824"/>
                    </a:cubicBezTo>
                    <a:lnTo>
                      <a:pt x="6952" y="88682"/>
                    </a:lnTo>
                    <a:lnTo>
                      <a:pt x="6952" y="106494"/>
                    </a:lnTo>
                    <a:lnTo>
                      <a:pt x="1141" y="115257"/>
                    </a:lnTo>
                    <a:cubicBezTo>
                      <a:pt x="-1129" y="120303"/>
                      <a:pt x="57" y="126235"/>
                      <a:pt x="4094" y="130020"/>
                    </a:cubicBezTo>
                    <a:lnTo>
                      <a:pt x="12857" y="135926"/>
                    </a:lnTo>
                    <a:cubicBezTo>
                      <a:pt x="18345" y="138783"/>
                      <a:pt x="21740" y="144503"/>
                      <a:pt x="21620" y="150690"/>
                    </a:cubicBezTo>
                    <a:lnTo>
                      <a:pt x="21620" y="159643"/>
                    </a:lnTo>
                    <a:cubicBezTo>
                      <a:pt x="22070" y="165934"/>
                      <a:pt x="27049" y="170952"/>
                      <a:pt x="33335" y="171454"/>
                    </a:cubicBezTo>
                    <a:lnTo>
                      <a:pt x="45147" y="171454"/>
                    </a:lnTo>
                    <a:cubicBezTo>
                      <a:pt x="50201" y="172343"/>
                      <a:pt x="54523" y="175602"/>
                      <a:pt x="56767" y="180217"/>
                    </a:cubicBezTo>
                    <a:lnTo>
                      <a:pt x="65530" y="189171"/>
                    </a:lnTo>
                    <a:cubicBezTo>
                      <a:pt x="65530" y="194981"/>
                      <a:pt x="74293" y="194981"/>
                      <a:pt x="77246" y="192123"/>
                    </a:cubicBezTo>
                    <a:lnTo>
                      <a:pt x="86104" y="189171"/>
                    </a:lnTo>
                    <a:cubicBezTo>
                      <a:pt x="91537" y="186079"/>
                      <a:pt x="98197" y="186079"/>
                      <a:pt x="103630" y="189171"/>
                    </a:cubicBezTo>
                    <a:lnTo>
                      <a:pt x="115346" y="192123"/>
                    </a:lnTo>
                    <a:cubicBezTo>
                      <a:pt x="118444" y="194814"/>
                      <a:pt x="123136" y="194485"/>
                      <a:pt x="125827" y="191387"/>
                    </a:cubicBezTo>
                    <a:cubicBezTo>
                      <a:pt x="126397" y="190732"/>
                      <a:pt x="126847" y="189981"/>
                      <a:pt x="127158" y="189171"/>
                    </a:cubicBezTo>
                    <a:lnTo>
                      <a:pt x="132967" y="180217"/>
                    </a:lnTo>
                    <a:cubicBezTo>
                      <a:pt x="135794" y="174791"/>
                      <a:pt x="141422" y="171406"/>
                      <a:pt x="147541" y="171454"/>
                    </a:cubicBezTo>
                    <a:lnTo>
                      <a:pt x="159256" y="171454"/>
                    </a:lnTo>
                    <a:cubicBezTo>
                      <a:pt x="165162" y="171454"/>
                      <a:pt x="168019" y="165453"/>
                      <a:pt x="168019" y="159643"/>
                    </a:cubicBezTo>
                    <a:lnTo>
                      <a:pt x="170972" y="150690"/>
                    </a:lnTo>
                    <a:cubicBezTo>
                      <a:pt x="171101" y="145218"/>
                      <a:pt x="173198" y="139977"/>
                      <a:pt x="176877" y="135926"/>
                    </a:cubicBezTo>
                    <a:lnTo>
                      <a:pt x="188593" y="130020"/>
                    </a:lnTo>
                    <a:cubicBezTo>
                      <a:pt x="192630" y="126235"/>
                      <a:pt x="193816" y="120303"/>
                      <a:pt x="191546" y="115257"/>
                    </a:cubicBezTo>
                    <a:lnTo>
                      <a:pt x="185641" y="106494"/>
                    </a:lnTo>
                    <a:cubicBezTo>
                      <a:pt x="182694" y="100922"/>
                      <a:pt x="182694" y="94253"/>
                      <a:pt x="185641" y="88682"/>
                    </a:cubicBezTo>
                    <a:close/>
                  </a:path>
                </a:pathLst>
              </a:custGeom>
              <a:solidFill>
                <a:srgbClr val="FFFFFF"/>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51" name="Freeform: Shape 50">
                <a:extLst>
                  <a:ext uri="{FF2B5EF4-FFF2-40B4-BE49-F238E27FC236}">
                    <a16:creationId xmlns:a16="http://schemas.microsoft.com/office/drawing/2014/main" id="{EF0309E6-411D-4412-9689-F8BB5781EC6C}"/>
                  </a:ext>
                </a:extLst>
              </p:cNvPr>
              <p:cNvSpPr/>
              <p:nvPr/>
            </p:nvSpPr>
            <p:spPr>
              <a:xfrm>
                <a:off x="8643651" y="1976723"/>
                <a:ext cx="78581" cy="73056"/>
              </a:xfrm>
              <a:custGeom>
                <a:avLst/>
                <a:gdLst>
                  <a:gd name="connsiteX0" fmla="*/ 66961 w 78581"/>
                  <a:gd name="connsiteY0" fmla="*/ 20383 h 73056"/>
                  <a:gd name="connsiteX1" fmla="*/ 61056 w 78581"/>
                  <a:gd name="connsiteY1" fmla="*/ 20383 h 73056"/>
                  <a:gd name="connsiteX2" fmla="*/ 46482 w 78581"/>
                  <a:gd name="connsiteY2" fmla="*/ 14668 h 73056"/>
                  <a:gd name="connsiteX3" fmla="*/ 40767 w 78581"/>
                  <a:gd name="connsiteY3" fmla="*/ 2858 h 73056"/>
                  <a:gd name="connsiteX4" fmla="*/ 32100 w 78581"/>
                  <a:gd name="connsiteY4" fmla="*/ 0 h 73056"/>
                  <a:gd name="connsiteX5" fmla="*/ 23241 w 78581"/>
                  <a:gd name="connsiteY5" fmla="*/ 0 h 73056"/>
                  <a:gd name="connsiteX6" fmla="*/ 0 w 78581"/>
                  <a:gd name="connsiteY6" fmla="*/ 52673 h 73056"/>
                  <a:gd name="connsiteX7" fmla="*/ 32100 w 78581"/>
                  <a:gd name="connsiteY7" fmla="*/ 52673 h 73056"/>
                  <a:gd name="connsiteX8" fmla="*/ 55341 w 78581"/>
                  <a:gd name="connsiteY8" fmla="*/ 73057 h 73056"/>
                  <a:gd name="connsiteX9" fmla="*/ 55341 w 78581"/>
                  <a:gd name="connsiteY9" fmla="*/ 73057 h 73056"/>
                  <a:gd name="connsiteX10" fmla="*/ 78581 w 78581"/>
                  <a:gd name="connsiteY10" fmla="*/ 14669 h 73056"/>
                  <a:gd name="connsiteX11" fmla="*/ 78581 w 78581"/>
                  <a:gd name="connsiteY11" fmla="*/ 14669 h 73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8581" h="73056">
                    <a:moveTo>
                      <a:pt x="66961" y="20383"/>
                    </a:moveTo>
                    <a:lnTo>
                      <a:pt x="61056" y="20383"/>
                    </a:lnTo>
                    <a:cubicBezTo>
                      <a:pt x="55677" y="20253"/>
                      <a:pt x="50516" y="18229"/>
                      <a:pt x="46482" y="14668"/>
                    </a:cubicBezTo>
                    <a:lnTo>
                      <a:pt x="40767" y="2858"/>
                    </a:lnTo>
                    <a:cubicBezTo>
                      <a:pt x="37815" y="2858"/>
                      <a:pt x="34862" y="0"/>
                      <a:pt x="32100" y="0"/>
                    </a:cubicBezTo>
                    <a:lnTo>
                      <a:pt x="23241" y="0"/>
                    </a:lnTo>
                    <a:lnTo>
                      <a:pt x="0" y="52673"/>
                    </a:lnTo>
                    <a:lnTo>
                      <a:pt x="32100" y="52673"/>
                    </a:lnTo>
                    <a:lnTo>
                      <a:pt x="55341" y="73057"/>
                    </a:lnTo>
                    <a:lnTo>
                      <a:pt x="55341" y="73057"/>
                    </a:lnTo>
                    <a:lnTo>
                      <a:pt x="78581" y="14669"/>
                    </a:lnTo>
                    <a:lnTo>
                      <a:pt x="78581" y="14669"/>
                    </a:lnTo>
                    <a:close/>
                  </a:path>
                </a:pathLst>
              </a:custGeom>
              <a:solidFill>
                <a:srgbClr val="FFFFFF"/>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52" name="Freeform: Shape 51">
                <a:extLst>
                  <a:ext uri="{FF2B5EF4-FFF2-40B4-BE49-F238E27FC236}">
                    <a16:creationId xmlns:a16="http://schemas.microsoft.com/office/drawing/2014/main" id="{DCEDC9BB-FF5E-4A32-B628-137D1F622D7F}"/>
                  </a:ext>
                </a:extLst>
              </p:cNvPr>
              <p:cNvSpPr/>
              <p:nvPr/>
            </p:nvSpPr>
            <p:spPr>
              <a:xfrm>
                <a:off x="8727567" y="1976723"/>
                <a:ext cx="79914" cy="73056"/>
              </a:xfrm>
              <a:custGeom>
                <a:avLst/>
                <a:gdLst>
                  <a:gd name="connsiteX0" fmla="*/ 50387 w 79914"/>
                  <a:gd name="connsiteY0" fmla="*/ 0 h 73056"/>
                  <a:gd name="connsiteX1" fmla="*/ 41434 w 79914"/>
                  <a:gd name="connsiteY1" fmla="*/ 2858 h 73056"/>
                  <a:gd name="connsiteX2" fmla="*/ 35528 w 79914"/>
                  <a:gd name="connsiteY2" fmla="*/ 14669 h 73056"/>
                  <a:gd name="connsiteX3" fmla="*/ 20764 w 79914"/>
                  <a:gd name="connsiteY3" fmla="*/ 20384 h 73056"/>
                  <a:gd name="connsiteX4" fmla="*/ 11906 w 79914"/>
                  <a:gd name="connsiteY4" fmla="*/ 20383 h 73056"/>
                  <a:gd name="connsiteX5" fmla="*/ 2953 w 79914"/>
                  <a:gd name="connsiteY5" fmla="*/ 14669 h 73056"/>
                  <a:gd name="connsiteX6" fmla="*/ 0 w 79914"/>
                  <a:gd name="connsiteY6" fmla="*/ 14669 h 73056"/>
                  <a:gd name="connsiteX7" fmla="*/ 26670 w 79914"/>
                  <a:gd name="connsiteY7" fmla="*/ 73057 h 73056"/>
                  <a:gd name="connsiteX8" fmla="*/ 26670 w 79914"/>
                  <a:gd name="connsiteY8" fmla="*/ 73057 h 73056"/>
                  <a:gd name="connsiteX9" fmla="*/ 47434 w 79914"/>
                  <a:gd name="connsiteY9" fmla="*/ 52673 h 73056"/>
                  <a:gd name="connsiteX10" fmla="*/ 79914 w 79914"/>
                  <a:gd name="connsiteY10" fmla="*/ 52673 h 73056"/>
                  <a:gd name="connsiteX11" fmla="*/ 59150 w 79914"/>
                  <a:gd name="connsiteY11" fmla="*/ 0 h 73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9914" h="73056">
                    <a:moveTo>
                      <a:pt x="50387" y="0"/>
                    </a:moveTo>
                    <a:cubicBezTo>
                      <a:pt x="47434" y="0"/>
                      <a:pt x="44386" y="2858"/>
                      <a:pt x="41434" y="2858"/>
                    </a:cubicBezTo>
                    <a:lnTo>
                      <a:pt x="35528" y="14669"/>
                    </a:lnTo>
                    <a:cubicBezTo>
                      <a:pt x="31432" y="18250"/>
                      <a:pt x="26204" y="20273"/>
                      <a:pt x="20764" y="20384"/>
                    </a:cubicBezTo>
                    <a:lnTo>
                      <a:pt x="11906" y="20383"/>
                    </a:lnTo>
                    <a:lnTo>
                      <a:pt x="2953" y="14669"/>
                    </a:lnTo>
                    <a:lnTo>
                      <a:pt x="0" y="14669"/>
                    </a:lnTo>
                    <a:lnTo>
                      <a:pt x="26670" y="73057"/>
                    </a:lnTo>
                    <a:lnTo>
                      <a:pt x="26670" y="73057"/>
                    </a:lnTo>
                    <a:lnTo>
                      <a:pt x="47434" y="52673"/>
                    </a:lnTo>
                    <a:lnTo>
                      <a:pt x="79914" y="52673"/>
                    </a:lnTo>
                    <a:lnTo>
                      <a:pt x="59150" y="0"/>
                    </a:lnTo>
                    <a:close/>
                  </a:path>
                </a:pathLst>
              </a:custGeom>
              <a:solidFill>
                <a:srgbClr val="FFFFFF"/>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sp>
            <p:nvSpPr>
              <p:cNvPr id="53" name="Freeform: Shape 52">
                <a:extLst>
                  <a:ext uri="{FF2B5EF4-FFF2-40B4-BE49-F238E27FC236}">
                    <a16:creationId xmlns:a16="http://schemas.microsoft.com/office/drawing/2014/main" id="{6C6075B2-EAC5-4EAC-9311-FD1AB78C1EA8}"/>
                  </a:ext>
                </a:extLst>
              </p:cNvPr>
              <p:cNvSpPr/>
              <p:nvPr/>
            </p:nvSpPr>
            <p:spPr>
              <a:xfrm>
                <a:off x="8680047" y="1821497"/>
                <a:ext cx="130289" cy="119793"/>
              </a:xfrm>
              <a:custGeom>
                <a:avLst/>
                <a:gdLst>
                  <a:gd name="connsiteX0" fmla="*/ 44853 w 130289"/>
                  <a:gd name="connsiteY0" fmla="*/ 84741 h 119793"/>
                  <a:gd name="connsiteX1" fmla="*/ 24088 w 130289"/>
                  <a:gd name="connsiteY1" fmla="*/ 58262 h 119793"/>
                  <a:gd name="connsiteX2" fmla="*/ 6181 w 130289"/>
                  <a:gd name="connsiteY2" fmla="*/ 58262 h 119793"/>
                  <a:gd name="connsiteX3" fmla="*/ 1098 w 130289"/>
                  <a:gd name="connsiteY3" fmla="*/ 72895 h 119793"/>
                  <a:gd name="connsiteX4" fmla="*/ 3228 w 130289"/>
                  <a:gd name="connsiteY4" fmla="*/ 75883 h 119793"/>
                  <a:gd name="connsiteX5" fmla="*/ 35994 w 130289"/>
                  <a:gd name="connsiteY5" fmla="*/ 113983 h 119793"/>
                  <a:gd name="connsiteX6" fmla="*/ 44853 w 130289"/>
                  <a:gd name="connsiteY6" fmla="*/ 119793 h 119793"/>
                  <a:gd name="connsiteX7" fmla="*/ 44853 w 130289"/>
                  <a:gd name="connsiteY7" fmla="*/ 119793 h 119793"/>
                  <a:gd name="connsiteX8" fmla="*/ 56854 w 130289"/>
                  <a:gd name="connsiteY8" fmla="*/ 113983 h 119793"/>
                  <a:gd name="connsiteX9" fmla="*/ 104479 w 130289"/>
                  <a:gd name="connsiteY9" fmla="*/ 52261 h 119793"/>
                  <a:gd name="connsiteX10" fmla="*/ 110385 w 130289"/>
                  <a:gd name="connsiteY10" fmla="*/ 43403 h 119793"/>
                  <a:gd name="connsiteX11" fmla="*/ 116385 w 130289"/>
                  <a:gd name="connsiteY11" fmla="*/ 37592 h 119793"/>
                  <a:gd name="connsiteX12" fmla="*/ 122386 w 130289"/>
                  <a:gd name="connsiteY12" fmla="*/ 28639 h 119793"/>
                  <a:gd name="connsiteX13" fmla="*/ 128387 w 130289"/>
                  <a:gd name="connsiteY13" fmla="*/ 22829 h 119793"/>
                  <a:gd name="connsiteX14" fmla="*/ 125339 w 130289"/>
                  <a:gd name="connsiteY14" fmla="*/ 2255 h 119793"/>
                  <a:gd name="connsiteX15" fmla="*/ 110385 w 130289"/>
                  <a:gd name="connsiteY15" fmla="*/ 2255 h 119793"/>
                  <a:gd name="connsiteX16" fmla="*/ 104479 w 130289"/>
                  <a:gd name="connsiteY16" fmla="*/ 5207 h 119793"/>
                  <a:gd name="connsiteX17" fmla="*/ 98574 w 130289"/>
                  <a:gd name="connsiteY17" fmla="*/ 13970 h 119793"/>
                  <a:gd name="connsiteX18" fmla="*/ 92573 w 130289"/>
                  <a:gd name="connsiteY18" fmla="*/ 19876 h 119793"/>
                  <a:gd name="connsiteX19" fmla="*/ 86572 w 130289"/>
                  <a:gd name="connsiteY19" fmla="*/ 28639 h 1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30289" h="119793">
                    <a:moveTo>
                      <a:pt x="44853" y="84741"/>
                    </a:moveTo>
                    <a:lnTo>
                      <a:pt x="24088" y="58262"/>
                    </a:lnTo>
                    <a:cubicBezTo>
                      <a:pt x="21040" y="52451"/>
                      <a:pt x="12182" y="52451"/>
                      <a:pt x="6181" y="58262"/>
                    </a:cubicBezTo>
                    <a:cubicBezTo>
                      <a:pt x="737" y="60899"/>
                      <a:pt x="-1539" y="67450"/>
                      <a:pt x="1098" y="72895"/>
                    </a:cubicBezTo>
                    <a:cubicBezTo>
                      <a:pt x="1635" y="74004"/>
                      <a:pt x="2356" y="75014"/>
                      <a:pt x="3228" y="75883"/>
                    </a:cubicBezTo>
                    <a:lnTo>
                      <a:pt x="35994" y="113983"/>
                    </a:lnTo>
                    <a:cubicBezTo>
                      <a:pt x="39043" y="116840"/>
                      <a:pt x="41995" y="119793"/>
                      <a:pt x="44853" y="119793"/>
                    </a:cubicBezTo>
                    <a:lnTo>
                      <a:pt x="44853" y="119793"/>
                    </a:lnTo>
                    <a:cubicBezTo>
                      <a:pt x="49514" y="119720"/>
                      <a:pt x="53906" y="117594"/>
                      <a:pt x="56854" y="113983"/>
                    </a:cubicBezTo>
                    <a:lnTo>
                      <a:pt x="104479" y="52261"/>
                    </a:lnTo>
                    <a:lnTo>
                      <a:pt x="110385" y="43403"/>
                    </a:lnTo>
                    <a:lnTo>
                      <a:pt x="116385" y="37592"/>
                    </a:lnTo>
                    <a:lnTo>
                      <a:pt x="122386" y="28639"/>
                    </a:lnTo>
                    <a:lnTo>
                      <a:pt x="128387" y="22829"/>
                    </a:lnTo>
                    <a:cubicBezTo>
                      <a:pt x="131778" y="16009"/>
                      <a:pt x="130561" y="7799"/>
                      <a:pt x="125339" y="2255"/>
                    </a:cubicBezTo>
                    <a:cubicBezTo>
                      <a:pt x="120807" y="-752"/>
                      <a:pt x="114916" y="-752"/>
                      <a:pt x="110385" y="2255"/>
                    </a:cubicBezTo>
                    <a:cubicBezTo>
                      <a:pt x="108831" y="3912"/>
                      <a:pt x="106737" y="4959"/>
                      <a:pt x="104479" y="5207"/>
                    </a:cubicBezTo>
                    <a:lnTo>
                      <a:pt x="98574" y="13970"/>
                    </a:lnTo>
                    <a:lnTo>
                      <a:pt x="92573" y="19876"/>
                    </a:lnTo>
                    <a:lnTo>
                      <a:pt x="86572" y="28639"/>
                    </a:lnTo>
                    <a:close/>
                  </a:path>
                </a:pathLst>
              </a:custGeom>
              <a:solidFill>
                <a:srgbClr val="FFFFFF"/>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buntu"/>
                  <a:ea typeface="+mn-ea"/>
                  <a:cs typeface="+mn-cs"/>
                </a:endParaRPr>
              </a:p>
            </p:txBody>
          </p:sp>
        </p:grpSp>
      </p:grpSp>
      <p:sp>
        <p:nvSpPr>
          <p:cNvPr id="54" name="Text Placeholder 3">
            <a:extLst>
              <a:ext uri="{FF2B5EF4-FFF2-40B4-BE49-F238E27FC236}">
                <a16:creationId xmlns:a16="http://schemas.microsoft.com/office/drawing/2014/main" id="{DA80A33C-9F62-4D71-B380-B540F3B700E5}"/>
              </a:ext>
            </a:extLst>
          </p:cNvPr>
          <p:cNvSpPr txBox="1">
            <a:spLocks/>
          </p:cNvSpPr>
          <p:nvPr/>
        </p:nvSpPr>
        <p:spPr>
          <a:xfrm>
            <a:off x="6733333" y="1484785"/>
            <a:ext cx="4737077" cy="584775"/>
          </a:xfrm>
          <a:prstGeom prst="rect">
            <a:avLst/>
          </a:prstGeom>
          <a:noFill/>
        </p:spPr>
        <p:txBody>
          <a:bodyPr wrap="square" anchor="ctr" anchorCtr="0">
            <a:spAutoFit/>
          </a:bodyPr>
          <a:lstStyle>
            <a:lvl1pPr marL="0" indent="0" algn="l" defTabSz="914400" rtl="0" eaLnBrk="1" latinLnBrk="0" hangingPunct="1">
              <a:lnSpc>
                <a:spcPct val="100000"/>
              </a:lnSpc>
              <a:spcBef>
                <a:spcPts val="0"/>
              </a:spcBef>
              <a:spcAft>
                <a:spcPts val="600"/>
              </a:spcAft>
              <a:buFont typeface="Arial" panose="020B0604020202020204" pitchFamily="34" charset="0"/>
              <a:buNone/>
              <a:defRPr sz="2000" kern="1200" baseline="0">
                <a:solidFill>
                  <a:schemeClr val="tx1"/>
                </a:solidFill>
                <a:latin typeface="Ubuntu" panose="020B0504030602030204" pitchFamily="34" charset="0"/>
                <a:ea typeface="+mn-ea"/>
                <a:cs typeface="+mn-cs"/>
              </a:defRPr>
            </a:lvl1pPr>
            <a:lvl2pPr marL="177800" indent="-177800" algn="l" defTabSz="914400" rtl="0" eaLnBrk="1" latinLnBrk="0" hangingPunct="1">
              <a:lnSpc>
                <a:spcPct val="100000"/>
              </a:lnSpc>
              <a:spcBef>
                <a:spcPts val="0"/>
              </a:spcBef>
              <a:spcAft>
                <a:spcPts val="600"/>
              </a:spcAft>
              <a:buClr>
                <a:schemeClr val="accent1"/>
              </a:buClr>
              <a:buFont typeface="Wingdings" panose="05000000000000000000" pitchFamily="2" charset="2"/>
              <a:buChar char="§"/>
              <a:defRPr sz="1800" kern="1200" baseline="0">
                <a:solidFill>
                  <a:schemeClr val="tx1"/>
                </a:solidFill>
                <a:latin typeface="Ubuntu" panose="020B0504030602030204" pitchFamily="34" charset="0"/>
                <a:ea typeface="+mn-ea"/>
                <a:cs typeface="+mn-cs"/>
              </a:defRPr>
            </a:lvl2pPr>
            <a:lvl3pPr marL="361950" indent="-184150" algn="l" defTabSz="914400" rtl="0" eaLnBrk="1" latinLnBrk="0" hangingPunct="1">
              <a:lnSpc>
                <a:spcPct val="100000"/>
              </a:lnSpc>
              <a:spcBef>
                <a:spcPts val="0"/>
              </a:spcBef>
              <a:spcAft>
                <a:spcPts val="600"/>
              </a:spcAft>
              <a:buClr>
                <a:schemeClr val="accent2"/>
              </a:buClr>
              <a:buFont typeface="Arial" panose="020B0604020202020204" pitchFamily="34" charset="0"/>
              <a:buChar char="•"/>
              <a:defRPr sz="1600" kern="1200" baseline="0">
                <a:solidFill>
                  <a:schemeClr val="tx1"/>
                </a:solidFill>
                <a:latin typeface="Ubuntu" panose="020B0504030602030204" pitchFamily="34" charset="0"/>
                <a:ea typeface="+mn-ea"/>
                <a:cs typeface="+mn-cs"/>
              </a:defRPr>
            </a:lvl3pPr>
            <a:lvl4pPr marL="539750" indent="-177800" algn="l" defTabSz="914400" rtl="0" eaLnBrk="1" latinLnBrk="0" hangingPunct="1">
              <a:lnSpc>
                <a:spcPct val="100000"/>
              </a:lnSpc>
              <a:spcBef>
                <a:spcPts val="0"/>
              </a:spcBef>
              <a:spcAft>
                <a:spcPts val="600"/>
              </a:spcAft>
              <a:buClr>
                <a:schemeClr val="tx1"/>
              </a:buClr>
              <a:buFont typeface="Ubuntu" panose="020B0504030602030204" pitchFamily="34" charset="0"/>
              <a:buChar char="–"/>
              <a:defRPr sz="1400" kern="1200" baseline="0">
                <a:solidFill>
                  <a:schemeClr val="tx1"/>
                </a:solidFill>
                <a:latin typeface="Ubuntu" panose="020B0504030602030204" pitchFamily="34" charset="0"/>
                <a:ea typeface="+mn-ea"/>
                <a:cs typeface="+mn-cs"/>
              </a:defRPr>
            </a:lvl4pPr>
            <a:lvl5pPr marL="717550" indent="-177800" algn="l" defTabSz="914400" rtl="0" eaLnBrk="1" latinLnBrk="0" hangingPunct="1">
              <a:lnSpc>
                <a:spcPct val="100000"/>
              </a:lnSpc>
              <a:spcBef>
                <a:spcPts val="0"/>
              </a:spcBef>
              <a:spcAft>
                <a:spcPts val="600"/>
              </a:spcAft>
              <a:buClr>
                <a:schemeClr val="accent3"/>
              </a:buClr>
              <a:buFont typeface="Arial" panose="020B0604020202020204" pitchFamily="34" charset="0"/>
              <a:buChar char="•"/>
              <a:defRPr sz="1400" kern="1200" baseline="0">
                <a:solidFill>
                  <a:schemeClr val="tx1"/>
                </a:solidFill>
                <a:latin typeface="Ubuntu" panose="020B0504030602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800" b="1" i="0" u="none" strike="noStrike" kern="1200" cap="none" spc="0" normalizeH="0" baseline="0" noProof="0">
                <a:ln>
                  <a:noFill/>
                </a:ln>
                <a:solidFill>
                  <a:srgbClr val="0070AD">
                    <a:lumMod val="40000"/>
                    <a:lumOff val="60000"/>
                  </a:srgbClr>
                </a:solidFill>
                <a:effectLst/>
                <a:uLnTx/>
                <a:uFillTx/>
                <a:latin typeface="Ubuntu"/>
                <a:ea typeface="Calibri" panose="020F0502020204030204" pitchFamily="34" charset="0"/>
                <a:cs typeface="Times New Roman" panose="02020603050405020304" pitchFamily="18" charset="0"/>
              </a:rPr>
              <a:t>Duration: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rgbClr val="FFFFFF"/>
                </a:solidFill>
                <a:effectLst/>
                <a:uLnTx/>
                <a:uFillTx/>
                <a:latin typeface="Ubuntu"/>
                <a:ea typeface="Calibri" panose="020F0502020204030204" pitchFamily="34" charset="0"/>
                <a:cs typeface="Times New Roman" panose="02020603050405020304" pitchFamily="18" charset="0"/>
              </a:rPr>
              <a:t>36 months (3 years)</a:t>
            </a:r>
            <a:endParaRPr kumimoji="0" lang="en-GB" sz="1400" b="0" i="1" u="none" strike="noStrike" kern="1200" cap="none" spc="0" normalizeH="0" baseline="0" noProof="0">
              <a:ln>
                <a:noFill/>
              </a:ln>
              <a:solidFill>
                <a:srgbClr val="FFFFFF"/>
              </a:solidFill>
              <a:effectLst/>
              <a:uLnTx/>
              <a:uFillTx/>
              <a:latin typeface="Ubuntu"/>
              <a:ea typeface="Calibri" panose="020F0502020204030204" pitchFamily="34" charset="0"/>
              <a:cs typeface="Times New Roman" panose="02020603050405020304" pitchFamily="18" charset="0"/>
            </a:endParaRPr>
          </a:p>
        </p:txBody>
      </p:sp>
      <p:grpSp>
        <p:nvGrpSpPr>
          <p:cNvPr id="57" name="Group 56">
            <a:extLst>
              <a:ext uri="{FF2B5EF4-FFF2-40B4-BE49-F238E27FC236}">
                <a16:creationId xmlns:a16="http://schemas.microsoft.com/office/drawing/2014/main" id="{62DCDAA1-ECD3-4E4F-803E-0E7DFEA7E562}"/>
              </a:ext>
            </a:extLst>
          </p:cNvPr>
          <p:cNvGrpSpPr/>
          <p:nvPr/>
        </p:nvGrpSpPr>
        <p:grpSpPr>
          <a:xfrm>
            <a:off x="6816080" y="2664446"/>
            <a:ext cx="4741197" cy="687262"/>
            <a:chOff x="6851085" y="2660786"/>
            <a:chExt cx="4741197" cy="687262"/>
          </a:xfrm>
        </p:grpSpPr>
        <p:sp>
          <p:nvSpPr>
            <p:cNvPr id="55" name="Text Placeholder 3">
              <a:extLst>
                <a:ext uri="{FF2B5EF4-FFF2-40B4-BE49-F238E27FC236}">
                  <a16:creationId xmlns:a16="http://schemas.microsoft.com/office/drawing/2014/main" id="{B577151B-AC9E-4C42-A643-4D72BBDAA39F}"/>
                </a:ext>
              </a:extLst>
            </p:cNvPr>
            <p:cNvSpPr txBox="1">
              <a:spLocks/>
            </p:cNvSpPr>
            <p:nvPr/>
          </p:nvSpPr>
          <p:spPr>
            <a:xfrm>
              <a:off x="6855205" y="3154149"/>
              <a:ext cx="4737077" cy="193899"/>
            </a:xfrm>
            <a:prstGeom prst="rect">
              <a:avLst/>
            </a:prstGeom>
            <a:noFill/>
          </p:spPr>
          <p:txBody>
            <a:bodyPr vert="horz" wrap="square" lIns="0" tIns="0" rIns="0" bIns="0" numCol="2" rtlCol="0" anchor="ctr" anchorCtr="0">
              <a:sp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mj-lt"/>
                  <a:ea typeface="+mn-ea"/>
                  <a:cs typeface="+mn-cs"/>
                </a:defRPr>
              </a:lvl1pPr>
              <a:lvl2pPr marL="266700" indent="-177800" algn="l" defTabSz="914400" rtl="0" eaLnBrk="1" latinLnBrk="0" hangingPunct="1">
                <a:lnSpc>
                  <a:spcPct val="90000"/>
                </a:lnSpc>
                <a:spcBef>
                  <a:spcPts val="500"/>
                </a:spcBef>
                <a:buClr>
                  <a:schemeClr val="accent1"/>
                </a:buClr>
                <a:buFont typeface="Wingdings" panose="05000000000000000000" pitchFamily="2" charset="2"/>
                <a:buChar char="§"/>
                <a:defRPr sz="1800" kern="1200">
                  <a:solidFill>
                    <a:schemeClr val="tx1"/>
                  </a:solidFill>
                  <a:latin typeface="+mj-lt"/>
                  <a:ea typeface="+mn-ea"/>
                  <a:cs typeface="+mn-cs"/>
                </a:defRPr>
              </a:lvl2pPr>
              <a:lvl3pPr marL="444500" indent="-177800" algn="l" defTabSz="914400" rtl="0" eaLnBrk="1" latinLnBrk="0" hangingPunct="1">
                <a:lnSpc>
                  <a:spcPct val="90000"/>
                </a:lnSpc>
                <a:spcBef>
                  <a:spcPts val="500"/>
                </a:spcBef>
                <a:buClr>
                  <a:schemeClr val="accent2"/>
                </a:buClr>
                <a:buFont typeface="Arial" panose="020B0604020202020204" pitchFamily="34" charset="0"/>
                <a:buChar char="•"/>
                <a:defRPr sz="1600" kern="1200">
                  <a:solidFill>
                    <a:schemeClr val="tx1"/>
                  </a:solidFill>
                  <a:latin typeface="+mj-lt"/>
                  <a:ea typeface="+mn-ea"/>
                  <a:cs typeface="+mn-cs"/>
                </a:defRPr>
              </a:lvl3pPr>
              <a:lvl4pPr marL="622300" indent="-177800" algn="l" defTabSz="914400" rtl="0" eaLnBrk="1" latinLnBrk="0" hangingPunct="1">
                <a:lnSpc>
                  <a:spcPct val="90000"/>
                </a:lnSpc>
                <a:spcBef>
                  <a:spcPts val="500"/>
                </a:spcBef>
                <a:buClr>
                  <a:schemeClr val="accent3"/>
                </a:buClr>
                <a:buFont typeface="Verdana" panose="020B0604030504040204" pitchFamily="34" charset="0"/>
                <a:buChar char="‒"/>
                <a:defRPr sz="1400" kern="1200">
                  <a:solidFill>
                    <a:schemeClr val="tx1"/>
                  </a:solidFill>
                  <a:latin typeface="+mj-lt"/>
                  <a:ea typeface="+mn-ea"/>
                  <a:cs typeface="+mn-cs"/>
                </a:defRPr>
              </a:lvl4pPr>
              <a:lvl5pPr marL="812800" indent="-190500" algn="l" defTabSz="914400" rtl="0" eaLnBrk="1" latinLnBrk="0" hangingPunct="1">
                <a:lnSpc>
                  <a:spcPct val="90000"/>
                </a:lnSpc>
                <a:spcBef>
                  <a:spcPts val="500"/>
                </a:spcBef>
                <a:buClr>
                  <a:schemeClr val="accent5"/>
                </a:buClr>
                <a:buFont typeface="Arial" panose="020B0604020202020204" pitchFamily="34" charset="0"/>
                <a:buChar char="•"/>
                <a:defRPr sz="14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1400" b="0" i="0" u="none" strike="noStrike" kern="1200" cap="none" spc="0" normalizeH="0" baseline="0" noProof="0">
                <a:ln>
                  <a:noFill/>
                </a:ln>
                <a:solidFill>
                  <a:srgbClr val="FFFFFF"/>
                </a:solidFill>
                <a:effectLst/>
                <a:uLnTx/>
                <a:uFillTx/>
                <a:latin typeface="Ubuntu"/>
                <a:ea typeface="Calibri" panose="020F0502020204030204" pitchFamily="34" charset="0"/>
                <a:cs typeface="Times New Roman" panose="02020603050405020304" pitchFamily="18" charset="0"/>
              </a:endParaRPr>
            </a:p>
          </p:txBody>
        </p:sp>
        <p:sp>
          <p:nvSpPr>
            <p:cNvPr id="56" name="Text Placeholder 3">
              <a:extLst>
                <a:ext uri="{FF2B5EF4-FFF2-40B4-BE49-F238E27FC236}">
                  <a16:creationId xmlns:a16="http://schemas.microsoft.com/office/drawing/2014/main" id="{C30CEAE9-A91E-4FC8-B611-4B52553E6946}"/>
                </a:ext>
              </a:extLst>
            </p:cNvPr>
            <p:cNvSpPr txBox="1">
              <a:spLocks/>
            </p:cNvSpPr>
            <p:nvPr/>
          </p:nvSpPr>
          <p:spPr>
            <a:xfrm>
              <a:off x="6851085" y="2660786"/>
              <a:ext cx="4737077" cy="249299"/>
            </a:xfrm>
            <a:prstGeom prst="rect">
              <a:avLst/>
            </a:prstGeom>
            <a:noFill/>
          </p:spPr>
          <p:txBody>
            <a:bodyPr vert="horz" wrap="square" lIns="0" tIns="0" rIns="0" bIns="0" rtlCol="0" anchor="ctr" anchorCtr="0">
              <a:sp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mj-lt"/>
                  <a:ea typeface="+mn-ea"/>
                  <a:cs typeface="+mn-cs"/>
                </a:defRPr>
              </a:lvl1pPr>
              <a:lvl2pPr marL="266700" indent="-177800" algn="l" defTabSz="914400" rtl="0" eaLnBrk="1" latinLnBrk="0" hangingPunct="1">
                <a:lnSpc>
                  <a:spcPct val="90000"/>
                </a:lnSpc>
                <a:spcBef>
                  <a:spcPts val="500"/>
                </a:spcBef>
                <a:buClr>
                  <a:schemeClr val="accent1"/>
                </a:buClr>
                <a:buFont typeface="Wingdings" panose="05000000000000000000" pitchFamily="2" charset="2"/>
                <a:buChar char="§"/>
                <a:defRPr sz="1800" kern="1200">
                  <a:solidFill>
                    <a:schemeClr val="tx1"/>
                  </a:solidFill>
                  <a:latin typeface="+mj-lt"/>
                  <a:ea typeface="+mn-ea"/>
                  <a:cs typeface="+mn-cs"/>
                </a:defRPr>
              </a:lvl2pPr>
              <a:lvl3pPr marL="444500" indent="-177800" algn="l" defTabSz="914400" rtl="0" eaLnBrk="1" latinLnBrk="0" hangingPunct="1">
                <a:lnSpc>
                  <a:spcPct val="90000"/>
                </a:lnSpc>
                <a:spcBef>
                  <a:spcPts val="500"/>
                </a:spcBef>
                <a:buClr>
                  <a:schemeClr val="accent2"/>
                </a:buClr>
                <a:buFont typeface="Arial" panose="020B0604020202020204" pitchFamily="34" charset="0"/>
                <a:buChar char="•"/>
                <a:defRPr sz="1600" kern="1200">
                  <a:solidFill>
                    <a:schemeClr val="tx1"/>
                  </a:solidFill>
                  <a:latin typeface="+mj-lt"/>
                  <a:ea typeface="+mn-ea"/>
                  <a:cs typeface="+mn-cs"/>
                </a:defRPr>
              </a:lvl3pPr>
              <a:lvl4pPr marL="622300" indent="-177800" algn="l" defTabSz="914400" rtl="0" eaLnBrk="1" latinLnBrk="0" hangingPunct="1">
                <a:lnSpc>
                  <a:spcPct val="90000"/>
                </a:lnSpc>
                <a:spcBef>
                  <a:spcPts val="500"/>
                </a:spcBef>
                <a:buClr>
                  <a:schemeClr val="accent3"/>
                </a:buClr>
                <a:buFont typeface="Verdana" panose="020B0604030504040204" pitchFamily="34" charset="0"/>
                <a:buChar char="‒"/>
                <a:defRPr sz="1400" kern="1200">
                  <a:solidFill>
                    <a:schemeClr val="tx1"/>
                  </a:solidFill>
                  <a:latin typeface="+mj-lt"/>
                  <a:ea typeface="+mn-ea"/>
                  <a:cs typeface="+mn-cs"/>
                </a:defRPr>
              </a:lvl4pPr>
              <a:lvl5pPr marL="812800" indent="-190500" algn="l" defTabSz="914400" rtl="0" eaLnBrk="1" latinLnBrk="0" hangingPunct="1">
                <a:lnSpc>
                  <a:spcPct val="90000"/>
                </a:lnSpc>
                <a:spcBef>
                  <a:spcPts val="500"/>
                </a:spcBef>
                <a:buClr>
                  <a:schemeClr val="accent5"/>
                </a:buClr>
                <a:buFont typeface="Arial" panose="020B0604020202020204" pitchFamily="34" charset="0"/>
                <a:buChar char="•"/>
                <a:defRPr sz="14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1" i="0" u="none" strike="noStrike" kern="1200" cap="none" spc="0" normalizeH="0" baseline="0" noProof="0">
                  <a:ln>
                    <a:noFill/>
                  </a:ln>
                  <a:solidFill>
                    <a:srgbClr val="0070AD">
                      <a:lumMod val="40000"/>
                      <a:lumOff val="60000"/>
                    </a:srgbClr>
                  </a:solidFill>
                  <a:effectLst/>
                  <a:uLnTx/>
                  <a:uFillTx/>
                  <a:latin typeface="Ubuntu"/>
                  <a:ea typeface="Calibri" panose="020F0502020204030204" pitchFamily="34" charset="0"/>
                  <a:cs typeface="Times New Roman" panose="02020603050405020304" pitchFamily="18" charset="0"/>
                </a:rPr>
                <a:t>Job roles this programme is great for:</a:t>
              </a:r>
            </a:p>
          </p:txBody>
        </p:sp>
      </p:grpSp>
      <p:sp>
        <p:nvSpPr>
          <p:cNvPr id="58" name="Text Placeholder 3">
            <a:extLst>
              <a:ext uri="{FF2B5EF4-FFF2-40B4-BE49-F238E27FC236}">
                <a16:creationId xmlns:a16="http://schemas.microsoft.com/office/drawing/2014/main" id="{6DCA7B57-5446-4ADB-9A9A-8ED7C55FC249}"/>
              </a:ext>
            </a:extLst>
          </p:cNvPr>
          <p:cNvSpPr txBox="1">
            <a:spLocks/>
          </p:cNvSpPr>
          <p:nvPr/>
        </p:nvSpPr>
        <p:spPr>
          <a:xfrm>
            <a:off x="6816080" y="4047474"/>
            <a:ext cx="4737077" cy="893578"/>
          </a:xfrm>
          <a:prstGeom prst="rect">
            <a:avLst/>
          </a:prstGeom>
          <a:noFill/>
        </p:spPr>
        <p:txBody>
          <a:bodyPr vert="horz" wrap="square" lIns="0" tIns="0" rIns="0" bIns="0" rtlCol="0" anchor="ctr" anchorCtr="0">
            <a:sp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mj-lt"/>
                <a:ea typeface="+mn-ea"/>
                <a:cs typeface="+mn-cs"/>
              </a:defRPr>
            </a:lvl1pPr>
            <a:lvl2pPr marL="266700" indent="-177800" algn="l" defTabSz="914400" rtl="0" eaLnBrk="1" latinLnBrk="0" hangingPunct="1">
              <a:lnSpc>
                <a:spcPct val="90000"/>
              </a:lnSpc>
              <a:spcBef>
                <a:spcPts val="500"/>
              </a:spcBef>
              <a:buClr>
                <a:schemeClr val="accent1"/>
              </a:buClr>
              <a:buFont typeface="Wingdings" panose="05000000000000000000" pitchFamily="2" charset="2"/>
              <a:buChar char="§"/>
              <a:defRPr sz="1800" kern="1200">
                <a:solidFill>
                  <a:schemeClr val="tx1"/>
                </a:solidFill>
                <a:latin typeface="+mj-lt"/>
                <a:ea typeface="+mn-ea"/>
                <a:cs typeface="+mn-cs"/>
              </a:defRPr>
            </a:lvl2pPr>
            <a:lvl3pPr marL="444500" indent="-177800" algn="l" defTabSz="914400" rtl="0" eaLnBrk="1" latinLnBrk="0" hangingPunct="1">
              <a:lnSpc>
                <a:spcPct val="90000"/>
              </a:lnSpc>
              <a:spcBef>
                <a:spcPts val="500"/>
              </a:spcBef>
              <a:buClr>
                <a:schemeClr val="accent2"/>
              </a:buClr>
              <a:buFont typeface="Arial" panose="020B0604020202020204" pitchFamily="34" charset="0"/>
              <a:buChar char="•"/>
              <a:defRPr sz="1600" kern="1200">
                <a:solidFill>
                  <a:schemeClr val="tx1"/>
                </a:solidFill>
                <a:latin typeface="+mj-lt"/>
                <a:ea typeface="+mn-ea"/>
                <a:cs typeface="+mn-cs"/>
              </a:defRPr>
            </a:lvl3pPr>
            <a:lvl4pPr marL="622300" indent="-177800" algn="l" defTabSz="914400" rtl="0" eaLnBrk="1" latinLnBrk="0" hangingPunct="1">
              <a:lnSpc>
                <a:spcPct val="90000"/>
              </a:lnSpc>
              <a:spcBef>
                <a:spcPts val="500"/>
              </a:spcBef>
              <a:buClr>
                <a:schemeClr val="accent3"/>
              </a:buClr>
              <a:buFont typeface="Verdana" panose="020B0604030504040204" pitchFamily="34" charset="0"/>
              <a:buChar char="‒"/>
              <a:defRPr sz="1400" kern="1200">
                <a:solidFill>
                  <a:schemeClr val="tx1"/>
                </a:solidFill>
                <a:latin typeface="+mj-lt"/>
                <a:ea typeface="+mn-ea"/>
                <a:cs typeface="+mn-cs"/>
              </a:defRPr>
            </a:lvl4pPr>
            <a:lvl5pPr marL="812800" indent="-190500" algn="l" defTabSz="914400" rtl="0" eaLnBrk="1" latinLnBrk="0" hangingPunct="1">
              <a:lnSpc>
                <a:spcPct val="90000"/>
              </a:lnSpc>
              <a:spcBef>
                <a:spcPts val="500"/>
              </a:spcBef>
              <a:buClr>
                <a:schemeClr val="accent5"/>
              </a:buClr>
              <a:buFont typeface="Arial" panose="020B0604020202020204" pitchFamily="34" charset="0"/>
              <a:buChar char="•"/>
              <a:defRPr sz="14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1" i="0" u="none" strike="noStrike" kern="1200" cap="none" spc="0" normalizeH="0" baseline="0" noProof="0">
                <a:ln>
                  <a:noFill/>
                </a:ln>
                <a:solidFill>
                  <a:srgbClr val="0070AD">
                    <a:lumMod val="40000"/>
                    <a:lumOff val="60000"/>
                  </a:srgbClr>
                </a:solidFill>
                <a:effectLst/>
                <a:uLnTx/>
                <a:uFillTx/>
                <a:latin typeface="Ubuntu"/>
                <a:ea typeface="Calibri" panose="020F0502020204030204" pitchFamily="34" charset="0"/>
                <a:cs typeface="Times New Roman" panose="02020603050405020304" pitchFamily="18" charset="0"/>
              </a:rPr>
              <a:t>Entry requirements: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rgbClr val="FFFFFF"/>
                </a:solidFill>
                <a:effectLst/>
                <a:uLnTx/>
                <a:uFillTx/>
                <a:latin typeface="Ubuntu"/>
                <a:ea typeface="Calibri" panose="020F0502020204030204" pitchFamily="34" charset="0"/>
                <a:cs typeface="Times New Roman" panose="02020603050405020304" pitchFamily="18" charset="0"/>
              </a:rPr>
              <a:t>7 GCSEs A*-C including Maths and English (4-9)</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rgbClr val="FFFFFF"/>
                </a:solidFill>
                <a:effectLst/>
                <a:uLnTx/>
                <a:uFillTx/>
                <a:latin typeface="Ubuntu"/>
                <a:ea typeface="Calibri" panose="020F0502020204030204" pitchFamily="34" charset="0"/>
                <a:cs typeface="Times New Roman" panose="02020603050405020304" pitchFamily="18" charset="0"/>
              </a:rPr>
              <a:t>3 A*-C at A-level (96 UCAS points) or equivalent</a:t>
            </a:r>
          </a:p>
        </p:txBody>
      </p:sp>
      <p:sp>
        <p:nvSpPr>
          <p:cNvPr id="59" name="Text Placeholder 3">
            <a:extLst>
              <a:ext uri="{FF2B5EF4-FFF2-40B4-BE49-F238E27FC236}">
                <a16:creationId xmlns:a16="http://schemas.microsoft.com/office/drawing/2014/main" id="{DED0373E-321F-463D-AAE9-33545D45FB9A}"/>
              </a:ext>
            </a:extLst>
          </p:cNvPr>
          <p:cNvSpPr txBox="1">
            <a:spLocks/>
          </p:cNvSpPr>
          <p:nvPr/>
        </p:nvSpPr>
        <p:spPr>
          <a:xfrm>
            <a:off x="6816080" y="5163999"/>
            <a:ext cx="4737077" cy="1087477"/>
          </a:xfrm>
          <a:prstGeom prst="rect">
            <a:avLst/>
          </a:prstGeom>
          <a:noFill/>
        </p:spPr>
        <p:txBody>
          <a:bodyPr vert="horz" wrap="square" lIns="0" tIns="0" rIns="0" bIns="0" rtlCol="0" anchor="ctr" anchorCtr="0">
            <a:spAutoFit/>
          </a:bodyPr>
          <a:lstStyle>
            <a:lvl1pPr marL="0" indent="0" algn="l" defTabSz="914400" rtl="0" eaLnBrk="1" latinLnBrk="0" hangingPunct="1">
              <a:lnSpc>
                <a:spcPct val="90000"/>
              </a:lnSpc>
              <a:spcBef>
                <a:spcPts val="1000"/>
              </a:spcBef>
              <a:buFont typeface="Arial" panose="020B0604020202020204" pitchFamily="34" charset="0"/>
              <a:buNone/>
              <a:defRPr sz="2000" kern="1200">
                <a:solidFill>
                  <a:schemeClr val="tx1"/>
                </a:solidFill>
                <a:latin typeface="+mj-lt"/>
                <a:ea typeface="+mn-ea"/>
                <a:cs typeface="+mn-cs"/>
              </a:defRPr>
            </a:lvl1pPr>
            <a:lvl2pPr marL="266700" indent="-177800" algn="l" defTabSz="914400" rtl="0" eaLnBrk="1" latinLnBrk="0" hangingPunct="1">
              <a:lnSpc>
                <a:spcPct val="90000"/>
              </a:lnSpc>
              <a:spcBef>
                <a:spcPts val="500"/>
              </a:spcBef>
              <a:buClr>
                <a:schemeClr val="accent1"/>
              </a:buClr>
              <a:buFont typeface="Wingdings" panose="05000000000000000000" pitchFamily="2" charset="2"/>
              <a:buChar char="§"/>
              <a:defRPr sz="1800" kern="1200">
                <a:solidFill>
                  <a:schemeClr val="tx1"/>
                </a:solidFill>
                <a:latin typeface="+mj-lt"/>
                <a:ea typeface="+mn-ea"/>
                <a:cs typeface="+mn-cs"/>
              </a:defRPr>
            </a:lvl2pPr>
            <a:lvl3pPr marL="444500" indent="-177800" algn="l" defTabSz="914400" rtl="0" eaLnBrk="1" latinLnBrk="0" hangingPunct="1">
              <a:lnSpc>
                <a:spcPct val="90000"/>
              </a:lnSpc>
              <a:spcBef>
                <a:spcPts val="500"/>
              </a:spcBef>
              <a:buClr>
                <a:schemeClr val="accent2"/>
              </a:buClr>
              <a:buFont typeface="Arial" panose="020B0604020202020204" pitchFamily="34" charset="0"/>
              <a:buChar char="•"/>
              <a:defRPr sz="1600" kern="1200">
                <a:solidFill>
                  <a:schemeClr val="tx1"/>
                </a:solidFill>
                <a:latin typeface="+mj-lt"/>
                <a:ea typeface="+mn-ea"/>
                <a:cs typeface="+mn-cs"/>
              </a:defRPr>
            </a:lvl3pPr>
            <a:lvl4pPr marL="622300" indent="-177800" algn="l" defTabSz="914400" rtl="0" eaLnBrk="1" latinLnBrk="0" hangingPunct="1">
              <a:lnSpc>
                <a:spcPct val="90000"/>
              </a:lnSpc>
              <a:spcBef>
                <a:spcPts val="500"/>
              </a:spcBef>
              <a:buClr>
                <a:schemeClr val="accent3"/>
              </a:buClr>
              <a:buFont typeface="Verdana" panose="020B0604030504040204" pitchFamily="34" charset="0"/>
              <a:buChar char="‒"/>
              <a:defRPr sz="1400" kern="1200">
                <a:solidFill>
                  <a:schemeClr val="tx1"/>
                </a:solidFill>
                <a:latin typeface="+mj-lt"/>
                <a:ea typeface="+mn-ea"/>
                <a:cs typeface="+mn-cs"/>
              </a:defRPr>
            </a:lvl4pPr>
            <a:lvl5pPr marL="812800" indent="-190500" algn="l" defTabSz="914400" rtl="0" eaLnBrk="1" latinLnBrk="0" hangingPunct="1">
              <a:lnSpc>
                <a:spcPct val="90000"/>
              </a:lnSpc>
              <a:spcBef>
                <a:spcPts val="500"/>
              </a:spcBef>
              <a:buClr>
                <a:schemeClr val="accent5"/>
              </a:buClr>
              <a:buFont typeface="Arial" panose="020B0604020202020204" pitchFamily="34" charset="0"/>
              <a:buChar char="•"/>
              <a:defRPr sz="14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800" b="1" i="0" u="none" strike="noStrike" kern="1200" cap="none" spc="0" normalizeH="0" baseline="0" noProof="0">
                <a:ln>
                  <a:noFill/>
                </a:ln>
                <a:solidFill>
                  <a:srgbClr val="0070AD">
                    <a:lumMod val="40000"/>
                    <a:lumOff val="60000"/>
                  </a:srgbClr>
                </a:solidFill>
                <a:effectLst/>
                <a:uLnTx/>
                <a:uFillTx/>
                <a:latin typeface="Ubuntu"/>
                <a:ea typeface="Calibri" panose="020F0502020204030204" pitchFamily="34" charset="0"/>
                <a:cs typeface="Times New Roman" panose="02020603050405020304" pitchFamily="18" charset="0"/>
              </a:rPr>
              <a:t>Qualification: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rgbClr val="FFFFFF"/>
                </a:solidFill>
                <a:effectLst/>
                <a:uLnTx/>
                <a:uFillTx/>
                <a:latin typeface="Ubuntu"/>
                <a:ea typeface="Calibri" panose="020F0502020204030204" pitchFamily="34" charset="0"/>
                <a:cs typeface="Times New Roman" panose="02020603050405020304" pitchFamily="18" charset="0"/>
              </a:rPr>
              <a:t>BSc (Hons) Professional Practice in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a:ln>
                  <a:noFill/>
                </a:ln>
                <a:solidFill>
                  <a:srgbClr val="FFFFFF"/>
                </a:solidFill>
                <a:effectLst/>
                <a:uLnTx/>
                <a:uFillTx/>
                <a:latin typeface="Ubuntu"/>
                <a:ea typeface="Calibri" panose="020F0502020204030204" pitchFamily="34" charset="0"/>
                <a:cs typeface="Times New Roman" panose="02020603050405020304" pitchFamily="18" charset="0"/>
              </a:rPr>
              <a:t>Chartered Status from the Chartered Management Institute (CMI)</a:t>
            </a:r>
          </a:p>
        </p:txBody>
      </p:sp>
      <p:sp>
        <p:nvSpPr>
          <p:cNvPr id="60" name="TextBox 59">
            <a:extLst>
              <a:ext uri="{FF2B5EF4-FFF2-40B4-BE49-F238E27FC236}">
                <a16:creationId xmlns:a16="http://schemas.microsoft.com/office/drawing/2014/main" id="{1A7B1975-9DDC-4552-A5F4-EC0167B79BE8}"/>
              </a:ext>
            </a:extLst>
          </p:cNvPr>
          <p:cNvSpPr txBox="1"/>
          <p:nvPr/>
        </p:nvSpPr>
        <p:spPr>
          <a:xfrm>
            <a:off x="263352" y="1239713"/>
            <a:ext cx="4511885"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srgbClr val="FFFFFF"/>
                </a:solidFill>
                <a:effectLst/>
                <a:uLnTx/>
                <a:uFillTx/>
                <a:latin typeface="Ubuntu"/>
                <a:ea typeface="+mn-ea"/>
                <a:cs typeface="+mn-cs"/>
              </a:rPr>
              <a:t>Apprentices will be provided with a wide overview of business theory that can be applied in their day-to-day work. This includes operational strategy, project management and business finance. This apprenticeship is ideal for those who aspire to be managers in business.</a:t>
            </a:r>
          </a:p>
        </p:txBody>
      </p:sp>
      <p:sp>
        <p:nvSpPr>
          <p:cNvPr id="62" name="TextBox 61">
            <a:extLst>
              <a:ext uri="{FF2B5EF4-FFF2-40B4-BE49-F238E27FC236}">
                <a16:creationId xmlns:a16="http://schemas.microsoft.com/office/drawing/2014/main" id="{499F6155-A13D-489B-8C21-2D5153304C99}"/>
              </a:ext>
            </a:extLst>
          </p:cNvPr>
          <p:cNvSpPr txBox="1"/>
          <p:nvPr/>
        </p:nvSpPr>
        <p:spPr>
          <a:xfrm>
            <a:off x="281956" y="5211777"/>
            <a:ext cx="4206598" cy="13849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Ubuntu"/>
                <a:ea typeface="+mn-ea"/>
                <a:cs typeface="+mn-cs"/>
              </a:rPr>
              <a:t>Sheffield Hallam is home to the National Centre for Excellence in Degree Apprenticeships, and is the UK's leader for providing higher and degree apprenticeships. The University has been awarded ‘Training Provider of the Year’ at this year’s South Yorkshire Apprenticeship Awards 2022.</a:t>
            </a:r>
          </a:p>
        </p:txBody>
      </p:sp>
      <p:sp>
        <p:nvSpPr>
          <p:cNvPr id="69" name="TextBox 68">
            <a:extLst>
              <a:ext uri="{FF2B5EF4-FFF2-40B4-BE49-F238E27FC236}">
                <a16:creationId xmlns:a16="http://schemas.microsoft.com/office/drawing/2014/main" id="{48B3C55F-1D94-4885-AF76-D6DB942B4D2B}"/>
              </a:ext>
            </a:extLst>
          </p:cNvPr>
          <p:cNvSpPr txBox="1"/>
          <p:nvPr/>
        </p:nvSpPr>
        <p:spPr>
          <a:xfrm>
            <a:off x="6732259" y="2967726"/>
            <a:ext cx="4820898" cy="954107"/>
          </a:xfrm>
          <a:prstGeom prst="rect">
            <a:avLst/>
          </a:prstGeom>
          <a:noFill/>
        </p:spPr>
        <p:txBody>
          <a:bodyPr wrap="square" numCol="2">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FFFFFF"/>
                </a:solidFill>
                <a:effectLst/>
                <a:uLnTx/>
                <a:uFillTx/>
                <a:latin typeface="Ubuntu"/>
                <a:ea typeface="+mn-ea"/>
                <a:cs typeface="+mn-cs"/>
              </a:rPr>
              <a:t>PMO Analyst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FFFFFF"/>
                </a:solidFill>
                <a:effectLst/>
                <a:uLnTx/>
                <a:uFillTx/>
                <a:latin typeface="Ubuntu"/>
                <a:ea typeface="+mn-ea"/>
                <a:cs typeface="+mn-cs"/>
              </a:rPr>
              <a:t>Project Manager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srgbClr val="FFFFFF"/>
              </a:solidFill>
              <a:effectLst/>
              <a:uLnTx/>
              <a:uFillTx/>
              <a:latin typeface="Ubuntu"/>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srgbClr val="FFFFFF"/>
              </a:solidFill>
              <a:effectLst/>
              <a:uLnTx/>
              <a:uFillTx/>
              <a:latin typeface="Ubuntu"/>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FFFFFF"/>
                </a:solidFill>
                <a:effectLst/>
                <a:uLnTx/>
                <a:uFillTx/>
                <a:latin typeface="Ubuntu"/>
                <a:ea typeface="+mn-ea"/>
                <a:cs typeface="+mn-cs"/>
              </a:rPr>
              <a:t>Functional Consultant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FFFFFF"/>
                </a:solidFill>
                <a:effectLst/>
                <a:uLnTx/>
                <a:uFillTx/>
                <a:latin typeface="Ubuntu"/>
                <a:ea typeface="+mn-ea"/>
                <a:cs typeface="+mn-cs"/>
              </a:rPr>
              <a:t>Sales Associate</a:t>
            </a:r>
          </a:p>
        </p:txBody>
      </p:sp>
      <p:pic>
        <p:nvPicPr>
          <p:cNvPr id="3" name="Picture 2" descr="Sheffield Hallam University Logo Download - AI - All Vector Logo">
            <a:extLst>
              <a:ext uri="{FF2B5EF4-FFF2-40B4-BE49-F238E27FC236}">
                <a16:creationId xmlns:a16="http://schemas.microsoft.com/office/drawing/2014/main" id="{F73B28E4-C72F-8350-AF4F-786415FA22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956" y="4122580"/>
            <a:ext cx="1574218" cy="8555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2666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D71D1-29ED-430E-F1B1-446A46D5A5AD}"/>
              </a:ext>
            </a:extLst>
          </p:cNvPr>
          <p:cNvSpPr>
            <a:spLocks noGrp="1"/>
          </p:cNvSpPr>
          <p:nvPr>
            <p:ph type="title"/>
          </p:nvPr>
        </p:nvSpPr>
        <p:spPr/>
        <p:txBody>
          <a:bodyPr/>
          <a:lstStyle/>
          <a:p>
            <a:endParaRPr lang="en-US"/>
          </a:p>
        </p:txBody>
      </p:sp>
      <p:sp>
        <p:nvSpPr>
          <p:cNvPr id="3" name="Freeform 2">
            <a:extLst>
              <a:ext uri="{FF2B5EF4-FFF2-40B4-BE49-F238E27FC236}">
                <a16:creationId xmlns:a16="http://schemas.microsoft.com/office/drawing/2014/main" id="{6EE6824F-CCE8-E0ED-4A26-57D6DD0FF831}"/>
              </a:ext>
            </a:extLst>
          </p:cNvPr>
          <p:cNvSpPr/>
          <p:nvPr/>
        </p:nvSpPr>
        <p:spPr>
          <a:xfrm>
            <a:off x="0" y="-76200"/>
            <a:ext cx="12333514" cy="69342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GB"/>
          </a:p>
        </p:txBody>
      </p:sp>
    </p:spTree>
    <p:extLst>
      <p:ext uri="{BB962C8B-B14F-4D97-AF65-F5344CB8AC3E}">
        <p14:creationId xmlns:p14="http://schemas.microsoft.com/office/powerpoint/2010/main" val="24104025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descr="Quizzical burrowing owl looking forward">
            <a:extLst>
              <a:ext uri="{FF2B5EF4-FFF2-40B4-BE49-F238E27FC236}">
                <a16:creationId xmlns:a16="http://schemas.microsoft.com/office/drawing/2014/main" id="{7B4224E4-95EA-4DE2-B734-333DC4BF7A4F}"/>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a:stretch/>
        </p:blipFill>
        <p:spPr>
          <a:xfrm>
            <a:off x="0" y="0"/>
            <a:ext cx="12192000" cy="6858000"/>
          </a:xfrm>
        </p:spPr>
      </p:pic>
      <p:sp>
        <p:nvSpPr>
          <p:cNvPr id="10" name="Graphic 1">
            <a:extLst>
              <a:ext uri="{FF2B5EF4-FFF2-40B4-BE49-F238E27FC236}">
                <a16:creationId xmlns:a16="http://schemas.microsoft.com/office/drawing/2014/main" id="{51F26A1E-B972-4E1E-8F40-2AEF4E906C2B}"/>
              </a:ext>
            </a:extLst>
          </p:cNvPr>
          <p:cNvSpPr/>
          <p:nvPr/>
        </p:nvSpPr>
        <p:spPr>
          <a:xfrm rot="15197740">
            <a:off x="4356474" y="1304886"/>
            <a:ext cx="9380047" cy="4248228"/>
          </a:xfrm>
          <a:custGeom>
            <a:avLst/>
            <a:gdLst>
              <a:gd name="connsiteX0" fmla="*/ 7215188 w 7239000"/>
              <a:gd name="connsiteY0" fmla="*/ 3278548 h 3278547"/>
              <a:gd name="connsiteX1" fmla="*/ 6557010 w 7239000"/>
              <a:gd name="connsiteY1" fmla="*/ 2329858 h 3278547"/>
              <a:gd name="connsiteX2" fmla="*/ 4255770 w 7239000"/>
              <a:gd name="connsiteY2" fmla="*/ 41000 h 3278547"/>
              <a:gd name="connsiteX3" fmla="*/ 4255770 w 7239000"/>
              <a:gd name="connsiteY3" fmla="*/ 41000 h 3278547"/>
              <a:gd name="connsiteX4" fmla="*/ 4247198 w 7239000"/>
              <a:gd name="connsiteY4" fmla="*/ 40048 h 3278547"/>
              <a:gd name="connsiteX5" fmla="*/ 4245293 w 7239000"/>
              <a:gd name="connsiteY5" fmla="*/ 40048 h 3278547"/>
              <a:gd name="connsiteX6" fmla="*/ 2178368 w 7239000"/>
              <a:gd name="connsiteY6" fmla="*/ 949685 h 3278547"/>
              <a:gd name="connsiteX7" fmla="*/ 2162175 w 7239000"/>
              <a:gd name="connsiteY7" fmla="*/ 963973 h 3278547"/>
              <a:gd name="connsiteX8" fmla="*/ 2172653 w 7239000"/>
              <a:gd name="connsiteY8" fmla="*/ 985880 h 3278547"/>
              <a:gd name="connsiteX9" fmla="*/ 2628900 w 7239000"/>
              <a:gd name="connsiteY9" fmla="*/ 2749910 h 3278547"/>
              <a:gd name="connsiteX10" fmla="*/ 1949768 w 7239000"/>
              <a:gd name="connsiteY10" fmla="*/ 2512738 h 3278547"/>
              <a:gd name="connsiteX11" fmla="*/ 1019175 w 7239000"/>
              <a:gd name="connsiteY11" fmla="*/ 2072683 h 3278547"/>
              <a:gd name="connsiteX12" fmla="*/ 36195 w 7239000"/>
              <a:gd name="connsiteY12" fmla="*/ 3269023 h 3278547"/>
              <a:gd name="connsiteX13" fmla="*/ 0 w 7239000"/>
              <a:gd name="connsiteY13" fmla="*/ 3257593 h 3278547"/>
              <a:gd name="connsiteX14" fmla="*/ 270510 w 7239000"/>
              <a:gd name="connsiteY14" fmla="*/ 2655613 h 3278547"/>
              <a:gd name="connsiteX15" fmla="*/ 1018223 w 7239000"/>
              <a:gd name="connsiteY15" fmla="*/ 2034583 h 3278547"/>
              <a:gd name="connsiteX16" fmla="*/ 1971675 w 7239000"/>
              <a:gd name="connsiteY16" fmla="*/ 2481305 h 3278547"/>
              <a:gd name="connsiteX17" fmla="*/ 2599373 w 7239000"/>
              <a:gd name="connsiteY17" fmla="*/ 2725146 h 3278547"/>
              <a:gd name="connsiteX18" fmla="*/ 2138363 w 7239000"/>
              <a:gd name="connsiteY18" fmla="*/ 1002073 h 3278547"/>
              <a:gd name="connsiteX19" fmla="*/ 2122170 w 7239000"/>
              <a:gd name="connsiteY19" fmla="*/ 967783 h 3278547"/>
              <a:gd name="connsiteX20" fmla="*/ 2116455 w 7239000"/>
              <a:gd name="connsiteY20" fmla="*/ 955400 h 3278547"/>
              <a:gd name="connsiteX21" fmla="*/ 2126933 w 7239000"/>
              <a:gd name="connsiteY21" fmla="*/ 945875 h 3278547"/>
              <a:gd name="connsiteX22" fmla="*/ 2152650 w 7239000"/>
              <a:gd name="connsiteY22" fmla="*/ 922063 h 3278547"/>
              <a:gd name="connsiteX23" fmla="*/ 2890838 w 7239000"/>
              <a:gd name="connsiteY23" fmla="*/ 369613 h 3278547"/>
              <a:gd name="connsiteX24" fmla="*/ 4248150 w 7239000"/>
              <a:gd name="connsiteY24" fmla="*/ 2900 h 3278547"/>
              <a:gd name="connsiteX25" fmla="*/ 4252913 w 7239000"/>
              <a:gd name="connsiteY25" fmla="*/ 2900 h 3278547"/>
              <a:gd name="connsiteX26" fmla="*/ 4252913 w 7239000"/>
              <a:gd name="connsiteY26" fmla="*/ 2900 h 3278547"/>
              <a:gd name="connsiteX27" fmla="*/ 6590348 w 7239000"/>
              <a:gd name="connsiteY27" fmla="*/ 2310808 h 3278547"/>
              <a:gd name="connsiteX28" fmla="*/ 7239000 w 7239000"/>
              <a:gd name="connsiteY28" fmla="*/ 3249021 h 3278547"/>
              <a:gd name="connsiteX29" fmla="*/ 7215188 w 7239000"/>
              <a:gd name="connsiteY29" fmla="*/ 3278548 h 32785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239000" h="3278547">
                <a:moveTo>
                  <a:pt x="7215188" y="3278548"/>
                </a:moveTo>
                <a:cubicBezTo>
                  <a:pt x="7036118" y="3138530"/>
                  <a:pt x="6814185" y="2764198"/>
                  <a:pt x="6557010" y="2329858"/>
                </a:cubicBezTo>
                <a:cubicBezTo>
                  <a:pt x="5998845" y="1386883"/>
                  <a:pt x="5233988" y="96245"/>
                  <a:pt x="4255770" y="41000"/>
                </a:cubicBezTo>
                <a:lnTo>
                  <a:pt x="4255770" y="41000"/>
                </a:lnTo>
                <a:lnTo>
                  <a:pt x="4247198" y="40048"/>
                </a:lnTo>
                <a:cubicBezTo>
                  <a:pt x="4246245" y="40048"/>
                  <a:pt x="4245293" y="40048"/>
                  <a:pt x="4245293" y="40048"/>
                </a:cubicBezTo>
                <a:cubicBezTo>
                  <a:pt x="3781425" y="14330"/>
                  <a:pt x="3046095" y="151490"/>
                  <a:pt x="2178368" y="949685"/>
                </a:cubicBezTo>
                <a:cubicBezTo>
                  <a:pt x="2172653" y="955400"/>
                  <a:pt x="2166938" y="960163"/>
                  <a:pt x="2162175" y="963973"/>
                </a:cubicBezTo>
                <a:cubicBezTo>
                  <a:pt x="2165033" y="970640"/>
                  <a:pt x="2168843" y="977308"/>
                  <a:pt x="2172653" y="985880"/>
                </a:cubicBezTo>
                <a:cubicBezTo>
                  <a:pt x="2486025" y="1663108"/>
                  <a:pt x="2820353" y="2519405"/>
                  <a:pt x="2628900" y="2749910"/>
                </a:cubicBezTo>
                <a:cubicBezTo>
                  <a:pt x="2499360" y="2905168"/>
                  <a:pt x="2245043" y="2723240"/>
                  <a:pt x="1949768" y="2512738"/>
                </a:cubicBezTo>
                <a:cubicBezTo>
                  <a:pt x="1655445" y="2302235"/>
                  <a:pt x="1322070" y="2064110"/>
                  <a:pt x="1019175" y="2072683"/>
                </a:cubicBezTo>
                <a:cubicBezTo>
                  <a:pt x="422910" y="2089828"/>
                  <a:pt x="40005" y="3257593"/>
                  <a:pt x="36195" y="3269023"/>
                </a:cubicBezTo>
                <a:lnTo>
                  <a:pt x="0" y="3257593"/>
                </a:lnTo>
                <a:cubicBezTo>
                  <a:pt x="953" y="3254735"/>
                  <a:pt x="98108" y="2953746"/>
                  <a:pt x="270510" y="2655613"/>
                </a:cubicBezTo>
                <a:cubicBezTo>
                  <a:pt x="503873" y="2250800"/>
                  <a:pt x="755333" y="2042203"/>
                  <a:pt x="1018223" y="2034583"/>
                </a:cubicBezTo>
                <a:cubicBezTo>
                  <a:pt x="1334453" y="2026010"/>
                  <a:pt x="1672590" y="2267945"/>
                  <a:pt x="1971675" y="2481305"/>
                </a:cubicBezTo>
                <a:cubicBezTo>
                  <a:pt x="2250758" y="2681330"/>
                  <a:pt x="2492693" y="2853733"/>
                  <a:pt x="2599373" y="2725146"/>
                </a:cubicBezTo>
                <a:cubicBezTo>
                  <a:pt x="2739390" y="2557505"/>
                  <a:pt x="2575560" y="1945048"/>
                  <a:pt x="2138363" y="1002073"/>
                </a:cubicBezTo>
                <a:cubicBezTo>
                  <a:pt x="2131695" y="986833"/>
                  <a:pt x="2125980" y="975403"/>
                  <a:pt x="2122170" y="967783"/>
                </a:cubicBezTo>
                <a:lnTo>
                  <a:pt x="2116455" y="955400"/>
                </a:lnTo>
                <a:lnTo>
                  <a:pt x="2126933" y="945875"/>
                </a:lnTo>
                <a:cubicBezTo>
                  <a:pt x="2133600" y="939208"/>
                  <a:pt x="2143125" y="931588"/>
                  <a:pt x="2152650" y="922063"/>
                </a:cubicBezTo>
                <a:cubicBezTo>
                  <a:pt x="2253615" y="828718"/>
                  <a:pt x="2522220" y="582020"/>
                  <a:pt x="2890838" y="369613"/>
                </a:cubicBezTo>
                <a:cubicBezTo>
                  <a:pt x="3353753" y="101960"/>
                  <a:pt x="3810000" y="-20912"/>
                  <a:pt x="4248150" y="2900"/>
                </a:cubicBezTo>
                <a:lnTo>
                  <a:pt x="4252913" y="2900"/>
                </a:lnTo>
                <a:lnTo>
                  <a:pt x="4252913" y="2900"/>
                </a:lnTo>
                <a:cubicBezTo>
                  <a:pt x="5253990" y="55288"/>
                  <a:pt x="6026468" y="1359260"/>
                  <a:pt x="6590348" y="2310808"/>
                </a:cubicBezTo>
                <a:cubicBezTo>
                  <a:pt x="6845618" y="2741338"/>
                  <a:pt x="7065645" y="3113765"/>
                  <a:pt x="7239000" y="3249021"/>
                </a:cubicBezTo>
                <a:lnTo>
                  <a:pt x="7215188" y="3278548"/>
                </a:lnTo>
                <a:close/>
              </a:path>
            </a:pathLst>
          </a:custGeom>
          <a:gradFill>
            <a:gsLst>
              <a:gs pos="89000">
                <a:schemeClr val="accent2">
                  <a:alpha val="0"/>
                </a:schemeClr>
              </a:gs>
              <a:gs pos="18000">
                <a:schemeClr val="accent2">
                  <a:alpha val="0"/>
                </a:schemeClr>
              </a:gs>
              <a:gs pos="64000">
                <a:srgbClr val="12ABDB"/>
              </a:gs>
              <a:gs pos="36000">
                <a:srgbClr val="12ABDB"/>
              </a:gs>
            </a:gsLst>
            <a:lin ang="540000" scaled="0"/>
          </a:gra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Ubuntu"/>
              <a:ea typeface="+mn-ea"/>
              <a:cs typeface="+mn-cs"/>
            </a:endParaRPr>
          </a:p>
        </p:txBody>
      </p:sp>
      <p:sp>
        <p:nvSpPr>
          <p:cNvPr id="8" name="Title 3">
            <a:extLst>
              <a:ext uri="{FF2B5EF4-FFF2-40B4-BE49-F238E27FC236}">
                <a16:creationId xmlns:a16="http://schemas.microsoft.com/office/drawing/2014/main" id="{41A2EA20-9ECC-49E3-9F6F-A1C8AFEF2D29}"/>
              </a:ext>
            </a:extLst>
          </p:cNvPr>
          <p:cNvSpPr txBox="1">
            <a:spLocks/>
          </p:cNvSpPr>
          <p:nvPr/>
        </p:nvSpPr>
        <p:spPr>
          <a:xfrm flipH="1">
            <a:off x="5303912" y="4437112"/>
            <a:ext cx="6672065" cy="2215991"/>
          </a:xfrm>
          <a:prstGeom prst="rect">
            <a:avLst/>
          </a:prstGeom>
        </p:spPr>
        <p:txBody>
          <a:bodyPr vert="horz" wrap="square" lIns="0" tIns="0" rIns="0" bIns="0" rtlCol="0" anchor="b">
            <a:spAutoFit/>
          </a:bodyPr>
          <a:lstStyle>
            <a:lvl1pPr marL="0" marR="0" indent="0" algn="l" defTabSz="914400" rtl="0" eaLnBrk="1" fontAlgn="auto" latinLnBrk="0" hangingPunct="1">
              <a:lnSpc>
                <a:spcPct val="90000"/>
              </a:lnSpc>
              <a:spcBef>
                <a:spcPct val="0"/>
              </a:spcBef>
              <a:spcAft>
                <a:spcPts val="0"/>
              </a:spcAft>
              <a:buClrTx/>
              <a:buSzTx/>
              <a:buFontTx/>
              <a:buNone/>
              <a:tabLst/>
              <a:defRPr kumimoji="0" lang="en-US" sz="2600" b="0" i="0" u="none" strike="noStrike" kern="1200" cap="all" spc="0" normalizeH="0" baseline="0" noProof="0" dirty="0">
                <a:ln>
                  <a:noFill/>
                </a:ln>
                <a:solidFill>
                  <a:schemeClr val="accent4"/>
                </a:solidFill>
                <a:effectLst/>
                <a:uLnTx/>
                <a:uFillTx/>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sz="8000" b="1" i="0" u="none" strike="noStrike" kern="1200" cap="all" spc="0" normalizeH="0" baseline="0" noProof="0">
                <a:ln>
                  <a:noFill/>
                </a:ln>
                <a:solidFill>
                  <a:srgbClr val="FFFFFF"/>
                </a:solidFill>
                <a:effectLst/>
                <a:uLnTx/>
                <a:uFillTx/>
                <a:latin typeface="Ubuntu" panose="020B0504030602030204" pitchFamily="34" charset="0"/>
                <a:ea typeface="+mj-ea"/>
                <a:cs typeface="+mj-cs"/>
              </a:rPr>
              <a:t> Any questions?</a:t>
            </a:r>
          </a:p>
        </p:txBody>
      </p:sp>
    </p:spTree>
    <p:extLst>
      <p:ext uri="{BB962C8B-B14F-4D97-AF65-F5344CB8AC3E}">
        <p14:creationId xmlns:p14="http://schemas.microsoft.com/office/powerpoint/2010/main" val="11705951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Capgemini2021">
  <a:themeElements>
    <a:clrScheme name="Capgemini 2021">
      <a:dk1>
        <a:sysClr val="windowText" lastClr="000000"/>
      </a:dk1>
      <a:lt1>
        <a:srgbClr val="FFFFFF"/>
      </a:lt1>
      <a:dk2>
        <a:srgbClr val="000000"/>
      </a:dk2>
      <a:lt2>
        <a:srgbClr val="ECECEC"/>
      </a:lt2>
      <a:accent1>
        <a:srgbClr val="0070AD"/>
      </a:accent1>
      <a:accent2>
        <a:srgbClr val="12ABDB"/>
      </a:accent2>
      <a:accent3>
        <a:srgbClr val="2B0A3D"/>
      </a:accent3>
      <a:accent4>
        <a:srgbClr val="272936"/>
      </a:accent4>
      <a:accent5>
        <a:srgbClr val="0F878A"/>
      </a:accent5>
      <a:accent6>
        <a:srgbClr val="14596B"/>
      </a:accent6>
      <a:hlink>
        <a:srgbClr val="00929B"/>
      </a:hlink>
      <a:folHlink>
        <a:srgbClr val="00E6E3"/>
      </a:folHlink>
    </a:clrScheme>
    <a:fontScheme name="Capgemini 2021">
      <a:majorFont>
        <a:latin typeface="Ubuntu Medium"/>
        <a:ea typeface=""/>
        <a:cs typeface=""/>
      </a:majorFont>
      <a:minorFont>
        <a:latin typeface="Ubuntu"/>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sz="1600" dirty="0" err="1" smtClean="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custClrLst>
    <a:custClr name="Green A">
      <a:srgbClr val="57CF80"/>
    </a:custClr>
    <a:custClr name="Green B">
      <a:srgbClr val="33B569"/>
    </a:custClr>
    <a:custClr name="Green C">
      <a:srgbClr val="2EA657"/>
    </a:custClr>
    <a:custClr name="Green D">
      <a:srgbClr val="178C3D"/>
    </a:custClr>
    <a:custClr name="Green E">
      <a:srgbClr val="176036"/>
    </a:custClr>
    <a:custClr name="Teal A">
      <a:srgbClr val="00E6E3"/>
    </a:custClr>
    <a:custClr name="Teal B">
      <a:srgbClr val="00D5D0"/>
    </a:custClr>
    <a:custClr name="Teal C">
      <a:srgbClr val="00BFBF"/>
    </a:custClr>
    <a:custClr name="Teal D">
      <a:srgbClr val="00929B"/>
    </a:custClr>
    <a:custClr name="Teal E">
      <a:srgbClr val="007D74"/>
    </a:custClr>
    <a:custClr name="Peacock A">
      <a:srgbClr val="00E0CB"/>
    </a:custClr>
    <a:custClr name="Peacock B">
      <a:srgbClr val="00B2A2"/>
    </a:custClr>
    <a:custClr name="Peacock C">
      <a:srgbClr val="0F878A"/>
    </a:custClr>
    <a:custClr name="Peacock D">
      <a:srgbClr val="0F6A73"/>
    </a:custClr>
    <a:custClr name="Peacock E">
      <a:srgbClr val="0F434A"/>
    </a:custClr>
    <a:custClr name="Sapphire A">
      <a:srgbClr val="338091"/>
    </a:custClr>
    <a:custClr name="Sapphire B">
      <a:srgbClr val="336B7D"/>
    </a:custClr>
    <a:custClr name="Sapphire C">
      <a:srgbClr val="14596B"/>
    </a:custClr>
    <a:custClr name="Sapphire D">
      <a:srgbClr val="214554"/>
    </a:custClr>
    <a:custClr name="Sapphire E">
      <a:srgbClr val="173340"/>
    </a:custClr>
    <a:custClr name="Violet A">
      <a:srgbClr val="E557AD"/>
    </a:custClr>
    <a:custClr name="Violet B">
      <a:srgbClr val="D13A8C"/>
    </a:custClr>
    <a:custClr name="Violet C">
      <a:srgbClr val="BA2980"/>
    </a:custClr>
    <a:custClr name="Violet D">
      <a:srgbClr val="A12980"/>
    </a:custClr>
    <a:custClr name="Violet E">
      <a:srgbClr val="811B6F"/>
    </a:custClr>
    <a:custClr name="Yellow A">
      <a:srgbClr val="FFDA80"/>
    </a:custClr>
    <a:custClr name="Yellow B">
      <a:srgbClr val="FFD068"/>
    </a:custClr>
    <a:custClr name="Yellow C">
      <a:srgbClr val="FFB24A"/>
    </a:custClr>
    <a:custClr name="Yellow D">
      <a:srgbClr val="FF9C29"/>
    </a:custClr>
    <a:custClr name="Yellow E">
      <a:srgbClr val="FF8E12"/>
    </a:custClr>
    <a:custClr name="Velvet A">
      <a:srgbClr val="9E4780"/>
    </a:custClr>
    <a:custClr name="Velvet B">
      <a:srgbClr val="802B73"/>
    </a:custClr>
    <a:custClr name="Velvet C">
      <a:srgbClr val="750D5C"/>
    </a:custClr>
    <a:custClr name="Velvet D">
      <a:srgbClr val="590A42"/>
    </a:custClr>
    <a:custClr name="Velvet E">
      <a:srgbClr val="42142E"/>
    </a:custClr>
    <a:custClr name="Red A">
      <a:srgbClr val="FF5770"/>
    </a:custClr>
    <a:custClr name="Red B">
      <a:srgbClr val="FF455E"/>
    </a:custClr>
    <a:custClr name="Red C">
      <a:srgbClr val="FF304D"/>
    </a:custClr>
    <a:custClr name="Red D">
      <a:srgbClr val="E30021"/>
    </a:custClr>
    <a:custClr name="Red E">
      <a:srgbClr val="A6001A"/>
    </a:custClr>
  </a:custClrLst>
  <a:extLst>
    <a:ext uri="{05A4C25C-085E-4340-85A3-A5531E510DB2}">
      <thm15:themeFamily xmlns:thm15="http://schemas.microsoft.com/office/thememl/2012/main" name="ppt-Capgemini_Standard-Template_2022.pptx" id="{4E267CF8-9105-4C04-8A4B-7AEE8CF5A090}" vid="{CF555E12-DAD9-47F9-A47B-5AD9CFEEC16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65837732-90cf-4bc7-9ee4-ab240cbe739a">
      <Terms xmlns="http://schemas.microsoft.com/office/infopath/2007/PartnerControls"/>
    </lcf76f155ced4ddcb4097134ff3c332f>
    <TaxCatchAll xmlns="018cf4fe-7b9d-472b-b74f-d9abe390256b" xsi:nil="true"/>
    <SharedWithUsers xmlns="018cf4fe-7b9d-472b-b74f-d9abe390256b">
      <UserInfo>
        <DisplayName>Dawe, Mike</DisplayName>
        <AccountId>267</AccountId>
        <AccountType/>
      </UserInfo>
      <UserInfo>
        <DisplayName>Khan, Fayez</DisplayName>
        <AccountId>268</AccountId>
        <AccountType/>
      </UserInfo>
      <UserInfo>
        <DisplayName>McCallister, Taz</DisplayName>
        <AccountId>65</AccountId>
        <AccountType/>
      </UserInfo>
      <UserInfo>
        <DisplayName>Bould, Amy</DisplayName>
        <AccountId>246</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C3911DB3ED0C84E822EAB012A8C781F" ma:contentTypeVersion="17" ma:contentTypeDescription="Create a new document." ma:contentTypeScope="" ma:versionID="2aebd22460a40b393ca16cf3f3e85304">
  <xsd:schema xmlns:xsd="http://www.w3.org/2001/XMLSchema" xmlns:xs="http://www.w3.org/2001/XMLSchema" xmlns:p="http://schemas.microsoft.com/office/2006/metadata/properties" xmlns:ns2="65837732-90cf-4bc7-9ee4-ab240cbe739a" xmlns:ns3="018cf4fe-7b9d-472b-b74f-d9abe390256b" targetNamespace="http://schemas.microsoft.com/office/2006/metadata/properties" ma:root="true" ma:fieldsID="1db925dc2484289fc8e3827ccc657130" ns2:_="" ns3:_="">
    <xsd:import namespace="65837732-90cf-4bc7-9ee4-ab240cbe739a"/>
    <xsd:import namespace="018cf4fe-7b9d-472b-b74f-d9abe390256b"/>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lcf76f155ced4ddcb4097134ff3c332f" minOccurs="0"/>
                <xsd:element ref="ns3:TaxCatchAll" minOccurs="0"/>
                <xsd:element ref="ns2:MediaServiceObjectDetectorVersions" minOccurs="0"/>
                <xsd:element ref="ns2:MediaServiceGenerationTime" minOccurs="0"/>
                <xsd:element ref="ns2:MediaServiceEventHashCode" minOccurs="0"/>
                <xsd:element ref="ns2:MediaServiceOCR" minOccurs="0"/>
                <xsd:element ref="ns2:MediaServiceDateTaken" minOccurs="0"/>
                <xsd:element ref="ns2:MediaServiceSearchProperties"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5837732-90cf-4bc7-9ee4-ab240cbe739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b3623ea3-be23-4189-a25b-bcadb097ef1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DateTaken" ma:index="21" nillable="true" ma:displayName="MediaServiceDateTaken" ma:hidden="true" ma:indexed="true" ma:internalName="MediaServiceDateTake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element name="MediaLengthInSeconds" ma:index="24"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18cf4fe-7b9d-472b-b74f-d9abe390256b"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261548a8-cb60-436b-8b5d-9616beae4f85}" ma:internalName="TaxCatchAll" ma:showField="CatchAllData" ma:web="018cf4fe-7b9d-472b-b74f-d9abe390256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EBDCBEA-FE69-4015-9684-93258E8702FA}">
  <ds:schemaRefs>
    <ds:schemaRef ds:uri="http://purl.org/dc/elements/1.1/"/>
    <ds:schemaRef ds:uri="http://schemas.microsoft.com/office/2006/metadata/properties"/>
    <ds:schemaRef ds:uri="http://schemas.microsoft.com/office/infopath/2007/PartnerControls"/>
    <ds:schemaRef ds:uri="http://purl.org/dc/terms/"/>
    <ds:schemaRef ds:uri="018cf4fe-7b9d-472b-b74f-d9abe390256b"/>
    <ds:schemaRef ds:uri="http://schemas.microsoft.com/office/2006/documentManagement/types"/>
    <ds:schemaRef ds:uri="65837732-90cf-4bc7-9ee4-ab240cbe739a"/>
    <ds:schemaRef ds:uri="http://schemas.openxmlformats.org/package/2006/metadata/core-properties"/>
    <ds:schemaRef ds:uri="http://www.w3.org/XML/1998/namespace"/>
    <ds:schemaRef ds:uri="http://purl.org/dc/dcmitype/"/>
  </ds:schemaRefs>
</ds:datastoreItem>
</file>

<file path=customXml/itemProps2.xml><?xml version="1.0" encoding="utf-8"?>
<ds:datastoreItem xmlns:ds="http://schemas.openxmlformats.org/officeDocument/2006/customXml" ds:itemID="{D1394F80-AE37-40B3-80E4-4C1DEF2ED7D9}">
  <ds:schemaRefs>
    <ds:schemaRef ds:uri="http://schemas.microsoft.com/sharepoint/v3/contenttype/forms"/>
  </ds:schemaRefs>
</ds:datastoreItem>
</file>

<file path=customXml/itemProps3.xml><?xml version="1.0" encoding="utf-8"?>
<ds:datastoreItem xmlns:ds="http://schemas.openxmlformats.org/officeDocument/2006/customXml" ds:itemID="{D933AC5B-B341-4991-8827-721242A16FEB}">
  <ds:schemaRefs>
    <ds:schemaRef ds:uri="018cf4fe-7b9d-472b-b74f-d9abe390256b"/>
    <ds:schemaRef ds:uri="65837732-90cf-4bc7-9ee4-ab240cbe739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Metadata/LabelInfo.xml><?xml version="1.0" encoding="utf-8"?>
<clbl:labelList xmlns:clbl="http://schemas.microsoft.com/office/2020/mipLabelMetadata">
  <clbl:label id="{76a2ae5a-9f00-4f6b-95ed-5d33d77c4d61}" enabled="0" method="" siteId="{76a2ae5a-9f00-4f6b-95ed-5d33d77c4d61}" removed="1"/>
</clbl:labelList>
</file>

<file path=docProps/app.xml><?xml version="1.0" encoding="utf-8"?>
<Properties xmlns="http://schemas.openxmlformats.org/officeDocument/2006/extended-properties" xmlns:vt="http://schemas.openxmlformats.org/officeDocument/2006/docPropsVTypes">
  <TotalTime>278</TotalTime>
  <Words>571</Words>
  <Application>Microsoft Office PowerPoint</Application>
  <PresentationFormat>Widescreen</PresentationFormat>
  <Paragraphs>92</Paragraphs>
  <Slides>10</Slides>
  <Notes>3</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10</vt:i4>
      </vt:variant>
    </vt:vector>
  </HeadingPairs>
  <TitlesOfParts>
    <vt:vector size="18" baseType="lpstr">
      <vt:lpstr>Arial</vt:lpstr>
      <vt:lpstr>Calibri</vt:lpstr>
      <vt:lpstr>Ubuntu</vt:lpstr>
      <vt:lpstr>Ubuntu Light</vt:lpstr>
      <vt:lpstr>Ubuntu Medium</vt:lpstr>
      <vt:lpstr>Wingdings</vt:lpstr>
      <vt:lpstr>Capgemini2021</vt:lpstr>
      <vt:lpstr>think-cell Slide</vt:lpstr>
      <vt:lpstr>Hello!</vt:lpstr>
      <vt:lpstr>SANDRA’s Story</vt:lpstr>
      <vt:lpstr>ROSIE’s Story</vt:lpstr>
      <vt:lpstr>Who are we and what do we do?</vt:lpstr>
      <vt:lpstr>PowerPoint Presentation</vt:lpstr>
      <vt:lpstr>HMRC – our biggest client in Telford and Worthing, but who are they?</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Hello!</dc:title>
  <dc:creator>Burns, Liv</dc:creator>
  <cp:lastModifiedBy>Fieldwick, Rosie</cp:lastModifiedBy>
  <cp:revision>2</cp:revision>
  <dcterms:created xsi:type="dcterms:W3CDTF">2023-11-15T09:43:22Z</dcterms:created>
  <dcterms:modified xsi:type="dcterms:W3CDTF">2025-03-10T14:47:35Z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0x0101007C3911DB3ED0C84E822EAB012A8C781F</vt:lpwstr>
  </property>
  <property fmtid="{D5CDD505-2E9C-101B-9397-08002B2CF9AE}" pid="3" name="MediaServiceImageTags">
    <vt:lpwstr/>
  </property>
</Properties>
</file>