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4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4"/>
  </p:normalViewPr>
  <p:slideViewPr>
    <p:cSldViewPr snapToGrid="0" snapToObjects="1">
      <p:cViewPr varScale="1">
        <p:scale>
          <a:sx n="108" d="100"/>
          <a:sy n="108" d="100"/>
        </p:scale>
        <p:origin x="73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BA802-08FB-D75C-AB75-9E4CDD4EFF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D4F0AC-E425-6045-D246-6EED447A4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37DE6E-87E5-4DFF-4A48-D8AA28D4D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867B7-8748-3E6A-1252-09DA2E93E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5FA6A-EE5C-DCB1-DA9D-D2D0EA689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760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7865A-3280-BAD5-B1EE-A216AB7AF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737B4-1E2E-3836-E8C6-27A15B79D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9AB460-B7AA-6682-D594-4FF77083E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1AA48-DDE5-EAD4-69EA-A027AB716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D2BDA-A3C8-C13E-D2DF-B95F8C516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988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7CDA4-2D33-B72F-9163-EB61EDFE2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0C9E0-A186-28A8-C0C6-09234043C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945D9F-B223-E065-098D-5B85FD9B3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32F8A-1843-2305-7ADB-C8F7E83AD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A9AA6D-AB61-86E2-D04A-0954A7B85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252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E8D1C-9627-0C2D-E9A4-997880562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D6BB9-A114-3EAA-344D-278C193A01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243F9C-AEB3-0193-DED7-C7D669255C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B63696-3951-DE41-BB12-77ECF7CB0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C13658-F1A5-6C26-3119-1261C9C45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B016D-4FA3-FB88-C29C-82BDBBCFD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627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849AF-7D1B-E031-7C18-7539B3B76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C37CA0-7665-01AB-9288-E7DDA1CA74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CBBBB4-AD17-1CA2-2DB4-DD3312E5D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CDE520-1CCA-0163-6CD0-86C0B0922C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6C2C30-D599-95E4-9933-9EAD79A895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CB9C4A-2145-F778-B63F-09DC36FFF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2E5664-09EE-9DFD-8CC6-9E204EE0F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D78E3D-2F7B-18A2-ACA3-051E6D256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459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E994-84AD-69FE-FD46-6B866BE86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988D-6ED1-E626-77C8-61A9CE85E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D613AC-7CB4-0732-0042-41374ACA4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258D04-7AA8-10FE-1856-328870768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76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1B7D38-49F3-9A86-4099-77BC122A1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BB2C77-96E6-C4BC-FA1F-FFEFB060A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DC4BC3-FFA4-77F4-01AD-6D91F80BE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690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CA8E4-4FE7-2618-4594-D5D079E57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29CBA-B8F4-77F6-824A-8AB81C1D4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513F52-C373-74F1-CCB8-82565591C4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25179A-00CA-E6A5-7222-3F07A0685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F85D91-708F-6B76-A292-73A8FF166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27EA24-599D-AB15-2B0F-E1F3EDC8B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10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1827B-B646-7CF0-9C30-566DDEFBC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5032E1-B65F-FD35-38FB-4083E13313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694F36-204E-B68B-AB5A-5FC8A041FB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A8DF65-0336-3874-4849-7EA255CE8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849B96-4529-A50C-1733-926BDBE14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9D0761-A814-F021-E554-84AE565E9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656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7895F-7210-B5AD-E7C2-3D0BED375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B8BED2-4458-79E3-2100-A678650F9E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3EBD8-C46A-5851-741A-7D5CD09D7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8C7B2-106E-60B0-5165-9A623EA67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F51B8-8240-D262-78AD-E873EF13D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074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1A4603-EF8A-9A31-E3C6-E11081DC1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C23A2B-FA71-D650-CF9A-0B13A9900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0833E-3B55-CCC9-BD64-512BDFA89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EC909-24F7-1B5F-6C0B-E4EF0644B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53B35-A5E6-62AB-5A5C-FB511937C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21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30E089-874C-207D-8825-7688BEADB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2AD64-A4F4-6687-0E88-06327FC8C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40D03-246F-194C-54E8-B9184B3535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57DFD-C2ED-F844-9BEE-DB8D36FA3F56}" type="datetimeFigureOut">
              <a:rPr lang="en-US" smtClean="0"/>
              <a:t>6/12/22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CBCCD8-99F8-A244-29E7-3A1E468ED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E6378-5FC5-4CA7-E178-EB70A5F6AC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3D67D-CF35-8F42-BFC3-0F5D64707C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127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6F46EA1-5B6D-5E9F-5ACB-4CAB2609F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620" y="895398"/>
            <a:ext cx="9774876" cy="830998"/>
          </a:xfrm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902030302020204" pitchFamily="66" charset="0"/>
              </a:rPr>
              <a:t>Food to Food to Celebrate the Queens</a:t>
            </a:r>
            <a:br>
              <a:rPr lang="en-GB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</a:b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Food to Celebrate the Queens Jubilee</a:t>
            </a:r>
            <a:br>
              <a:rPr lang="en-GB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</a:b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                 Competition Winners</a:t>
            </a:r>
            <a:r>
              <a:rPr lang="en-GB" b="1" dirty="0">
                <a:solidFill>
                  <a:schemeClr val="bg1"/>
                </a:solidFill>
                <a:latin typeface="Comic Sans MS" panose="030F0902030302020204" pitchFamily="66" charset="0"/>
              </a:rPr>
              <a:t> the Queens Jubilee</a:t>
            </a:r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 </a:t>
            </a:r>
            <a:r>
              <a:rPr lang="en-GB" b="1" dirty="0">
                <a:solidFill>
                  <a:schemeClr val="bg1"/>
                </a:solidFill>
                <a:latin typeface="Comic Sans MS" panose="030F0902030302020204" pitchFamily="66" charset="0"/>
              </a:rPr>
              <a:t>Celebrate the Queens Jubilee</a:t>
            </a:r>
            <a:endParaRPr lang="en-US" dirty="0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574235FD-CC6C-360C-3BDD-74C261D2F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380" y="137061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D4D22C28-A31A-DF95-00A1-4EE6FB938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512" y="2153887"/>
            <a:ext cx="35052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">
            <a:extLst>
              <a:ext uri="{FF2B5EF4-FFF2-40B4-BE49-F238E27FC236}">
                <a16:creationId xmlns:a16="http://schemas.microsoft.com/office/drawing/2014/main" id="{797B0B1E-309A-34D5-60C4-1215CBB73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976" y="2153887"/>
            <a:ext cx="457199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AE52C2-3559-D990-B84B-B531CA8A52AC}"/>
              </a:ext>
            </a:extLst>
          </p:cNvPr>
          <p:cNvSpPr txBox="1"/>
          <p:nvPr/>
        </p:nvSpPr>
        <p:spPr>
          <a:xfrm>
            <a:off x="1120032" y="5779545"/>
            <a:ext cx="36086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Comic Sans MS" panose="030F0902030302020204" pitchFamily="66" charset="0"/>
              </a:rPr>
              <a:t>Rosie Evans – Year 8</a:t>
            </a:r>
          </a:p>
          <a:p>
            <a:r>
              <a:rPr lang="en-US" sz="2800" b="1" dirty="0">
                <a:latin typeface="Comic Sans MS" panose="030F0902030302020204" pitchFamily="66" charset="0"/>
              </a:rPr>
              <a:t>Celebration Cake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209EDF9-9512-778E-F09F-C55931EC2359}"/>
              </a:ext>
            </a:extLst>
          </p:cNvPr>
          <p:cNvSpPr/>
          <p:nvPr/>
        </p:nvSpPr>
        <p:spPr>
          <a:xfrm>
            <a:off x="5686976" y="5825711"/>
            <a:ext cx="58496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Comic Sans MS" panose="030F0902030302020204" pitchFamily="66" charset="0"/>
              </a:rPr>
              <a:t>Samuel Metcalf – Year 7</a:t>
            </a:r>
          </a:p>
          <a:p>
            <a:r>
              <a:rPr lang="en-US" sz="2400" b="1" dirty="0">
                <a:latin typeface="Comic Sans MS" panose="030F0902030302020204" pitchFamily="66" charset="0"/>
              </a:rPr>
              <a:t>Cheesecake, Scotch Eggs &amp; Pasta Salad</a:t>
            </a:r>
          </a:p>
        </p:txBody>
      </p:sp>
    </p:spTree>
    <p:extLst>
      <p:ext uri="{BB962C8B-B14F-4D97-AF65-F5344CB8AC3E}">
        <p14:creationId xmlns:p14="http://schemas.microsoft.com/office/powerpoint/2010/main" val="666491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">
            <a:extLst>
              <a:ext uri="{FF2B5EF4-FFF2-40B4-BE49-F238E27FC236}">
                <a16:creationId xmlns:a16="http://schemas.microsoft.com/office/drawing/2014/main" id="{E02D1918-51A0-1DB8-B59D-2F1DD4884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37" y="1727762"/>
            <a:ext cx="2769672" cy="309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">
            <a:extLst>
              <a:ext uri="{FF2B5EF4-FFF2-40B4-BE49-F238E27FC236}">
                <a16:creationId xmlns:a16="http://schemas.microsoft.com/office/drawing/2014/main" id="{5233ECC9-A10C-C287-C720-CC087A3398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48" b="1143"/>
          <a:stretch/>
        </p:blipFill>
        <p:spPr bwMode="auto">
          <a:xfrm>
            <a:off x="3168714" y="1727761"/>
            <a:ext cx="2769672" cy="309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Image">
            <a:extLst>
              <a:ext uri="{FF2B5EF4-FFF2-40B4-BE49-F238E27FC236}">
                <a16:creationId xmlns:a16="http://schemas.microsoft.com/office/drawing/2014/main" id="{0037C301-661E-EB9C-03E0-18CB4AB06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577" y="1727762"/>
            <a:ext cx="2815608" cy="15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">
            <a:extLst>
              <a:ext uri="{FF2B5EF4-FFF2-40B4-BE49-F238E27FC236}">
                <a16:creationId xmlns:a16="http://schemas.microsoft.com/office/drawing/2014/main" id="{4DCFC877-A401-4B7E-7F13-D5C06E84B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070" y="3372396"/>
            <a:ext cx="2868622" cy="161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AE7DC3-F76A-1D0E-E903-28FFF41431E4}"/>
              </a:ext>
            </a:extLst>
          </p:cNvPr>
          <p:cNvSpPr/>
          <p:nvPr/>
        </p:nvSpPr>
        <p:spPr>
          <a:xfrm>
            <a:off x="3472525" y="559300"/>
            <a:ext cx="46650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Highly Commended</a:t>
            </a:r>
            <a:endParaRPr lang="en-US" sz="4000" dirty="0"/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2B7460D6-7647-6639-ECB4-F5289E761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881" y="77050"/>
            <a:ext cx="1585850" cy="131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38F0F43-ABFE-5B30-3FDD-4CE724339E46}"/>
              </a:ext>
            </a:extLst>
          </p:cNvPr>
          <p:cNvSpPr txBox="1"/>
          <p:nvPr/>
        </p:nvSpPr>
        <p:spPr>
          <a:xfrm>
            <a:off x="51997" y="5199261"/>
            <a:ext cx="32207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Comic Sans MS" panose="030F0902030302020204" pitchFamily="66" charset="0"/>
              </a:rPr>
              <a:t>Angela Griffiths – Year 7</a:t>
            </a:r>
          </a:p>
          <a:p>
            <a:r>
              <a:rPr lang="en-US" sz="2000" b="1" dirty="0">
                <a:latin typeface="Comic Sans MS" panose="030F0902030302020204" pitchFamily="66" charset="0"/>
              </a:rPr>
              <a:t>         Jubilee Cake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1A7B5A-5E37-BF34-CE2C-6FA87F579C7C}"/>
              </a:ext>
            </a:extLst>
          </p:cNvPr>
          <p:cNvSpPr txBox="1"/>
          <p:nvPr/>
        </p:nvSpPr>
        <p:spPr>
          <a:xfrm>
            <a:off x="3272750" y="5199261"/>
            <a:ext cx="27302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Comic Sans MS" panose="030F0902030302020204" pitchFamily="66" charset="0"/>
              </a:rPr>
              <a:t>Ethan Gregg – Year 8</a:t>
            </a:r>
          </a:p>
          <a:p>
            <a:r>
              <a:rPr lang="en-US" sz="2000" b="1" dirty="0">
                <a:latin typeface="Comic Sans MS" panose="030F0902030302020204" pitchFamily="66" charset="0"/>
              </a:rPr>
              <a:t>     Jubilee Trifle</a:t>
            </a:r>
          </a:p>
        </p:txBody>
      </p:sp>
      <p:pic>
        <p:nvPicPr>
          <p:cNvPr id="13" name="Picture 6" descr="Image">
            <a:extLst>
              <a:ext uri="{FF2B5EF4-FFF2-40B4-BE49-F238E27FC236}">
                <a16:creationId xmlns:a16="http://schemas.microsoft.com/office/drawing/2014/main" id="{D38FD2CD-BFE1-E1CF-C61C-1A0487076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05" y="1988570"/>
            <a:ext cx="2650083" cy="265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40850A7-5A64-F073-C8C8-EFABCF44AB14}"/>
              </a:ext>
            </a:extLst>
          </p:cNvPr>
          <p:cNvSpPr txBox="1"/>
          <p:nvPr/>
        </p:nvSpPr>
        <p:spPr>
          <a:xfrm>
            <a:off x="6969175" y="5220880"/>
            <a:ext cx="377379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Comic Sans MS" panose="030F0902030302020204" pitchFamily="66" charset="0"/>
              </a:rPr>
              <a:t>Zach &amp; Sam </a:t>
            </a:r>
            <a:r>
              <a:rPr lang="en-US" sz="2000" b="1" dirty="0" err="1">
                <a:latin typeface="Comic Sans MS" panose="030F0902030302020204" pitchFamily="66" charset="0"/>
              </a:rPr>
              <a:t>Vassiliou</a:t>
            </a:r>
            <a:r>
              <a:rPr lang="en-US" sz="2000" b="1" dirty="0">
                <a:latin typeface="Comic Sans MS" panose="030F0902030302020204" pitchFamily="66" charset="0"/>
              </a:rPr>
              <a:t> – Year 9</a:t>
            </a:r>
          </a:p>
          <a:p>
            <a:r>
              <a:rPr lang="en-US" sz="2000" b="1" dirty="0">
                <a:latin typeface="Comic Sans MS" panose="030F0902030302020204" pitchFamily="66" charset="0"/>
              </a:rPr>
              <a:t>Party </a:t>
            </a:r>
            <a:r>
              <a:rPr lang="en-US" sz="2000" b="1" dirty="0" err="1">
                <a:latin typeface="Comic Sans MS" panose="030F0902030302020204" pitchFamily="66" charset="0"/>
              </a:rPr>
              <a:t>Food:Sponge</a:t>
            </a:r>
            <a:r>
              <a:rPr lang="en-US" sz="2000" b="1" dirty="0">
                <a:latin typeface="Comic Sans MS" panose="030F0902030302020204" pitchFamily="66" charset="0"/>
              </a:rPr>
              <a:t> Cake, </a:t>
            </a:r>
          </a:p>
          <a:p>
            <a:r>
              <a:rPr lang="en-US" sz="2000" b="1" dirty="0">
                <a:latin typeface="Comic Sans MS" panose="030F0902030302020204" pitchFamily="66" charset="0"/>
              </a:rPr>
              <a:t>Coronation Chicken Rolls </a:t>
            </a:r>
          </a:p>
          <a:p>
            <a:r>
              <a:rPr lang="en-US" sz="2000" b="1" dirty="0">
                <a:latin typeface="Comic Sans MS" panose="030F0902030302020204" pitchFamily="66" charset="0"/>
              </a:rPr>
              <a:t>&amp; Scotch Eggs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7343AA-20B4-357C-8840-3B00AA850A7F}"/>
              </a:ext>
            </a:extLst>
          </p:cNvPr>
          <p:cNvCxnSpPr/>
          <p:nvPr/>
        </p:nvCxnSpPr>
        <p:spPr>
          <a:xfrm>
            <a:off x="6112905" y="1508166"/>
            <a:ext cx="57505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22A4DD1-6F76-D634-62DF-C7E292D8CB5C}"/>
              </a:ext>
            </a:extLst>
          </p:cNvPr>
          <p:cNvCxnSpPr>
            <a:cxnSpLocks/>
          </p:cNvCxnSpPr>
          <p:nvPr/>
        </p:nvCxnSpPr>
        <p:spPr>
          <a:xfrm flipH="1">
            <a:off x="11817774" y="1525881"/>
            <a:ext cx="29841" cy="3556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5EF9696-F5D7-AF17-3888-83DECCF26E71}"/>
              </a:ext>
            </a:extLst>
          </p:cNvPr>
          <p:cNvCxnSpPr>
            <a:cxnSpLocks/>
          </p:cNvCxnSpPr>
          <p:nvPr/>
        </p:nvCxnSpPr>
        <p:spPr>
          <a:xfrm flipH="1">
            <a:off x="6177504" y="5082639"/>
            <a:ext cx="55471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D8F0307-D32D-9482-803B-6E2D1B007828}"/>
              </a:ext>
            </a:extLst>
          </p:cNvPr>
          <p:cNvCxnSpPr>
            <a:cxnSpLocks/>
          </p:cNvCxnSpPr>
          <p:nvPr/>
        </p:nvCxnSpPr>
        <p:spPr>
          <a:xfrm>
            <a:off x="6096000" y="1525881"/>
            <a:ext cx="0" cy="3556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" name="Picture 2">
            <a:extLst>
              <a:ext uri="{FF2B5EF4-FFF2-40B4-BE49-F238E27FC236}">
                <a16:creationId xmlns:a16="http://schemas.microsoft.com/office/drawing/2014/main" id="{12E3DC1B-6E92-F7A2-E11C-117A352EE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69" y="77050"/>
            <a:ext cx="1585850" cy="131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630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5F7CF90B-2C1E-F3E6-9A16-83EAD05C0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79" y="471327"/>
            <a:ext cx="2447321" cy="326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">
            <a:extLst>
              <a:ext uri="{FF2B5EF4-FFF2-40B4-BE49-F238E27FC236}">
                <a16:creationId xmlns:a16="http://schemas.microsoft.com/office/drawing/2014/main" id="{678EB9C5-4592-5407-3559-7B6189F464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96" t="21407" r="12060"/>
          <a:stretch/>
        </p:blipFill>
        <p:spPr bwMode="auto">
          <a:xfrm>
            <a:off x="2806534" y="471327"/>
            <a:ext cx="2798619" cy="325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">
            <a:extLst>
              <a:ext uri="{FF2B5EF4-FFF2-40B4-BE49-F238E27FC236}">
                <a16:creationId xmlns:a16="http://schemas.microsoft.com/office/drawing/2014/main" id="{88CFA67D-8627-17BF-FDA7-A4539FE92B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62"/>
          <a:stretch/>
        </p:blipFill>
        <p:spPr bwMode="auto">
          <a:xfrm>
            <a:off x="8878617" y="471326"/>
            <a:ext cx="2947802" cy="325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">
            <a:extLst>
              <a:ext uri="{FF2B5EF4-FFF2-40B4-BE49-F238E27FC236}">
                <a16:creationId xmlns:a16="http://schemas.microsoft.com/office/drawing/2014/main" id="{B63FA214-8251-9E36-0EEB-3AE4DF54A0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9" r="5466"/>
          <a:stretch/>
        </p:blipFill>
        <p:spPr bwMode="auto">
          <a:xfrm>
            <a:off x="8615055" y="3762994"/>
            <a:ext cx="3211364" cy="286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">
            <a:extLst>
              <a:ext uri="{FF2B5EF4-FFF2-40B4-BE49-F238E27FC236}">
                <a16:creationId xmlns:a16="http://schemas.microsoft.com/office/drawing/2014/main" id="{7FB6A089-353E-10D7-2C16-E69EC4812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109" y="3762993"/>
            <a:ext cx="2978315" cy="290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">
            <a:extLst>
              <a:ext uri="{FF2B5EF4-FFF2-40B4-BE49-F238E27FC236}">
                <a16:creationId xmlns:a16="http://schemas.microsoft.com/office/drawing/2014/main" id="{59FDBE34-E6AF-5540-2110-2420325CC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767" y="3762993"/>
            <a:ext cx="2707575" cy="290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">
            <a:extLst>
              <a:ext uri="{FF2B5EF4-FFF2-40B4-BE49-F238E27FC236}">
                <a16:creationId xmlns:a16="http://schemas.microsoft.com/office/drawing/2014/main" id="{9D8141A4-E231-5149-8C38-9C0F54307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80" y="3762993"/>
            <a:ext cx="2447320" cy="286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">
            <a:extLst>
              <a:ext uri="{FF2B5EF4-FFF2-40B4-BE49-F238E27FC236}">
                <a16:creationId xmlns:a16="http://schemas.microsoft.com/office/drawing/2014/main" id="{39E242DC-E836-9587-D72A-8BAAC1F24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687" y="494869"/>
            <a:ext cx="2870368" cy="323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C3BCBAF-0A17-59F6-AD0B-A56C19E7510B}"/>
              </a:ext>
            </a:extLst>
          </p:cNvPr>
          <p:cNvSpPr/>
          <p:nvPr/>
        </p:nvSpPr>
        <p:spPr>
          <a:xfrm>
            <a:off x="2736767" y="-27074"/>
            <a:ext cx="66014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Food to Celebrate the Queens Jubilee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11398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87</Words>
  <Application>Microsoft Macintosh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Food to Food to Celebrate the Queens Food to Celebrate the Queens Jubilee                  Competition Winners the Queens Jubilee Celebrate the Queens Jubilee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 to Food to Celebrate the Queens Food to Celebrate the Queens Jubilee                  Competition Winners the Queens Jubilee Celebrate the Queens Jubilee</dc:title>
  <dc:creator>Claire Whitby</dc:creator>
  <cp:lastModifiedBy>Claire Whitby</cp:lastModifiedBy>
  <cp:revision>2</cp:revision>
  <dcterms:created xsi:type="dcterms:W3CDTF">2022-06-10T17:24:18Z</dcterms:created>
  <dcterms:modified xsi:type="dcterms:W3CDTF">2022-06-12T12:24:32Z</dcterms:modified>
</cp:coreProperties>
</file>