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  <p:sldMasterId id="2147483661" r:id="rId3"/>
  </p:sldMasterIdLst>
  <p:sldIdLst>
    <p:sldId id="263" r:id="rId4"/>
    <p:sldId id="259" r:id="rId5"/>
    <p:sldId id="26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780B0A-2974-4806-A606-29C6DAABF9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9" r="4056"/>
          <a:stretch/>
        </p:blipFill>
        <p:spPr>
          <a:xfrm>
            <a:off x="-47297" y="-15766"/>
            <a:ext cx="12249807" cy="12443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133120-2FB2-4B6E-880F-E44E48158B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55" r="-2841"/>
          <a:stretch/>
        </p:blipFill>
        <p:spPr>
          <a:xfrm>
            <a:off x="-406701" y="6015954"/>
            <a:ext cx="13005402" cy="58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829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CAD6C-FD0E-4693-90C8-12E0F1BC4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416ADA-A776-4F0E-BF4F-4E78F0572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D92B57-50DC-43F3-B9AC-307D75F82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CDFD8F-522A-4F25-B213-D361EC78E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99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471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FF950-3B66-4668-B642-C73ECF468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4204BF-7D6F-4C9A-8B3B-B607346C7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C06C50-93A9-42B2-BF80-717E1ADC6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64557E-2DD9-4247-AF0D-266B4F42B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16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82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065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841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061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808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382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3301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69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1196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A946E-C469-42E9-AD95-FCB3A5C063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D8AAE5-BEDF-4616-8C1C-9142224684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C15B1-AE21-4974-8D6D-6AD62D26A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A1F0B1-4AAF-436D-81B5-14BFE5FD8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C84BB-665A-4A2E-8008-BBC74BA4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1637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3440E-4CA6-417F-8DCE-50E74663C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71323-161C-4EB1-9E8D-FB1377BA82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44D585-F2F7-4958-A1FB-256D42158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E9714C-BB97-49FF-B1A9-C0C4D833B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6FBDBE-76E7-4FFB-B7B9-3B76CB4C6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0785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CB49F-A026-4613-803E-376755585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6F76B7-91C9-4AEB-8377-77A7EE2A9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68EE9-8A94-48AB-B307-4A3DE59DC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46E1A6-BD5A-4C81-9EA7-C14F7CE56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A5CB0A-7BE0-463F-88FF-95B2C08F0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1453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747AB-E9D1-4D55-992C-5544A17E3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0CD9A-F6E4-468A-86A9-AC626E0C63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9993FD-C11A-447E-88FB-C499FF38E6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3242D2-97D2-4CE2-A527-B24035816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2D8828-67BA-4C6C-B391-51CEEB0F6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2795EF-E86C-431D-814E-2E2AA1D60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6746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4AC83-F29D-413A-9A17-00AF58051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2098B-4FD5-43F3-B642-4D70C4597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B376D7-1296-4B87-A08D-ED50BE75C0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686B48-C523-4E79-9F54-655C0BBF1A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7732DB-E432-46C7-BB21-5CC107B738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DD847D-2F98-4A88-BFDD-1E27774F9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508E82-6FEC-4BFB-9BAC-99BFB71F1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EEA4C7-7169-49EE-931A-C02E1B4F6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465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7F837-83E8-4224-8585-CC8CC9E92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48FAF7-DB64-455B-900E-FC8C70A17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F9924-131B-418A-BD41-D2DFCEB4D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C40AB5-331B-4A0B-935A-991AE5BCE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1803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5327D6-1FEB-4257-ADEA-EAD2B20CD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D3BD71-4A2F-4593-9EEE-5DF27C799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108CA-914F-498C-8BA5-5B34C1D6C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4759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F2FE9-850C-4CF8-A7B2-425DEC1EA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DC227-EF22-438F-9B45-33BDE180C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100430-9FF6-4970-80FD-77B614DE9E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F3B4A3-A7E6-4085-8D47-322E0EA90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29E6B4-877B-4D1A-8322-B6DAA34CB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CCBDC7-FB88-4549-A9B9-ADF42C46A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9049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83540-5EB2-4266-8A02-0F55FD54B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0FE5FE-FDBF-4FF9-BDDE-C30A871B77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37411-BE78-4BAE-A639-258C4EEE5E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F9026F-6997-4D50-9A80-A83643A61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C1A298-7562-4FB3-9E2E-B5776160D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D7D48E-C496-4FF5-BB5A-C7E5C3C00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9971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6AAB1-C947-4C7A-94E7-0F2AF475D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9B5601-D6CE-4DE5-98F0-69CCC520F5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3D1ED4-CBC4-438D-BD44-4A001333F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AF9BB8-4988-487D-B1A6-55DA340B0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DABED-496B-471D-ABC7-0DC60548D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1973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CC94B-685C-4875-839A-88627F6671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0BEE7E-25A5-4B79-95FC-87FAA5059B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1E3127-6212-4AC7-9787-1BBA99AD7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50D28C-0E06-48C9-A4C7-362F5F518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F016D-67C7-40FF-87AB-FA4F532F5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739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ECAC4-285D-42B8-A163-D9564DBAC6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C048F4-1022-462C-8233-4AF3B8CF0F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700345-7623-4725-A2E9-364319B68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1A385-CB8E-4C70-8D2A-5C09C90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51DB52-9507-4105-A5E7-CF15B5F46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2754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9DD2A-A25C-4D66-8FD9-F9E597DCE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2819-5A47-4EDF-A2E7-13530D7B02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501A8-B45C-4746-B753-338CF241A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04B82B-1642-4688-919F-D03A2FEC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C03D9-380D-4C5B-9E71-33E47B96F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070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1072D-F7DD-4113-AC4E-3227A6DC7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CBE179-2004-4509-A656-A9AAA4081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DD29B-BA95-49EC-9111-67941636F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711F43-7585-420F-BC10-9B99DB017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F469C-BDA6-4755-8A7B-29503F25A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0295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456E6-10BE-4A1E-BCA1-9913D5795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0D24B-3A75-4E0F-82CB-86D43301EC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879771-DB58-45A5-B1A0-5C784D215D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C41A20-5020-48BC-AB64-BF405078A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C28C8D-9C2B-4DC4-8F39-9A3120107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A0A37A-9A2B-4687-A34B-726A577E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663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4D3C4-A08C-48C2-AFA8-9D9D33D2F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B75EB-221B-49E5-B96A-795E12C19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02E269-7A68-4C76-A5AE-F0B91C0216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8ABCD4-E607-4037-97D9-9D7F9D3CCF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0C4ABD-42E8-47A4-B8D2-1484578E49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0416752-6522-4F7F-8146-20B310DDF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C9DBFF-D72E-4628-8806-E6455C416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032A17-937E-4236-AA65-331EB595D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856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DBAAA-E574-4B0B-A408-3D2F1DEAF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73C579-8A82-489D-BF68-880F0C01A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B8F09D-B48F-4AB2-BB6F-3F85E7E06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F3564E-2282-444B-A2F7-29FAEEC4B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2298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B182A2-C87A-4DA3-9C6F-E727FA44B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9435E9-58AF-4005-B313-217A62078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6617C5-7021-421A-A6C5-D86E3FBC8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0821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03BA5-3E08-47A2-A166-C38FA707D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D7CA3-CEA7-4E83-9E0A-E2FA561C32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99ACBA-958F-48BD-AD48-E76B317397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FEDE25-CC6D-433F-9EF0-092A2F6ED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109157-2E98-4E51-99FE-C721A3545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976FB6-653D-4724-912B-984E99BE5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7869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C6B5B-0251-4D8D-8B1E-FAF8B8BF5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B24CAD-B3DF-486B-BB16-8E3C149F70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4EEF40-F893-4459-A3E9-67CD3BEA58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1EA990-3688-4229-96A0-D7EC07A1C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8DE52E-2520-492E-9F0E-2365A7993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D0BE13-2444-41F0-AA8F-16A7C8B4F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30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F9375-A666-4327-9968-E0CFE26E8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A36B27-E2D9-462C-BB5D-26E23C5E31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E1F2D-964D-4C56-A088-22D4E51A0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1E2937-34AC-4F4B-8452-32F3B361A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6DC814-8CE1-4538-97A3-14C3C0865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78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65AFED-1A5E-48C3-8D67-2D5030B261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FD7C32-45D6-42B5-9E2D-780A8D105C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6BA11C-E0BE-494B-9E21-E6248B018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90C99-050E-4A8E-8AFA-304DF8C8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63EB4E-F845-41D0-89C0-1002F05A8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477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BBC151-7778-460D-835F-07A23A5E5D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9" r="4056"/>
          <a:stretch/>
        </p:blipFill>
        <p:spPr>
          <a:xfrm>
            <a:off x="-47297" y="-15766"/>
            <a:ext cx="12249807" cy="12443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21E7F5-5743-40EA-8424-701E4E3944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55" r="-2841"/>
          <a:stretch/>
        </p:blipFill>
        <p:spPr>
          <a:xfrm>
            <a:off x="-406701" y="6015954"/>
            <a:ext cx="13005402" cy="589797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1701" y="25915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314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73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1249D3-F16E-4130-BCB7-F3D594360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B9FED-4E4A-409D-BC93-4B5A6B70AD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2B144-78B1-42C8-AD45-4B294A2F4D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0C415B-AB60-4A44-8C6C-FC02579503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34E6C3-BAED-443F-A56F-F3B80D025D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340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816756-DC44-4898-B34D-0123C3749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E0A635-0EDE-46DB-BDDC-392855DBA3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9D2C00-5243-469F-B389-CC3439DF88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D49179-2911-49C6-A063-A9C1F154D3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9A64B-170C-43A4-AA77-7742AC2C3D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075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04E7401-D890-45F5-BFF6-8629633F5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00164"/>
            <a:ext cx="7886700" cy="776289"/>
          </a:xfrm>
        </p:spPr>
        <p:txBody>
          <a:bodyPr/>
          <a:lstStyle/>
          <a:p>
            <a:r>
              <a:rPr lang="en-GB" b="1" dirty="0"/>
              <a:t>Vision for growth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048C713-ED41-4260-AF82-1AB07B6C63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121031"/>
            <a:ext cx="11286830" cy="3706872"/>
          </a:xfrm>
        </p:spPr>
        <p:txBody>
          <a:bodyPr>
            <a:normAutofit fontScale="92500"/>
          </a:bodyPr>
          <a:lstStyle/>
          <a:p>
            <a:r>
              <a:rPr lang="en-GB" dirty="0"/>
              <a:t>Expansion of the role our schools play at the heart of their communities</a:t>
            </a:r>
          </a:p>
          <a:p>
            <a:r>
              <a:rPr lang="en-GB" dirty="0"/>
              <a:t>Driving up aspirations and outcomes for all our students</a:t>
            </a:r>
          </a:p>
          <a:p>
            <a:r>
              <a:rPr lang="en-GB" dirty="0"/>
              <a:t>Increasing the offer of academic, extra-curricular and enrichment opportunities available to all</a:t>
            </a:r>
          </a:p>
          <a:p>
            <a:r>
              <a:rPr lang="en-GB" dirty="0"/>
              <a:t>Strong and effective CPD for all staff </a:t>
            </a:r>
          </a:p>
          <a:p>
            <a:r>
              <a:rPr lang="en-GB" dirty="0"/>
              <a:t>Opportunities for staff to work creatively and collaboratively</a:t>
            </a:r>
          </a:p>
          <a:p>
            <a:r>
              <a:rPr lang="en-GB" dirty="0"/>
              <a:t>Excellent recruitment and retention strategies</a:t>
            </a:r>
          </a:p>
          <a:p>
            <a:r>
              <a:rPr lang="en-GB" dirty="0"/>
              <a:t>Direct targeting of gaps in capacity in each school to achieve maximum impact</a:t>
            </a:r>
          </a:p>
        </p:txBody>
      </p:sp>
    </p:spTree>
    <p:extLst>
      <p:ext uri="{BB962C8B-B14F-4D97-AF65-F5344CB8AC3E}">
        <p14:creationId xmlns:p14="http://schemas.microsoft.com/office/powerpoint/2010/main" val="2202089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84C5139-9A1A-402B-92C8-8E433376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32141"/>
            <a:ext cx="11428232" cy="776289"/>
          </a:xfrm>
        </p:spPr>
        <p:txBody>
          <a:bodyPr/>
          <a:lstStyle/>
          <a:p>
            <a:r>
              <a:rPr lang="en-GB" b="1" dirty="0"/>
              <a:t>How we operate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DC9A176-2A02-4A18-8607-B402984E3B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955" y="2221551"/>
            <a:ext cx="11428232" cy="3491093"/>
          </a:xfrm>
        </p:spPr>
        <p:txBody>
          <a:bodyPr>
            <a:normAutofit/>
          </a:bodyPr>
          <a:lstStyle/>
          <a:p>
            <a:r>
              <a:rPr lang="en-GB" dirty="0"/>
              <a:t>We do not limit ourselves to incorporating only Good or Outstanding schools</a:t>
            </a:r>
          </a:p>
          <a:p>
            <a:r>
              <a:rPr lang="en-GB" dirty="0"/>
              <a:t>We strive to support schools that may be classified as RI or Inadequate</a:t>
            </a:r>
          </a:p>
          <a:p>
            <a:r>
              <a:rPr lang="en-GB" dirty="0"/>
              <a:t>We strongly encourage each school to retain their own identity in order to serve and support students and local communities effectively</a:t>
            </a:r>
          </a:p>
          <a:p>
            <a:r>
              <a:rPr lang="en-GB" dirty="0"/>
              <a:t>We have a mission to drive self belief, self esteem and self confidence to impact the quality of education and aspirations for students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7619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E30EBED-C6D4-418E-B575-4DA5DF058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369" y="1424891"/>
            <a:ext cx="10966319" cy="776289"/>
          </a:xfrm>
        </p:spPr>
        <p:txBody>
          <a:bodyPr/>
          <a:lstStyle/>
          <a:p>
            <a:r>
              <a:rPr lang="en-GB" b="1" dirty="0"/>
              <a:t>Considerations for growth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AA58E44-F43C-4E29-89CE-1F51AAA759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840" y="2570342"/>
            <a:ext cx="10966319" cy="3249266"/>
          </a:xfrm>
        </p:spPr>
        <p:txBody>
          <a:bodyPr/>
          <a:lstStyle/>
          <a:p>
            <a:r>
              <a:rPr lang="en-GB" dirty="0"/>
              <a:t>We are keen to continue expanding our Secondary/ Primary offer throughout West Sussex and beyond</a:t>
            </a:r>
          </a:p>
          <a:p>
            <a:r>
              <a:rPr lang="en-GB" dirty="0"/>
              <a:t>We are focused on incorporating Primary, Alternative Provision and Special Schools</a:t>
            </a:r>
          </a:p>
          <a:p>
            <a:r>
              <a:rPr lang="en-GB" dirty="0"/>
              <a:t>We are able to work with Diocesan schools who are Voluntarily Controlled due to the addition of Clapham &amp; Patching Primary school into our MAT</a:t>
            </a:r>
          </a:p>
        </p:txBody>
      </p:sp>
    </p:spTree>
    <p:extLst>
      <p:ext uri="{BB962C8B-B14F-4D97-AF65-F5344CB8AC3E}">
        <p14:creationId xmlns:p14="http://schemas.microsoft.com/office/powerpoint/2010/main" val="3784709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ET Powerpoint.potx" id="{F78B96E0-215B-4AB1-9593-2DD7A7A21F28}" vid="{C23ECA46-C6CA-436B-B1A4-2967C41036D8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ET Powerpoint.potx" id="{F78B96E0-215B-4AB1-9593-2DD7A7A21F28}" vid="{9E9E1618-6EBC-4CDC-853C-3A16C9B2ACE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</TotalTime>
  <Words>200</Words>
  <Application>Microsoft Office PowerPoint</Application>
  <PresentationFormat>Widescreen</PresentationFormat>
  <Paragraphs>17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1_Custom Design</vt:lpstr>
      <vt:lpstr>Custom Design</vt:lpstr>
      <vt:lpstr>Vision for growth</vt:lpstr>
      <vt:lpstr>How we operate</vt:lpstr>
      <vt:lpstr>Considerations for growth</vt:lpstr>
    </vt:vector>
  </TitlesOfParts>
  <Company>Worthing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SDET is a Multi-Academy Trust, committed to building a family of Academies aligned with our culture of providing an excellent education to all.  Formed in 2018, SDET comprises a highly successful, oversubscribed secondary school (Worthing High School) and a small primary (Clapham &amp; Patching CofE Primary)  Establishment aims: create a quality first education system Provide world-class education and care Facilitate every child and young person achieving their full potential, regardless of background</dc:title>
  <dc:creator>M Ellis</dc:creator>
  <cp:lastModifiedBy>S Jones</cp:lastModifiedBy>
  <cp:revision>8</cp:revision>
  <dcterms:created xsi:type="dcterms:W3CDTF">2023-03-30T14:12:56Z</dcterms:created>
  <dcterms:modified xsi:type="dcterms:W3CDTF">2023-03-31T08:58:54Z</dcterms:modified>
</cp:coreProperties>
</file>